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82" r:id="rId4"/>
    <p:sldId id="264" r:id="rId5"/>
    <p:sldId id="259" r:id="rId6"/>
    <p:sldId id="258" r:id="rId7"/>
    <p:sldId id="261" r:id="rId8"/>
    <p:sldId id="260" r:id="rId9"/>
    <p:sldId id="280" r:id="rId10"/>
    <p:sldId id="274" r:id="rId11"/>
    <p:sldId id="273" r:id="rId12"/>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31" userDrawn="1">
          <p15:clr>
            <a:srgbClr val="A4A3A4"/>
          </p15:clr>
        </p15:guide>
        <p15:guide id="2" pos="3840" userDrawn="1">
          <p15:clr>
            <a:srgbClr val="A4A3A4"/>
          </p15:clr>
        </p15:guide>
        <p15:guide id="3" orient="horz" pos="3717">
          <p15:clr>
            <a:srgbClr val="A4A3A4"/>
          </p15:clr>
        </p15:guide>
        <p15:guide id="4" pos="323">
          <p15:clr>
            <a:srgbClr val="A4A3A4"/>
          </p15:clr>
        </p15:guide>
        <p15:guide id="5" orient="horz" pos="197">
          <p15:clr>
            <a:srgbClr val="A4A3A4"/>
          </p15:clr>
        </p15:guide>
        <p15:guide id="6" orient="horz" pos="1175">
          <p15:clr>
            <a:srgbClr val="A4A3A4"/>
          </p15:clr>
        </p15:guide>
        <p15:guide id="7" orient="horz" pos="737">
          <p15:clr>
            <a:srgbClr val="A4A3A4"/>
          </p15:clr>
        </p15:guide>
        <p15:guide id="8" orient="horz" pos="815">
          <p15:clr>
            <a:srgbClr val="A4A3A4"/>
          </p15:clr>
        </p15:guide>
        <p15:guide id="9" pos="395">
          <p15:clr>
            <a:srgbClr val="A4A3A4"/>
          </p15:clr>
        </p15:guide>
        <p15:guide id="10" pos="19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637A"/>
    <a:srgbClr val="1F497D"/>
    <a:srgbClr val="043B91"/>
    <a:srgbClr val="029490"/>
    <a:srgbClr val="FDD300"/>
    <a:srgbClr val="F1992B"/>
    <a:srgbClr val="B11118"/>
    <a:srgbClr val="61B0BB"/>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82" autoAdjust="0"/>
    <p:restoredTop sz="94660"/>
  </p:normalViewPr>
  <p:slideViewPr>
    <p:cSldViewPr snapToGrid="0">
      <p:cViewPr varScale="1">
        <p:scale>
          <a:sx n="52" d="100"/>
          <a:sy n="52" d="100"/>
        </p:scale>
        <p:origin x="710" y="53"/>
      </p:cViewPr>
      <p:guideLst>
        <p:guide orient="horz" pos="731"/>
        <p:guide pos="3840"/>
        <p:guide orient="horz" pos="3717"/>
        <p:guide pos="323"/>
        <p:guide orient="horz" pos="197"/>
        <p:guide orient="horz" pos="1175"/>
        <p:guide orient="horz" pos="737"/>
        <p:guide orient="horz" pos="815"/>
        <p:guide pos="395"/>
        <p:guide pos="19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4FD6E3-8577-435F-9B8C-A607F7D16B6A}" type="doc">
      <dgm:prSet loTypeId="urn:microsoft.com/office/officeart/2005/8/layout/process4" loCatId="list" qsTypeId="urn:microsoft.com/office/officeart/2005/8/quickstyle/simple1" qsCatId="simple" csTypeId="urn:microsoft.com/office/officeart/2005/8/colors/colorful1" csCatId="colorful" phldr="1"/>
      <dgm:spPr/>
      <dgm:t>
        <a:bodyPr/>
        <a:lstStyle/>
        <a:p>
          <a:endParaRPr lang="es-CO"/>
        </a:p>
      </dgm:t>
    </dgm:pt>
    <dgm:pt modelId="{99295F35-03F4-4AC4-9574-747FB8DE14C3}">
      <dgm:prSet phldrT="[Texto]" custT="1"/>
      <dgm:spPr/>
      <dgm:t>
        <a:bodyPr/>
        <a:lstStyle/>
        <a:p>
          <a:r>
            <a:rPr lang="es-CO" sz="4000" dirty="0"/>
            <a:t>1-Etapa Solicitud</a:t>
          </a:r>
        </a:p>
      </dgm:t>
    </dgm:pt>
    <dgm:pt modelId="{E247AC05-C0AB-43EA-A8E1-6CBD2D0E535C}" type="parTrans" cxnId="{B2E297A0-B476-4E0D-8499-EAFD3308B1CC}">
      <dgm:prSet/>
      <dgm:spPr/>
      <dgm:t>
        <a:bodyPr/>
        <a:lstStyle/>
        <a:p>
          <a:endParaRPr lang="es-CO"/>
        </a:p>
      </dgm:t>
    </dgm:pt>
    <dgm:pt modelId="{ACCB2DEA-5CE3-41D3-B629-3A92ACB0E73E}" type="sibTrans" cxnId="{B2E297A0-B476-4E0D-8499-EAFD3308B1CC}">
      <dgm:prSet/>
      <dgm:spPr/>
      <dgm:t>
        <a:bodyPr/>
        <a:lstStyle/>
        <a:p>
          <a:endParaRPr lang="es-CO"/>
        </a:p>
      </dgm:t>
    </dgm:pt>
    <dgm:pt modelId="{A812B2AC-9933-486E-8E3C-0806290826CD}">
      <dgm:prSet phldrT="[Texto]"/>
      <dgm:spPr/>
      <dgm:t>
        <a:bodyPr/>
        <a:lstStyle/>
        <a:p>
          <a:r>
            <a:rPr lang="es-CO" dirty="0"/>
            <a:t>Documentación de apertura</a:t>
          </a:r>
        </a:p>
      </dgm:t>
    </dgm:pt>
    <dgm:pt modelId="{841C984B-E4AB-46D4-859B-11457C6E2560}" type="parTrans" cxnId="{78008A29-8241-42F1-AC21-072CB43CCB4C}">
      <dgm:prSet/>
      <dgm:spPr/>
      <dgm:t>
        <a:bodyPr/>
        <a:lstStyle/>
        <a:p>
          <a:endParaRPr lang="es-CO"/>
        </a:p>
      </dgm:t>
    </dgm:pt>
    <dgm:pt modelId="{74BF9D94-91DC-44AF-A855-3B330B82912C}" type="sibTrans" cxnId="{78008A29-8241-42F1-AC21-072CB43CCB4C}">
      <dgm:prSet/>
      <dgm:spPr/>
      <dgm:t>
        <a:bodyPr/>
        <a:lstStyle/>
        <a:p>
          <a:endParaRPr lang="es-CO"/>
        </a:p>
      </dgm:t>
    </dgm:pt>
    <dgm:pt modelId="{EF0AE0DB-8733-4E04-882D-5382CA587098}">
      <dgm:prSet phldrT="[Texto]" custT="1"/>
      <dgm:spPr/>
      <dgm:t>
        <a:bodyPr/>
        <a:lstStyle/>
        <a:p>
          <a:r>
            <a:rPr lang="es-CO" sz="4000" dirty="0"/>
            <a:t>2-Etapa Estudio</a:t>
          </a:r>
        </a:p>
      </dgm:t>
    </dgm:pt>
    <dgm:pt modelId="{F94399BD-9C07-460D-9730-5B8AE1C00642}" type="parTrans" cxnId="{9C40A926-91E0-4681-AA9B-0A1BEB59F085}">
      <dgm:prSet/>
      <dgm:spPr/>
      <dgm:t>
        <a:bodyPr/>
        <a:lstStyle/>
        <a:p>
          <a:endParaRPr lang="es-CO"/>
        </a:p>
      </dgm:t>
    </dgm:pt>
    <dgm:pt modelId="{610BA9FF-215C-4B86-B2A8-19021D173A52}" type="sibTrans" cxnId="{9C40A926-91E0-4681-AA9B-0A1BEB59F085}">
      <dgm:prSet/>
      <dgm:spPr/>
      <dgm:t>
        <a:bodyPr/>
        <a:lstStyle/>
        <a:p>
          <a:endParaRPr lang="es-CO"/>
        </a:p>
      </dgm:t>
    </dgm:pt>
    <dgm:pt modelId="{2FB5B5AC-FE26-4B72-B7CE-1CB6508041FC}">
      <dgm:prSet phldrT="[Texto]"/>
      <dgm:spPr/>
      <dgm:t>
        <a:bodyPr/>
        <a:lstStyle/>
        <a:p>
          <a:r>
            <a:rPr lang="es-CO" dirty="0"/>
            <a:t>Disponibilidad Inicial</a:t>
          </a:r>
        </a:p>
      </dgm:t>
    </dgm:pt>
    <dgm:pt modelId="{E1137A94-ADE0-43D3-B710-C3E8546F4D6B}" type="parTrans" cxnId="{3BEB2713-0931-41AC-9051-5BA97B61B638}">
      <dgm:prSet/>
      <dgm:spPr/>
      <dgm:t>
        <a:bodyPr/>
        <a:lstStyle/>
        <a:p>
          <a:endParaRPr lang="es-CO"/>
        </a:p>
      </dgm:t>
    </dgm:pt>
    <dgm:pt modelId="{1C06FE30-8762-4E79-85D5-BFFD187AFFDE}" type="sibTrans" cxnId="{3BEB2713-0931-41AC-9051-5BA97B61B638}">
      <dgm:prSet/>
      <dgm:spPr/>
      <dgm:t>
        <a:bodyPr/>
        <a:lstStyle/>
        <a:p>
          <a:endParaRPr lang="es-CO"/>
        </a:p>
      </dgm:t>
    </dgm:pt>
    <dgm:pt modelId="{77E22B64-987E-4D0F-BBD6-8CD5C30C02CC}">
      <dgm:prSet phldrT="[Texto]"/>
      <dgm:spPr/>
      <dgm:t>
        <a:bodyPr/>
        <a:lstStyle/>
        <a:p>
          <a:r>
            <a:rPr lang="es-CO" dirty="0"/>
            <a:t>Estudio de conexión</a:t>
          </a:r>
        </a:p>
      </dgm:t>
    </dgm:pt>
    <dgm:pt modelId="{2CC44285-8270-4D0D-8479-85AF7A87E7C6}" type="parTrans" cxnId="{C13541AE-D5E6-489E-896A-468096129039}">
      <dgm:prSet/>
      <dgm:spPr/>
      <dgm:t>
        <a:bodyPr/>
        <a:lstStyle/>
        <a:p>
          <a:endParaRPr lang="es-CO"/>
        </a:p>
      </dgm:t>
    </dgm:pt>
    <dgm:pt modelId="{5D997CAB-B794-4BB9-ABB5-2961E595EE4A}" type="sibTrans" cxnId="{C13541AE-D5E6-489E-896A-468096129039}">
      <dgm:prSet/>
      <dgm:spPr/>
      <dgm:t>
        <a:bodyPr/>
        <a:lstStyle/>
        <a:p>
          <a:endParaRPr lang="es-CO"/>
        </a:p>
      </dgm:t>
    </dgm:pt>
    <dgm:pt modelId="{FE59334E-F4B7-42B8-BFB1-73A9BB8FD2E8}">
      <dgm:prSet phldrT="[Texto]"/>
      <dgm:spPr/>
      <dgm:t>
        <a:bodyPr/>
        <a:lstStyle/>
        <a:p>
          <a:r>
            <a:rPr lang="es-CO" dirty="0"/>
            <a:t>Análisis UPME</a:t>
          </a:r>
        </a:p>
      </dgm:t>
    </dgm:pt>
    <dgm:pt modelId="{8F68D8C4-F21A-47EB-BEA5-F618E5EC6A63}" type="parTrans" cxnId="{4EBC64AC-318C-4B4F-86C4-EDACBC92AB07}">
      <dgm:prSet/>
      <dgm:spPr/>
      <dgm:t>
        <a:bodyPr/>
        <a:lstStyle/>
        <a:p>
          <a:endParaRPr lang="es-CO"/>
        </a:p>
      </dgm:t>
    </dgm:pt>
    <dgm:pt modelId="{CCEBE5A9-3A9B-416C-A0AC-7F4319482459}" type="sibTrans" cxnId="{4EBC64AC-318C-4B4F-86C4-EDACBC92AB07}">
      <dgm:prSet/>
      <dgm:spPr/>
      <dgm:t>
        <a:bodyPr/>
        <a:lstStyle/>
        <a:p>
          <a:endParaRPr lang="es-CO"/>
        </a:p>
      </dgm:t>
    </dgm:pt>
    <dgm:pt modelId="{4E495622-6499-4D5A-8193-406C876C0435}" type="pres">
      <dgm:prSet presAssocID="{D44FD6E3-8577-435F-9B8C-A607F7D16B6A}" presName="Name0" presStyleCnt="0">
        <dgm:presLayoutVars>
          <dgm:dir/>
          <dgm:animLvl val="lvl"/>
          <dgm:resizeHandles val="exact"/>
        </dgm:presLayoutVars>
      </dgm:prSet>
      <dgm:spPr/>
    </dgm:pt>
    <dgm:pt modelId="{50486950-4A39-4661-BAF4-CEE0E30755FF}" type="pres">
      <dgm:prSet presAssocID="{EF0AE0DB-8733-4E04-882D-5382CA587098}" presName="boxAndChildren" presStyleCnt="0"/>
      <dgm:spPr/>
    </dgm:pt>
    <dgm:pt modelId="{5FCD33BB-7CE5-4E9C-85DE-DF4F12BF271E}" type="pres">
      <dgm:prSet presAssocID="{EF0AE0DB-8733-4E04-882D-5382CA587098}" presName="parentTextBox" presStyleLbl="node1" presStyleIdx="0" presStyleCnt="2"/>
      <dgm:spPr/>
    </dgm:pt>
    <dgm:pt modelId="{04C19FE5-2AFC-4E1C-92CF-9630A3BFCA90}" type="pres">
      <dgm:prSet presAssocID="{EF0AE0DB-8733-4E04-882D-5382CA587098}" presName="entireBox" presStyleLbl="node1" presStyleIdx="0" presStyleCnt="2"/>
      <dgm:spPr/>
    </dgm:pt>
    <dgm:pt modelId="{D9221C52-D068-4558-AE58-06443F08F70E}" type="pres">
      <dgm:prSet presAssocID="{EF0AE0DB-8733-4E04-882D-5382CA587098}" presName="descendantBox" presStyleCnt="0"/>
      <dgm:spPr/>
    </dgm:pt>
    <dgm:pt modelId="{57D96401-E11D-44FB-8079-993CCFF40336}" type="pres">
      <dgm:prSet presAssocID="{2FB5B5AC-FE26-4B72-B7CE-1CB6508041FC}" presName="childTextBox" presStyleLbl="fgAccFollowNode1" presStyleIdx="0" presStyleCnt="4">
        <dgm:presLayoutVars>
          <dgm:bulletEnabled val="1"/>
        </dgm:presLayoutVars>
      </dgm:prSet>
      <dgm:spPr/>
    </dgm:pt>
    <dgm:pt modelId="{9CA2C259-A09A-4F67-9F63-B04DE252818F}" type="pres">
      <dgm:prSet presAssocID="{77E22B64-987E-4D0F-BBD6-8CD5C30C02CC}" presName="childTextBox" presStyleLbl="fgAccFollowNode1" presStyleIdx="1" presStyleCnt="4">
        <dgm:presLayoutVars>
          <dgm:bulletEnabled val="1"/>
        </dgm:presLayoutVars>
      </dgm:prSet>
      <dgm:spPr/>
    </dgm:pt>
    <dgm:pt modelId="{ED98E0CE-B56E-48F8-B2DD-2073CB9565FB}" type="pres">
      <dgm:prSet presAssocID="{FE59334E-F4B7-42B8-BFB1-73A9BB8FD2E8}" presName="childTextBox" presStyleLbl="fgAccFollowNode1" presStyleIdx="2" presStyleCnt="4">
        <dgm:presLayoutVars>
          <dgm:bulletEnabled val="1"/>
        </dgm:presLayoutVars>
      </dgm:prSet>
      <dgm:spPr/>
    </dgm:pt>
    <dgm:pt modelId="{97516AD3-6896-400A-8CB9-B40768DD7604}" type="pres">
      <dgm:prSet presAssocID="{ACCB2DEA-5CE3-41D3-B629-3A92ACB0E73E}" presName="sp" presStyleCnt="0"/>
      <dgm:spPr/>
    </dgm:pt>
    <dgm:pt modelId="{C82957B6-4BC4-462E-86E6-DC284C4165CE}" type="pres">
      <dgm:prSet presAssocID="{99295F35-03F4-4AC4-9574-747FB8DE14C3}" presName="arrowAndChildren" presStyleCnt="0"/>
      <dgm:spPr/>
    </dgm:pt>
    <dgm:pt modelId="{DB01F0D9-57E5-4E7F-8A59-271046D37F7A}" type="pres">
      <dgm:prSet presAssocID="{99295F35-03F4-4AC4-9574-747FB8DE14C3}" presName="parentTextArrow" presStyleLbl="node1" presStyleIdx="0" presStyleCnt="2"/>
      <dgm:spPr/>
    </dgm:pt>
    <dgm:pt modelId="{9C0A4B31-9A54-43A7-9F9D-818A8DF26A92}" type="pres">
      <dgm:prSet presAssocID="{99295F35-03F4-4AC4-9574-747FB8DE14C3}" presName="arrow" presStyleLbl="node1" presStyleIdx="1" presStyleCnt="2" custLinFactNeighborX="207" custLinFactNeighborY="-74"/>
      <dgm:spPr/>
    </dgm:pt>
    <dgm:pt modelId="{B3FCF68B-C02A-49AA-9B3A-E69DF5495DB6}" type="pres">
      <dgm:prSet presAssocID="{99295F35-03F4-4AC4-9574-747FB8DE14C3}" presName="descendantArrow" presStyleCnt="0"/>
      <dgm:spPr/>
    </dgm:pt>
    <dgm:pt modelId="{62566861-8167-466C-B464-97DB2AAF0513}" type="pres">
      <dgm:prSet presAssocID="{A812B2AC-9933-486E-8E3C-0806290826CD}" presName="childTextArrow" presStyleLbl="fgAccFollowNode1" presStyleIdx="3" presStyleCnt="4" custLinFactNeighborX="207">
        <dgm:presLayoutVars>
          <dgm:bulletEnabled val="1"/>
        </dgm:presLayoutVars>
      </dgm:prSet>
      <dgm:spPr/>
    </dgm:pt>
  </dgm:ptLst>
  <dgm:cxnLst>
    <dgm:cxn modelId="{1BDCDA06-840B-0447-B949-44054FE077BF}" type="presOf" srcId="{EF0AE0DB-8733-4E04-882D-5382CA587098}" destId="{04C19FE5-2AFC-4E1C-92CF-9630A3BFCA90}" srcOrd="1" destOrd="0" presId="urn:microsoft.com/office/officeart/2005/8/layout/process4"/>
    <dgm:cxn modelId="{E2192A0F-A8A6-B744-8AC6-9700E01B2B20}" type="presOf" srcId="{77E22B64-987E-4D0F-BBD6-8CD5C30C02CC}" destId="{9CA2C259-A09A-4F67-9F63-B04DE252818F}" srcOrd="0" destOrd="0" presId="urn:microsoft.com/office/officeart/2005/8/layout/process4"/>
    <dgm:cxn modelId="{3BEB2713-0931-41AC-9051-5BA97B61B638}" srcId="{EF0AE0DB-8733-4E04-882D-5382CA587098}" destId="{2FB5B5AC-FE26-4B72-B7CE-1CB6508041FC}" srcOrd="0" destOrd="0" parTransId="{E1137A94-ADE0-43D3-B710-C3E8546F4D6B}" sibTransId="{1C06FE30-8762-4E79-85D5-BFFD187AFFDE}"/>
    <dgm:cxn modelId="{9C40A926-91E0-4681-AA9B-0A1BEB59F085}" srcId="{D44FD6E3-8577-435F-9B8C-A607F7D16B6A}" destId="{EF0AE0DB-8733-4E04-882D-5382CA587098}" srcOrd="1" destOrd="0" parTransId="{F94399BD-9C07-460D-9730-5B8AE1C00642}" sibTransId="{610BA9FF-215C-4B86-B2A8-19021D173A52}"/>
    <dgm:cxn modelId="{78008A29-8241-42F1-AC21-072CB43CCB4C}" srcId="{99295F35-03F4-4AC4-9574-747FB8DE14C3}" destId="{A812B2AC-9933-486E-8E3C-0806290826CD}" srcOrd="0" destOrd="0" parTransId="{841C984B-E4AB-46D4-859B-11457C6E2560}" sibTransId="{74BF9D94-91DC-44AF-A855-3B330B82912C}"/>
    <dgm:cxn modelId="{3F7A2386-1F9D-0E40-8A52-9A19BABF9DE2}" type="presOf" srcId="{99295F35-03F4-4AC4-9574-747FB8DE14C3}" destId="{DB01F0D9-57E5-4E7F-8A59-271046D37F7A}" srcOrd="0" destOrd="0" presId="urn:microsoft.com/office/officeart/2005/8/layout/process4"/>
    <dgm:cxn modelId="{E5FF639A-82AE-B749-ACC1-A33AB1C019D3}" type="presOf" srcId="{EF0AE0DB-8733-4E04-882D-5382CA587098}" destId="{5FCD33BB-7CE5-4E9C-85DE-DF4F12BF271E}" srcOrd="0" destOrd="0" presId="urn:microsoft.com/office/officeart/2005/8/layout/process4"/>
    <dgm:cxn modelId="{D621369E-1144-CC49-BB52-3197AA6CC5C8}" type="presOf" srcId="{99295F35-03F4-4AC4-9574-747FB8DE14C3}" destId="{9C0A4B31-9A54-43A7-9F9D-818A8DF26A92}" srcOrd="1" destOrd="0" presId="urn:microsoft.com/office/officeart/2005/8/layout/process4"/>
    <dgm:cxn modelId="{B2E297A0-B476-4E0D-8499-EAFD3308B1CC}" srcId="{D44FD6E3-8577-435F-9B8C-A607F7D16B6A}" destId="{99295F35-03F4-4AC4-9574-747FB8DE14C3}" srcOrd="0" destOrd="0" parTransId="{E247AC05-C0AB-43EA-A8E1-6CBD2D0E535C}" sibTransId="{ACCB2DEA-5CE3-41D3-B629-3A92ACB0E73E}"/>
    <dgm:cxn modelId="{610822A9-F2DD-6040-87D1-31468C11AE03}" type="presOf" srcId="{A812B2AC-9933-486E-8E3C-0806290826CD}" destId="{62566861-8167-466C-B464-97DB2AAF0513}" srcOrd="0" destOrd="0" presId="urn:microsoft.com/office/officeart/2005/8/layout/process4"/>
    <dgm:cxn modelId="{ABF631AA-0D1B-BE4B-A802-53287E8837CA}" type="presOf" srcId="{2FB5B5AC-FE26-4B72-B7CE-1CB6508041FC}" destId="{57D96401-E11D-44FB-8079-993CCFF40336}" srcOrd="0" destOrd="0" presId="urn:microsoft.com/office/officeart/2005/8/layout/process4"/>
    <dgm:cxn modelId="{4EBC64AC-318C-4B4F-86C4-EDACBC92AB07}" srcId="{EF0AE0DB-8733-4E04-882D-5382CA587098}" destId="{FE59334E-F4B7-42B8-BFB1-73A9BB8FD2E8}" srcOrd="2" destOrd="0" parTransId="{8F68D8C4-F21A-47EB-BEA5-F618E5EC6A63}" sibTransId="{CCEBE5A9-3A9B-416C-A0AC-7F4319482459}"/>
    <dgm:cxn modelId="{C13541AE-D5E6-489E-896A-468096129039}" srcId="{EF0AE0DB-8733-4E04-882D-5382CA587098}" destId="{77E22B64-987E-4D0F-BBD6-8CD5C30C02CC}" srcOrd="1" destOrd="0" parTransId="{2CC44285-8270-4D0D-8479-85AF7A87E7C6}" sibTransId="{5D997CAB-B794-4BB9-ABB5-2961E595EE4A}"/>
    <dgm:cxn modelId="{EA2317BD-BA1C-1D4B-844D-F1EF43C5401C}" type="presOf" srcId="{D44FD6E3-8577-435F-9B8C-A607F7D16B6A}" destId="{4E495622-6499-4D5A-8193-406C876C0435}" srcOrd="0" destOrd="0" presId="urn:microsoft.com/office/officeart/2005/8/layout/process4"/>
    <dgm:cxn modelId="{68EB52C6-E643-144D-BD3E-9668E66946FF}" type="presOf" srcId="{FE59334E-F4B7-42B8-BFB1-73A9BB8FD2E8}" destId="{ED98E0CE-B56E-48F8-B2DD-2073CB9565FB}" srcOrd="0" destOrd="0" presId="urn:microsoft.com/office/officeart/2005/8/layout/process4"/>
    <dgm:cxn modelId="{9D74AC30-C539-334D-9996-522E8ACE212E}" type="presParOf" srcId="{4E495622-6499-4D5A-8193-406C876C0435}" destId="{50486950-4A39-4661-BAF4-CEE0E30755FF}" srcOrd="0" destOrd="0" presId="urn:microsoft.com/office/officeart/2005/8/layout/process4"/>
    <dgm:cxn modelId="{AD461C5F-D3FE-CF43-A96A-3315A7DB0ECC}" type="presParOf" srcId="{50486950-4A39-4661-BAF4-CEE0E30755FF}" destId="{5FCD33BB-7CE5-4E9C-85DE-DF4F12BF271E}" srcOrd="0" destOrd="0" presId="urn:microsoft.com/office/officeart/2005/8/layout/process4"/>
    <dgm:cxn modelId="{692DCAA1-044F-C94D-8F92-AFF195EBAB5D}" type="presParOf" srcId="{50486950-4A39-4661-BAF4-CEE0E30755FF}" destId="{04C19FE5-2AFC-4E1C-92CF-9630A3BFCA90}" srcOrd="1" destOrd="0" presId="urn:microsoft.com/office/officeart/2005/8/layout/process4"/>
    <dgm:cxn modelId="{D2758008-02A7-0043-A1DE-ABDB8A869159}" type="presParOf" srcId="{50486950-4A39-4661-BAF4-CEE0E30755FF}" destId="{D9221C52-D068-4558-AE58-06443F08F70E}" srcOrd="2" destOrd="0" presId="urn:microsoft.com/office/officeart/2005/8/layout/process4"/>
    <dgm:cxn modelId="{6A64B52C-E058-9A4D-848F-3410DA571F4C}" type="presParOf" srcId="{D9221C52-D068-4558-AE58-06443F08F70E}" destId="{57D96401-E11D-44FB-8079-993CCFF40336}" srcOrd="0" destOrd="0" presId="urn:microsoft.com/office/officeart/2005/8/layout/process4"/>
    <dgm:cxn modelId="{399DF3B3-CDF7-C34E-B376-03A00B748B26}" type="presParOf" srcId="{D9221C52-D068-4558-AE58-06443F08F70E}" destId="{9CA2C259-A09A-4F67-9F63-B04DE252818F}" srcOrd="1" destOrd="0" presId="urn:microsoft.com/office/officeart/2005/8/layout/process4"/>
    <dgm:cxn modelId="{23D3B938-C564-2B4A-BB42-506ACF36A302}" type="presParOf" srcId="{D9221C52-D068-4558-AE58-06443F08F70E}" destId="{ED98E0CE-B56E-48F8-B2DD-2073CB9565FB}" srcOrd="2" destOrd="0" presId="urn:microsoft.com/office/officeart/2005/8/layout/process4"/>
    <dgm:cxn modelId="{DECF5C2C-68ED-FD44-9234-37FEBD07947A}" type="presParOf" srcId="{4E495622-6499-4D5A-8193-406C876C0435}" destId="{97516AD3-6896-400A-8CB9-B40768DD7604}" srcOrd="1" destOrd="0" presId="urn:microsoft.com/office/officeart/2005/8/layout/process4"/>
    <dgm:cxn modelId="{78590E74-2155-BE4F-9C46-3D461D352167}" type="presParOf" srcId="{4E495622-6499-4D5A-8193-406C876C0435}" destId="{C82957B6-4BC4-462E-86E6-DC284C4165CE}" srcOrd="2" destOrd="0" presId="urn:microsoft.com/office/officeart/2005/8/layout/process4"/>
    <dgm:cxn modelId="{C838BD26-3398-7549-B894-48202AA2D8CC}" type="presParOf" srcId="{C82957B6-4BC4-462E-86E6-DC284C4165CE}" destId="{DB01F0D9-57E5-4E7F-8A59-271046D37F7A}" srcOrd="0" destOrd="0" presId="urn:microsoft.com/office/officeart/2005/8/layout/process4"/>
    <dgm:cxn modelId="{83CAFA5D-071D-E047-939D-55FAB4D3E04C}" type="presParOf" srcId="{C82957B6-4BC4-462E-86E6-DC284C4165CE}" destId="{9C0A4B31-9A54-43A7-9F9D-818A8DF26A92}" srcOrd="1" destOrd="0" presId="urn:microsoft.com/office/officeart/2005/8/layout/process4"/>
    <dgm:cxn modelId="{EC5FD80F-1993-A745-94D2-E1E7F1D95230}" type="presParOf" srcId="{C82957B6-4BC4-462E-86E6-DC284C4165CE}" destId="{B3FCF68B-C02A-49AA-9B3A-E69DF5495DB6}" srcOrd="2" destOrd="0" presId="urn:microsoft.com/office/officeart/2005/8/layout/process4"/>
    <dgm:cxn modelId="{F5214864-00D4-CE4E-889D-C416957B9E90}" type="presParOf" srcId="{B3FCF68B-C02A-49AA-9B3A-E69DF5495DB6}" destId="{62566861-8167-466C-B464-97DB2AAF0513}"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C19FE5-2AFC-4E1C-92CF-9630A3BFCA90}">
      <dsp:nvSpPr>
        <dsp:cNvPr id="0" name=""/>
        <dsp:cNvSpPr/>
      </dsp:nvSpPr>
      <dsp:spPr>
        <a:xfrm>
          <a:off x="0" y="2065672"/>
          <a:ext cx="7139296" cy="135530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es-CO" sz="4000" kern="1200" dirty="0"/>
            <a:t>2-Etapa Estudio</a:t>
          </a:r>
        </a:p>
      </dsp:txBody>
      <dsp:txXfrm>
        <a:off x="0" y="2065672"/>
        <a:ext cx="7139296" cy="731864"/>
      </dsp:txXfrm>
    </dsp:sp>
    <dsp:sp modelId="{57D96401-E11D-44FB-8079-993CCFF40336}">
      <dsp:nvSpPr>
        <dsp:cNvPr id="0" name=""/>
        <dsp:cNvSpPr/>
      </dsp:nvSpPr>
      <dsp:spPr>
        <a:xfrm>
          <a:off x="3485" y="2770430"/>
          <a:ext cx="2377441" cy="62344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s-CO" sz="2000" kern="1200" dirty="0"/>
            <a:t>Disponibilidad Inicial</a:t>
          </a:r>
        </a:p>
      </dsp:txBody>
      <dsp:txXfrm>
        <a:off x="3485" y="2770430"/>
        <a:ext cx="2377441" cy="623440"/>
      </dsp:txXfrm>
    </dsp:sp>
    <dsp:sp modelId="{9CA2C259-A09A-4F67-9F63-B04DE252818F}">
      <dsp:nvSpPr>
        <dsp:cNvPr id="0" name=""/>
        <dsp:cNvSpPr/>
      </dsp:nvSpPr>
      <dsp:spPr>
        <a:xfrm>
          <a:off x="2380927" y="2770430"/>
          <a:ext cx="2377441" cy="623440"/>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s-CO" sz="2000" kern="1200" dirty="0"/>
            <a:t>Estudio de conexión</a:t>
          </a:r>
        </a:p>
      </dsp:txBody>
      <dsp:txXfrm>
        <a:off x="2380927" y="2770430"/>
        <a:ext cx="2377441" cy="623440"/>
      </dsp:txXfrm>
    </dsp:sp>
    <dsp:sp modelId="{ED98E0CE-B56E-48F8-B2DD-2073CB9565FB}">
      <dsp:nvSpPr>
        <dsp:cNvPr id="0" name=""/>
        <dsp:cNvSpPr/>
      </dsp:nvSpPr>
      <dsp:spPr>
        <a:xfrm>
          <a:off x="4758368" y="2770430"/>
          <a:ext cx="2377441" cy="62344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s-CO" sz="2000" kern="1200" dirty="0"/>
            <a:t>Análisis UPME</a:t>
          </a:r>
        </a:p>
      </dsp:txBody>
      <dsp:txXfrm>
        <a:off x="4758368" y="2770430"/>
        <a:ext cx="2377441" cy="623440"/>
      </dsp:txXfrm>
    </dsp:sp>
    <dsp:sp modelId="{9C0A4B31-9A54-43A7-9F9D-818A8DF26A92}">
      <dsp:nvSpPr>
        <dsp:cNvPr id="0" name=""/>
        <dsp:cNvSpPr/>
      </dsp:nvSpPr>
      <dsp:spPr>
        <a:xfrm rot="10800000">
          <a:off x="0" y="0"/>
          <a:ext cx="7139296" cy="2084458"/>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es-CO" sz="4000" kern="1200" dirty="0"/>
            <a:t>1-Etapa Solicitud</a:t>
          </a:r>
        </a:p>
      </dsp:txBody>
      <dsp:txXfrm rot="-10800000">
        <a:off x="0" y="0"/>
        <a:ext cx="7139296" cy="731644"/>
      </dsp:txXfrm>
    </dsp:sp>
    <dsp:sp modelId="{62566861-8167-466C-B464-97DB2AAF0513}">
      <dsp:nvSpPr>
        <dsp:cNvPr id="0" name=""/>
        <dsp:cNvSpPr/>
      </dsp:nvSpPr>
      <dsp:spPr>
        <a:xfrm>
          <a:off x="0" y="733188"/>
          <a:ext cx="7139296" cy="623253"/>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s-CO" sz="2000" kern="1200" dirty="0"/>
            <a:t>Documentación de apertura</a:t>
          </a:r>
        </a:p>
      </dsp:txBody>
      <dsp:txXfrm>
        <a:off x="0" y="733188"/>
        <a:ext cx="7139296" cy="623253"/>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450E39-3B1B-B445-B4D5-870FBE200B05}"/>
              </a:ext>
            </a:extLst>
          </p:cNvPr>
          <p:cNvSpPr>
            <a:spLocks noGrp="1"/>
          </p:cNvSpPr>
          <p:nvPr>
            <p:ph type="title" hasCustomPrompt="1"/>
          </p:nvPr>
        </p:nvSpPr>
        <p:spPr>
          <a:xfrm>
            <a:off x="838200" y="1187886"/>
            <a:ext cx="5969854" cy="1325563"/>
          </a:xfrm>
        </p:spPr>
        <p:txBody>
          <a:bodyPr>
            <a:normAutofit/>
          </a:bodyPr>
          <a:lstStyle>
            <a:lvl1pPr>
              <a:defRPr sz="6000" b="1">
                <a:solidFill>
                  <a:srgbClr val="002060"/>
                </a:solidFill>
                <a:latin typeface="Tahoma" panose="020B0604030504040204" pitchFamily="34" charset="0"/>
                <a:ea typeface="Tahoma" panose="020B0604030504040204" pitchFamily="34" charset="0"/>
                <a:cs typeface="Tahoma" panose="020B0604030504040204" pitchFamily="34" charset="0"/>
              </a:defRPr>
            </a:lvl1pPr>
          </a:lstStyle>
          <a:p>
            <a:r>
              <a:rPr lang="es-ES" dirty="0"/>
              <a:t>Título de la Presentación</a:t>
            </a:r>
            <a:endParaRPr lang="es-CO" dirty="0"/>
          </a:p>
        </p:txBody>
      </p:sp>
    </p:spTree>
    <p:extLst>
      <p:ext uri="{BB962C8B-B14F-4D97-AF65-F5344CB8AC3E}">
        <p14:creationId xmlns:p14="http://schemas.microsoft.com/office/powerpoint/2010/main" val="690704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92E42E-DF89-B44E-BA63-485511AC1C9C}"/>
              </a:ext>
            </a:extLst>
          </p:cNvPr>
          <p:cNvSpPr>
            <a:spLocks noGrp="1"/>
          </p:cNvSpPr>
          <p:nvPr>
            <p:ph type="title" hasCustomPrompt="1"/>
          </p:nvPr>
        </p:nvSpPr>
        <p:spPr>
          <a:xfrm>
            <a:off x="831850" y="731851"/>
            <a:ext cx="10515600" cy="1066240"/>
          </a:xfrm>
        </p:spPr>
        <p:txBody>
          <a:bodyPr anchor="b"/>
          <a:lstStyle>
            <a:lvl1pPr>
              <a:defRPr sz="6000" b="1">
                <a:solidFill>
                  <a:srgbClr val="F1992B"/>
                </a:solidFill>
                <a:latin typeface="Tahoma" panose="020B0604030504040204" pitchFamily="34" charset="0"/>
                <a:ea typeface="Tahoma" panose="020B0604030504040204" pitchFamily="34" charset="0"/>
                <a:cs typeface="Tahoma" panose="020B0604030504040204" pitchFamily="34" charset="0"/>
              </a:defRPr>
            </a:lvl1pPr>
          </a:lstStyle>
          <a:p>
            <a:r>
              <a:rPr lang="es-ES" dirty="0"/>
              <a:t>Título de la lámina</a:t>
            </a:r>
            <a:endParaRPr lang="es-CO" dirty="0"/>
          </a:p>
        </p:txBody>
      </p:sp>
      <p:sp>
        <p:nvSpPr>
          <p:cNvPr id="5" name="Título 1">
            <a:extLst>
              <a:ext uri="{FF2B5EF4-FFF2-40B4-BE49-F238E27FC236}">
                <a16:creationId xmlns:a16="http://schemas.microsoft.com/office/drawing/2014/main" id="{26C09206-4990-9F45-97C3-561E940E43D3}"/>
              </a:ext>
            </a:extLst>
          </p:cNvPr>
          <p:cNvSpPr txBox="1">
            <a:spLocks/>
          </p:cNvSpPr>
          <p:nvPr/>
        </p:nvSpPr>
        <p:spPr>
          <a:xfrm>
            <a:off x="696383" y="2353733"/>
            <a:ext cx="3943350" cy="423333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kern="1200">
                <a:solidFill>
                  <a:srgbClr val="002060"/>
                </a:solidFill>
                <a:latin typeface="Tahoma" panose="020B0604030504040204" pitchFamily="34" charset="0"/>
                <a:ea typeface="Tahoma" panose="020B0604030504040204" pitchFamily="34" charset="0"/>
                <a:cs typeface="Tahoma" panose="020B0604030504040204" pitchFamily="34" charset="0"/>
              </a:defRPr>
            </a:lvl1pPr>
          </a:lstStyle>
          <a:p>
            <a:pPr algn="ctr"/>
            <a:r>
              <a:rPr lang="es-ES" sz="28000" b="0" dirty="0">
                <a:solidFill>
                  <a:srgbClr val="F1992B"/>
                </a:solidFill>
              </a:rPr>
              <a:t>4</a:t>
            </a:r>
            <a:endParaRPr lang="es-CO" sz="28000" b="0" dirty="0">
              <a:solidFill>
                <a:srgbClr val="F1992B"/>
              </a:solidFill>
            </a:endParaRPr>
          </a:p>
        </p:txBody>
      </p:sp>
    </p:spTree>
    <p:extLst>
      <p:ext uri="{BB962C8B-B14F-4D97-AF65-F5344CB8AC3E}">
        <p14:creationId xmlns:p14="http://schemas.microsoft.com/office/powerpoint/2010/main" val="3331448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_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92E42E-DF89-B44E-BA63-485511AC1C9C}"/>
              </a:ext>
            </a:extLst>
          </p:cNvPr>
          <p:cNvSpPr>
            <a:spLocks noGrp="1"/>
          </p:cNvSpPr>
          <p:nvPr>
            <p:ph type="title" hasCustomPrompt="1"/>
          </p:nvPr>
        </p:nvSpPr>
        <p:spPr>
          <a:xfrm>
            <a:off x="831850" y="731851"/>
            <a:ext cx="10515600" cy="1066240"/>
          </a:xfrm>
        </p:spPr>
        <p:txBody>
          <a:bodyPr anchor="b"/>
          <a:lstStyle>
            <a:lvl1pPr>
              <a:defRPr sz="6000" b="1">
                <a:solidFill>
                  <a:srgbClr val="FED401"/>
                </a:solidFill>
                <a:latin typeface="Tahoma" panose="020B0604030504040204" pitchFamily="34" charset="0"/>
                <a:ea typeface="Tahoma" panose="020B0604030504040204" pitchFamily="34" charset="0"/>
                <a:cs typeface="Tahoma" panose="020B0604030504040204" pitchFamily="34" charset="0"/>
              </a:defRPr>
            </a:lvl1pPr>
          </a:lstStyle>
          <a:p>
            <a:r>
              <a:rPr lang="es-ES" dirty="0"/>
              <a:t>Título de la lámina</a:t>
            </a:r>
            <a:endParaRPr lang="es-CO" dirty="0"/>
          </a:p>
        </p:txBody>
      </p:sp>
      <p:sp>
        <p:nvSpPr>
          <p:cNvPr id="5" name="Título 1">
            <a:extLst>
              <a:ext uri="{FF2B5EF4-FFF2-40B4-BE49-F238E27FC236}">
                <a16:creationId xmlns:a16="http://schemas.microsoft.com/office/drawing/2014/main" id="{26C09206-4990-9F45-97C3-561E940E43D3}"/>
              </a:ext>
            </a:extLst>
          </p:cNvPr>
          <p:cNvSpPr txBox="1">
            <a:spLocks/>
          </p:cNvSpPr>
          <p:nvPr/>
        </p:nvSpPr>
        <p:spPr>
          <a:xfrm>
            <a:off x="696383" y="2353733"/>
            <a:ext cx="3943350" cy="423333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kern="1200">
                <a:solidFill>
                  <a:srgbClr val="002060"/>
                </a:solidFill>
                <a:latin typeface="Tahoma" panose="020B0604030504040204" pitchFamily="34" charset="0"/>
                <a:ea typeface="Tahoma" panose="020B0604030504040204" pitchFamily="34" charset="0"/>
                <a:cs typeface="Tahoma" panose="020B0604030504040204" pitchFamily="34" charset="0"/>
              </a:defRPr>
            </a:lvl1pPr>
          </a:lstStyle>
          <a:p>
            <a:pPr algn="ctr"/>
            <a:r>
              <a:rPr lang="es-ES" sz="28000" b="0" dirty="0">
                <a:solidFill>
                  <a:srgbClr val="FED401"/>
                </a:solidFill>
              </a:rPr>
              <a:t>5</a:t>
            </a:r>
            <a:endParaRPr lang="es-CO" sz="28000" b="0" dirty="0">
              <a:solidFill>
                <a:srgbClr val="FED401"/>
              </a:solidFill>
            </a:endParaRPr>
          </a:p>
        </p:txBody>
      </p:sp>
    </p:spTree>
    <p:extLst>
      <p:ext uri="{BB962C8B-B14F-4D97-AF65-F5344CB8AC3E}">
        <p14:creationId xmlns:p14="http://schemas.microsoft.com/office/powerpoint/2010/main" val="58605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5_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92E42E-DF89-B44E-BA63-485511AC1C9C}"/>
              </a:ext>
            </a:extLst>
          </p:cNvPr>
          <p:cNvSpPr>
            <a:spLocks noGrp="1"/>
          </p:cNvSpPr>
          <p:nvPr>
            <p:ph type="title" hasCustomPrompt="1"/>
          </p:nvPr>
        </p:nvSpPr>
        <p:spPr>
          <a:xfrm>
            <a:off x="831850" y="731851"/>
            <a:ext cx="10515600" cy="1066240"/>
          </a:xfrm>
        </p:spPr>
        <p:txBody>
          <a:bodyPr anchor="b"/>
          <a:lstStyle>
            <a:lvl1pPr>
              <a:defRPr sz="6000" b="1">
                <a:solidFill>
                  <a:srgbClr val="488C88"/>
                </a:solidFill>
                <a:latin typeface="Tahoma" panose="020B0604030504040204" pitchFamily="34" charset="0"/>
                <a:ea typeface="Tahoma" panose="020B0604030504040204" pitchFamily="34" charset="0"/>
                <a:cs typeface="Tahoma" panose="020B0604030504040204" pitchFamily="34" charset="0"/>
              </a:defRPr>
            </a:lvl1pPr>
          </a:lstStyle>
          <a:p>
            <a:r>
              <a:rPr lang="es-ES" dirty="0"/>
              <a:t>Título de la lámina</a:t>
            </a:r>
            <a:endParaRPr lang="es-CO" dirty="0"/>
          </a:p>
        </p:txBody>
      </p:sp>
      <p:sp>
        <p:nvSpPr>
          <p:cNvPr id="5" name="Título 1">
            <a:extLst>
              <a:ext uri="{FF2B5EF4-FFF2-40B4-BE49-F238E27FC236}">
                <a16:creationId xmlns:a16="http://schemas.microsoft.com/office/drawing/2014/main" id="{26C09206-4990-9F45-97C3-561E940E43D3}"/>
              </a:ext>
            </a:extLst>
          </p:cNvPr>
          <p:cNvSpPr txBox="1">
            <a:spLocks/>
          </p:cNvSpPr>
          <p:nvPr/>
        </p:nvSpPr>
        <p:spPr>
          <a:xfrm>
            <a:off x="696383" y="2353733"/>
            <a:ext cx="3943350" cy="423333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kern="1200">
                <a:solidFill>
                  <a:srgbClr val="002060"/>
                </a:solidFill>
                <a:latin typeface="Tahoma" panose="020B0604030504040204" pitchFamily="34" charset="0"/>
                <a:ea typeface="Tahoma" panose="020B0604030504040204" pitchFamily="34" charset="0"/>
                <a:cs typeface="Tahoma" panose="020B0604030504040204" pitchFamily="34" charset="0"/>
              </a:defRPr>
            </a:lvl1pPr>
          </a:lstStyle>
          <a:p>
            <a:pPr algn="ctr"/>
            <a:r>
              <a:rPr lang="es-ES" sz="28000" b="0" dirty="0">
                <a:solidFill>
                  <a:srgbClr val="488C88"/>
                </a:solidFill>
              </a:rPr>
              <a:t>6</a:t>
            </a:r>
            <a:endParaRPr lang="es-CO" sz="28000" b="0" dirty="0">
              <a:solidFill>
                <a:srgbClr val="488C88"/>
              </a:solidFill>
            </a:endParaRPr>
          </a:p>
        </p:txBody>
      </p:sp>
    </p:spTree>
    <p:extLst>
      <p:ext uri="{BB962C8B-B14F-4D97-AF65-F5344CB8AC3E}">
        <p14:creationId xmlns:p14="http://schemas.microsoft.com/office/powerpoint/2010/main" val="36351251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6_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92E42E-DF89-B44E-BA63-485511AC1C9C}"/>
              </a:ext>
            </a:extLst>
          </p:cNvPr>
          <p:cNvSpPr>
            <a:spLocks noGrp="1"/>
          </p:cNvSpPr>
          <p:nvPr>
            <p:ph type="title" hasCustomPrompt="1"/>
          </p:nvPr>
        </p:nvSpPr>
        <p:spPr>
          <a:xfrm>
            <a:off x="831850" y="731851"/>
            <a:ext cx="10515600" cy="1066240"/>
          </a:xfrm>
        </p:spPr>
        <p:txBody>
          <a:bodyPr anchor="b"/>
          <a:lstStyle>
            <a:lvl1pPr>
              <a:defRPr sz="6000" b="1">
                <a:solidFill>
                  <a:srgbClr val="002060"/>
                </a:solidFill>
                <a:latin typeface="Tahoma" panose="020B0604030504040204" pitchFamily="34" charset="0"/>
                <a:ea typeface="Tahoma" panose="020B0604030504040204" pitchFamily="34" charset="0"/>
                <a:cs typeface="Tahoma" panose="020B0604030504040204" pitchFamily="34" charset="0"/>
              </a:defRPr>
            </a:lvl1pPr>
          </a:lstStyle>
          <a:p>
            <a:r>
              <a:rPr lang="es-ES" dirty="0"/>
              <a:t>Título de la lámina</a:t>
            </a:r>
            <a:endParaRPr lang="es-CO" dirty="0"/>
          </a:p>
        </p:txBody>
      </p:sp>
      <p:sp>
        <p:nvSpPr>
          <p:cNvPr id="5" name="Título 1">
            <a:extLst>
              <a:ext uri="{FF2B5EF4-FFF2-40B4-BE49-F238E27FC236}">
                <a16:creationId xmlns:a16="http://schemas.microsoft.com/office/drawing/2014/main" id="{26C09206-4990-9F45-97C3-561E940E43D3}"/>
              </a:ext>
            </a:extLst>
          </p:cNvPr>
          <p:cNvSpPr txBox="1">
            <a:spLocks/>
          </p:cNvSpPr>
          <p:nvPr/>
        </p:nvSpPr>
        <p:spPr>
          <a:xfrm>
            <a:off x="696383" y="2353733"/>
            <a:ext cx="3943350" cy="423333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kern="1200">
                <a:solidFill>
                  <a:srgbClr val="002060"/>
                </a:solidFill>
                <a:latin typeface="Tahoma" panose="020B0604030504040204" pitchFamily="34" charset="0"/>
                <a:ea typeface="Tahoma" panose="020B0604030504040204" pitchFamily="34" charset="0"/>
                <a:cs typeface="Tahoma" panose="020B0604030504040204" pitchFamily="34" charset="0"/>
              </a:defRPr>
            </a:lvl1pPr>
          </a:lstStyle>
          <a:p>
            <a:pPr algn="ctr"/>
            <a:r>
              <a:rPr lang="es-ES" sz="28000" b="0" dirty="0"/>
              <a:t>7</a:t>
            </a:r>
            <a:endParaRPr lang="es-CO" sz="28000" b="0" dirty="0"/>
          </a:p>
        </p:txBody>
      </p:sp>
    </p:spTree>
    <p:extLst>
      <p:ext uri="{BB962C8B-B14F-4D97-AF65-F5344CB8AC3E}">
        <p14:creationId xmlns:p14="http://schemas.microsoft.com/office/powerpoint/2010/main" val="1749970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7_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92E42E-DF89-B44E-BA63-485511AC1C9C}"/>
              </a:ext>
            </a:extLst>
          </p:cNvPr>
          <p:cNvSpPr>
            <a:spLocks noGrp="1"/>
          </p:cNvSpPr>
          <p:nvPr>
            <p:ph type="title" hasCustomPrompt="1"/>
          </p:nvPr>
        </p:nvSpPr>
        <p:spPr>
          <a:xfrm>
            <a:off x="831850" y="731851"/>
            <a:ext cx="10515600" cy="1066240"/>
          </a:xfrm>
        </p:spPr>
        <p:txBody>
          <a:bodyPr anchor="b"/>
          <a:lstStyle>
            <a:lvl1pPr>
              <a:defRPr sz="6000" b="1">
                <a:solidFill>
                  <a:srgbClr val="033B91"/>
                </a:solidFill>
                <a:latin typeface="Tahoma" panose="020B0604030504040204" pitchFamily="34" charset="0"/>
                <a:ea typeface="Tahoma" panose="020B0604030504040204" pitchFamily="34" charset="0"/>
                <a:cs typeface="Tahoma" panose="020B0604030504040204" pitchFamily="34" charset="0"/>
              </a:defRPr>
            </a:lvl1pPr>
          </a:lstStyle>
          <a:p>
            <a:r>
              <a:rPr lang="es-ES" dirty="0"/>
              <a:t>Título de la lámina</a:t>
            </a:r>
            <a:endParaRPr lang="es-CO" dirty="0"/>
          </a:p>
        </p:txBody>
      </p:sp>
      <p:sp>
        <p:nvSpPr>
          <p:cNvPr id="5" name="Título 1">
            <a:extLst>
              <a:ext uri="{FF2B5EF4-FFF2-40B4-BE49-F238E27FC236}">
                <a16:creationId xmlns:a16="http://schemas.microsoft.com/office/drawing/2014/main" id="{26C09206-4990-9F45-97C3-561E940E43D3}"/>
              </a:ext>
            </a:extLst>
          </p:cNvPr>
          <p:cNvSpPr txBox="1">
            <a:spLocks/>
          </p:cNvSpPr>
          <p:nvPr/>
        </p:nvSpPr>
        <p:spPr>
          <a:xfrm>
            <a:off x="696383" y="2353733"/>
            <a:ext cx="3943350" cy="423333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kern="1200">
                <a:solidFill>
                  <a:srgbClr val="002060"/>
                </a:solidFill>
                <a:latin typeface="Tahoma" panose="020B0604030504040204" pitchFamily="34" charset="0"/>
                <a:ea typeface="Tahoma" panose="020B0604030504040204" pitchFamily="34" charset="0"/>
                <a:cs typeface="Tahoma" panose="020B0604030504040204" pitchFamily="34" charset="0"/>
              </a:defRPr>
            </a:lvl1pPr>
          </a:lstStyle>
          <a:p>
            <a:pPr algn="ctr"/>
            <a:r>
              <a:rPr lang="es-ES" sz="28000" b="0" dirty="0">
                <a:solidFill>
                  <a:srgbClr val="033B91"/>
                </a:solidFill>
              </a:rPr>
              <a:t>8</a:t>
            </a:r>
            <a:endParaRPr lang="es-CO" sz="28000" b="0" dirty="0">
              <a:solidFill>
                <a:srgbClr val="033B91"/>
              </a:solidFill>
            </a:endParaRPr>
          </a:p>
        </p:txBody>
      </p:sp>
    </p:spTree>
    <p:extLst>
      <p:ext uri="{BB962C8B-B14F-4D97-AF65-F5344CB8AC3E}">
        <p14:creationId xmlns:p14="http://schemas.microsoft.com/office/powerpoint/2010/main" val="35897972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8_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92E42E-DF89-B44E-BA63-485511AC1C9C}"/>
              </a:ext>
            </a:extLst>
          </p:cNvPr>
          <p:cNvSpPr>
            <a:spLocks noGrp="1"/>
          </p:cNvSpPr>
          <p:nvPr>
            <p:ph type="title" hasCustomPrompt="1"/>
          </p:nvPr>
        </p:nvSpPr>
        <p:spPr>
          <a:xfrm>
            <a:off x="831850" y="731851"/>
            <a:ext cx="10515600" cy="1066240"/>
          </a:xfrm>
        </p:spPr>
        <p:txBody>
          <a:bodyPr anchor="b"/>
          <a:lstStyle>
            <a:lvl1pPr>
              <a:defRPr sz="6000" b="1">
                <a:solidFill>
                  <a:srgbClr val="61B0BB"/>
                </a:solidFill>
                <a:latin typeface="Tahoma" panose="020B0604030504040204" pitchFamily="34" charset="0"/>
                <a:ea typeface="Tahoma" panose="020B0604030504040204" pitchFamily="34" charset="0"/>
                <a:cs typeface="Tahoma" panose="020B0604030504040204" pitchFamily="34" charset="0"/>
              </a:defRPr>
            </a:lvl1pPr>
          </a:lstStyle>
          <a:p>
            <a:r>
              <a:rPr lang="es-ES" dirty="0"/>
              <a:t>Título de la lámina</a:t>
            </a:r>
            <a:endParaRPr lang="es-CO" dirty="0"/>
          </a:p>
        </p:txBody>
      </p:sp>
      <p:sp>
        <p:nvSpPr>
          <p:cNvPr id="5" name="Título 1">
            <a:extLst>
              <a:ext uri="{FF2B5EF4-FFF2-40B4-BE49-F238E27FC236}">
                <a16:creationId xmlns:a16="http://schemas.microsoft.com/office/drawing/2014/main" id="{26C09206-4990-9F45-97C3-561E940E43D3}"/>
              </a:ext>
            </a:extLst>
          </p:cNvPr>
          <p:cNvSpPr txBox="1">
            <a:spLocks/>
          </p:cNvSpPr>
          <p:nvPr/>
        </p:nvSpPr>
        <p:spPr>
          <a:xfrm>
            <a:off x="696383" y="2353733"/>
            <a:ext cx="3943350" cy="423333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kern="1200">
                <a:solidFill>
                  <a:srgbClr val="002060"/>
                </a:solidFill>
                <a:latin typeface="Tahoma" panose="020B0604030504040204" pitchFamily="34" charset="0"/>
                <a:ea typeface="Tahoma" panose="020B0604030504040204" pitchFamily="34" charset="0"/>
                <a:cs typeface="Tahoma" panose="020B0604030504040204" pitchFamily="34" charset="0"/>
              </a:defRPr>
            </a:lvl1pPr>
          </a:lstStyle>
          <a:p>
            <a:pPr algn="ctr"/>
            <a:r>
              <a:rPr lang="es-ES" sz="28000" b="0" dirty="0">
                <a:solidFill>
                  <a:srgbClr val="61B0BB"/>
                </a:solidFill>
              </a:rPr>
              <a:t>9</a:t>
            </a:r>
            <a:endParaRPr lang="es-CO" sz="28000" b="0" dirty="0">
              <a:solidFill>
                <a:srgbClr val="61B0BB"/>
              </a:solidFill>
            </a:endParaRPr>
          </a:p>
        </p:txBody>
      </p:sp>
    </p:spTree>
    <p:extLst>
      <p:ext uri="{BB962C8B-B14F-4D97-AF65-F5344CB8AC3E}">
        <p14:creationId xmlns:p14="http://schemas.microsoft.com/office/powerpoint/2010/main" val="2147724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9_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92E42E-DF89-B44E-BA63-485511AC1C9C}"/>
              </a:ext>
            </a:extLst>
          </p:cNvPr>
          <p:cNvSpPr>
            <a:spLocks noGrp="1"/>
          </p:cNvSpPr>
          <p:nvPr>
            <p:ph type="title" hasCustomPrompt="1"/>
          </p:nvPr>
        </p:nvSpPr>
        <p:spPr>
          <a:xfrm>
            <a:off x="831850" y="731851"/>
            <a:ext cx="10515600" cy="1066240"/>
          </a:xfrm>
        </p:spPr>
        <p:txBody>
          <a:bodyPr anchor="b"/>
          <a:lstStyle>
            <a:lvl1pPr>
              <a:defRPr sz="6000" b="1">
                <a:solidFill>
                  <a:srgbClr val="B11117"/>
                </a:solidFill>
                <a:latin typeface="Tahoma" panose="020B0604030504040204" pitchFamily="34" charset="0"/>
                <a:ea typeface="Tahoma" panose="020B0604030504040204" pitchFamily="34" charset="0"/>
                <a:cs typeface="Tahoma" panose="020B0604030504040204" pitchFamily="34" charset="0"/>
              </a:defRPr>
            </a:lvl1pPr>
          </a:lstStyle>
          <a:p>
            <a:r>
              <a:rPr lang="es-ES" dirty="0"/>
              <a:t>Título de la lámina</a:t>
            </a:r>
            <a:endParaRPr lang="es-CO" dirty="0"/>
          </a:p>
        </p:txBody>
      </p:sp>
      <p:sp>
        <p:nvSpPr>
          <p:cNvPr id="5" name="Título 1">
            <a:extLst>
              <a:ext uri="{FF2B5EF4-FFF2-40B4-BE49-F238E27FC236}">
                <a16:creationId xmlns:a16="http://schemas.microsoft.com/office/drawing/2014/main" id="{26C09206-4990-9F45-97C3-561E940E43D3}"/>
              </a:ext>
            </a:extLst>
          </p:cNvPr>
          <p:cNvSpPr txBox="1">
            <a:spLocks/>
          </p:cNvSpPr>
          <p:nvPr/>
        </p:nvSpPr>
        <p:spPr>
          <a:xfrm>
            <a:off x="696383" y="2353733"/>
            <a:ext cx="3943350" cy="4233334"/>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6000" b="1" kern="1200">
                <a:solidFill>
                  <a:srgbClr val="002060"/>
                </a:solidFill>
                <a:latin typeface="Tahoma" panose="020B0604030504040204" pitchFamily="34" charset="0"/>
                <a:ea typeface="Tahoma" panose="020B0604030504040204" pitchFamily="34" charset="0"/>
                <a:cs typeface="Tahoma" panose="020B0604030504040204" pitchFamily="34" charset="0"/>
              </a:defRPr>
            </a:lvl1pPr>
          </a:lstStyle>
          <a:p>
            <a:pPr algn="ctr"/>
            <a:r>
              <a:rPr lang="es-ES" sz="28000" b="0" dirty="0">
                <a:solidFill>
                  <a:srgbClr val="B11117"/>
                </a:solidFill>
              </a:rPr>
              <a:t>10</a:t>
            </a:r>
            <a:endParaRPr lang="es-CO" sz="28000" b="0" dirty="0">
              <a:solidFill>
                <a:srgbClr val="B11117"/>
              </a:solidFill>
            </a:endParaRPr>
          </a:p>
        </p:txBody>
      </p:sp>
    </p:spTree>
    <p:extLst>
      <p:ext uri="{BB962C8B-B14F-4D97-AF65-F5344CB8AC3E}">
        <p14:creationId xmlns:p14="http://schemas.microsoft.com/office/powerpoint/2010/main" val="2666342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0_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92E42E-DF89-B44E-BA63-485511AC1C9C}"/>
              </a:ext>
            </a:extLst>
          </p:cNvPr>
          <p:cNvSpPr>
            <a:spLocks noGrp="1"/>
          </p:cNvSpPr>
          <p:nvPr>
            <p:ph type="title" hasCustomPrompt="1"/>
          </p:nvPr>
        </p:nvSpPr>
        <p:spPr>
          <a:xfrm>
            <a:off x="831850" y="731851"/>
            <a:ext cx="10515600" cy="1066240"/>
          </a:xfrm>
        </p:spPr>
        <p:txBody>
          <a:bodyPr anchor="b"/>
          <a:lstStyle>
            <a:lvl1pPr>
              <a:defRPr sz="6000" b="1">
                <a:solidFill>
                  <a:srgbClr val="F1992B"/>
                </a:solidFill>
                <a:latin typeface="Tahoma" panose="020B0604030504040204" pitchFamily="34" charset="0"/>
                <a:ea typeface="Tahoma" panose="020B0604030504040204" pitchFamily="34" charset="0"/>
                <a:cs typeface="Tahoma" panose="020B0604030504040204" pitchFamily="34" charset="0"/>
              </a:defRPr>
            </a:lvl1pPr>
          </a:lstStyle>
          <a:p>
            <a:r>
              <a:rPr lang="es-ES" dirty="0"/>
              <a:t>Título de la lámina</a:t>
            </a:r>
            <a:endParaRPr lang="es-CO" dirty="0"/>
          </a:p>
        </p:txBody>
      </p:sp>
      <p:sp>
        <p:nvSpPr>
          <p:cNvPr id="5" name="Título 1">
            <a:extLst>
              <a:ext uri="{FF2B5EF4-FFF2-40B4-BE49-F238E27FC236}">
                <a16:creationId xmlns:a16="http://schemas.microsoft.com/office/drawing/2014/main" id="{26C09206-4990-9F45-97C3-561E940E43D3}"/>
              </a:ext>
            </a:extLst>
          </p:cNvPr>
          <p:cNvSpPr txBox="1">
            <a:spLocks/>
          </p:cNvSpPr>
          <p:nvPr/>
        </p:nvSpPr>
        <p:spPr>
          <a:xfrm>
            <a:off x="696383" y="2353733"/>
            <a:ext cx="3943350" cy="4233334"/>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6000" b="1" kern="1200">
                <a:solidFill>
                  <a:srgbClr val="002060"/>
                </a:solidFill>
                <a:latin typeface="Tahoma" panose="020B0604030504040204" pitchFamily="34" charset="0"/>
                <a:ea typeface="Tahoma" panose="020B0604030504040204" pitchFamily="34" charset="0"/>
                <a:cs typeface="Tahoma" panose="020B0604030504040204" pitchFamily="34" charset="0"/>
              </a:defRPr>
            </a:lvl1pPr>
          </a:lstStyle>
          <a:p>
            <a:pPr algn="ctr"/>
            <a:r>
              <a:rPr lang="es-ES" sz="28000" b="0" dirty="0">
                <a:solidFill>
                  <a:srgbClr val="F1992B"/>
                </a:solidFill>
              </a:rPr>
              <a:t>11</a:t>
            </a:r>
            <a:endParaRPr lang="es-CO" sz="28000" b="0" dirty="0">
              <a:solidFill>
                <a:srgbClr val="F1992B"/>
              </a:solidFill>
            </a:endParaRPr>
          </a:p>
        </p:txBody>
      </p:sp>
    </p:spTree>
    <p:extLst>
      <p:ext uri="{BB962C8B-B14F-4D97-AF65-F5344CB8AC3E}">
        <p14:creationId xmlns:p14="http://schemas.microsoft.com/office/powerpoint/2010/main" val="42321954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1_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92E42E-DF89-B44E-BA63-485511AC1C9C}"/>
              </a:ext>
            </a:extLst>
          </p:cNvPr>
          <p:cNvSpPr>
            <a:spLocks noGrp="1"/>
          </p:cNvSpPr>
          <p:nvPr>
            <p:ph type="title" hasCustomPrompt="1"/>
          </p:nvPr>
        </p:nvSpPr>
        <p:spPr>
          <a:xfrm>
            <a:off x="831850" y="731851"/>
            <a:ext cx="10515600" cy="1066240"/>
          </a:xfrm>
        </p:spPr>
        <p:txBody>
          <a:bodyPr anchor="b"/>
          <a:lstStyle>
            <a:lvl1pPr>
              <a:defRPr sz="6000" b="1">
                <a:solidFill>
                  <a:srgbClr val="FED401"/>
                </a:solidFill>
                <a:latin typeface="Tahoma" panose="020B0604030504040204" pitchFamily="34" charset="0"/>
                <a:ea typeface="Tahoma" panose="020B0604030504040204" pitchFamily="34" charset="0"/>
                <a:cs typeface="Tahoma" panose="020B0604030504040204" pitchFamily="34" charset="0"/>
              </a:defRPr>
            </a:lvl1pPr>
          </a:lstStyle>
          <a:p>
            <a:r>
              <a:rPr lang="es-ES" dirty="0"/>
              <a:t>Título de la lámina</a:t>
            </a:r>
            <a:endParaRPr lang="es-CO" dirty="0"/>
          </a:p>
        </p:txBody>
      </p:sp>
      <p:sp>
        <p:nvSpPr>
          <p:cNvPr id="5" name="Título 1">
            <a:extLst>
              <a:ext uri="{FF2B5EF4-FFF2-40B4-BE49-F238E27FC236}">
                <a16:creationId xmlns:a16="http://schemas.microsoft.com/office/drawing/2014/main" id="{26C09206-4990-9F45-97C3-561E940E43D3}"/>
              </a:ext>
            </a:extLst>
          </p:cNvPr>
          <p:cNvSpPr txBox="1">
            <a:spLocks/>
          </p:cNvSpPr>
          <p:nvPr/>
        </p:nvSpPr>
        <p:spPr>
          <a:xfrm>
            <a:off x="696383" y="2353733"/>
            <a:ext cx="3943350" cy="4233334"/>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6000" b="1" kern="1200">
                <a:solidFill>
                  <a:srgbClr val="002060"/>
                </a:solidFill>
                <a:latin typeface="Tahoma" panose="020B0604030504040204" pitchFamily="34" charset="0"/>
                <a:ea typeface="Tahoma" panose="020B0604030504040204" pitchFamily="34" charset="0"/>
                <a:cs typeface="Tahoma" panose="020B0604030504040204" pitchFamily="34" charset="0"/>
              </a:defRPr>
            </a:lvl1pPr>
          </a:lstStyle>
          <a:p>
            <a:pPr algn="ctr"/>
            <a:r>
              <a:rPr lang="es-ES" sz="28000" b="0" dirty="0">
                <a:solidFill>
                  <a:srgbClr val="FED401"/>
                </a:solidFill>
              </a:rPr>
              <a:t>12</a:t>
            </a:r>
            <a:endParaRPr lang="es-CO" sz="28000" b="0" dirty="0">
              <a:solidFill>
                <a:srgbClr val="FED401"/>
              </a:solidFill>
            </a:endParaRPr>
          </a:p>
        </p:txBody>
      </p:sp>
    </p:spTree>
    <p:extLst>
      <p:ext uri="{BB962C8B-B14F-4D97-AF65-F5344CB8AC3E}">
        <p14:creationId xmlns:p14="http://schemas.microsoft.com/office/powerpoint/2010/main" val="9693308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Título y objetos">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A97F60C-E4C5-2042-8BF8-D604C2D54F36}"/>
              </a:ext>
            </a:extLst>
          </p:cNvPr>
          <p:cNvPicPr>
            <a:picLocks noChangeAspect="1"/>
          </p:cNvPicPr>
          <p:nvPr/>
        </p:nvPicPr>
        <p:blipFill>
          <a:blip r:embed="rId2"/>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5C450E39-3B1B-B445-B4D5-870FBE200B05}"/>
              </a:ext>
            </a:extLst>
          </p:cNvPr>
          <p:cNvSpPr>
            <a:spLocks noGrp="1"/>
          </p:cNvSpPr>
          <p:nvPr>
            <p:ph type="title" hasCustomPrompt="1"/>
          </p:nvPr>
        </p:nvSpPr>
        <p:spPr>
          <a:xfrm>
            <a:off x="838200" y="2678019"/>
            <a:ext cx="5969854" cy="1325563"/>
          </a:xfrm>
        </p:spPr>
        <p:txBody>
          <a:bodyPr>
            <a:normAutofit/>
          </a:bodyPr>
          <a:lstStyle>
            <a:lvl1pPr>
              <a:defRPr sz="6000" b="1">
                <a:solidFill>
                  <a:srgbClr val="002060"/>
                </a:solidFill>
                <a:latin typeface="Tahoma" panose="020B0604030504040204" pitchFamily="34" charset="0"/>
                <a:ea typeface="Tahoma" panose="020B0604030504040204" pitchFamily="34" charset="0"/>
                <a:cs typeface="Tahoma" panose="020B0604030504040204" pitchFamily="34" charset="0"/>
              </a:defRPr>
            </a:lvl1pPr>
          </a:lstStyle>
          <a:p>
            <a:r>
              <a:rPr lang="es-ES" dirty="0"/>
              <a:t>GRACIAS</a:t>
            </a:r>
            <a:endParaRPr lang="es-CO" dirty="0"/>
          </a:p>
        </p:txBody>
      </p:sp>
    </p:spTree>
    <p:extLst>
      <p:ext uri="{BB962C8B-B14F-4D97-AF65-F5344CB8AC3E}">
        <p14:creationId xmlns:p14="http://schemas.microsoft.com/office/powerpoint/2010/main" val="2903401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orm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Marcador de contenido 10">
            <a:extLst>
              <a:ext uri="{FF2B5EF4-FFF2-40B4-BE49-F238E27FC236}">
                <a16:creationId xmlns:a16="http://schemas.microsoft.com/office/drawing/2014/main" id="{B7C4750B-A474-4E7D-93C1-DB3B6E1646A1}"/>
              </a:ext>
            </a:extLst>
          </p:cNvPr>
          <p:cNvSpPr>
            <a:spLocks noGrp="1"/>
          </p:cNvSpPr>
          <p:nvPr>
            <p:ph sz="quarter" idx="10"/>
          </p:nvPr>
        </p:nvSpPr>
        <p:spPr>
          <a:xfrm>
            <a:off x="633413" y="1160463"/>
            <a:ext cx="10925175" cy="4697412"/>
          </a:xfrm>
        </p:spPr>
        <p:txBody>
          <a:bodyPr>
            <a:normAutofit/>
          </a:bodyPr>
          <a:lstStyle>
            <a:lvl1pPr marL="0" indent="0" algn="just" defTabSz="914400" rtl="0" eaLnBrk="1" latinLnBrk="0" hangingPunct="1">
              <a:buNone/>
              <a:defRPr lang="es-ES" sz="1800" kern="1200" dirty="0">
                <a:solidFill>
                  <a:srgbClr val="40637A"/>
                </a:solidFill>
                <a:latin typeface="Arial" pitchFamily="34" charset="0"/>
                <a:ea typeface="Helvetica Neue" panose="02000503000000020004" pitchFamily="2" charset="0"/>
                <a:cs typeface="Arial" pitchFamily="34" charset="0"/>
              </a:defRPr>
            </a:lvl1pPr>
            <a:lvl2pPr marL="0" algn="just" defTabSz="914400" rtl="0" eaLnBrk="1" latinLnBrk="0" hangingPunct="1">
              <a:defRPr lang="es-ES" sz="1800" kern="1200" dirty="0" smtClean="0">
                <a:solidFill>
                  <a:srgbClr val="40637A"/>
                </a:solidFill>
                <a:latin typeface="Arial" pitchFamily="34" charset="0"/>
                <a:ea typeface="Helvetica Neue" panose="02000503000000020004" pitchFamily="2" charset="0"/>
                <a:cs typeface="Arial" pitchFamily="34" charset="0"/>
              </a:defRPr>
            </a:lvl2pPr>
            <a:lvl3pPr marL="228600" indent="-228600" algn="just" defTabSz="914400" rtl="0" eaLnBrk="1" latinLnBrk="0" hangingPunct="1">
              <a:defRPr lang="es-ES" sz="1800" kern="1200" dirty="0" smtClean="0">
                <a:solidFill>
                  <a:srgbClr val="40637A"/>
                </a:solidFill>
                <a:latin typeface="Arial" pitchFamily="34" charset="0"/>
                <a:ea typeface="Helvetica Neue" panose="02000503000000020004" pitchFamily="2" charset="0"/>
                <a:cs typeface="Arial" pitchFamily="34" charset="0"/>
              </a:defRPr>
            </a:lvl3pPr>
            <a:lvl4pPr marL="228600" indent="-228600" algn="just" defTabSz="914400" rtl="0" eaLnBrk="1" latinLnBrk="0" hangingPunct="1">
              <a:defRPr lang="es-ES" sz="1800" kern="1200" dirty="0" smtClean="0">
                <a:solidFill>
                  <a:srgbClr val="40637A"/>
                </a:solidFill>
                <a:latin typeface="Arial" pitchFamily="34" charset="0"/>
                <a:ea typeface="Helvetica Neue" panose="02000503000000020004" pitchFamily="2" charset="0"/>
                <a:cs typeface="Arial" pitchFamily="34" charset="0"/>
              </a:defRPr>
            </a:lvl4pPr>
            <a:lvl5pPr marL="0" algn="just" defTabSz="914400" rtl="0" eaLnBrk="1" latinLnBrk="0" hangingPunct="1">
              <a:defRPr lang="es-CO" sz="1800" kern="1200" dirty="0">
                <a:solidFill>
                  <a:srgbClr val="40637A"/>
                </a:solidFill>
                <a:latin typeface="Arial" pitchFamily="34" charset="0"/>
                <a:ea typeface="Helvetica Neue" panose="02000503000000020004" pitchFamily="2" charset="0"/>
                <a:cs typeface="Arial" pitchFamily="34" charset="0"/>
              </a:defRPr>
            </a:lvl5pPr>
          </a:lstStyle>
          <a:p>
            <a:pPr lvl="0"/>
            <a:r>
              <a:rPr lang="es-ES" dirty="0"/>
              <a:t>Haga clic para modificar los estilos de texto del patrón</a:t>
            </a:r>
          </a:p>
        </p:txBody>
      </p:sp>
      <p:sp>
        <p:nvSpPr>
          <p:cNvPr id="5" name="Título 1">
            <a:extLst>
              <a:ext uri="{FF2B5EF4-FFF2-40B4-BE49-F238E27FC236}">
                <a16:creationId xmlns:a16="http://schemas.microsoft.com/office/drawing/2014/main" id="{A317A846-736D-4497-B0E7-9416A8E1F932}"/>
              </a:ext>
            </a:extLst>
          </p:cNvPr>
          <p:cNvSpPr>
            <a:spLocks noGrp="1"/>
          </p:cNvSpPr>
          <p:nvPr>
            <p:ph type="title"/>
          </p:nvPr>
        </p:nvSpPr>
        <p:spPr>
          <a:xfrm>
            <a:off x="567265" y="1"/>
            <a:ext cx="9025622" cy="830790"/>
          </a:xfrm>
        </p:spPr>
        <p:txBody>
          <a:bodyPr>
            <a:normAutofit/>
          </a:bodyPr>
          <a:lstStyle>
            <a:lvl1pPr>
              <a:defRPr sz="2800" b="1">
                <a:solidFill>
                  <a:srgbClr val="002060"/>
                </a:solidFill>
                <a:latin typeface="Tahoma" panose="020B0604030504040204" pitchFamily="34" charset="0"/>
                <a:ea typeface="Tahoma" panose="020B0604030504040204" pitchFamily="34" charset="0"/>
                <a:cs typeface="Tahoma" panose="020B0604030504040204" pitchFamily="34" charset="0"/>
              </a:defRPr>
            </a:lvl1pPr>
          </a:lstStyle>
          <a:p>
            <a:r>
              <a:rPr lang="es-ES" dirty="0"/>
              <a:t>Haga clic para modificar el estilo de título del patrón</a:t>
            </a:r>
            <a:endParaRPr lang="es-CO" dirty="0"/>
          </a:p>
        </p:txBody>
      </p:sp>
    </p:spTree>
    <p:extLst>
      <p:ext uri="{BB962C8B-B14F-4D97-AF65-F5344CB8AC3E}">
        <p14:creationId xmlns:p14="http://schemas.microsoft.com/office/powerpoint/2010/main" val="19163176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Imagen con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55121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CD02F7-20C8-433E-8656-2E37A9BB251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A9B6DBB0-464A-41E5-A74B-04AC3D4C5A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C8E03CED-1C81-43DB-9B73-6BBE0ED44C97}"/>
              </a:ext>
            </a:extLst>
          </p:cNvPr>
          <p:cNvSpPr>
            <a:spLocks noGrp="1"/>
          </p:cNvSpPr>
          <p:nvPr>
            <p:ph type="dt" sz="half" idx="10"/>
          </p:nvPr>
        </p:nvSpPr>
        <p:spPr/>
        <p:txBody>
          <a:bodyPr/>
          <a:lstStyle/>
          <a:p>
            <a:fld id="{0EF8304B-8FD4-476F-8DA1-1EFF6EC465A1}" type="datetimeFigureOut">
              <a:rPr lang="es-CO" smtClean="0"/>
              <a:t>03/10/2019</a:t>
            </a:fld>
            <a:endParaRPr lang="es-CO"/>
          </a:p>
        </p:txBody>
      </p:sp>
      <p:sp>
        <p:nvSpPr>
          <p:cNvPr id="5" name="Marcador de pie de página 4">
            <a:extLst>
              <a:ext uri="{FF2B5EF4-FFF2-40B4-BE49-F238E27FC236}">
                <a16:creationId xmlns:a16="http://schemas.microsoft.com/office/drawing/2014/main" id="{EA0516A7-65FF-43B6-B05F-0FAE99FF3881}"/>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1AA3247-02D3-4B84-9BB2-A7E38EED5BC5}"/>
              </a:ext>
            </a:extLst>
          </p:cNvPr>
          <p:cNvSpPr>
            <a:spLocks noGrp="1"/>
          </p:cNvSpPr>
          <p:nvPr>
            <p:ph type="sldNum" sz="quarter" idx="12"/>
          </p:nvPr>
        </p:nvSpPr>
        <p:spPr/>
        <p:txBody>
          <a:bodyPr/>
          <a:lstStyle/>
          <a:p>
            <a:fld id="{842206E6-D6AD-45DC-8059-9FD5EA9FD876}" type="slidenum">
              <a:rPr lang="es-CO" smtClean="0"/>
              <a:t>‹Nº›</a:t>
            </a:fld>
            <a:endParaRPr lang="es-CO"/>
          </a:p>
        </p:txBody>
      </p:sp>
    </p:spTree>
    <p:extLst>
      <p:ext uri="{BB962C8B-B14F-4D97-AF65-F5344CB8AC3E}">
        <p14:creationId xmlns:p14="http://schemas.microsoft.com/office/powerpoint/2010/main" val="2378409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a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3A07AD0E-A4B0-4E8A-A29C-059769C4AE9A}"/>
              </a:ext>
            </a:extLst>
          </p:cNvPr>
          <p:cNvSpPr>
            <a:spLocks noGrp="1"/>
          </p:cNvSpPr>
          <p:nvPr>
            <p:ph type="title"/>
          </p:nvPr>
        </p:nvSpPr>
        <p:spPr>
          <a:xfrm>
            <a:off x="567265" y="1"/>
            <a:ext cx="9025622" cy="830790"/>
          </a:xfrm>
        </p:spPr>
        <p:txBody>
          <a:bodyPr>
            <a:normAutofit/>
          </a:bodyPr>
          <a:lstStyle>
            <a:lvl1pPr>
              <a:defRPr sz="2800" b="1">
                <a:solidFill>
                  <a:srgbClr val="002060"/>
                </a:solidFill>
                <a:latin typeface="Tahoma" panose="020B0604030504040204" pitchFamily="34" charset="0"/>
                <a:ea typeface="Tahoma" panose="020B0604030504040204" pitchFamily="34" charset="0"/>
                <a:cs typeface="Tahoma" panose="020B0604030504040204" pitchFamily="34" charset="0"/>
              </a:defRPr>
            </a:lvl1pPr>
          </a:lstStyle>
          <a:p>
            <a:r>
              <a:rPr lang="es-ES" dirty="0"/>
              <a:t>Haga clic para modificar el estilo de título del patrón</a:t>
            </a:r>
            <a:endParaRPr lang="es-CO" dirty="0"/>
          </a:p>
        </p:txBody>
      </p:sp>
    </p:spTree>
    <p:extLst>
      <p:ext uri="{BB962C8B-B14F-4D97-AF65-F5344CB8AC3E}">
        <p14:creationId xmlns:p14="http://schemas.microsoft.com/office/powerpoint/2010/main" val="591579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rmal_Subti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Marcador de texto 15">
            <a:extLst>
              <a:ext uri="{FF2B5EF4-FFF2-40B4-BE49-F238E27FC236}">
                <a16:creationId xmlns:a16="http://schemas.microsoft.com/office/drawing/2014/main" id="{48B71D38-0116-4A1D-B507-D0E762A1A1D6}"/>
              </a:ext>
            </a:extLst>
          </p:cNvPr>
          <p:cNvSpPr>
            <a:spLocks noGrp="1"/>
          </p:cNvSpPr>
          <p:nvPr>
            <p:ph type="body" sz="quarter" idx="11"/>
          </p:nvPr>
        </p:nvSpPr>
        <p:spPr>
          <a:xfrm>
            <a:off x="567265" y="856720"/>
            <a:ext cx="9025622" cy="277813"/>
          </a:xfrm>
        </p:spPr>
        <p:txBody>
          <a:bodyPr>
            <a:noAutofit/>
          </a:bodyPr>
          <a:lstStyle>
            <a:lvl1pPr marL="85725" indent="0" algn="l" defTabSz="820738" rtl="0" eaLnBrk="0" fontAlgn="base" latinLnBrk="0" hangingPunct="0">
              <a:spcBef>
                <a:spcPct val="0"/>
              </a:spcBef>
              <a:spcAft>
                <a:spcPct val="0"/>
              </a:spcAft>
              <a:buNone/>
              <a:defRPr lang="es-ES" sz="1800" b="1" kern="1200" dirty="0" smtClean="0">
                <a:solidFill>
                  <a:srgbClr val="C00000"/>
                </a:solidFill>
                <a:latin typeface="Tahoma" panose="020B0604030504040204" pitchFamily="34" charset="0"/>
                <a:ea typeface="Tahoma" panose="020B0604030504040204" pitchFamily="34" charset="0"/>
                <a:cs typeface="Tahoma" panose="020B0604030504040204" pitchFamily="34" charset="0"/>
              </a:defRPr>
            </a:lvl1pPr>
            <a:lvl2pPr marL="0" indent="0" algn="l" defTabSz="820738" rtl="0" eaLnBrk="0" fontAlgn="base" latinLnBrk="0" hangingPunct="0">
              <a:spcBef>
                <a:spcPct val="0"/>
              </a:spcBef>
              <a:spcAft>
                <a:spcPct val="0"/>
              </a:spcAft>
              <a:buNone/>
              <a:defRPr lang="es-ES" sz="1800" b="1" kern="1200" dirty="0" smtClean="0">
                <a:solidFill>
                  <a:srgbClr val="C00000"/>
                </a:solidFill>
                <a:latin typeface="Tahoma" panose="020B0604030504040204" pitchFamily="34" charset="0"/>
                <a:ea typeface="Tahoma" panose="020B0604030504040204" pitchFamily="34" charset="0"/>
                <a:cs typeface="Tahoma" panose="020B0604030504040204" pitchFamily="34" charset="0"/>
              </a:defRPr>
            </a:lvl2pPr>
            <a:lvl3pPr marL="0" indent="0" algn="l" defTabSz="820738" rtl="0" eaLnBrk="0" fontAlgn="base" latinLnBrk="0" hangingPunct="0">
              <a:spcBef>
                <a:spcPct val="0"/>
              </a:spcBef>
              <a:spcAft>
                <a:spcPct val="0"/>
              </a:spcAft>
              <a:buNone/>
              <a:defRPr lang="es-ES" sz="1800" b="1" kern="1200" dirty="0" smtClean="0">
                <a:solidFill>
                  <a:srgbClr val="C00000"/>
                </a:solidFill>
                <a:latin typeface="Tahoma" panose="020B0604030504040204" pitchFamily="34" charset="0"/>
                <a:ea typeface="Tahoma" panose="020B0604030504040204" pitchFamily="34" charset="0"/>
                <a:cs typeface="Tahoma" panose="020B0604030504040204" pitchFamily="34" charset="0"/>
              </a:defRPr>
            </a:lvl3pPr>
            <a:lvl4pPr marL="0" indent="0" algn="l" defTabSz="820738" rtl="0" eaLnBrk="0" fontAlgn="base" latinLnBrk="0" hangingPunct="0">
              <a:spcBef>
                <a:spcPct val="0"/>
              </a:spcBef>
              <a:spcAft>
                <a:spcPct val="0"/>
              </a:spcAft>
              <a:buNone/>
              <a:defRPr lang="es-ES" sz="1800" b="1" kern="1200" dirty="0" smtClean="0">
                <a:solidFill>
                  <a:srgbClr val="C00000"/>
                </a:solidFill>
                <a:latin typeface="Tahoma" panose="020B0604030504040204" pitchFamily="34" charset="0"/>
                <a:ea typeface="Tahoma" panose="020B0604030504040204" pitchFamily="34" charset="0"/>
                <a:cs typeface="Tahoma" panose="020B0604030504040204" pitchFamily="34" charset="0"/>
              </a:defRPr>
            </a:lvl4pPr>
            <a:lvl5pPr marL="0" indent="0" algn="l" defTabSz="820738" rtl="0" eaLnBrk="0" fontAlgn="base" latinLnBrk="0" hangingPunct="0">
              <a:spcBef>
                <a:spcPct val="0"/>
              </a:spcBef>
              <a:spcAft>
                <a:spcPct val="0"/>
              </a:spcAft>
              <a:buNone/>
              <a:defRPr lang="es-CO" sz="1800" b="1" kern="1200" dirty="0">
                <a:solidFill>
                  <a:srgbClr val="C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s-ES"/>
              <a:t>Haga clic para modificar los estilos de texto del patrón</a:t>
            </a:r>
          </a:p>
        </p:txBody>
      </p:sp>
      <p:sp>
        <p:nvSpPr>
          <p:cNvPr id="12" name="Marcador de contenido 10">
            <a:extLst>
              <a:ext uri="{FF2B5EF4-FFF2-40B4-BE49-F238E27FC236}">
                <a16:creationId xmlns:a16="http://schemas.microsoft.com/office/drawing/2014/main" id="{0271C3BD-7440-4793-8577-363DA942060A}"/>
              </a:ext>
            </a:extLst>
          </p:cNvPr>
          <p:cNvSpPr>
            <a:spLocks noGrp="1"/>
          </p:cNvSpPr>
          <p:nvPr>
            <p:ph sz="quarter" idx="10"/>
          </p:nvPr>
        </p:nvSpPr>
        <p:spPr>
          <a:xfrm>
            <a:off x="633413" y="1160463"/>
            <a:ext cx="10925175" cy="4697412"/>
          </a:xfrm>
        </p:spPr>
        <p:txBody>
          <a:bodyPr>
            <a:normAutofit/>
          </a:bodyPr>
          <a:lstStyle>
            <a:lvl1pPr marL="0" indent="0" algn="just" defTabSz="914400" rtl="0" eaLnBrk="1" latinLnBrk="0" hangingPunct="1">
              <a:buNone/>
              <a:defRPr lang="es-ES" sz="1800" kern="1200" dirty="0" smtClean="0">
                <a:solidFill>
                  <a:srgbClr val="40637A"/>
                </a:solidFill>
                <a:latin typeface="Arial" pitchFamily="34" charset="0"/>
                <a:ea typeface="Helvetica Neue" panose="02000503000000020004" pitchFamily="2" charset="0"/>
                <a:cs typeface="Arial" pitchFamily="34" charset="0"/>
              </a:defRPr>
            </a:lvl1pPr>
            <a:lvl2pPr marL="0" algn="just" defTabSz="914400" rtl="0" eaLnBrk="1" latinLnBrk="0" hangingPunct="1">
              <a:defRPr lang="es-ES" sz="1800" kern="1200" dirty="0" smtClean="0">
                <a:solidFill>
                  <a:srgbClr val="40637A"/>
                </a:solidFill>
                <a:latin typeface="Arial" pitchFamily="34" charset="0"/>
                <a:ea typeface="Helvetica Neue" panose="02000503000000020004" pitchFamily="2" charset="0"/>
                <a:cs typeface="Arial" pitchFamily="34" charset="0"/>
              </a:defRPr>
            </a:lvl2pPr>
            <a:lvl3pPr marL="228600" indent="-228600" algn="just" defTabSz="914400" rtl="0" eaLnBrk="1" latinLnBrk="0" hangingPunct="1">
              <a:defRPr lang="es-ES" sz="1800" kern="1200" dirty="0" smtClean="0">
                <a:solidFill>
                  <a:srgbClr val="40637A"/>
                </a:solidFill>
                <a:latin typeface="Arial" pitchFamily="34" charset="0"/>
                <a:ea typeface="Helvetica Neue" panose="02000503000000020004" pitchFamily="2" charset="0"/>
                <a:cs typeface="Arial" pitchFamily="34" charset="0"/>
              </a:defRPr>
            </a:lvl3pPr>
            <a:lvl4pPr marL="228600" indent="-228600" algn="just" defTabSz="914400" rtl="0" eaLnBrk="1" latinLnBrk="0" hangingPunct="1">
              <a:defRPr lang="es-ES" sz="1800" kern="1200" dirty="0" smtClean="0">
                <a:solidFill>
                  <a:srgbClr val="40637A"/>
                </a:solidFill>
                <a:latin typeface="Arial" pitchFamily="34" charset="0"/>
                <a:ea typeface="Helvetica Neue" panose="02000503000000020004" pitchFamily="2" charset="0"/>
                <a:cs typeface="Arial" pitchFamily="34" charset="0"/>
              </a:defRPr>
            </a:lvl4pPr>
            <a:lvl5pPr marL="0" algn="just" defTabSz="914400" rtl="0" eaLnBrk="1" latinLnBrk="0" hangingPunct="1">
              <a:defRPr lang="es-CO" sz="1800" kern="1200" dirty="0">
                <a:solidFill>
                  <a:srgbClr val="40637A"/>
                </a:solidFill>
                <a:latin typeface="Arial" pitchFamily="34" charset="0"/>
                <a:ea typeface="Helvetica Neue" panose="02000503000000020004" pitchFamily="2" charset="0"/>
                <a:cs typeface="Arial" pitchFamily="34" charset="0"/>
              </a:defRPr>
            </a:lvl5pPr>
          </a:lstStyle>
          <a:p>
            <a:pPr lvl="0"/>
            <a:r>
              <a:rPr lang="es-ES"/>
              <a:t>Haga clic para modificar los estilos de texto del patrón</a:t>
            </a:r>
          </a:p>
        </p:txBody>
      </p:sp>
      <p:sp>
        <p:nvSpPr>
          <p:cNvPr id="5" name="Título 1">
            <a:extLst>
              <a:ext uri="{FF2B5EF4-FFF2-40B4-BE49-F238E27FC236}">
                <a16:creationId xmlns:a16="http://schemas.microsoft.com/office/drawing/2014/main" id="{EFD9D310-E95C-4E7E-8E51-AB6F39AFE010}"/>
              </a:ext>
            </a:extLst>
          </p:cNvPr>
          <p:cNvSpPr>
            <a:spLocks noGrp="1"/>
          </p:cNvSpPr>
          <p:nvPr>
            <p:ph type="title"/>
          </p:nvPr>
        </p:nvSpPr>
        <p:spPr>
          <a:xfrm>
            <a:off x="567265" y="1"/>
            <a:ext cx="9025622" cy="830790"/>
          </a:xfrm>
        </p:spPr>
        <p:txBody>
          <a:bodyPr>
            <a:normAutofit/>
          </a:bodyPr>
          <a:lstStyle>
            <a:lvl1pPr>
              <a:defRPr sz="2800" b="1">
                <a:solidFill>
                  <a:srgbClr val="002060"/>
                </a:solidFill>
                <a:latin typeface="Tahoma" panose="020B0604030504040204" pitchFamily="34" charset="0"/>
                <a:ea typeface="Tahoma" panose="020B0604030504040204" pitchFamily="34" charset="0"/>
                <a:cs typeface="Tahoma" panose="020B0604030504040204" pitchFamily="34" charset="0"/>
              </a:defRPr>
            </a:lvl1pPr>
          </a:lstStyle>
          <a:p>
            <a:r>
              <a:rPr lang="es-ES" dirty="0"/>
              <a:t>Haga clic para modificar el estilo de título del patrón</a:t>
            </a:r>
            <a:endParaRPr lang="es-CO" dirty="0"/>
          </a:p>
        </p:txBody>
      </p:sp>
    </p:spTree>
    <p:extLst>
      <p:ext uri="{BB962C8B-B14F-4D97-AF65-F5344CB8AC3E}">
        <p14:creationId xmlns:p14="http://schemas.microsoft.com/office/powerpoint/2010/main" val="948531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Comparacion_su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Marcador de texto 15">
            <a:extLst>
              <a:ext uri="{FF2B5EF4-FFF2-40B4-BE49-F238E27FC236}">
                <a16:creationId xmlns:a16="http://schemas.microsoft.com/office/drawing/2014/main" id="{48B71D38-0116-4A1D-B507-D0E762A1A1D6}"/>
              </a:ext>
            </a:extLst>
          </p:cNvPr>
          <p:cNvSpPr>
            <a:spLocks noGrp="1"/>
          </p:cNvSpPr>
          <p:nvPr>
            <p:ph type="body" sz="quarter" idx="11"/>
          </p:nvPr>
        </p:nvSpPr>
        <p:spPr>
          <a:xfrm>
            <a:off x="567265" y="856720"/>
            <a:ext cx="9025622" cy="277813"/>
          </a:xfrm>
        </p:spPr>
        <p:txBody>
          <a:bodyPr>
            <a:noAutofit/>
          </a:bodyPr>
          <a:lstStyle>
            <a:lvl1pPr marL="85725" indent="0" algn="l" defTabSz="820738" rtl="0" eaLnBrk="0" fontAlgn="base" latinLnBrk="0" hangingPunct="0">
              <a:spcBef>
                <a:spcPct val="0"/>
              </a:spcBef>
              <a:spcAft>
                <a:spcPct val="0"/>
              </a:spcAft>
              <a:buNone/>
              <a:defRPr lang="es-ES" sz="1800" b="1" kern="1200" dirty="0" smtClean="0">
                <a:solidFill>
                  <a:srgbClr val="C00000"/>
                </a:solidFill>
                <a:latin typeface="Tahoma" panose="020B0604030504040204" pitchFamily="34" charset="0"/>
                <a:ea typeface="Tahoma" panose="020B0604030504040204" pitchFamily="34" charset="0"/>
                <a:cs typeface="Tahoma" panose="020B0604030504040204" pitchFamily="34" charset="0"/>
              </a:defRPr>
            </a:lvl1pPr>
            <a:lvl2pPr marL="0" indent="0" algn="l" defTabSz="820738" rtl="0" eaLnBrk="0" fontAlgn="base" latinLnBrk="0" hangingPunct="0">
              <a:spcBef>
                <a:spcPct val="0"/>
              </a:spcBef>
              <a:spcAft>
                <a:spcPct val="0"/>
              </a:spcAft>
              <a:buNone/>
              <a:defRPr lang="es-ES" sz="1800" b="1" kern="1200" dirty="0" smtClean="0">
                <a:solidFill>
                  <a:srgbClr val="C00000"/>
                </a:solidFill>
                <a:latin typeface="Tahoma" panose="020B0604030504040204" pitchFamily="34" charset="0"/>
                <a:ea typeface="Tahoma" panose="020B0604030504040204" pitchFamily="34" charset="0"/>
                <a:cs typeface="Tahoma" panose="020B0604030504040204" pitchFamily="34" charset="0"/>
              </a:defRPr>
            </a:lvl2pPr>
            <a:lvl3pPr marL="0" indent="0" algn="l" defTabSz="820738" rtl="0" eaLnBrk="0" fontAlgn="base" latinLnBrk="0" hangingPunct="0">
              <a:spcBef>
                <a:spcPct val="0"/>
              </a:spcBef>
              <a:spcAft>
                <a:spcPct val="0"/>
              </a:spcAft>
              <a:buNone/>
              <a:defRPr lang="es-ES" sz="1800" b="1" kern="1200" dirty="0" smtClean="0">
                <a:solidFill>
                  <a:srgbClr val="C00000"/>
                </a:solidFill>
                <a:latin typeface="Tahoma" panose="020B0604030504040204" pitchFamily="34" charset="0"/>
                <a:ea typeface="Tahoma" panose="020B0604030504040204" pitchFamily="34" charset="0"/>
                <a:cs typeface="Tahoma" panose="020B0604030504040204" pitchFamily="34" charset="0"/>
              </a:defRPr>
            </a:lvl3pPr>
            <a:lvl4pPr marL="0" indent="0" algn="l" defTabSz="820738" rtl="0" eaLnBrk="0" fontAlgn="base" latinLnBrk="0" hangingPunct="0">
              <a:spcBef>
                <a:spcPct val="0"/>
              </a:spcBef>
              <a:spcAft>
                <a:spcPct val="0"/>
              </a:spcAft>
              <a:buNone/>
              <a:defRPr lang="es-ES" sz="1800" b="1" kern="1200" dirty="0" smtClean="0">
                <a:solidFill>
                  <a:srgbClr val="C00000"/>
                </a:solidFill>
                <a:latin typeface="Tahoma" panose="020B0604030504040204" pitchFamily="34" charset="0"/>
                <a:ea typeface="Tahoma" panose="020B0604030504040204" pitchFamily="34" charset="0"/>
                <a:cs typeface="Tahoma" panose="020B0604030504040204" pitchFamily="34" charset="0"/>
              </a:defRPr>
            </a:lvl4pPr>
            <a:lvl5pPr marL="0" indent="0" algn="l" defTabSz="820738" rtl="0" eaLnBrk="0" fontAlgn="base" latinLnBrk="0" hangingPunct="0">
              <a:spcBef>
                <a:spcPct val="0"/>
              </a:spcBef>
              <a:spcAft>
                <a:spcPct val="0"/>
              </a:spcAft>
              <a:buNone/>
              <a:defRPr lang="es-CO" sz="1800" b="1" kern="1200" dirty="0">
                <a:solidFill>
                  <a:srgbClr val="C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s-ES" dirty="0"/>
              <a:t>Haga clic para modificar los estilos de texto del patrón</a:t>
            </a:r>
          </a:p>
        </p:txBody>
      </p:sp>
      <p:sp>
        <p:nvSpPr>
          <p:cNvPr id="12" name="Marcador de contenido 10">
            <a:extLst>
              <a:ext uri="{FF2B5EF4-FFF2-40B4-BE49-F238E27FC236}">
                <a16:creationId xmlns:a16="http://schemas.microsoft.com/office/drawing/2014/main" id="{0271C3BD-7440-4793-8577-363DA942060A}"/>
              </a:ext>
            </a:extLst>
          </p:cNvPr>
          <p:cNvSpPr>
            <a:spLocks noGrp="1"/>
          </p:cNvSpPr>
          <p:nvPr>
            <p:ph sz="quarter" idx="10"/>
          </p:nvPr>
        </p:nvSpPr>
        <p:spPr>
          <a:xfrm>
            <a:off x="633413" y="1160463"/>
            <a:ext cx="5462587" cy="4697412"/>
          </a:xfrm>
        </p:spPr>
        <p:txBody>
          <a:bodyPr>
            <a:normAutofit/>
          </a:bodyPr>
          <a:lstStyle>
            <a:lvl1pPr marL="0" indent="0" algn="just" defTabSz="914400" rtl="0" eaLnBrk="1" latinLnBrk="0" hangingPunct="1">
              <a:buNone/>
              <a:defRPr lang="es-ES" sz="1800" kern="1200" dirty="0" smtClean="0">
                <a:solidFill>
                  <a:srgbClr val="40637A"/>
                </a:solidFill>
                <a:latin typeface="Arial" pitchFamily="34" charset="0"/>
                <a:ea typeface="Helvetica Neue" panose="02000503000000020004" pitchFamily="2" charset="0"/>
                <a:cs typeface="Arial" pitchFamily="34" charset="0"/>
              </a:defRPr>
            </a:lvl1pPr>
            <a:lvl2pPr marL="0" algn="just" defTabSz="914400" rtl="0" eaLnBrk="1" latinLnBrk="0" hangingPunct="1">
              <a:defRPr lang="es-ES" sz="1800" kern="1200" dirty="0" smtClean="0">
                <a:solidFill>
                  <a:srgbClr val="40637A"/>
                </a:solidFill>
                <a:latin typeface="Arial" pitchFamily="34" charset="0"/>
                <a:ea typeface="Helvetica Neue" panose="02000503000000020004" pitchFamily="2" charset="0"/>
                <a:cs typeface="Arial" pitchFamily="34" charset="0"/>
              </a:defRPr>
            </a:lvl2pPr>
            <a:lvl3pPr marL="228600" indent="-228600" algn="just" defTabSz="914400" rtl="0" eaLnBrk="1" latinLnBrk="0" hangingPunct="1">
              <a:defRPr lang="es-ES" sz="1800" kern="1200" dirty="0" smtClean="0">
                <a:solidFill>
                  <a:srgbClr val="40637A"/>
                </a:solidFill>
                <a:latin typeface="Arial" pitchFamily="34" charset="0"/>
                <a:ea typeface="Helvetica Neue" panose="02000503000000020004" pitchFamily="2" charset="0"/>
                <a:cs typeface="Arial" pitchFamily="34" charset="0"/>
              </a:defRPr>
            </a:lvl3pPr>
            <a:lvl4pPr marL="228600" indent="-228600" algn="just" defTabSz="914400" rtl="0" eaLnBrk="1" latinLnBrk="0" hangingPunct="1">
              <a:defRPr lang="es-ES" sz="1800" kern="1200" dirty="0" smtClean="0">
                <a:solidFill>
                  <a:srgbClr val="40637A"/>
                </a:solidFill>
                <a:latin typeface="Arial" pitchFamily="34" charset="0"/>
                <a:ea typeface="Helvetica Neue" panose="02000503000000020004" pitchFamily="2" charset="0"/>
                <a:cs typeface="Arial" pitchFamily="34" charset="0"/>
              </a:defRPr>
            </a:lvl4pPr>
            <a:lvl5pPr marL="0" algn="just" defTabSz="914400" rtl="0" eaLnBrk="1" latinLnBrk="0" hangingPunct="1">
              <a:defRPr lang="es-CO" sz="1800" kern="1200" dirty="0">
                <a:solidFill>
                  <a:srgbClr val="40637A"/>
                </a:solidFill>
                <a:latin typeface="Arial" pitchFamily="34" charset="0"/>
                <a:ea typeface="Helvetica Neue" panose="02000503000000020004" pitchFamily="2" charset="0"/>
                <a:cs typeface="Arial" pitchFamily="34" charset="0"/>
              </a:defRPr>
            </a:lvl5pPr>
          </a:lstStyle>
          <a:p>
            <a:pPr lvl="0"/>
            <a:r>
              <a:rPr lang="es-ES" dirty="0"/>
              <a:t>Haga clic para modificar los estilos de texto del patrón</a:t>
            </a:r>
          </a:p>
        </p:txBody>
      </p:sp>
      <p:sp>
        <p:nvSpPr>
          <p:cNvPr id="6" name="Título 1">
            <a:extLst>
              <a:ext uri="{FF2B5EF4-FFF2-40B4-BE49-F238E27FC236}">
                <a16:creationId xmlns:a16="http://schemas.microsoft.com/office/drawing/2014/main" id="{CCF4023B-50C6-614A-BFDE-9441E20CA270}"/>
              </a:ext>
            </a:extLst>
          </p:cNvPr>
          <p:cNvSpPr>
            <a:spLocks noGrp="1"/>
          </p:cNvSpPr>
          <p:nvPr>
            <p:ph type="title"/>
          </p:nvPr>
        </p:nvSpPr>
        <p:spPr>
          <a:xfrm>
            <a:off x="567265" y="1"/>
            <a:ext cx="9025622" cy="830790"/>
          </a:xfrm>
        </p:spPr>
        <p:txBody>
          <a:bodyPr>
            <a:normAutofit/>
          </a:bodyPr>
          <a:lstStyle>
            <a:lvl1pPr>
              <a:defRPr sz="2800" b="1">
                <a:solidFill>
                  <a:srgbClr val="002060"/>
                </a:solidFill>
                <a:latin typeface="Tahoma" panose="020B0604030504040204" pitchFamily="34" charset="0"/>
                <a:ea typeface="Tahoma" panose="020B0604030504040204" pitchFamily="34" charset="0"/>
                <a:cs typeface="Tahoma" panose="020B0604030504040204" pitchFamily="34" charset="0"/>
              </a:defRPr>
            </a:lvl1pPr>
          </a:lstStyle>
          <a:p>
            <a:r>
              <a:rPr lang="es-ES" dirty="0"/>
              <a:t>Haga clic para modificar el estilo de título del patrón</a:t>
            </a:r>
            <a:endParaRPr lang="es-CO" dirty="0"/>
          </a:p>
        </p:txBody>
      </p:sp>
      <p:sp>
        <p:nvSpPr>
          <p:cNvPr id="5" name="Marcador de contenido 10">
            <a:extLst>
              <a:ext uri="{FF2B5EF4-FFF2-40B4-BE49-F238E27FC236}">
                <a16:creationId xmlns:a16="http://schemas.microsoft.com/office/drawing/2014/main" id="{6FA09CB1-ED03-41E4-89F4-8B0B81932917}"/>
              </a:ext>
            </a:extLst>
          </p:cNvPr>
          <p:cNvSpPr>
            <a:spLocks noGrp="1"/>
          </p:cNvSpPr>
          <p:nvPr>
            <p:ph sz="quarter" idx="12"/>
          </p:nvPr>
        </p:nvSpPr>
        <p:spPr>
          <a:xfrm>
            <a:off x="6096000" y="1160463"/>
            <a:ext cx="5462587" cy="4697412"/>
          </a:xfrm>
        </p:spPr>
        <p:txBody>
          <a:bodyPr>
            <a:normAutofit/>
          </a:bodyPr>
          <a:lstStyle>
            <a:lvl1pPr marL="0" indent="0" algn="just" defTabSz="914400" rtl="0" eaLnBrk="1" latinLnBrk="0" hangingPunct="1">
              <a:buNone/>
              <a:defRPr lang="es-ES" sz="1800" kern="1200" dirty="0" smtClean="0">
                <a:solidFill>
                  <a:srgbClr val="40637A"/>
                </a:solidFill>
                <a:latin typeface="Arial" pitchFamily="34" charset="0"/>
                <a:ea typeface="Helvetica Neue" panose="02000503000000020004" pitchFamily="2" charset="0"/>
                <a:cs typeface="Arial" pitchFamily="34" charset="0"/>
              </a:defRPr>
            </a:lvl1pPr>
            <a:lvl2pPr marL="0" algn="just" defTabSz="914400" rtl="0" eaLnBrk="1" latinLnBrk="0" hangingPunct="1">
              <a:defRPr lang="es-ES" sz="1800" kern="1200" dirty="0" smtClean="0">
                <a:solidFill>
                  <a:srgbClr val="40637A"/>
                </a:solidFill>
                <a:latin typeface="Arial" pitchFamily="34" charset="0"/>
                <a:ea typeface="Helvetica Neue" panose="02000503000000020004" pitchFamily="2" charset="0"/>
                <a:cs typeface="Arial" pitchFamily="34" charset="0"/>
              </a:defRPr>
            </a:lvl2pPr>
            <a:lvl3pPr marL="228600" indent="-228600" algn="just" defTabSz="914400" rtl="0" eaLnBrk="1" latinLnBrk="0" hangingPunct="1">
              <a:defRPr lang="es-ES" sz="1800" kern="1200" dirty="0" smtClean="0">
                <a:solidFill>
                  <a:srgbClr val="40637A"/>
                </a:solidFill>
                <a:latin typeface="Arial" pitchFamily="34" charset="0"/>
                <a:ea typeface="Helvetica Neue" panose="02000503000000020004" pitchFamily="2" charset="0"/>
                <a:cs typeface="Arial" pitchFamily="34" charset="0"/>
              </a:defRPr>
            </a:lvl3pPr>
            <a:lvl4pPr marL="228600" indent="-228600" algn="just" defTabSz="914400" rtl="0" eaLnBrk="1" latinLnBrk="0" hangingPunct="1">
              <a:defRPr lang="es-ES" sz="1800" kern="1200" dirty="0" smtClean="0">
                <a:solidFill>
                  <a:srgbClr val="40637A"/>
                </a:solidFill>
                <a:latin typeface="Arial" pitchFamily="34" charset="0"/>
                <a:ea typeface="Helvetica Neue" panose="02000503000000020004" pitchFamily="2" charset="0"/>
                <a:cs typeface="Arial" pitchFamily="34" charset="0"/>
              </a:defRPr>
            </a:lvl4pPr>
            <a:lvl5pPr marL="0" algn="just" defTabSz="914400" rtl="0" eaLnBrk="1" latinLnBrk="0" hangingPunct="1">
              <a:defRPr lang="es-CO" sz="1800" kern="1200" dirty="0">
                <a:solidFill>
                  <a:srgbClr val="40637A"/>
                </a:solidFill>
                <a:latin typeface="Arial" pitchFamily="34" charset="0"/>
                <a:ea typeface="Helvetica Neue" panose="02000503000000020004" pitchFamily="2" charset="0"/>
                <a:cs typeface="Arial" pitchFamily="34" charset="0"/>
              </a:defRPr>
            </a:lvl5pPr>
          </a:lstStyle>
          <a:p>
            <a:pPr lvl="0"/>
            <a:r>
              <a:rPr lang="es-ES"/>
              <a:t>Haga clic para modificar los estilos de texto del patrón</a:t>
            </a:r>
          </a:p>
        </p:txBody>
      </p:sp>
    </p:spTree>
    <p:extLst>
      <p:ext uri="{BB962C8B-B14F-4D97-AF65-F5344CB8AC3E}">
        <p14:creationId xmlns:p14="http://schemas.microsoft.com/office/powerpoint/2010/main" val="2616813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on_su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Marcador de texto 15">
            <a:extLst>
              <a:ext uri="{FF2B5EF4-FFF2-40B4-BE49-F238E27FC236}">
                <a16:creationId xmlns:a16="http://schemas.microsoft.com/office/drawing/2014/main" id="{48B71D38-0116-4A1D-B507-D0E762A1A1D6}"/>
              </a:ext>
            </a:extLst>
          </p:cNvPr>
          <p:cNvSpPr>
            <a:spLocks noGrp="1"/>
          </p:cNvSpPr>
          <p:nvPr>
            <p:ph type="body" sz="quarter" idx="11"/>
          </p:nvPr>
        </p:nvSpPr>
        <p:spPr>
          <a:xfrm>
            <a:off x="567265" y="856720"/>
            <a:ext cx="5528735" cy="277813"/>
          </a:xfrm>
        </p:spPr>
        <p:txBody>
          <a:bodyPr>
            <a:noAutofit/>
          </a:bodyPr>
          <a:lstStyle>
            <a:lvl1pPr marL="85725" indent="0" algn="l" defTabSz="820738" rtl="0" eaLnBrk="0" fontAlgn="base" latinLnBrk="0" hangingPunct="0">
              <a:spcBef>
                <a:spcPct val="0"/>
              </a:spcBef>
              <a:spcAft>
                <a:spcPct val="0"/>
              </a:spcAft>
              <a:buNone/>
              <a:defRPr lang="es-ES" sz="1800" b="1" kern="1200" dirty="0" smtClean="0">
                <a:solidFill>
                  <a:srgbClr val="C00000"/>
                </a:solidFill>
                <a:latin typeface="Tahoma" panose="020B0604030504040204" pitchFamily="34" charset="0"/>
                <a:ea typeface="Tahoma" panose="020B0604030504040204" pitchFamily="34" charset="0"/>
                <a:cs typeface="Tahoma" panose="020B0604030504040204" pitchFamily="34" charset="0"/>
              </a:defRPr>
            </a:lvl1pPr>
            <a:lvl2pPr marL="0" indent="0" algn="l" defTabSz="820738" rtl="0" eaLnBrk="0" fontAlgn="base" latinLnBrk="0" hangingPunct="0">
              <a:spcBef>
                <a:spcPct val="0"/>
              </a:spcBef>
              <a:spcAft>
                <a:spcPct val="0"/>
              </a:spcAft>
              <a:buNone/>
              <a:defRPr lang="es-ES" sz="1800" b="1" kern="1200" dirty="0" smtClean="0">
                <a:solidFill>
                  <a:srgbClr val="C00000"/>
                </a:solidFill>
                <a:latin typeface="Tahoma" panose="020B0604030504040204" pitchFamily="34" charset="0"/>
                <a:ea typeface="Tahoma" panose="020B0604030504040204" pitchFamily="34" charset="0"/>
                <a:cs typeface="Tahoma" panose="020B0604030504040204" pitchFamily="34" charset="0"/>
              </a:defRPr>
            </a:lvl2pPr>
            <a:lvl3pPr marL="0" indent="0" algn="l" defTabSz="820738" rtl="0" eaLnBrk="0" fontAlgn="base" latinLnBrk="0" hangingPunct="0">
              <a:spcBef>
                <a:spcPct val="0"/>
              </a:spcBef>
              <a:spcAft>
                <a:spcPct val="0"/>
              </a:spcAft>
              <a:buNone/>
              <a:defRPr lang="es-ES" sz="1800" b="1" kern="1200" dirty="0" smtClean="0">
                <a:solidFill>
                  <a:srgbClr val="C00000"/>
                </a:solidFill>
                <a:latin typeface="Tahoma" panose="020B0604030504040204" pitchFamily="34" charset="0"/>
                <a:ea typeface="Tahoma" panose="020B0604030504040204" pitchFamily="34" charset="0"/>
                <a:cs typeface="Tahoma" panose="020B0604030504040204" pitchFamily="34" charset="0"/>
              </a:defRPr>
            </a:lvl3pPr>
            <a:lvl4pPr marL="0" indent="0" algn="l" defTabSz="820738" rtl="0" eaLnBrk="0" fontAlgn="base" latinLnBrk="0" hangingPunct="0">
              <a:spcBef>
                <a:spcPct val="0"/>
              </a:spcBef>
              <a:spcAft>
                <a:spcPct val="0"/>
              </a:spcAft>
              <a:buNone/>
              <a:defRPr lang="es-ES" sz="1800" b="1" kern="1200" dirty="0" smtClean="0">
                <a:solidFill>
                  <a:srgbClr val="C00000"/>
                </a:solidFill>
                <a:latin typeface="Tahoma" panose="020B0604030504040204" pitchFamily="34" charset="0"/>
                <a:ea typeface="Tahoma" panose="020B0604030504040204" pitchFamily="34" charset="0"/>
                <a:cs typeface="Tahoma" panose="020B0604030504040204" pitchFamily="34" charset="0"/>
              </a:defRPr>
            </a:lvl4pPr>
            <a:lvl5pPr marL="0" indent="0" algn="l" defTabSz="820738" rtl="0" eaLnBrk="0" fontAlgn="base" latinLnBrk="0" hangingPunct="0">
              <a:spcBef>
                <a:spcPct val="0"/>
              </a:spcBef>
              <a:spcAft>
                <a:spcPct val="0"/>
              </a:spcAft>
              <a:buNone/>
              <a:defRPr lang="es-CO" sz="1800" b="1" kern="1200" dirty="0">
                <a:solidFill>
                  <a:srgbClr val="C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s-ES"/>
              <a:t>Haga clic para modificar los estilos de texto del patrón</a:t>
            </a:r>
          </a:p>
        </p:txBody>
      </p:sp>
      <p:sp>
        <p:nvSpPr>
          <p:cNvPr id="12" name="Marcador de contenido 10">
            <a:extLst>
              <a:ext uri="{FF2B5EF4-FFF2-40B4-BE49-F238E27FC236}">
                <a16:creationId xmlns:a16="http://schemas.microsoft.com/office/drawing/2014/main" id="{0271C3BD-7440-4793-8577-363DA942060A}"/>
              </a:ext>
            </a:extLst>
          </p:cNvPr>
          <p:cNvSpPr>
            <a:spLocks noGrp="1"/>
          </p:cNvSpPr>
          <p:nvPr>
            <p:ph sz="quarter" idx="10"/>
          </p:nvPr>
        </p:nvSpPr>
        <p:spPr>
          <a:xfrm>
            <a:off x="633413" y="1160463"/>
            <a:ext cx="5462587" cy="4697412"/>
          </a:xfrm>
        </p:spPr>
        <p:txBody>
          <a:bodyPr>
            <a:normAutofit/>
          </a:bodyPr>
          <a:lstStyle>
            <a:lvl1pPr marL="0" indent="0" algn="just" defTabSz="914400" rtl="0" eaLnBrk="1" latinLnBrk="0" hangingPunct="1">
              <a:buNone/>
              <a:defRPr lang="es-ES" sz="1800" kern="1200" dirty="0" smtClean="0">
                <a:solidFill>
                  <a:srgbClr val="40637A"/>
                </a:solidFill>
                <a:latin typeface="Arial" pitchFamily="34" charset="0"/>
                <a:ea typeface="Helvetica Neue" panose="02000503000000020004" pitchFamily="2" charset="0"/>
                <a:cs typeface="Arial" pitchFamily="34" charset="0"/>
              </a:defRPr>
            </a:lvl1pPr>
            <a:lvl2pPr marL="0" algn="just" defTabSz="914400" rtl="0" eaLnBrk="1" latinLnBrk="0" hangingPunct="1">
              <a:defRPr lang="es-ES" sz="1800" kern="1200" dirty="0" smtClean="0">
                <a:solidFill>
                  <a:srgbClr val="40637A"/>
                </a:solidFill>
                <a:latin typeface="Arial" pitchFamily="34" charset="0"/>
                <a:ea typeface="Helvetica Neue" panose="02000503000000020004" pitchFamily="2" charset="0"/>
                <a:cs typeface="Arial" pitchFamily="34" charset="0"/>
              </a:defRPr>
            </a:lvl2pPr>
            <a:lvl3pPr marL="228600" indent="-228600" algn="just" defTabSz="914400" rtl="0" eaLnBrk="1" latinLnBrk="0" hangingPunct="1">
              <a:defRPr lang="es-ES" sz="1800" kern="1200" dirty="0" smtClean="0">
                <a:solidFill>
                  <a:srgbClr val="40637A"/>
                </a:solidFill>
                <a:latin typeface="Arial" pitchFamily="34" charset="0"/>
                <a:ea typeface="Helvetica Neue" panose="02000503000000020004" pitchFamily="2" charset="0"/>
                <a:cs typeface="Arial" pitchFamily="34" charset="0"/>
              </a:defRPr>
            </a:lvl3pPr>
            <a:lvl4pPr marL="228600" indent="-228600" algn="just" defTabSz="914400" rtl="0" eaLnBrk="1" latinLnBrk="0" hangingPunct="1">
              <a:defRPr lang="es-ES" sz="1800" kern="1200" dirty="0" smtClean="0">
                <a:solidFill>
                  <a:srgbClr val="40637A"/>
                </a:solidFill>
                <a:latin typeface="Arial" pitchFamily="34" charset="0"/>
                <a:ea typeface="Helvetica Neue" panose="02000503000000020004" pitchFamily="2" charset="0"/>
                <a:cs typeface="Arial" pitchFamily="34" charset="0"/>
              </a:defRPr>
            </a:lvl4pPr>
            <a:lvl5pPr marL="0" algn="just" defTabSz="914400" rtl="0" eaLnBrk="1" latinLnBrk="0" hangingPunct="1">
              <a:defRPr lang="es-CO" sz="1800" kern="1200" dirty="0">
                <a:solidFill>
                  <a:srgbClr val="40637A"/>
                </a:solidFill>
                <a:latin typeface="Arial" pitchFamily="34" charset="0"/>
                <a:ea typeface="Helvetica Neue" panose="02000503000000020004" pitchFamily="2" charset="0"/>
                <a:cs typeface="Arial" pitchFamily="34" charset="0"/>
              </a:defRPr>
            </a:lvl5pPr>
          </a:lstStyle>
          <a:p>
            <a:pPr lvl="0"/>
            <a:r>
              <a:rPr lang="es-ES"/>
              <a:t>Haga clic para modificar los estilos de texto del patrón</a:t>
            </a:r>
          </a:p>
        </p:txBody>
      </p:sp>
      <p:sp>
        <p:nvSpPr>
          <p:cNvPr id="5" name="Marcador de contenido 10">
            <a:extLst>
              <a:ext uri="{FF2B5EF4-FFF2-40B4-BE49-F238E27FC236}">
                <a16:creationId xmlns:a16="http://schemas.microsoft.com/office/drawing/2014/main" id="{6FA09CB1-ED03-41E4-89F4-8B0B81932917}"/>
              </a:ext>
            </a:extLst>
          </p:cNvPr>
          <p:cNvSpPr>
            <a:spLocks noGrp="1"/>
          </p:cNvSpPr>
          <p:nvPr>
            <p:ph sz="quarter" idx="12"/>
          </p:nvPr>
        </p:nvSpPr>
        <p:spPr>
          <a:xfrm>
            <a:off x="6096000" y="1160463"/>
            <a:ext cx="5462587" cy="4697412"/>
          </a:xfrm>
        </p:spPr>
        <p:txBody>
          <a:bodyPr>
            <a:normAutofit/>
          </a:bodyPr>
          <a:lstStyle>
            <a:lvl1pPr marL="0" indent="0" algn="just" defTabSz="914400" rtl="0" eaLnBrk="1" latinLnBrk="0" hangingPunct="1">
              <a:buNone/>
              <a:defRPr lang="es-ES" sz="1800" kern="1200" dirty="0" smtClean="0">
                <a:solidFill>
                  <a:srgbClr val="40637A"/>
                </a:solidFill>
                <a:latin typeface="Arial" pitchFamily="34" charset="0"/>
                <a:ea typeface="Helvetica Neue" panose="02000503000000020004" pitchFamily="2" charset="0"/>
                <a:cs typeface="Arial" pitchFamily="34" charset="0"/>
              </a:defRPr>
            </a:lvl1pPr>
            <a:lvl2pPr marL="0" algn="just" defTabSz="914400" rtl="0" eaLnBrk="1" latinLnBrk="0" hangingPunct="1">
              <a:defRPr lang="es-ES" sz="1800" kern="1200" dirty="0" smtClean="0">
                <a:solidFill>
                  <a:srgbClr val="40637A"/>
                </a:solidFill>
                <a:latin typeface="Arial" pitchFamily="34" charset="0"/>
                <a:ea typeface="Helvetica Neue" panose="02000503000000020004" pitchFamily="2" charset="0"/>
                <a:cs typeface="Arial" pitchFamily="34" charset="0"/>
              </a:defRPr>
            </a:lvl2pPr>
            <a:lvl3pPr marL="228600" indent="-228600" algn="just" defTabSz="914400" rtl="0" eaLnBrk="1" latinLnBrk="0" hangingPunct="1">
              <a:defRPr lang="es-ES" sz="1800" kern="1200" dirty="0" smtClean="0">
                <a:solidFill>
                  <a:srgbClr val="40637A"/>
                </a:solidFill>
                <a:latin typeface="Arial" pitchFamily="34" charset="0"/>
                <a:ea typeface="Helvetica Neue" panose="02000503000000020004" pitchFamily="2" charset="0"/>
                <a:cs typeface="Arial" pitchFamily="34" charset="0"/>
              </a:defRPr>
            </a:lvl3pPr>
            <a:lvl4pPr marL="228600" indent="-228600" algn="just" defTabSz="914400" rtl="0" eaLnBrk="1" latinLnBrk="0" hangingPunct="1">
              <a:defRPr lang="es-ES" sz="1800" kern="1200" dirty="0" smtClean="0">
                <a:solidFill>
                  <a:srgbClr val="40637A"/>
                </a:solidFill>
                <a:latin typeface="Arial" pitchFamily="34" charset="0"/>
                <a:ea typeface="Helvetica Neue" panose="02000503000000020004" pitchFamily="2" charset="0"/>
                <a:cs typeface="Arial" pitchFamily="34" charset="0"/>
              </a:defRPr>
            </a:lvl4pPr>
            <a:lvl5pPr marL="0" algn="just" defTabSz="914400" rtl="0" eaLnBrk="1" latinLnBrk="0" hangingPunct="1">
              <a:defRPr lang="es-CO" sz="1800" kern="1200" dirty="0">
                <a:solidFill>
                  <a:srgbClr val="40637A"/>
                </a:solidFill>
                <a:latin typeface="Arial" pitchFamily="34" charset="0"/>
                <a:ea typeface="Helvetica Neue" panose="02000503000000020004" pitchFamily="2" charset="0"/>
                <a:cs typeface="Arial" pitchFamily="34" charset="0"/>
              </a:defRPr>
            </a:lvl5pPr>
          </a:lstStyle>
          <a:p>
            <a:pPr lvl="0"/>
            <a:r>
              <a:rPr lang="es-ES"/>
              <a:t>Haga clic para modificar los estilos de texto del patrón</a:t>
            </a:r>
          </a:p>
        </p:txBody>
      </p:sp>
      <p:sp>
        <p:nvSpPr>
          <p:cNvPr id="7" name="Marcador de texto 15">
            <a:extLst>
              <a:ext uri="{FF2B5EF4-FFF2-40B4-BE49-F238E27FC236}">
                <a16:creationId xmlns:a16="http://schemas.microsoft.com/office/drawing/2014/main" id="{5F274FD8-3671-454B-BD8F-8BE72034949F}"/>
              </a:ext>
            </a:extLst>
          </p:cNvPr>
          <p:cNvSpPr>
            <a:spLocks noGrp="1"/>
          </p:cNvSpPr>
          <p:nvPr>
            <p:ph type="body" sz="quarter" idx="13"/>
          </p:nvPr>
        </p:nvSpPr>
        <p:spPr>
          <a:xfrm>
            <a:off x="6029852" y="856719"/>
            <a:ext cx="5528735" cy="277813"/>
          </a:xfrm>
        </p:spPr>
        <p:txBody>
          <a:bodyPr>
            <a:noAutofit/>
          </a:bodyPr>
          <a:lstStyle>
            <a:lvl1pPr marL="85725" indent="0" algn="l" defTabSz="820738" rtl="0" eaLnBrk="0" fontAlgn="base" latinLnBrk="0" hangingPunct="0">
              <a:spcBef>
                <a:spcPct val="0"/>
              </a:spcBef>
              <a:spcAft>
                <a:spcPct val="0"/>
              </a:spcAft>
              <a:buNone/>
              <a:defRPr lang="es-ES" sz="1800" b="1" kern="1200" dirty="0" smtClean="0">
                <a:solidFill>
                  <a:srgbClr val="C00000"/>
                </a:solidFill>
                <a:latin typeface="Tahoma" panose="020B0604030504040204" pitchFamily="34" charset="0"/>
                <a:ea typeface="Tahoma" panose="020B0604030504040204" pitchFamily="34" charset="0"/>
                <a:cs typeface="Tahoma" panose="020B0604030504040204" pitchFamily="34" charset="0"/>
              </a:defRPr>
            </a:lvl1pPr>
            <a:lvl2pPr marL="0" indent="0" algn="l" defTabSz="820738" rtl="0" eaLnBrk="0" fontAlgn="base" latinLnBrk="0" hangingPunct="0">
              <a:spcBef>
                <a:spcPct val="0"/>
              </a:spcBef>
              <a:spcAft>
                <a:spcPct val="0"/>
              </a:spcAft>
              <a:buNone/>
              <a:defRPr lang="es-ES" sz="1800" b="1" kern="1200" dirty="0" smtClean="0">
                <a:solidFill>
                  <a:srgbClr val="C00000"/>
                </a:solidFill>
                <a:latin typeface="Tahoma" panose="020B0604030504040204" pitchFamily="34" charset="0"/>
                <a:ea typeface="Tahoma" panose="020B0604030504040204" pitchFamily="34" charset="0"/>
                <a:cs typeface="Tahoma" panose="020B0604030504040204" pitchFamily="34" charset="0"/>
              </a:defRPr>
            </a:lvl2pPr>
            <a:lvl3pPr marL="0" indent="0" algn="l" defTabSz="820738" rtl="0" eaLnBrk="0" fontAlgn="base" latinLnBrk="0" hangingPunct="0">
              <a:spcBef>
                <a:spcPct val="0"/>
              </a:spcBef>
              <a:spcAft>
                <a:spcPct val="0"/>
              </a:spcAft>
              <a:buNone/>
              <a:defRPr lang="es-ES" sz="1800" b="1" kern="1200" dirty="0" smtClean="0">
                <a:solidFill>
                  <a:srgbClr val="C00000"/>
                </a:solidFill>
                <a:latin typeface="Tahoma" panose="020B0604030504040204" pitchFamily="34" charset="0"/>
                <a:ea typeface="Tahoma" panose="020B0604030504040204" pitchFamily="34" charset="0"/>
                <a:cs typeface="Tahoma" panose="020B0604030504040204" pitchFamily="34" charset="0"/>
              </a:defRPr>
            </a:lvl3pPr>
            <a:lvl4pPr marL="0" indent="0" algn="l" defTabSz="820738" rtl="0" eaLnBrk="0" fontAlgn="base" latinLnBrk="0" hangingPunct="0">
              <a:spcBef>
                <a:spcPct val="0"/>
              </a:spcBef>
              <a:spcAft>
                <a:spcPct val="0"/>
              </a:spcAft>
              <a:buNone/>
              <a:defRPr lang="es-ES" sz="1800" b="1" kern="1200" dirty="0" smtClean="0">
                <a:solidFill>
                  <a:srgbClr val="C00000"/>
                </a:solidFill>
                <a:latin typeface="Tahoma" panose="020B0604030504040204" pitchFamily="34" charset="0"/>
                <a:ea typeface="Tahoma" panose="020B0604030504040204" pitchFamily="34" charset="0"/>
                <a:cs typeface="Tahoma" panose="020B0604030504040204" pitchFamily="34" charset="0"/>
              </a:defRPr>
            </a:lvl4pPr>
            <a:lvl5pPr marL="0" indent="0" algn="l" defTabSz="820738" rtl="0" eaLnBrk="0" fontAlgn="base" latinLnBrk="0" hangingPunct="0">
              <a:spcBef>
                <a:spcPct val="0"/>
              </a:spcBef>
              <a:spcAft>
                <a:spcPct val="0"/>
              </a:spcAft>
              <a:buNone/>
              <a:defRPr lang="es-CO" sz="1800" b="1" kern="1200" dirty="0">
                <a:solidFill>
                  <a:srgbClr val="C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s-ES"/>
              <a:t>Haga clic para modificar los estilos de texto del patrón</a:t>
            </a:r>
          </a:p>
        </p:txBody>
      </p:sp>
      <p:sp>
        <p:nvSpPr>
          <p:cNvPr id="8" name="Título 1">
            <a:extLst>
              <a:ext uri="{FF2B5EF4-FFF2-40B4-BE49-F238E27FC236}">
                <a16:creationId xmlns:a16="http://schemas.microsoft.com/office/drawing/2014/main" id="{E9C23537-6532-4CD6-BDCF-EADFE7325EEE}"/>
              </a:ext>
            </a:extLst>
          </p:cNvPr>
          <p:cNvSpPr>
            <a:spLocks noGrp="1"/>
          </p:cNvSpPr>
          <p:nvPr>
            <p:ph type="title"/>
          </p:nvPr>
        </p:nvSpPr>
        <p:spPr>
          <a:xfrm>
            <a:off x="567265" y="1"/>
            <a:ext cx="9025622" cy="830790"/>
          </a:xfrm>
        </p:spPr>
        <p:txBody>
          <a:bodyPr>
            <a:normAutofit/>
          </a:bodyPr>
          <a:lstStyle>
            <a:lvl1pPr>
              <a:defRPr sz="2800" b="1">
                <a:solidFill>
                  <a:srgbClr val="002060"/>
                </a:solidFill>
                <a:latin typeface="Tahoma" panose="020B0604030504040204" pitchFamily="34" charset="0"/>
                <a:ea typeface="Tahoma" panose="020B0604030504040204" pitchFamily="34" charset="0"/>
                <a:cs typeface="Tahoma" panose="020B0604030504040204" pitchFamily="34" charset="0"/>
              </a:defRPr>
            </a:lvl1pPr>
          </a:lstStyle>
          <a:p>
            <a:r>
              <a:rPr lang="es-ES" dirty="0"/>
              <a:t>Haga clic para modificar el estilo de título del patrón</a:t>
            </a:r>
            <a:endParaRPr lang="es-CO" dirty="0"/>
          </a:p>
        </p:txBody>
      </p:sp>
    </p:spTree>
    <p:extLst>
      <p:ext uri="{BB962C8B-B14F-4D97-AF65-F5344CB8AC3E}">
        <p14:creationId xmlns:p14="http://schemas.microsoft.com/office/powerpoint/2010/main" val="3894959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92E42E-DF89-B44E-BA63-485511AC1C9C}"/>
              </a:ext>
            </a:extLst>
          </p:cNvPr>
          <p:cNvSpPr>
            <a:spLocks noGrp="1"/>
          </p:cNvSpPr>
          <p:nvPr>
            <p:ph type="title" hasCustomPrompt="1"/>
          </p:nvPr>
        </p:nvSpPr>
        <p:spPr>
          <a:xfrm>
            <a:off x="831850" y="731851"/>
            <a:ext cx="10515600" cy="1066240"/>
          </a:xfrm>
        </p:spPr>
        <p:txBody>
          <a:bodyPr anchor="b"/>
          <a:lstStyle>
            <a:lvl1pPr>
              <a:defRPr sz="6000" b="1">
                <a:solidFill>
                  <a:srgbClr val="033B91"/>
                </a:solidFill>
                <a:latin typeface="Tahoma" panose="020B0604030504040204" pitchFamily="34" charset="0"/>
                <a:ea typeface="Tahoma" panose="020B0604030504040204" pitchFamily="34" charset="0"/>
                <a:cs typeface="Tahoma" panose="020B0604030504040204" pitchFamily="34" charset="0"/>
              </a:defRPr>
            </a:lvl1pPr>
          </a:lstStyle>
          <a:p>
            <a:r>
              <a:rPr lang="es-ES" dirty="0"/>
              <a:t>Título de la lámina</a:t>
            </a:r>
            <a:endParaRPr lang="es-CO" dirty="0"/>
          </a:p>
        </p:txBody>
      </p:sp>
      <p:sp>
        <p:nvSpPr>
          <p:cNvPr id="5" name="Título 1">
            <a:extLst>
              <a:ext uri="{FF2B5EF4-FFF2-40B4-BE49-F238E27FC236}">
                <a16:creationId xmlns:a16="http://schemas.microsoft.com/office/drawing/2014/main" id="{26C09206-4990-9F45-97C3-561E940E43D3}"/>
              </a:ext>
            </a:extLst>
          </p:cNvPr>
          <p:cNvSpPr txBox="1">
            <a:spLocks/>
          </p:cNvSpPr>
          <p:nvPr/>
        </p:nvSpPr>
        <p:spPr>
          <a:xfrm>
            <a:off x="696383" y="2353733"/>
            <a:ext cx="3943350" cy="423333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kern="1200">
                <a:solidFill>
                  <a:srgbClr val="002060"/>
                </a:solidFill>
                <a:latin typeface="Tahoma" panose="020B0604030504040204" pitchFamily="34" charset="0"/>
                <a:ea typeface="Tahoma" panose="020B0604030504040204" pitchFamily="34" charset="0"/>
                <a:cs typeface="Tahoma" panose="020B0604030504040204" pitchFamily="34" charset="0"/>
              </a:defRPr>
            </a:lvl1pPr>
          </a:lstStyle>
          <a:p>
            <a:pPr algn="ctr"/>
            <a:r>
              <a:rPr lang="es-ES" sz="28000" b="0" dirty="0">
                <a:solidFill>
                  <a:srgbClr val="033B91"/>
                </a:solidFill>
              </a:rPr>
              <a:t>1</a:t>
            </a:r>
            <a:endParaRPr lang="es-CO" sz="28000" b="0" dirty="0">
              <a:solidFill>
                <a:srgbClr val="033B91"/>
              </a:solidFill>
            </a:endParaRPr>
          </a:p>
        </p:txBody>
      </p:sp>
    </p:spTree>
    <p:extLst>
      <p:ext uri="{BB962C8B-B14F-4D97-AF65-F5344CB8AC3E}">
        <p14:creationId xmlns:p14="http://schemas.microsoft.com/office/powerpoint/2010/main" val="785535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92E42E-DF89-B44E-BA63-485511AC1C9C}"/>
              </a:ext>
            </a:extLst>
          </p:cNvPr>
          <p:cNvSpPr>
            <a:spLocks noGrp="1"/>
          </p:cNvSpPr>
          <p:nvPr>
            <p:ph type="title" hasCustomPrompt="1"/>
          </p:nvPr>
        </p:nvSpPr>
        <p:spPr>
          <a:xfrm>
            <a:off x="831850" y="731851"/>
            <a:ext cx="10515600" cy="1066240"/>
          </a:xfrm>
        </p:spPr>
        <p:txBody>
          <a:bodyPr anchor="b"/>
          <a:lstStyle>
            <a:lvl1pPr>
              <a:defRPr sz="6000" b="1">
                <a:solidFill>
                  <a:srgbClr val="61B0BB"/>
                </a:solidFill>
                <a:latin typeface="Tahoma" panose="020B0604030504040204" pitchFamily="34" charset="0"/>
                <a:ea typeface="Tahoma" panose="020B0604030504040204" pitchFamily="34" charset="0"/>
                <a:cs typeface="Tahoma" panose="020B0604030504040204" pitchFamily="34" charset="0"/>
              </a:defRPr>
            </a:lvl1pPr>
          </a:lstStyle>
          <a:p>
            <a:r>
              <a:rPr lang="es-ES" dirty="0"/>
              <a:t>Título de la lámina</a:t>
            </a:r>
            <a:endParaRPr lang="es-CO" dirty="0"/>
          </a:p>
        </p:txBody>
      </p:sp>
      <p:sp>
        <p:nvSpPr>
          <p:cNvPr id="5" name="Título 1">
            <a:extLst>
              <a:ext uri="{FF2B5EF4-FFF2-40B4-BE49-F238E27FC236}">
                <a16:creationId xmlns:a16="http://schemas.microsoft.com/office/drawing/2014/main" id="{26C09206-4990-9F45-97C3-561E940E43D3}"/>
              </a:ext>
            </a:extLst>
          </p:cNvPr>
          <p:cNvSpPr txBox="1">
            <a:spLocks/>
          </p:cNvSpPr>
          <p:nvPr/>
        </p:nvSpPr>
        <p:spPr>
          <a:xfrm>
            <a:off x="696383" y="2353733"/>
            <a:ext cx="3943350" cy="423333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kern="1200">
                <a:solidFill>
                  <a:srgbClr val="002060"/>
                </a:solidFill>
                <a:latin typeface="Tahoma" panose="020B0604030504040204" pitchFamily="34" charset="0"/>
                <a:ea typeface="Tahoma" panose="020B0604030504040204" pitchFamily="34" charset="0"/>
                <a:cs typeface="Tahoma" panose="020B0604030504040204" pitchFamily="34" charset="0"/>
              </a:defRPr>
            </a:lvl1pPr>
          </a:lstStyle>
          <a:p>
            <a:pPr algn="ctr"/>
            <a:r>
              <a:rPr lang="es-ES" sz="28000" b="0" dirty="0">
                <a:solidFill>
                  <a:srgbClr val="61B0BB"/>
                </a:solidFill>
              </a:rPr>
              <a:t>2</a:t>
            </a:r>
            <a:endParaRPr lang="es-CO" sz="28000" b="0" dirty="0">
              <a:solidFill>
                <a:srgbClr val="61B0BB"/>
              </a:solidFill>
            </a:endParaRPr>
          </a:p>
        </p:txBody>
      </p:sp>
    </p:spTree>
    <p:extLst>
      <p:ext uri="{BB962C8B-B14F-4D97-AF65-F5344CB8AC3E}">
        <p14:creationId xmlns:p14="http://schemas.microsoft.com/office/powerpoint/2010/main" val="2579926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92E42E-DF89-B44E-BA63-485511AC1C9C}"/>
              </a:ext>
            </a:extLst>
          </p:cNvPr>
          <p:cNvSpPr>
            <a:spLocks noGrp="1"/>
          </p:cNvSpPr>
          <p:nvPr>
            <p:ph type="title" hasCustomPrompt="1"/>
          </p:nvPr>
        </p:nvSpPr>
        <p:spPr>
          <a:xfrm>
            <a:off x="831850" y="731851"/>
            <a:ext cx="10515600" cy="1066240"/>
          </a:xfrm>
        </p:spPr>
        <p:txBody>
          <a:bodyPr anchor="b"/>
          <a:lstStyle>
            <a:lvl1pPr>
              <a:defRPr sz="6000" b="1">
                <a:solidFill>
                  <a:srgbClr val="B11117"/>
                </a:solidFill>
                <a:latin typeface="Tahoma" panose="020B0604030504040204" pitchFamily="34" charset="0"/>
                <a:ea typeface="Tahoma" panose="020B0604030504040204" pitchFamily="34" charset="0"/>
                <a:cs typeface="Tahoma" panose="020B0604030504040204" pitchFamily="34" charset="0"/>
              </a:defRPr>
            </a:lvl1pPr>
          </a:lstStyle>
          <a:p>
            <a:r>
              <a:rPr lang="es-ES" dirty="0"/>
              <a:t>Título de la lámina</a:t>
            </a:r>
            <a:endParaRPr lang="es-CO" dirty="0"/>
          </a:p>
        </p:txBody>
      </p:sp>
      <p:sp>
        <p:nvSpPr>
          <p:cNvPr id="5" name="Título 1">
            <a:extLst>
              <a:ext uri="{FF2B5EF4-FFF2-40B4-BE49-F238E27FC236}">
                <a16:creationId xmlns:a16="http://schemas.microsoft.com/office/drawing/2014/main" id="{26C09206-4990-9F45-97C3-561E940E43D3}"/>
              </a:ext>
            </a:extLst>
          </p:cNvPr>
          <p:cNvSpPr txBox="1">
            <a:spLocks/>
          </p:cNvSpPr>
          <p:nvPr/>
        </p:nvSpPr>
        <p:spPr>
          <a:xfrm>
            <a:off x="696383" y="2353733"/>
            <a:ext cx="3943350" cy="423333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kern="1200">
                <a:solidFill>
                  <a:srgbClr val="002060"/>
                </a:solidFill>
                <a:latin typeface="Tahoma" panose="020B0604030504040204" pitchFamily="34" charset="0"/>
                <a:ea typeface="Tahoma" panose="020B0604030504040204" pitchFamily="34" charset="0"/>
                <a:cs typeface="Tahoma" panose="020B0604030504040204" pitchFamily="34" charset="0"/>
              </a:defRPr>
            </a:lvl1pPr>
          </a:lstStyle>
          <a:p>
            <a:pPr algn="ctr"/>
            <a:r>
              <a:rPr lang="es-ES" sz="28000" b="0" dirty="0">
                <a:solidFill>
                  <a:srgbClr val="B11117"/>
                </a:solidFill>
              </a:rPr>
              <a:t>3</a:t>
            </a:r>
            <a:endParaRPr lang="es-CO" sz="28000" b="0" dirty="0">
              <a:solidFill>
                <a:srgbClr val="B11117"/>
              </a:solidFill>
            </a:endParaRPr>
          </a:p>
        </p:txBody>
      </p:sp>
    </p:spTree>
    <p:extLst>
      <p:ext uri="{BB962C8B-B14F-4D97-AF65-F5344CB8AC3E}">
        <p14:creationId xmlns:p14="http://schemas.microsoft.com/office/powerpoint/2010/main" val="3361219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0FCF9C7-2084-7D4C-80DC-7261663779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6492C1B0-1B2C-474C-84A5-A27C66E2B2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dirty="0"/>
              <a:t>Editar los estilos de texto del patrón
Segundo nivel
Tercer nivel
Cuarto nivel
Quinto nivel</a:t>
            </a:r>
            <a:endParaRPr lang="es-CO" dirty="0"/>
          </a:p>
        </p:txBody>
      </p:sp>
      <p:sp>
        <p:nvSpPr>
          <p:cNvPr id="4" name="Marcador de fecha 3">
            <a:extLst>
              <a:ext uri="{FF2B5EF4-FFF2-40B4-BE49-F238E27FC236}">
                <a16:creationId xmlns:a16="http://schemas.microsoft.com/office/drawing/2014/main" id="{A610AB5E-6264-974D-BA49-EE6E4F254B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rgbClr val="002060"/>
                </a:solidFill>
                <a:latin typeface="Arial" panose="020B0604020202020204" pitchFamily="34" charset="0"/>
                <a:cs typeface="Arial" panose="020B0604020202020204" pitchFamily="34" charset="0"/>
              </a:defRPr>
            </a:lvl1pPr>
          </a:lstStyle>
          <a:p>
            <a:fld id="{0EF8304B-8FD4-476F-8DA1-1EFF6EC465A1}" type="datetimeFigureOut">
              <a:rPr lang="es-CO" smtClean="0"/>
              <a:pPr/>
              <a:t>03/10/2019</a:t>
            </a:fld>
            <a:endParaRPr lang="es-CO" dirty="0"/>
          </a:p>
        </p:txBody>
      </p:sp>
      <p:sp>
        <p:nvSpPr>
          <p:cNvPr id="5" name="Marcador de pie de página 4">
            <a:extLst>
              <a:ext uri="{FF2B5EF4-FFF2-40B4-BE49-F238E27FC236}">
                <a16:creationId xmlns:a16="http://schemas.microsoft.com/office/drawing/2014/main" id="{F9196792-C43A-9645-AD4A-00BEAF28E9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002060"/>
                </a:solidFill>
                <a:latin typeface="Arial" panose="020B0604020202020204" pitchFamily="34" charset="0"/>
                <a:cs typeface="Arial" panose="020B0604020202020204" pitchFamily="34" charset="0"/>
              </a:defRPr>
            </a:lvl1pPr>
          </a:lstStyle>
          <a:p>
            <a:endParaRPr lang="es-CO" dirty="0"/>
          </a:p>
        </p:txBody>
      </p:sp>
      <p:sp>
        <p:nvSpPr>
          <p:cNvPr id="6" name="Marcador de número de diapositiva 5">
            <a:extLst>
              <a:ext uri="{FF2B5EF4-FFF2-40B4-BE49-F238E27FC236}">
                <a16:creationId xmlns:a16="http://schemas.microsoft.com/office/drawing/2014/main" id="{5F83852A-A286-2D47-9160-DD05382C12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002060"/>
                </a:solidFill>
                <a:latin typeface="Arial" panose="020B0604020202020204" pitchFamily="34" charset="0"/>
                <a:cs typeface="Arial" panose="020B0604020202020204" pitchFamily="34" charset="0"/>
              </a:defRPr>
            </a:lvl1pPr>
          </a:lstStyle>
          <a:p>
            <a:fld id="{842206E6-D6AD-45DC-8059-9FD5EA9FD876}" type="slidenum">
              <a:rPr lang="es-CO" smtClean="0"/>
              <a:pPr/>
              <a:t>‹Nº›</a:t>
            </a:fld>
            <a:endParaRPr lang="es-CO" dirty="0"/>
          </a:p>
        </p:txBody>
      </p:sp>
    </p:spTree>
    <p:extLst>
      <p:ext uri="{BB962C8B-B14F-4D97-AF65-F5344CB8AC3E}">
        <p14:creationId xmlns:p14="http://schemas.microsoft.com/office/powerpoint/2010/main" val="32239508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txStyles>
    <p:titleStyle>
      <a:lvl1pPr algn="l" defTabSz="914400" rtl="0" eaLnBrk="1" latinLnBrk="0" hangingPunct="1">
        <a:lnSpc>
          <a:spcPct val="90000"/>
        </a:lnSpc>
        <a:spcBef>
          <a:spcPct val="0"/>
        </a:spcBef>
        <a:buNone/>
        <a:defRPr sz="4400" kern="1200">
          <a:solidFill>
            <a:srgbClr val="00206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0637A"/>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75308F67-17CF-412B-9ABC-05CEFF8CDA72}"/>
              </a:ext>
            </a:extLst>
          </p:cNvPr>
          <p:cNvSpPr>
            <a:spLocks noGrp="1"/>
          </p:cNvSpPr>
          <p:nvPr>
            <p:ph type="title"/>
          </p:nvPr>
        </p:nvSpPr>
        <p:spPr/>
        <p:txBody>
          <a:bodyPr>
            <a:normAutofit fontScale="90000"/>
          </a:bodyPr>
          <a:lstStyle/>
          <a:p>
            <a:r>
              <a:rPr lang="es-CO" dirty="0"/>
              <a:t>Conexión De Fuentes Renovables</a:t>
            </a:r>
          </a:p>
        </p:txBody>
      </p:sp>
    </p:spTree>
    <p:extLst>
      <p:ext uri="{BB962C8B-B14F-4D97-AF65-F5344CB8AC3E}">
        <p14:creationId xmlns:p14="http://schemas.microsoft.com/office/powerpoint/2010/main" val="3697740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1"/>
          </p:nvPr>
        </p:nvSpPr>
        <p:spPr/>
        <p:txBody>
          <a:bodyPr/>
          <a:lstStyle/>
          <a:p>
            <a:r>
              <a:rPr lang="es-CO" dirty="0"/>
              <a:t>Puntos Abiertos</a:t>
            </a:r>
          </a:p>
        </p:txBody>
      </p:sp>
      <p:sp>
        <p:nvSpPr>
          <p:cNvPr id="3" name="2 Marcador de contenido"/>
          <p:cNvSpPr>
            <a:spLocks noGrp="1"/>
          </p:cNvSpPr>
          <p:nvPr>
            <p:ph sz="quarter" idx="10"/>
          </p:nvPr>
        </p:nvSpPr>
        <p:spPr>
          <a:xfrm>
            <a:off x="633413" y="1160463"/>
            <a:ext cx="10925175" cy="5316538"/>
          </a:xfrm>
        </p:spPr>
        <p:txBody>
          <a:bodyPr>
            <a:normAutofit fontScale="92500" lnSpcReduction="20000"/>
          </a:bodyPr>
          <a:lstStyle/>
          <a:p>
            <a:pPr marL="285750" lvl="0" indent="-285750">
              <a:buFont typeface="Wingdings" panose="05000000000000000000" pitchFamily="2" charset="2"/>
              <a:buChar char="§"/>
            </a:pPr>
            <a:r>
              <a:rPr lang="es-CO" b="1" dirty="0"/>
              <a:t>Número de solicitudes de puntos de conexión por promotor: </a:t>
            </a:r>
            <a:r>
              <a:rPr lang="es-CO" dirty="0"/>
              <a:t>Considerando que como OR de acuerdo a la resolución CREG 070 de 1998 esta “</a:t>
            </a:r>
            <a:r>
              <a:rPr lang="es-CO" i="1" dirty="0"/>
              <a:t>en la obligación de ofrecer al Usuario un punto de conexión a su sistema cuando este lo solicite y garantizar el libre acceso a la red”</a:t>
            </a:r>
            <a:r>
              <a:rPr lang="es-CO" dirty="0"/>
              <a:t>, el promotor en algunas ocasiones solicita hasta 56 puntos de conexión en diferentes zonas con la idea encontrar algún punto de conexión. Se tiene una amplia incertidumbre al no tener certeza si este tiene la capacidad para gestionar la materialización de estos 56 proyectos, o si por el contrario está “especulando” para vender en algún punto la conexión eléctrica que acapara. </a:t>
            </a:r>
          </a:p>
          <a:p>
            <a:pPr marL="285750" lvl="0" indent="-285750">
              <a:buFont typeface="Wingdings" panose="05000000000000000000" pitchFamily="2" charset="2"/>
              <a:buChar char="§"/>
            </a:pPr>
            <a:r>
              <a:rPr lang="es-CO" b="1" dirty="0"/>
              <a:t>Regular el tiempo límite que tiene el Promotor para atender comentarios a estudio de conexión:</a:t>
            </a:r>
            <a:r>
              <a:rPr lang="es-CO" dirty="0"/>
              <a:t>. Actualmente en Electricaribe otorgamos 6 meses contados a partir de la fecha de entrega de comentarios</a:t>
            </a:r>
            <a:endParaRPr lang="es-CO" b="1" dirty="0"/>
          </a:p>
          <a:p>
            <a:pPr marL="285750" lvl="0" indent="-285750">
              <a:buFont typeface="Wingdings" panose="05000000000000000000" pitchFamily="2" charset="2"/>
              <a:buChar char="§"/>
            </a:pPr>
            <a:r>
              <a:rPr lang="es-CO" b="1" dirty="0"/>
              <a:t>Cantidad de veces para solicitar el cambio de FPO permitida por proyecto: </a:t>
            </a:r>
            <a:r>
              <a:rPr lang="es-CO" dirty="0"/>
              <a:t>Algunos promotores han realizado cambio de la FPO hasta 4 veces. Lo anterior supone una constante incertidumbre en la planeación al no tener claro el año de entrada en operación de las plantas de generación que constantemente desplazan la FPO.  </a:t>
            </a:r>
            <a:endParaRPr lang="es-CO" b="1" dirty="0"/>
          </a:p>
          <a:p>
            <a:pPr marL="285750" lvl="0" indent="-285750">
              <a:buFont typeface="Wingdings" panose="05000000000000000000" pitchFamily="2" charset="2"/>
              <a:buChar char="§"/>
            </a:pPr>
            <a:r>
              <a:rPr lang="es-CO" b="1" dirty="0"/>
              <a:t>Fiabilidad de la información recibida por OR para la revisión del estudio: </a:t>
            </a:r>
            <a:r>
              <a:rPr lang="es-CO" dirty="0"/>
              <a:t>En los múltiples estudios de conexión revisados, uno de los puntos clave para determinar si es viable o no la conexión del proyecto,  son las cargabilidades que se determinan entre otros aspectos a partir de los parámetros eléctricos,  que en su mayoría están reportados en paratecc. En algunos de estos estudios, se han evidenciado errores en los parámetros eléctricos que encubren sobrecargas en el sistema, generando la duda de si el error fue involuntario o con intención.</a:t>
            </a:r>
          </a:p>
          <a:p>
            <a:pPr marL="285750" lvl="0" indent="-285750">
              <a:buFont typeface="Wingdings" panose="05000000000000000000" pitchFamily="2" charset="2"/>
              <a:buChar char="§"/>
            </a:pPr>
            <a:r>
              <a:rPr lang="es-CO" dirty="0">
                <a:solidFill>
                  <a:srgbClr val="FF0000"/>
                </a:solidFill>
              </a:rPr>
              <a:t>Confidencialidad de la información para el estudio de conexión. </a:t>
            </a:r>
          </a:p>
          <a:p>
            <a:pPr marL="285750" lvl="0" indent="-285750">
              <a:buFont typeface="Wingdings" panose="05000000000000000000" pitchFamily="2" charset="2"/>
              <a:buChar char="§"/>
            </a:pPr>
            <a:r>
              <a:rPr lang="es-CO" dirty="0">
                <a:solidFill>
                  <a:srgbClr val="FF0000"/>
                </a:solidFill>
              </a:rPr>
              <a:t>Licencias aplicables. </a:t>
            </a:r>
            <a:r>
              <a:rPr lang="es-CO" dirty="0" err="1">
                <a:solidFill>
                  <a:srgbClr val="FF0000"/>
                </a:solidFill>
              </a:rPr>
              <a:t>Ej</a:t>
            </a:r>
            <a:r>
              <a:rPr lang="es-CO" dirty="0">
                <a:solidFill>
                  <a:srgbClr val="FF0000"/>
                </a:solidFill>
              </a:rPr>
              <a:t>: Licencia de Software de simulaciones aplicables al estudio. </a:t>
            </a:r>
          </a:p>
          <a:p>
            <a:pPr marL="285750" lvl="0" indent="-285750">
              <a:buFont typeface="Wingdings" panose="05000000000000000000" pitchFamily="2" charset="2"/>
              <a:buChar char="§"/>
            </a:pPr>
            <a:r>
              <a:rPr lang="es-CO" dirty="0">
                <a:solidFill>
                  <a:srgbClr val="FF0000"/>
                </a:solidFill>
              </a:rPr>
              <a:t>Causales de perdidas de puntos de conexión. </a:t>
            </a:r>
            <a:r>
              <a:rPr lang="es-CO" dirty="0" err="1">
                <a:solidFill>
                  <a:srgbClr val="FF0000"/>
                </a:solidFill>
              </a:rPr>
              <a:t>Ej</a:t>
            </a:r>
            <a:r>
              <a:rPr lang="es-CO" dirty="0">
                <a:solidFill>
                  <a:srgbClr val="FF0000"/>
                </a:solidFill>
              </a:rPr>
              <a:t>: % de avance de Obra, no inicio de obras etc.</a:t>
            </a:r>
            <a:endParaRPr lang="es-CO" dirty="0"/>
          </a:p>
          <a:p>
            <a:pPr marL="285750" lvl="0" indent="-285750">
              <a:buFont typeface="Wingdings" panose="05000000000000000000" pitchFamily="2" charset="2"/>
              <a:buChar char="§"/>
            </a:pPr>
            <a:endParaRPr lang="es-CO" dirty="0"/>
          </a:p>
          <a:p>
            <a:endParaRPr lang="es-CO" dirty="0"/>
          </a:p>
        </p:txBody>
      </p:sp>
      <p:sp>
        <p:nvSpPr>
          <p:cNvPr id="5" name="Título 5">
            <a:extLst>
              <a:ext uri="{FF2B5EF4-FFF2-40B4-BE49-F238E27FC236}">
                <a16:creationId xmlns:a16="http://schemas.microsoft.com/office/drawing/2014/main" id="{9DF10C35-5FB1-4A70-BDE0-00690F11791E}"/>
              </a:ext>
            </a:extLst>
          </p:cNvPr>
          <p:cNvSpPr>
            <a:spLocks noGrp="1"/>
          </p:cNvSpPr>
          <p:nvPr>
            <p:ph type="title"/>
          </p:nvPr>
        </p:nvSpPr>
        <p:spPr>
          <a:xfrm>
            <a:off x="567265" y="1"/>
            <a:ext cx="9025622" cy="830790"/>
          </a:xfrm>
        </p:spPr>
        <p:txBody>
          <a:bodyPr/>
          <a:lstStyle/>
          <a:p>
            <a:r>
              <a:rPr lang="es-CO" dirty="0"/>
              <a:t>Solicitudes de Generación Renovables</a:t>
            </a:r>
          </a:p>
        </p:txBody>
      </p:sp>
    </p:spTree>
    <p:extLst>
      <p:ext uri="{BB962C8B-B14F-4D97-AF65-F5344CB8AC3E}">
        <p14:creationId xmlns:p14="http://schemas.microsoft.com/office/powerpoint/2010/main" val="1703314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13C09E-392E-934F-899B-001F4DEDDE7A}"/>
              </a:ext>
            </a:extLst>
          </p:cNvPr>
          <p:cNvSpPr>
            <a:spLocks noGrp="1"/>
          </p:cNvSpPr>
          <p:nvPr>
            <p:ph type="title"/>
          </p:nvPr>
        </p:nvSpPr>
        <p:spPr/>
        <p:txBody>
          <a:bodyPr/>
          <a:lstStyle/>
          <a:p>
            <a:r>
              <a:rPr lang="es-ES_tradnl" dirty="0"/>
              <a:t>GRACIAS</a:t>
            </a:r>
          </a:p>
        </p:txBody>
      </p:sp>
    </p:spTree>
    <p:extLst>
      <p:ext uri="{BB962C8B-B14F-4D97-AF65-F5344CB8AC3E}">
        <p14:creationId xmlns:p14="http://schemas.microsoft.com/office/powerpoint/2010/main" val="3775932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D00120-0161-4FDE-9457-CB5987B6CB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1700" y="2892647"/>
            <a:ext cx="5349600" cy="2671838"/>
          </a:xfrm>
          <a:prstGeom prst="rect">
            <a:avLst/>
          </a:prstGeom>
          <a:noFill/>
          <a:extLst>
            <a:ext uri="{909E8E84-426E-40DD-AFC4-6F175D3DCCD1}">
              <a14:hiddenFill xmlns:a14="http://schemas.microsoft.com/office/drawing/2010/main">
                <a:solidFill>
                  <a:srgbClr val="FFFFFF"/>
                </a:solidFill>
              </a14:hiddenFill>
            </a:ext>
          </a:extLst>
        </p:spPr>
      </p:pic>
      <p:sp>
        <p:nvSpPr>
          <p:cNvPr id="8" name="Marcador de texto 7">
            <a:extLst>
              <a:ext uri="{FF2B5EF4-FFF2-40B4-BE49-F238E27FC236}">
                <a16:creationId xmlns:a16="http://schemas.microsoft.com/office/drawing/2014/main" id="{DF22A378-D55B-405C-B072-42DEC93412DE}"/>
              </a:ext>
            </a:extLst>
          </p:cNvPr>
          <p:cNvSpPr>
            <a:spLocks noGrp="1"/>
          </p:cNvSpPr>
          <p:nvPr>
            <p:ph type="body" sz="quarter" idx="11"/>
          </p:nvPr>
        </p:nvSpPr>
        <p:spPr/>
        <p:txBody>
          <a:bodyPr/>
          <a:lstStyle/>
          <a:p>
            <a:r>
              <a:rPr lang="es-CO" dirty="0"/>
              <a:t>Solicitudes a corte Agosto de 2019</a:t>
            </a:r>
          </a:p>
        </p:txBody>
      </p:sp>
      <p:sp>
        <p:nvSpPr>
          <p:cNvPr id="6" name="Título 5">
            <a:extLst>
              <a:ext uri="{FF2B5EF4-FFF2-40B4-BE49-F238E27FC236}">
                <a16:creationId xmlns:a16="http://schemas.microsoft.com/office/drawing/2014/main" id="{9DF10C35-5FB1-4A70-BDE0-00690F11791E}"/>
              </a:ext>
            </a:extLst>
          </p:cNvPr>
          <p:cNvSpPr>
            <a:spLocks noGrp="1"/>
          </p:cNvSpPr>
          <p:nvPr>
            <p:ph type="title"/>
          </p:nvPr>
        </p:nvSpPr>
        <p:spPr/>
        <p:txBody>
          <a:bodyPr/>
          <a:lstStyle/>
          <a:p>
            <a:r>
              <a:rPr lang="es-CO" dirty="0"/>
              <a:t>Solicitudes de Generación Renovables</a:t>
            </a:r>
          </a:p>
        </p:txBody>
      </p:sp>
      <p:sp>
        <p:nvSpPr>
          <p:cNvPr id="13" name="Marcador de contenido 12">
            <a:extLst>
              <a:ext uri="{FF2B5EF4-FFF2-40B4-BE49-F238E27FC236}">
                <a16:creationId xmlns:a16="http://schemas.microsoft.com/office/drawing/2014/main" id="{A9AAAF2E-E18D-4767-93AF-B237A3CE114C}"/>
              </a:ext>
            </a:extLst>
          </p:cNvPr>
          <p:cNvSpPr>
            <a:spLocks noGrp="1"/>
          </p:cNvSpPr>
          <p:nvPr>
            <p:ph sz="quarter" idx="12"/>
          </p:nvPr>
        </p:nvSpPr>
        <p:spPr/>
        <p:txBody>
          <a:bodyPr/>
          <a:lstStyle/>
          <a:p>
            <a:r>
              <a:rPr lang="es-CO" dirty="0"/>
              <a:t>A partir de la ley 1715 de mayo de 2014, Electricaribe ha recibido un total 1205 solicitudes de conexión de proyectos renovables que suman 28774 MW. Las solicitudes van desde 1.3 MW hasta 450 MW en capacidad de generación.</a:t>
            </a:r>
          </a:p>
        </p:txBody>
      </p:sp>
      <p:sp>
        <p:nvSpPr>
          <p:cNvPr id="18" name="CuadroTexto 17">
            <a:extLst>
              <a:ext uri="{FF2B5EF4-FFF2-40B4-BE49-F238E27FC236}">
                <a16:creationId xmlns:a16="http://schemas.microsoft.com/office/drawing/2014/main" id="{0AD6030C-F823-4AE2-9ABA-FD788DAA13BD}"/>
              </a:ext>
            </a:extLst>
          </p:cNvPr>
          <p:cNvSpPr txBox="1"/>
          <p:nvPr/>
        </p:nvSpPr>
        <p:spPr>
          <a:xfrm>
            <a:off x="10034232" y="5495620"/>
            <a:ext cx="1529586" cy="246221"/>
          </a:xfrm>
          <a:prstGeom prst="rect">
            <a:avLst/>
          </a:prstGeom>
          <a:noFill/>
        </p:spPr>
        <p:txBody>
          <a:bodyPr wrap="none" rtlCol="0">
            <a:spAutoFit/>
          </a:bodyPr>
          <a:lstStyle/>
          <a:p>
            <a:r>
              <a:rPr lang="es-CO" sz="1000" dirty="0">
                <a:solidFill>
                  <a:srgbClr val="40637A"/>
                </a:solidFill>
                <a:latin typeface="Arial" panose="020B0604020202020204" pitchFamily="34" charset="0"/>
                <a:cs typeface="Arial" panose="020B0604020202020204" pitchFamily="34" charset="0"/>
              </a:rPr>
              <a:t>Datos a corte Ago-2019</a:t>
            </a:r>
          </a:p>
        </p:txBody>
      </p:sp>
      <p:pic>
        <p:nvPicPr>
          <p:cNvPr id="12" name="Marcador de contenido 3">
            <a:extLst>
              <a:ext uri="{FF2B5EF4-FFF2-40B4-BE49-F238E27FC236}">
                <a16:creationId xmlns:a16="http://schemas.microsoft.com/office/drawing/2014/main" id="{04CDCCE0-3AED-4C51-A2AA-39CD252E82F8}"/>
              </a:ext>
            </a:extLst>
          </p:cNvPr>
          <p:cNvPicPr>
            <a:picLocks noGrp="1" noChangeAspect="1"/>
          </p:cNvPicPr>
          <p:nvPr>
            <p:ph sz="quarter" idx="10"/>
          </p:nvPr>
        </p:nvPicPr>
        <p:blipFill rotWithShape="1">
          <a:blip r:embed="rId3"/>
          <a:srcRect l="11287" r="15306"/>
          <a:stretch/>
        </p:blipFill>
        <p:spPr>
          <a:xfrm>
            <a:off x="368720" y="1453853"/>
            <a:ext cx="5462587" cy="41106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9359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texto"/>
          <p:cNvSpPr>
            <a:spLocks noGrp="1"/>
          </p:cNvSpPr>
          <p:nvPr>
            <p:ph type="body" sz="quarter" idx="11"/>
          </p:nvPr>
        </p:nvSpPr>
        <p:spPr/>
        <p:txBody>
          <a:bodyPr/>
          <a:lstStyle/>
          <a:p>
            <a:r>
              <a:rPr lang="es-CO" dirty="0"/>
              <a:t>Proceso de aprobación</a:t>
            </a:r>
          </a:p>
        </p:txBody>
      </p:sp>
      <p:sp>
        <p:nvSpPr>
          <p:cNvPr id="16" name="15 CuadroTexto"/>
          <p:cNvSpPr txBox="1"/>
          <p:nvPr/>
        </p:nvSpPr>
        <p:spPr>
          <a:xfrm>
            <a:off x="585537" y="1171074"/>
            <a:ext cx="11205410" cy="923330"/>
          </a:xfrm>
          <a:prstGeom prst="rect">
            <a:avLst/>
          </a:prstGeom>
          <a:noFill/>
        </p:spPr>
        <p:txBody>
          <a:bodyPr wrap="square" rtlCol="0">
            <a:spAutoFit/>
          </a:bodyPr>
          <a:lstStyle/>
          <a:p>
            <a:pPr algn="just"/>
            <a:r>
              <a:rPr lang="es-CO" dirty="0">
                <a:solidFill>
                  <a:srgbClr val="40637A"/>
                </a:solidFill>
                <a:latin typeface="Arial" panose="020B0604020202020204" pitchFamily="34" charset="0"/>
                <a:ea typeface="Helvetica Neue" panose="02000503000000020004" pitchFamily="2" charset="0"/>
                <a:cs typeface="Arial" pitchFamily="34" charset="0"/>
              </a:rPr>
              <a:t>Procedimiento para solicitar formalmente un punto de conexión de generadores a la red de distribución operada por Electricaribe en el marco regulatorio Colombiano, donde existe una etapa de Solicitud y una etapa de Estudio.</a:t>
            </a:r>
          </a:p>
        </p:txBody>
      </p:sp>
      <p:sp>
        <p:nvSpPr>
          <p:cNvPr id="7" name="Título 5">
            <a:extLst>
              <a:ext uri="{FF2B5EF4-FFF2-40B4-BE49-F238E27FC236}">
                <a16:creationId xmlns:a16="http://schemas.microsoft.com/office/drawing/2014/main" id="{9DF10C35-5FB1-4A70-BDE0-00690F11791E}"/>
              </a:ext>
            </a:extLst>
          </p:cNvPr>
          <p:cNvSpPr>
            <a:spLocks noGrp="1"/>
          </p:cNvSpPr>
          <p:nvPr>
            <p:ph type="title"/>
          </p:nvPr>
        </p:nvSpPr>
        <p:spPr>
          <a:xfrm>
            <a:off x="567265" y="1"/>
            <a:ext cx="9025622" cy="830790"/>
          </a:xfrm>
        </p:spPr>
        <p:txBody>
          <a:bodyPr/>
          <a:lstStyle/>
          <a:p>
            <a:r>
              <a:rPr lang="es-CO" dirty="0"/>
              <a:t>Solicitudes de Generación Renovables</a:t>
            </a:r>
          </a:p>
        </p:txBody>
      </p:sp>
      <p:graphicFrame>
        <p:nvGraphicFramePr>
          <p:cNvPr id="9" name="8 Diagrama"/>
          <p:cNvGraphicFramePr/>
          <p:nvPr>
            <p:extLst>
              <p:ext uri="{D42A27DB-BD31-4B8C-83A1-F6EECF244321}">
                <p14:modId xmlns:p14="http://schemas.microsoft.com/office/powerpoint/2010/main" val="1284612374"/>
              </p:ext>
            </p:extLst>
          </p:nvPr>
        </p:nvGraphicFramePr>
        <p:xfrm>
          <a:off x="2032000" y="2251559"/>
          <a:ext cx="7139296" cy="3422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8421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Marcador de contenido 6">
            <a:extLst>
              <a:ext uri="{FF2B5EF4-FFF2-40B4-BE49-F238E27FC236}">
                <a16:creationId xmlns:a16="http://schemas.microsoft.com/office/drawing/2014/main" id="{B800257E-38E3-4D30-8CD3-357A94C0F588}"/>
              </a:ext>
            </a:extLst>
          </p:cNvPr>
          <p:cNvGraphicFramePr>
            <a:graphicFrameLocks noGrp="1"/>
          </p:cNvGraphicFramePr>
          <p:nvPr>
            <p:ph sz="quarter" idx="12"/>
            <p:extLst>
              <p:ext uri="{D42A27DB-BD31-4B8C-83A1-F6EECF244321}">
                <p14:modId xmlns:p14="http://schemas.microsoft.com/office/powerpoint/2010/main" val="1005404454"/>
              </p:ext>
            </p:extLst>
          </p:nvPr>
        </p:nvGraphicFramePr>
        <p:xfrm>
          <a:off x="6182685" y="1786104"/>
          <a:ext cx="5375901" cy="3114890"/>
        </p:xfrm>
        <a:graphic>
          <a:graphicData uri="http://schemas.openxmlformats.org/drawingml/2006/table">
            <a:tbl>
              <a:tblPr firstRow="1" lastRow="1">
                <a:tableStyleId>{69012ECD-51FC-41F1-AA8D-1B2483CD663E}</a:tableStyleId>
              </a:tblPr>
              <a:tblGrid>
                <a:gridCol w="3087150">
                  <a:extLst>
                    <a:ext uri="{9D8B030D-6E8A-4147-A177-3AD203B41FA5}">
                      <a16:colId xmlns:a16="http://schemas.microsoft.com/office/drawing/2014/main" val="2825605172"/>
                    </a:ext>
                  </a:extLst>
                </a:gridCol>
                <a:gridCol w="1132514">
                  <a:extLst>
                    <a:ext uri="{9D8B030D-6E8A-4147-A177-3AD203B41FA5}">
                      <a16:colId xmlns:a16="http://schemas.microsoft.com/office/drawing/2014/main" val="1864821920"/>
                    </a:ext>
                  </a:extLst>
                </a:gridCol>
                <a:gridCol w="1156237">
                  <a:extLst>
                    <a:ext uri="{9D8B030D-6E8A-4147-A177-3AD203B41FA5}">
                      <a16:colId xmlns:a16="http://schemas.microsoft.com/office/drawing/2014/main" val="4047670765"/>
                    </a:ext>
                  </a:extLst>
                </a:gridCol>
              </a:tblGrid>
              <a:tr h="157896">
                <a:tc>
                  <a:txBody>
                    <a:bodyPr/>
                    <a:lstStyle/>
                    <a:p>
                      <a:pPr marL="0" algn="ctr" defTabSz="914400" rtl="0" eaLnBrk="1" fontAlgn="b" latinLnBrk="0" hangingPunct="1"/>
                      <a:r>
                        <a:rPr lang="es-CO" sz="1600" b="1" u="none" strike="noStrike" kern="1200" dirty="0">
                          <a:solidFill>
                            <a:schemeClr val="bg1"/>
                          </a:solidFill>
                          <a:effectLst/>
                          <a:latin typeface="+mn-lt"/>
                          <a:ea typeface="+mn-ea"/>
                          <a:cs typeface="+mn-cs"/>
                        </a:rPr>
                        <a:t>Estado</a:t>
                      </a:r>
                    </a:p>
                  </a:txBody>
                  <a:tcPr marL="7895" marR="7895" marT="7895" marB="0" anchor="ctr">
                    <a:solidFill>
                      <a:srgbClr val="1F497D"/>
                    </a:solidFill>
                  </a:tcPr>
                </a:tc>
                <a:tc>
                  <a:txBody>
                    <a:bodyPr/>
                    <a:lstStyle/>
                    <a:p>
                      <a:pPr algn="ctr" fontAlgn="b"/>
                      <a:r>
                        <a:rPr lang="es-CO" sz="1600" u="none" strike="noStrike" dirty="0">
                          <a:effectLst/>
                        </a:rPr>
                        <a:t>Cantidad</a:t>
                      </a:r>
                      <a:endParaRPr lang="es-CO" sz="1600" b="0" i="0" u="none" strike="noStrike" dirty="0">
                        <a:solidFill>
                          <a:srgbClr val="000000"/>
                        </a:solidFill>
                        <a:effectLst/>
                        <a:latin typeface="Calibri" panose="020F0502020204030204" pitchFamily="34" charset="0"/>
                      </a:endParaRPr>
                    </a:p>
                  </a:txBody>
                  <a:tcPr marL="7895" marR="7895" marT="7895" marB="0" anchor="b">
                    <a:solidFill>
                      <a:srgbClr val="1F497D"/>
                    </a:solidFill>
                  </a:tcPr>
                </a:tc>
                <a:tc>
                  <a:txBody>
                    <a:bodyPr/>
                    <a:lstStyle/>
                    <a:p>
                      <a:pPr algn="ctr" fontAlgn="b"/>
                      <a:r>
                        <a:rPr lang="es-CO" sz="1600" u="none" strike="noStrike" dirty="0">
                          <a:effectLst/>
                        </a:rPr>
                        <a:t>MW</a:t>
                      </a:r>
                      <a:endParaRPr lang="es-CO" sz="1600" b="0" i="0" u="none" strike="noStrike" dirty="0">
                        <a:solidFill>
                          <a:srgbClr val="000000"/>
                        </a:solidFill>
                        <a:effectLst/>
                        <a:latin typeface="Calibri" panose="020F0502020204030204" pitchFamily="34" charset="0"/>
                      </a:endParaRPr>
                    </a:p>
                  </a:txBody>
                  <a:tcPr marL="7895" marR="7895" marT="7895" marB="0" anchor="b">
                    <a:solidFill>
                      <a:srgbClr val="1F497D"/>
                    </a:solidFill>
                  </a:tcPr>
                </a:tc>
                <a:extLst>
                  <a:ext uri="{0D108BD9-81ED-4DB2-BD59-A6C34878D82A}">
                    <a16:rowId xmlns:a16="http://schemas.microsoft.com/office/drawing/2014/main" val="2417890176"/>
                  </a:ext>
                </a:extLst>
              </a:tr>
              <a:tr h="288266">
                <a:tc>
                  <a:txBody>
                    <a:bodyPr/>
                    <a:lstStyle/>
                    <a:p>
                      <a:pPr marL="36000" algn="l" defTabSz="914400" rtl="0" eaLnBrk="1" fontAlgn="ctr" latinLnBrk="0" hangingPunct="1"/>
                      <a:r>
                        <a:rPr lang="es-CO" sz="1400" u="none" strike="noStrike" kern="1200" dirty="0">
                          <a:solidFill>
                            <a:srgbClr val="40637A"/>
                          </a:solidFill>
                          <a:effectLst/>
                          <a:latin typeface="Arial" panose="020B0604020202020204" pitchFamily="34" charset="0"/>
                          <a:ea typeface="+mn-ea"/>
                          <a:cs typeface="Arial" panose="020B0604020202020204" pitchFamily="34" charset="0"/>
                        </a:rPr>
                        <a:t>Concepto Aprobatorio Electricaribe</a:t>
                      </a:r>
                    </a:p>
                  </a:txBody>
                  <a:tcPr marL="9525" marR="9525" marT="9525" marB="0" anchor="ctr"/>
                </a:tc>
                <a:tc>
                  <a:txBody>
                    <a:bodyPr/>
                    <a:lstStyle/>
                    <a:p>
                      <a:pPr algn="ctr" fontAlgn="b"/>
                      <a:r>
                        <a:rPr lang="es-CO" sz="1400" u="none" strike="noStrike" kern="1200" dirty="0">
                          <a:solidFill>
                            <a:srgbClr val="40637A"/>
                          </a:solidFill>
                          <a:effectLst/>
                          <a:latin typeface="Arial" panose="020B0604020202020204" pitchFamily="34" charset="0"/>
                          <a:ea typeface="+mn-ea"/>
                          <a:cs typeface="Arial" panose="020B0604020202020204" pitchFamily="34" charset="0"/>
                        </a:rPr>
                        <a:t>29</a:t>
                      </a:r>
                    </a:p>
                  </a:txBody>
                  <a:tcPr marL="9525" marR="9525" marT="9525" marB="0" anchor="ctr"/>
                </a:tc>
                <a:tc>
                  <a:txBody>
                    <a:bodyPr/>
                    <a:lstStyle/>
                    <a:p>
                      <a:pPr algn="ctr" fontAlgn="b"/>
                      <a:r>
                        <a:rPr lang="es-CO" sz="1400" u="none" strike="noStrike" kern="1200">
                          <a:solidFill>
                            <a:srgbClr val="40637A"/>
                          </a:solidFill>
                          <a:effectLst/>
                          <a:latin typeface="Arial" panose="020B0604020202020204" pitchFamily="34" charset="0"/>
                          <a:ea typeface="+mn-ea"/>
                          <a:cs typeface="Arial" panose="020B0604020202020204" pitchFamily="34" charset="0"/>
                        </a:rPr>
                        <a:t>734</a:t>
                      </a:r>
                    </a:p>
                  </a:txBody>
                  <a:tcPr marL="9525" marR="9525" marT="9525" marB="0" anchor="ctr"/>
                </a:tc>
                <a:extLst>
                  <a:ext uri="{0D108BD9-81ED-4DB2-BD59-A6C34878D82A}">
                    <a16:rowId xmlns:a16="http://schemas.microsoft.com/office/drawing/2014/main" val="1130254486"/>
                  </a:ext>
                </a:extLst>
              </a:tr>
              <a:tr h="280737">
                <a:tc>
                  <a:txBody>
                    <a:bodyPr/>
                    <a:lstStyle/>
                    <a:p>
                      <a:pPr marL="36000" algn="l" defTabSz="914400" rtl="0" eaLnBrk="1" fontAlgn="ctr" latinLnBrk="0" hangingPunct="1"/>
                      <a:r>
                        <a:rPr lang="es-CO" sz="1400" u="none" strike="noStrike" kern="1200" dirty="0">
                          <a:solidFill>
                            <a:srgbClr val="40637A"/>
                          </a:solidFill>
                          <a:effectLst/>
                          <a:latin typeface="Arial" panose="020B0604020202020204" pitchFamily="34" charset="0"/>
                          <a:ea typeface="+mn-ea"/>
                          <a:cs typeface="Arial" panose="020B0604020202020204" pitchFamily="34" charset="0"/>
                        </a:rPr>
                        <a:t>Concepto Aprobatorio UPME</a:t>
                      </a:r>
                    </a:p>
                  </a:txBody>
                  <a:tcPr marL="9525" marR="9525" marT="9525" marB="0" anchor="ctr"/>
                </a:tc>
                <a:tc>
                  <a:txBody>
                    <a:bodyPr/>
                    <a:lstStyle/>
                    <a:p>
                      <a:pPr algn="ctr" fontAlgn="b"/>
                      <a:r>
                        <a:rPr lang="es-CO" sz="1400" u="none" strike="noStrike" kern="1200" dirty="0">
                          <a:solidFill>
                            <a:srgbClr val="40637A"/>
                          </a:solidFill>
                          <a:effectLst/>
                          <a:latin typeface="Arial" panose="020B0604020202020204" pitchFamily="34" charset="0"/>
                          <a:ea typeface="+mn-ea"/>
                          <a:cs typeface="Arial" panose="020B0604020202020204" pitchFamily="34" charset="0"/>
                        </a:rPr>
                        <a:t>51</a:t>
                      </a:r>
                    </a:p>
                  </a:txBody>
                  <a:tcPr marL="9525" marR="9525" marT="9525" marB="0" anchor="ctr"/>
                </a:tc>
                <a:tc>
                  <a:txBody>
                    <a:bodyPr/>
                    <a:lstStyle/>
                    <a:p>
                      <a:pPr algn="ctr" fontAlgn="b"/>
                      <a:r>
                        <a:rPr lang="es-CO" sz="1400" u="none" strike="noStrike" kern="1200">
                          <a:solidFill>
                            <a:srgbClr val="40637A"/>
                          </a:solidFill>
                          <a:effectLst/>
                          <a:latin typeface="Arial" panose="020B0604020202020204" pitchFamily="34" charset="0"/>
                          <a:ea typeface="+mn-ea"/>
                          <a:cs typeface="Arial" panose="020B0604020202020204" pitchFamily="34" charset="0"/>
                        </a:rPr>
                        <a:t>1201</a:t>
                      </a:r>
                    </a:p>
                  </a:txBody>
                  <a:tcPr marL="9525" marR="9525" marT="9525" marB="0" anchor="ctr"/>
                </a:tc>
                <a:extLst>
                  <a:ext uri="{0D108BD9-81ED-4DB2-BD59-A6C34878D82A}">
                    <a16:rowId xmlns:a16="http://schemas.microsoft.com/office/drawing/2014/main" val="4148387145"/>
                  </a:ext>
                </a:extLst>
              </a:tr>
              <a:tr h="336884">
                <a:tc>
                  <a:txBody>
                    <a:bodyPr/>
                    <a:lstStyle/>
                    <a:p>
                      <a:pPr marL="36000" algn="l" defTabSz="914400" rtl="0" eaLnBrk="1" fontAlgn="ctr" latinLnBrk="0" hangingPunct="1"/>
                      <a:r>
                        <a:rPr lang="es-CO" sz="1400" u="none" strike="noStrike" kern="1200" dirty="0">
                          <a:solidFill>
                            <a:srgbClr val="40637A"/>
                          </a:solidFill>
                          <a:effectLst/>
                          <a:latin typeface="Arial" panose="020B0604020202020204" pitchFamily="34" charset="0"/>
                          <a:ea typeface="+mn-ea"/>
                          <a:cs typeface="Arial" panose="020B0604020202020204" pitchFamily="34" charset="0"/>
                        </a:rPr>
                        <a:t>Concepto Negatorio Electricaribe</a:t>
                      </a:r>
                    </a:p>
                  </a:txBody>
                  <a:tcPr marL="9525" marR="9525" marT="9525" marB="0" anchor="ctr"/>
                </a:tc>
                <a:tc>
                  <a:txBody>
                    <a:bodyPr/>
                    <a:lstStyle/>
                    <a:p>
                      <a:pPr algn="ctr" fontAlgn="b"/>
                      <a:r>
                        <a:rPr lang="es-CO" sz="1400" u="none" strike="noStrike" kern="1200">
                          <a:solidFill>
                            <a:srgbClr val="40637A"/>
                          </a:solidFill>
                          <a:effectLst/>
                          <a:latin typeface="Arial" panose="020B0604020202020204" pitchFamily="34" charset="0"/>
                          <a:ea typeface="+mn-ea"/>
                          <a:cs typeface="Arial" panose="020B0604020202020204" pitchFamily="34" charset="0"/>
                        </a:rPr>
                        <a:t>2</a:t>
                      </a:r>
                    </a:p>
                  </a:txBody>
                  <a:tcPr marL="9525" marR="9525" marT="9525" marB="0" anchor="ctr"/>
                </a:tc>
                <a:tc>
                  <a:txBody>
                    <a:bodyPr/>
                    <a:lstStyle/>
                    <a:p>
                      <a:pPr algn="ctr" fontAlgn="b"/>
                      <a:r>
                        <a:rPr lang="es-CO" sz="1400" u="none" strike="noStrike" kern="1200" dirty="0">
                          <a:solidFill>
                            <a:srgbClr val="40637A"/>
                          </a:solidFill>
                          <a:effectLst/>
                          <a:latin typeface="Arial" panose="020B0604020202020204" pitchFamily="34" charset="0"/>
                          <a:ea typeface="+mn-ea"/>
                          <a:cs typeface="Arial" panose="020B0604020202020204" pitchFamily="34" charset="0"/>
                        </a:rPr>
                        <a:t>120</a:t>
                      </a:r>
                    </a:p>
                  </a:txBody>
                  <a:tcPr marL="9525" marR="9525" marT="9525" marB="0" anchor="ctr"/>
                </a:tc>
                <a:extLst>
                  <a:ext uri="{0D108BD9-81ED-4DB2-BD59-A6C34878D82A}">
                    <a16:rowId xmlns:a16="http://schemas.microsoft.com/office/drawing/2014/main" val="1963901046"/>
                  </a:ext>
                </a:extLst>
              </a:tr>
              <a:tr h="272715">
                <a:tc>
                  <a:txBody>
                    <a:bodyPr/>
                    <a:lstStyle/>
                    <a:p>
                      <a:pPr marL="36000" algn="l" defTabSz="914400" rtl="0" eaLnBrk="1" fontAlgn="ctr" latinLnBrk="0" hangingPunct="1"/>
                      <a:r>
                        <a:rPr lang="es-CO" sz="1400" u="none" strike="noStrike" kern="1200" dirty="0">
                          <a:solidFill>
                            <a:srgbClr val="40637A"/>
                          </a:solidFill>
                          <a:effectLst/>
                          <a:latin typeface="Arial" panose="020B0604020202020204" pitchFamily="34" charset="0"/>
                          <a:ea typeface="+mn-ea"/>
                          <a:cs typeface="Arial" panose="020B0604020202020204" pitchFamily="34" charset="0"/>
                        </a:rPr>
                        <a:t>Estudios Recibidos Vigentes</a:t>
                      </a:r>
                    </a:p>
                  </a:txBody>
                  <a:tcPr marL="9525" marR="9525" marT="9525" marB="0" anchor="ctr"/>
                </a:tc>
                <a:tc>
                  <a:txBody>
                    <a:bodyPr/>
                    <a:lstStyle/>
                    <a:p>
                      <a:pPr algn="ctr" fontAlgn="b"/>
                      <a:r>
                        <a:rPr lang="es-CO" sz="1400" u="none" strike="noStrike" kern="1200">
                          <a:solidFill>
                            <a:srgbClr val="40637A"/>
                          </a:solidFill>
                          <a:effectLst/>
                          <a:latin typeface="Arial" panose="020B0604020202020204" pitchFamily="34" charset="0"/>
                          <a:ea typeface="+mn-ea"/>
                          <a:cs typeface="Arial" panose="020B0604020202020204" pitchFamily="34" charset="0"/>
                        </a:rPr>
                        <a:t>34</a:t>
                      </a:r>
                    </a:p>
                  </a:txBody>
                  <a:tcPr marL="9525" marR="9525" marT="9525" marB="0" anchor="ctr"/>
                </a:tc>
                <a:tc>
                  <a:txBody>
                    <a:bodyPr/>
                    <a:lstStyle/>
                    <a:p>
                      <a:pPr algn="ctr" fontAlgn="b"/>
                      <a:r>
                        <a:rPr lang="es-CO" sz="1400" u="none" strike="noStrike" kern="1200" dirty="0">
                          <a:solidFill>
                            <a:srgbClr val="40637A"/>
                          </a:solidFill>
                          <a:effectLst/>
                          <a:latin typeface="Arial" panose="020B0604020202020204" pitchFamily="34" charset="0"/>
                          <a:ea typeface="+mn-ea"/>
                          <a:cs typeface="Arial" panose="020B0604020202020204" pitchFamily="34" charset="0"/>
                        </a:rPr>
                        <a:t>471</a:t>
                      </a:r>
                    </a:p>
                  </a:txBody>
                  <a:tcPr marL="9525" marR="9525" marT="9525" marB="0" anchor="ctr"/>
                </a:tc>
                <a:extLst>
                  <a:ext uri="{0D108BD9-81ED-4DB2-BD59-A6C34878D82A}">
                    <a16:rowId xmlns:a16="http://schemas.microsoft.com/office/drawing/2014/main" val="2093671148"/>
                  </a:ext>
                </a:extLst>
              </a:tr>
              <a:tr h="386846">
                <a:tc>
                  <a:txBody>
                    <a:bodyPr/>
                    <a:lstStyle/>
                    <a:p>
                      <a:pPr marL="36000" algn="l" defTabSz="914400" rtl="0" eaLnBrk="1" fontAlgn="ctr" latinLnBrk="0" hangingPunct="1"/>
                      <a:r>
                        <a:rPr lang="es-CO" sz="1400" u="none" strike="noStrike" kern="1200" dirty="0">
                          <a:solidFill>
                            <a:srgbClr val="40637A"/>
                          </a:solidFill>
                          <a:effectLst/>
                          <a:latin typeface="Arial" panose="020B0604020202020204" pitchFamily="34" charset="0"/>
                          <a:ea typeface="+mn-ea"/>
                          <a:cs typeface="Arial" panose="020B0604020202020204" pitchFamily="34" charset="0"/>
                        </a:rPr>
                        <a:t>Expediente Creado</a:t>
                      </a:r>
                    </a:p>
                  </a:txBody>
                  <a:tcPr marL="9525" marR="9525" marT="9525" marB="0" anchor="ctr"/>
                </a:tc>
                <a:tc>
                  <a:txBody>
                    <a:bodyPr/>
                    <a:lstStyle/>
                    <a:p>
                      <a:pPr algn="ctr" fontAlgn="b"/>
                      <a:r>
                        <a:rPr lang="es-CO" sz="1400" u="none" strike="noStrike" kern="1200">
                          <a:solidFill>
                            <a:srgbClr val="40637A"/>
                          </a:solidFill>
                          <a:effectLst/>
                          <a:latin typeface="Arial" panose="020B0604020202020204" pitchFamily="34" charset="0"/>
                          <a:ea typeface="+mn-ea"/>
                          <a:cs typeface="Arial" panose="020B0604020202020204" pitchFamily="34" charset="0"/>
                        </a:rPr>
                        <a:t>50</a:t>
                      </a:r>
                    </a:p>
                  </a:txBody>
                  <a:tcPr marL="9525" marR="9525" marT="9525" marB="0" anchor="ctr"/>
                </a:tc>
                <a:tc>
                  <a:txBody>
                    <a:bodyPr/>
                    <a:lstStyle/>
                    <a:p>
                      <a:pPr algn="ctr" fontAlgn="b"/>
                      <a:r>
                        <a:rPr lang="es-CO" sz="1400" u="none" strike="noStrike" kern="1200" dirty="0">
                          <a:solidFill>
                            <a:srgbClr val="40637A"/>
                          </a:solidFill>
                          <a:effectLst/>
                          <a:latin typeface="Arial" panose="020B0604020202020204" pitchFamily="34" charset="0"/>
                          <a:ea typeface="+mn-ea"/>
                          <a:cs typeface="Arial" panose="020B0604020202020204" pitchFamily="34" charset="0"/>
                        </a:rPr>
                        <a:t>986</a:t>
                      </a:r>
                    </a:p>
                  </a:txBody>
                  <a:tcPr marL="9525" marR="9525" marT="9525" marB="0" anchor="ctr"/>
                </a:tc>
                <a:extLst>
                  <a:ext uri="{0D108BD9-81ED-4DB2-BD59-A6C34878D82A}">
                    <a16:rowId xmlns:a16="http://schemas.microsoft.com/office/drawing/2014/main" val="3860254455"/>
                  </a:ext>
                </a:extLst>
              </a:tr>
              <a:tr h="260529">
                <a:tc>
                  <a:txBody>
                    <a:bodyPr/>
                    <a:lstStyle/>
                    <a:p>
                      <a:pPr marL="36000" algn="l" defTabSz="914400" rtl="0" eaLnBrk="1" fontAlgn="ctr" latinLnBrk="0" hangingPunct="1"/>
                      <a:r>
                        <a:rPr lang="es-CO" sz="1400" u="none" strike="noStrike" kern="1200" dirty="0">
                          <a:solidFill>
                            <a:srgbClr val="40637A"/>
                          </a:solidFill>
                          <a:effectLst/>
                          <a:latin typeface="Arial" panose="020B0604020202020204" pitchFamily="34" charset="0"/>
                          <a:ea typeface="+mn-ea"/>
                          <a:cs typeface="Arial" panose="020B0604020202020204" pitchFamily="34" charset="0"/>
                        </a:rPr>
                        <a:t>Revisado Aprobado Vencida</a:t>
                      </a:r>
                    </a:p>
                  </a:txBody>
                  <a:tcPr marL="9525" marR="9525" marT="9525" marB="0" anchor="ctr"/>
                </a:tc>
                <a:tc>
                  <a:txBody>
                    <a:bodyPr/>
                    <a:lstStyle/>
                    <a:p>
                      <a:pPr algn="ctr" fontAlgn="b"/>
                      <a:r>
                        <a:rPr lang="es-CO" sz="1400" u="none" strike="noStrike" kern="1200">
                          <a:solidFill>
                            <a:srgbClr val="40637A"/>
                          </a:solidFill>
                          <a:effectLst/>
                          <a:latin typeface="Arial" panose="020B0604020202020204" pitchFamily="34" charset="0"/>
                          <a:ea typeface="+mn-ea"/>
                          <a:cs typeface="Arial" panose="020B0604020202020204" pitchFamily="34" charset="0"/>
                        </a:rPr>
                        <a:t>100</a:t>
                      </a:r>
                    </a:p>
                  </a:txBody>
                  <a:tcPr marL="9525" marR="9525" marT="9525" marB="0" anchor="ctr"/>
                </a:tc>
                <a:tc>
                  <a:txBody>
                    <a:bodyPr/>
                    <a:lstStyle/>
                    <a:p>
                      <a:pPr algn="ctr" fontAlgn="b"/>
                      <a:r>
                        <a:rPr lang="es-CO" sz="1400" u="none" strike="noStrike" kern="1200" dirty="0">
                          <a:solidFill>
                            <a:srgbClr val="40637A"/>
                          </a:solidFill>
                          <a:effectLst/>
                          <a:latin typeface="Arial" panose="020B0604020202020204" pitchFamily="34" charset="0"/>
                          <a:ea typeface="+mn-ea"/>
                          <a:cs typeface="Arial" panose="020B0604020202020204" pitchFamily="34" charset="0"/>
                        </a:rPr>
                        <a:t>2717</a:t>
                      </a:r>
                    </a:p>
                  </a:txBody>
                  <a:tcPr marL="9525" marR="9525" marT="9525" marB="0" anchor="ctr"/>
                </a:tc>
                <a:extLst>
                  <a:ext uri="{0D108BD9-81ED-4DB2-BD59-A6C34878D82A}">
                    <a16:rowId xmlns:a16="http://schemas.microsoft.com/office/drawing/2014/main" val="1399016338"/>
                  </a:ext>
                </a:extLst>
              </a:tr>
              <a:tr h="427447">
                <a:tc>
                  <a:txBody>
                    <a:bodyPr/>
                    <a:lstStyle/>
                    <a:p>
                      <a:pPr marL="36000" algn="l" defTabSz="914400" rtl="0" eaLnBrk="1" fontAlgn="ctr" latinLnBrk="0" hangingPunct="1"/>
                      <a:r>
                        <a:rPr lang="es-CO" sz="1400" u="none" strike="noStrike" kern="1200" dirty="0">
                          <a:solidFill>
                            <a:srgbClr val="40637A"/>
                          </a:solidFill>
                          <a:effectLst/>
                          <a:latin typeface="Arial" panose="020B0604020202020204" pitchFamily="34" charset="0"/>
                          <a:ea typeface="+mn-ea"/>
                          <a:cs typeface="Arial" panose="020B0604020202020204" pitchFamily="34" charset="0"/>
                        </a:rPr>
                        <a:t>Revisado Aprobado Vigente</a:t>
                      </a:r>
                    </a:p>
                  </a:txBody>
                  <a:tcPr marL="9525" marR="9525" marT="9525" marB="0" anchor="ctr"/>
                </a:tc>
                <a:tc>
                  <a:txBody>
                    <a:bodyPr/>
                    <a:lstStyle/>
                    <a:p>
                      <a:pPr algn="ctr" fontAlgn="b"/>
                      <a:r>
                        <a:rPr lang="es-CO" sz="1400" u="none" strike="noStrike" kern="1200">
                          <a:solidFill>
                            <a:srgbClr val="40637A"/>
                          </a:solidFill>
                          <a:effectLst/>
                          <a:latin typeface="Arial" panose="020B0604020202020204" pitchFamily="34" charset="0"/>
                          <a:ea typeface="+mn-ea"/>
                          <a:cs typeface="Arial" panose="020B0604020202020204" pitchFamily="34" charset="0"/>
                        </a:rPr>
                        <a:t>27</a:t>
                      </a:r>
                    </a:p>
                  </a:txBody>
                  <a:tcPr marL="9525" marR="9525" marT="9525" marB="0" anchor="ctr"/>
                </a:tc>
                <a:tc>
                  <a:txBody>
                    <a:bodyPr/>
                    <a:lstStyle/>
                    <a:p>
                      <a:pPr algn="ctr" fontAlgn="b"/>
                      <a:r>
                        <a:rPr lang="es-CO" sz="1400" u="none" strike="noStrike" kern="1200" dirty="0">
                          <a:solidFill>
                            <a:srgbClr val="40637A"/>
                          </a:solidFill>
                          <a:effectLst/>
                          <a:latin typeface="Arial" panose="020B0604020202020204" pitchFamily="34" charset="0"/>
                          <a:ea typeface="+mn-ea"/>
                          <a:cs typeface="Arial" panose="020B0604020202020204" pitchFamily="34" charset="0"/>
                        </a:rPr>
                        <a:t>333</a:t>
                      </a:r>
                    </a:p>
                  </a:txBody>
                  <a:tcPr marL="9525" marR="9525" marT="9525" marB="0" anchor="ctr"/>
                </a:tc>
                <a:extLst>
                  <a:ext uri="{0D108BD9-81ED-4DB2-BD59-A6C34878D82A}">
                    <a16:rowId xmlns:a16="http://schemas.microsoft.com/office/drawing/2014/main" val="1684481121"/>
                  </a:ext>
                </a:extLst>
              </a:tr>
              <a:tr h="144378">
                <a:tc>
                  <a:txBody>
                    <a:bodyPr/>
                    <a:lstStyle/>
                    <a:p>
                      <a:pPr marL="36000" algn="l" defTabSz="914400" rtl="0" eaLnBrk="1" fontAlgn="ctr" latinLnBrk="0" hangingPunct="1"/>
                      <a:r>
                        <a:rPr lang="es-CO" sz="1400" u="none" strike="noStrike" kern="1200" dirty="0">
                          <a:solidFill>
                            <a:srgbClr val="40637A"/>
                          </a:solidFill>
                          <a:effectLst/>
                          <a:latin typeface="Arial" panose="020B0604020202020204" pitchFamily="34" charset="0"/>
                          <a:ea typeface="+mn-ea"/>
                          <a:cs typeface="Arial" panose="020B0604020202020204" pitchFamily="34" charset="0"/>
                        </a:rPr>
                        <a:t>Revisado Negado</a:t>
                      </a:r>
                    </a:p>
                  </a:txBody>
                  <a:tcPr marL="9525" marR="9525" marT="9525" marB="0" anchor="ctr"/>
                </a:tc>
                <a:tc>
                  <a:txBody>
                    <a:bodyPr/>
                    <a:lstStyle/>
                    <a:p>
                      <a:pPr algn="ctr" fontAlgn="b"/>
                      <a:r>
                        <a:rPr lang="es-CO" sz="1400" u="none" strike="noStrike" kern="1200">
                          <a:solidFill>
                            <a:srgbClr val="40637A"/>
                          </a:solidFill>
                          <a:effectLst/>
                          <a:latin typeface="Arial" panose="020B0604020202020204" pitchFamily="34" charset="0"/>
                          <a:ea typeface="+mn-ea"/>
                          <a:cs typeface="Arial" panose="020B0604020202020204" pitchFamily="34" charset="0"/>
                        </a:rPr>
                        <a:t>912</a:t>
                      </a:r>
                    </a:p>
                  </a:txBody>
                  <a:tcPr marL="9525" marR="9525" marT="9525" marB="0" anchor="ctr"/>
                </a:tc>
                <a:tc>
                  <a:txBody>
                    <a:bodyPr/>
                    <a:lstStyle/>
                    <a:p>
                      <a:pPr algn="ctr" fontAlgn="b"/>
                      <a:r>
                        <a:rPr lang="es-CO" sz="1400" u="none" strike="noStrike" kern="1200" dirty="0">
                          <a:solidFill>
                            <a:srgbClr val="40637A"/>
                          </a:solidFill>
                          <a:effectLst/>
                          <a:latin typeface="Arial" panose="020B0604020202020204" pitchFamily="34" charset="0"/>
                          <a:ea typeface="+mn-ea"/>
                          <a:cs typeface="Arial" panose="020B0604020202020204" pitchFamily="34" charset="0"/>
                        </a:rPr>
                        <a:t>22214</a:t>
                      </a:r>
                    </a:p>
                  </a:txBody>
                  <a:tcPr marL="9525" marR="9525" marT="9525" marB="0" anchor="ctr"/>
                </a:tc>
                <a:extLst>
                  <a:ext uri="{0D108BD9-81ED-4DB2-BD59-A6C34878D82A}">
                    <a16:rowId xmlns:a16="http://schemas.microsoft.com/office/drawing/2014/main" val="470015508"/>
                  </a:ext>
                </a:extLst>
              </a:tr>
              <a:tr h="386846">
                <a:tc>
                  <a:txBody>
                    <a:bodyPr/>
                    <a:lstStyle/>
                    <a:p>
                      <a:pPr marL="36000" algn="l" defTabSz="914400" rtl="0" eaLnBrk="1" fontAlgn="ctr" latinLnBrk="0" hangingPunct="1"/>
                      <a:r>
                        <a:rPr lang="es-CO" sz="1400" b="1" u="none" strike="noStrike" kern="1200" dirty="0">
                          <a:solidFill>
                            <a:srgbClr val="40637A"/>
                          </a:solidFill>
                          <a:effectLst/>
                          <a:latin typeface="Arial" panose="020B0604020202020204" pitchFamily="34" charset="0"/>
                          <a:ea typeface="+mn-ea"/>
                          <a:cs typeface="Arial" panose="020B0604020202020204" pitchFamily="34" charset="0"/>
                        </a:rPr>
                        <a:t>Total</a:t>
                      </a:r>
                    </a:p>
                  </a:txBody>
                  <a:tcPr marL="9525" marR="9525" marT="9525" marB="0" anchor="ctr"/>
                </a:tc>
                <a:tc>
                  <a:txBody>
                    <a:bodyPr/>
                    <a:lstStyle/>
                    <a:p>
                      <a:pPr marL="36000" algn="ctr" defTabSz="914400" rtl="0" eaLnBrk="1" fontAlgn="ctr" latinLnBrk="0" hangingPunct="1"/>
                      <a:r>
                        <a:rPr lang="es-CO" sz="1400" b="1" u="none" strike="noStrike" kern="1200" dirty="0">
                          <a:solidFill>
                            <a:srgbClr val="40637A"/>
                          </a:solidFill>
                          <a:effectLst/>
                          <a:latin typeface="Arial" panose="020B0604020202020204" pitchFamily="34" charset="0"/>
                          <a:ea typeface="+mn-ea"/>
                          <a:cs typeface="Arial" panose="020B0604020202020204" pitchFamily="34" charset="0"/>
                        </a:rPr>
                        <a:t>1205</a:t>
                      </a:r>
                    </a:p>
                  </a:txBody>
                  <a:tcPr marL="9525" marR="9525" marT="9525" marB="0" anchor="ctr"/>
                </a:tc>
                <a:tc>
                  <a:txBody>
                    <a:bodyPr/>
                    <a:lstStyle/>
                    <a:p>
                      <a:pPr marL="36000" algn="ctr" defTabSz="914400" rtl="0" eaLnBrk="1" fontAlgn="ctr" latinLnBrk="0" hangingPunct="1"/>
                      <a:r>
                        <a:rPr lang="es-CO" sz="1400" b="1" u="none" strike="noStrike" kern="1200" dirty="0">
                          <a:solidFill>
                            <a:srgbClr val="40637A"/>
                          </a:solidFill>
                          <a:effectLst/>
                          <a:latin typeface="Arial" panose="020B0604020202020204" pitchFamily="34" charset="0"/>
                          <a:ea typeface="+mn-ea"/>
                          <a:cs typeface="Arial" panose="020B0604020202020204" pitchFamily="34" charset="0"/>
                        </a:rPr>
                        <a:t>28774</a:t>
                      </a:r>
                    </a:p>
                  </a:txBody>
                  <a:tcPr marL="9525" marR="9525" marT="9525" marB="0" anchor="ctr"/>
                </a:tc>
                <a:extLst>
                  <a:ext uri="{0D108BD9-81ED-4DB2-BD59-A6C34878D82A}">
                    <a16:rowId xmlns:a16="http://schemas.microsoft.com/office/drawing/2014/main" val="3281672660"/>
                  </a:ext>
                </a:extLst>
              </a:tr>
            </a:tbl>
          </a:graphicData>
        </a:graphic>
      </p:graphicFrame>
      <p:sp>
        <p:nvSpPr>
          <p:cNvPr id="9" name="Marcador de texto 7">
            <a:extLst>
              <a:ext uri="{FF2B5EF4-FFF2-40B4-BE49-F238E27FC236}">
                <a16:creationId xmlns:a16="http://schemas.microsoft.com/office/drawing/2014/main" id="{DF22A378-D55B-405C-B072-42DEC93412DE}"/>
              </a:ext>
            </a:extLst>
          </p:cNvPr>
          <p:cNvSpPr>
            <a:spLocks noGrp="1"/>
          </p:cNvSpPr>
          <p:nvPr>
            <p:ph type="body" sz="quarter" idx="11"/>
          </p:nvPr>
        </p:nvSpPr>
        <p:spPr>
          <a:xfrm>
            <a:off x="567265" y="856720"/>
            <a:ext cx="9025622" cy="277813"/>
          </a:xfrm>
        </p:spPr>
        <p:txBody>
          <a:bodyPr/>
          <a:lstStyle/>
          <a:p>
            <a:r>
              <a:rPr lang="es-CO" dirty="0"/>
              <a:t>Estado Actual de Solicitudes</a:t>
            </a:r>
          </a:p>
        </p:txBody>
      </p:sp>
      <p:sp>
        <p:nvSpPr>
          <p:cNvPr id="11" name="Título 5">
            <a:extLst>
              <a:ext uri="{FF2B5EF4-FFF2-40B4-BE49-F238E27FC236}">
                <a16:creationId xmlns:a16="http://schemas.microsoft.com/office/drawing/2014/main" id="{9DF10C35-5FB1-4A70-BDE0-00690F11791E}"/>
              </a:ext>
            </a:extLst>
          </p:cNvPr>
          <p:cNvSpPr>
            <a:spLocks noGrp="1"/>
          </p:cNvSpPr>
          <p:nvPr>
            <p:ph type="title"/>
          </p:nvPr>
        </p:nvSpPr>
        <p:spPr>
          <a:xfrm>
            <a:off x="567265" y="1"/>
            <a:ext cx="9025622" cy="830790"/>
          </a:xfrm>
        </p:spPr>
        <p:txBody>
          <a:bodyPr/>
          <a:lstStyle/>
          <a:p>
            <a:r>
              <a:rPr lang="es-CO" dirty="0"/>
              <a:t>Solicitudes de Generación Renovables</a:t>
            </a:r>
          </a:p>
        </p:txBody>
      </p:sp>
      <p:pic>
        <p:nvPicPr>
          <p:cNvPr id="12" name="Picture 4">
            <a:extLst>
              <a:ext uri="{FF2B5EF4-FFF2-40B4-BE49-F238E27FC236}">
                <a16:creationId xmlns:a16="http://schemas.microsoft.com/office/drawing/2014/main" id="{235B49D6-B1B5-40FF-835E-8BD57E31EF1F}"/>
              </a:ext>
            </a:extLst>
          </p:cNvPr>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633413" y="2097117"/>
            <a:ext cx="5462587" cy="2824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367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9DFE9AC7-9BD0-4C92-A03E-E3A6500128F5}"/>
              </a:ext>
            </a:extLst>
          </p:cNvPr>
          <p:cNvSpPr>
            <a:spLocks noGrp="1"/>
          </p:cNvSpPr>
          <p:nvPr>
            <p:ph type="body" sz="quarter" idx="11"/>
          </p:nvPr>
        </p:nvSpPr>
        <p:spPr/>
        <p:txBody>
          <a:bodyPr/>
          <a:lstStyle/>
          <a:p>
            <a:r>
              <a:rPr lang="es-CO" dirty="0"/>
              <a:t>Por delegación</a:t>
            </a:r>
          </a:p>
        </p:txBody>
      </p:sp>
      <p:graphicFrame>
        <p:nvGraphicFramePr>
          <p:cNvPr id="7" name="Tabla 6">
            <a:extLst>
              <a:ext uri="{FF2B5EF4-FFF2-40B4-BE49-F238E27FC236}">
                <a16:creationId xmlns:a16="http://schemas.microsoft.com/office/drawing/2014/main" id="{A079E484-3582-4E3B-B720-21BF4CEDDC18}"/>
              </a:ext>
            </a:extLst>
          </p:cNvPr>
          <p:cNvGraphicFramePr>
            <a:graphicFrameLocks noGrp="1"/>
          </p:cNvGraphicFramePr>
          <p:nvPr>
            <p:extLst>
              <p:ext uri="{D42A27DB-BD31-4B8C-83A1-F6EECF244321}">
                <p14:modId xmlns:p14="http://schemas.microsoft.com/office/powerpoint/2010/main" val="3271545784"/>
              </p:ext>
            </p:extLst>
          </p:nvPr>
        </p:nvGraphicFramePr>
        <p:xfrm>
          <a:off x="1704000" y="4092149"/>
          <a:ext cx="8784000" cy="2353690"/>
        </p:xfrm>
        <a:graphic>
          <a:graphicData uri="http://schemas.openxmlformats.org/drawingml/2006/table">
            <a:tbl>
              <a:tblPr firstRow="1">
                <a:tableStyleId>{69012ECD-51FC-41F1-AA8D-1B2483CD663E}</a:tableStyleId>
              </a:tblPr>
              <a:tblGrid>
                <a:gridCol w="976000">
                  <a:extLst>
                    <a:ext uri="{9D8B030D-6E8A-4147-A177-3AD203B41FA5}">
                      <a16:colId xmlns:a16="http://schemas.microsoft.com/office/drawing/2014/main" val="3389040583"/>
                    </a:ext>
                  </a:extLst>
                </a:gridCol>
                <a:gridCol w="976000">
                  <a:extLst>
                    <a:ext uri="{9D8B030D-6E8A-4147-A177-3AD203B41FA5}">
                      <a16:colId xmlns:a16="http://schemas.microsoft.com/office/drawing/2014/main" val="2011506208"/>
                    </a:ext>
                  </a:extLst>
                </a:gridCol>
                <a:gridCol w="976000">
                  <a:extLst>
                    <a:ext uri="{9D8B030D-6E8A-4147-A177-3AD203B41FA5}">
                      <a16:colId xmlns:a16="http://schemas.microsoft.com/office/drawing/2014/main" val="519820485"/>
                    </a:ext>
                  </a:extLst>
                </a:gridCol>
                <a:gridCol w="976000">
                  <a:extLst>
                    <a:ext uri="{9D8B030D-6E8A-4147-A177-3AD203B41FA5}">
                      <a16:colId xmlns:a16="http://schemas.microsoft.com/office/drawing/2014/main" val="590458366"/>
                    </a:ext>
                  </a:extLst>
                </a:gridCol>
                <a:gridCol w="976000">
                  <a:extLst>
                    <a:ext uri="{9D8B030D-6E8A-4147-A177-3AD203B41FA5}">
                      <a16:colId xmlns:a16="http://schemas.microsoft.com/office/drawing/2014/main" val="687687040"/>
                    </a:ext>
                  </a:extLst>
                </a:gridCol>
                <a:gridCol w="976000">
                  <a:extLst>
                    <a:ext uri="{9D8B030D-6E8A-4147-A177-3AD203B41FA5}">
                      <a16:colId xmlns:a16="http://schemas.microsoft.com/office/drawing/2014/main" val="2435788002"/>
                    </a:ext>
                  </a:extLst>
                </a:gridCol>
                <a:gridCol w="976000">
                  <a:extLst>
                    <a:ext uri="{9D8B030D-6E8A-4147-A177-3AD203B41FA5}">
                      <a16:colId xmlns:a16="http://schemas.microsoft.com/office/drawing/2014/main" val="4006596423"/>
                    </a:ext>
                  </a:extLst>
                </a:gridCol>
                <a:gridCol w="976000">
                  <a:extLst>
                    <a:ext uri="{9D8B030D-6E8A-4147-A177-3AD203B41FA5}">
                      <a16:colId xmlns:a16="http://schemas.microsoft.com/office/drawing/2014/main" val="888864820"/>
                    </a:ext>
                  </a:extLst>
                </a:gridCol>
                <a:gridCol w="976000">
                  <a:extLst>
                    <a:ext uri="{9D8B030D-6E8A-4147-A177-3AD203B41FA5}">
                      <a16:colId xmlns:a16="http://schemas.microsoft.com/office/drawing/2014/main" val="743923396"/>
                    </a:ext>
                  </a:extLst>
                </a:gridCol>
              </a:tblGrid>
              <a:tr h="622045">
                <a:tc>
                  <a:txBody>
                    <a:bodyPr/>
                    <a:lstStyle/>
                    <a:p>
                      <a:pPr marL="36000" algn="ctr" defTabSz="914400" rtl="0" eaLnBrk="1" fontAlgn="ctr" latinLnBrk="0" hangingPunct="1"/>
                      <a:r>
                        <a:rPr lang="es-CO" sz="1200" u="none" strike="noStrike" kern="1200" dirty="0">
                          <a:effectLst/>
                          <a:latin typeface="Arial" panose="020B0604020202020204" pitchFamily="34" charset="0"/>
                          <a:cs typeface="Arial" panose="020B0604020202020204" pitchFamily="34" charset="0"/>
                        </a:rPr>
                        <a:t>Zona*</a:t>
                      </a:r>
                      <a:endParaRPr lang="es-CO" sz="1200" u="none" strike="noStrike" kern="1200" dirty="0">
                        <a:solidFill>
                          <a:srgbClr val="40637A"/>
                        </a:solidFill>
                        <a:effectLst/>
                        <a:latin typeface="Arial" panose="020B0604020202020204" pitchFamily="34" charset="0"/>
                        <a:ea typeface="+mn-ea"/>
                        <a:cs typeface="Arial" panose="020B0604020202020204" pitchFamily="34" charset="0"/>
                      </a:endParaRPr>
                    </a:p>
                  </a:txBody>
                  <a:tcPr marL="9525" marR="9525" marT="9525" marB="0" anchor="ctr">
                    <a:solidFill>
                      <a:srgbClr val="1F497D"/>
                    </a:solidFill>
                  </a:tcPr>
                </a:tc>
                <a:tc>
                  <a:txBody>
                    <a:bodyPr/>
                    <a:lstStyle/>
                    <a:p>
                      <a:pPr marL="36000" algn="ctr" defTabSz="914400" rtl="0" eaLnBrk="1" fontAlgn="ctr" latinLnBrk="0" hangingPunct="1"/>
                      <a:r>
                        <a:rPr lang="es-CO" sz="1200" u="none" strike="noStrike" kern="1200" dirty="0">
                          <a:effectLst/>
                          <a:latin typeface="Arial" panose="020B0604020202020204" pitchFamily="34" charset="0"/>
                          <a:cs typeface="Arial" panose="020B0604020202020204" pitchFamily="34" charset="0"/>
                        </a:rPr>
                        <a:t>Concepto Aprobatorio Electricaribe</a:t>
                      </a:r>
                      <a:endParaRPr lang="es-CO" sz="1200" u="none" strike="noStrike" kern="1200" dirty="0">
                        <a:solidFill>
                          <a:srgbClr val="40637A"/>
                        </a:solidFill>
                        <a:effectLst/>
                        <a:latin typeface="Arial" panose="020B0604020202020204" pitchFamily="34" charset="0"/>
                        <a:ea typeface="+mn-ea"/>
                        <a:cs typeface="Arial" panose="020B0604020202020204" pitchFamily="34" charset="0"/>
                      </a:endParaRPr>
                    </a:p>
                  </a:txBody>
                  <a:tcPr marL="9525" marR="9525" marT="9525" marB="0" anchor="ctr">
                    <a:solidFill>
                      <a:srgbClr val="1F497D"/>
                    </a:solidFill>
                  </a:tcPr>
                </a:tc>
                <a:tc>
                  <a:txBody>
                    <a:bodyPr/>
                    <a:lstStyle/>
                    <a:p>
                      <a:pPr marL="36000" algn="ctr" defTabSz="914400" rtl="0" eaLnBrk="1" fontAlgn="ctr" latinLnBrk="0" hangingPunct="1"/>
                      <a:r>
                        <a:rPr lang="es-CO" sz="1200" u="none" strike="noStrike" kern="1200" dirty="0">
                          <a:effectLst/>
                          <a:latin typeface="Arial" panose="020B0604020202020204" pitchFamily="34" charset="0"/>
                          <a:cs typeface="Arial" panose="020B0604020202020204" pitchFamily="34" charset="0"/>
                        </a:rPr>
                        <a:t>Concepto Aprobatorio UPME</a:t>
                      </a:r>
                      <a:endParaRPr lang="es-CO" sz="1200" u="none" strike="noStrike" kern="1200" dirty="0">
                        <a:solidFill>
                          <a:srgbClr val="40637A"/>
                        </a:solidFill>
                        <a:effectLst/>
                        <a:latin typeface="Arial" panose="020B0604020202020204" pitchFamily="34" charset="0"/>
                        <a:ea typeface="+mn-ea"/>
                        <a:cs typeface="Arial" panose="020B0604020202020204" pitchFamily="34" charset="0"/>
                      </a:endParaRPr>
                    </a:p>
                  </a:txBody>
                  <a:tcPr marL="9525" marR="9525" marT="9525" marB="0" anchor="ctr">
                    <a:solidFill>
                      <a:srgbClr val="1F497D"/>
                    </a:solidFill>
                  </a:tcPr>
                </a:tc>
                <a:tc>
                  <a:txBody>
                    <a:bodyPr/>
                    <a:lstStyle/>
                    <a:p>
                      <a:pPr marL="36000" algn="ctr" defTabSz="914400" rtl="0" eaLnBrk="1" fontAlgn="ctr" latinLnBrk="0" hangingPunct="1"/>
                      <a:r>
                        <a:rPr lang="es-CO" sz="1200" u="none" strike="noStrike" kern="1200" dirty="0">
                          <a:effectLst/>
                          <a:latin typeface="Arial" panose="020B0604020202020204" pitchFamily="34" charset="0"/>
                          <a:cs typeface="Arial" panose="020B0604020202020204" pitchFamily="34" charset="0"/>
                        </a:rPr>
                        <a:t>Concepto Negatorio Electricaribe</a:t>
                      </a:r>
                      <a:endParaRPr lang="es-CO" sz="1200" u="none" strike="noStrike" kern="1200" dirty="0">
                        <a:solidFill>
                          <a:srgbClr val="40637A"/>
                        </a:solidFill>
                        <a:effectLst/>
                        <a:latin typeface="Arial" panose="020B0604020202020204" pitchFamily="34" charset="0"/>
                        <a:ea typeface="+mn-ea"/>
                        <a:cs typeface="Arial" panose="020B0604020202020204" pitchFamily="34" charset="0"/>
                      </a:endParaRPr>
                    </a:p>
                  </a:txBody>
                  <a:tcPr marL="9525" marR="9525" marT="9525" marB="0" anchor="ctr">
                    <a:solidFill>
                      <a:srgbClr val="1F497D"/>
                    </a:solidFill>
                  </a:tcPr>
                </a:tc>
                <a:tc>
                  <a:txBody>
                    <a:bodyPr/>
                    <a:lstStyle/>
                    <a:p>
                      <a:pPr marL="36000" algn="ctr" defTabSz="914400" rtl="0" eaLnBrk="1" fontAlgn="ctr" latinLnBrk="0" hangingPunct="1"/>
                      <a:r>
                        <a:rPr lang="es-CO" sz="1200" u="none" strike="noStrike" kern="1200" dirty="0">
                          <a:effectLst/>
                          <a:latin typeface="Arial" panose="020B0604020202020204" pitchFamily="34" charset="0"/>
                          <a:cs typeface="Arial" panose="020B0604020202020204" pitchFamily="34" charset="0"/>
                        </a:rPr>
                        <a:t>Estudios Recibidos Vigentes</a:t>
                      </a:r>
                      <a:endParaRPr lang="es-CO" sz="1200" u="none" strike="noStrike" kern="1200" dirty="0">
                        <a:solidFill>
                          <a:srgbClr val="40637A"/>
                        </a:solidFill>
                        <a:effectLst/>
                        <a:latin typeface="Arial" panose="020B0604020202020204" pitchFamily="34" charset="0"/>
                        <a:ea typeface="+mn-ea"/>
                        <a:cs typeface="Arial" panose="020B0604020202020204" pitchFamily="34" charset="0"/>
                      </a:endParaRPr>
                    </a:p>
                  </a:txBody>
                  <a:tcPr marL="9525" marR="9525" marT="9525" marB="0" anchor="ctr">
                    <a:solidFill>
                      <a:srgbClr val="1F497D"/>
                    </a:solidFill>
                  </a:tcPr>
                </a:tc>
                <a:tc>
                  <a:txBody>
                    <a:bodyPr/>
                    <a:lstStyle/>
                    <a:p>
                      <a:pPr marL="36000" algn="ctr" defTabSz="914400" rtl="0" eaLnBrk="1" fontAlgn="ctr" latinLnBrk="0" hangingPunct="1"/>
                      <a:r>
                        <a:rPr lang="es-CO" sz="1200" u="none" strike="noStrike" kern="1200" dirty="0">
                          <a:effectLst/>
                          <a:latin typeface="Arial" panose="020B0604020202020204" pitchFamily="34" charset="0"/>
                          <a:cs typeface="Arial" panose="020B0604020202020204" pitchFamily="34" charset="0"/>
                        </a:rPr>
                        <a:t>Expediente Creado</a:t>
                      </a:r>
                      <a:endParaRPr lang="es-CO" sz="1200" u="none" strike="noStrike" kern="1200" dirty="0">
                        <a:solidFill>
                          <a:srgbClr val="40637A"/>
                        </a:solidFill>
                        <a:effectLst/>
                        <a:latin typeface="Arial" panose="020B0604020202020204" pitchFamily="34" charset="0"/>
                        <a:ea typeface="+mn-ea"/>
                        <a:cs typeface="Arial" panose="020B0604020202020204" pitchFamily="34" charset="0"/>
                      </a:endParaRPr>
                    </a:p>
                  </a:txBody>
                  <a:tcPr marL="9525" marR="9525" marT="9525" marB="0" anchor="ctr">
                    <a:solidFill>
                      <a:srgbClr val="1F497D"/>
                    </a:solidFill>
                  </a:tcPr>
                </a:tc>
                <a:tc>
                  <a:txBody>
                    <a:bodyPr/>
                    <a:lstStyle/>
                    <a:p>
                      <a:pPr marL="36000" algn="ctr" defTabSz="914400" rtl="0" eaLnBrk="1" fontAlgn="ctr" latinLnBrk="0" hangingPunct="1"/>
                      <a:r>
                        <a:rPr lang="es-CO" sz="1200" u="none" strike="noStrike" kern="1200" dirty="0">
                          <a:effectLst/>
                          <a:latin typeface="Arial" panose="020B0604020202020204" pitchFamily="34" charset="0"/>
                          <a:cs typeface="Arial" panose="020B0604020202020204" pitchFamily="34" charset="0"/>
                        </a:rPr>
                        <a:t>Revisado Aprobado Vencida</a:t>
                      </a:r>
                      <a:endParaRPr lang="es-CO" sz="1200" u="none" strike="noStrike" kern="1200" dirty="0">
                        <a:solidFill>
                          <a:srgbClr val="40637A"/>
                        </a:solidFill>
                        <a:effectLst/>
                        <a:latin typeface="Arial" panose="020B0604020202020204" pitchFamily="34" charset="0"/>
                        <a:ea typeface="+mn-ea"/>
                        <a:cs typeface="Arial" panose="020B0604020202020204" pitchFamily="34" charset="0"/>
                      </a:endParaRPr>
                    </a:p>
                  </a:txBody>
                  <a:tcPr marL="9525" marR="9525" marT="9525" marB="0" anchor="ctr">
                    <a:solidFill>
                      <a:srgbClr val="1F497D"/>
                    </a:solidFill>
                  </a:tcPr>
                </a:tc>
                <a:tc>
                  <a:txBody>
                    <a:bodyPr/>
                    <a:lstStyle/>
                    <a:p>
                      <a:pPr marL="36000" algn="ctr" defTabSz="914400" rtl="0" eaLnBrk="1" fontAlgn="ctr" latinLnBrk="0" hangingPunct="1"/>
                      <a:r>
                        <a:rPr lang="es-CO" sz="1200" u="none" strike="noStrike" kern="1200" dirty="0">
                          <a:effectLst/>
                          <a:latin typeface="Arial" panose="020B0604020202020204" pitchFamily="34" charset="0"/>
                          <a:cs typeface="Arial" panose="020B0604020202020204" pitchFamily="34" charset="0"/>
                        </a:rPr>
                        <a:t>Revisado Aprobado Vigente</a:t>
                      </a:r>
                      <a:endParaRPr lang="es-CO" sz="1200" u="none" strike="noStrike" kern="1200" dirty="0">
                        <a:solidFill>
                          <a:srgbClr val="40637A"/>
                        </a:solidFill>
                        <a:effectLst/>
                        <a:latin typeface="Arial" panose="020B0604020202020204" pitchFamily="34" charset="0"/>
                        <a:ea typeface="+mn-ea"/>
                        <a:cs typeface="Arial" panose="020B0604020202020204" pitchFamily="34" charset="0"/>
                      </a:endParaRPr>
                    </a:p>
                  </a:txBody>
                  <a:tcPr marL="9525" marR="9525" marT="9525" marB="0" anchor="ctr">
                    <a:solidFill>
                      <a:srgbClr val="1F497D"/>
                    </a:solidFill>
                  </a:tcPr>
                </a:tc>
                <a:tc>
                  <a:txBody>
                    <a:bodyPr/>
                    <a:lstStyle/>
                    <a:p>
                      <a:pPr marL="36000" algn="ctr" defTabSz="914400" rtl="0" eaLnBrk="1" fontAlgn="ctr" latinLnBrk="0" hangingPunct="1"/>
                      <a:r>
                        <a:rPr lang="es-CO" sz="1200" u="none" strike="noStrike" kern="1200" dirty="0">
                          <a:effectLst/>
                          <a:latin typeface="Arial" panose="020B0604020202020204" pitchFamily="34" charset="0"/>
                          <a:cs typeface="Arial" panose="020B0604020202020204" pitchFamily="34" charset="0"/>
                        </a:rPr>
                        <a:t>Revisado Negado</a:t>
                      </a:r>
                      <a:endParaRPr lang="es-CO" sz="1200" u="none" strike="noStrike" kern="1200" dirty="0">
                        <a:solidFill>
                          <a:srgbClr val="40637A"/>
                        </a:solidFill>
                        <a:effectLst/>
                        <a:latin typeface="Arial" panose="020B0604020202020204" pitchFamily="34" charset="0"/>
                        <a:ea typeface="+mn-ea"/>
                        <a:cs typeface="Arial" panose="020B0604020202020204" pitchFamily="34" charset="0"/>
                      </a:endParaRPr>
                    </a:p>
                  </a:txBody>
                  <a:tcPr marL="9525" marR="9525" marT="9525" marB="0" anchor="ctr">
                    <a:solidFill>
                      <a:srgbClr val="1F497D"/>
                    </a:solidFill>
                  </a:tcPr>
                </a:tc>
                <a:extLst>
                  <a:ext uri="{0D108BD9-81ED-4DB2-BD59-A6C34878D82A}">
                    <a16:rowId xmlns:a16="http://schemas.microsoft.com/office/drawing/2014/main" val="2984139623"/>
                  </a:ext>
                </a:extLst>
              </a:tr>
              <a:tr h="174884">
                <a:tc>
                  <a:txBody>
                    <a:bodyPr/>
                    <a:lstStyle/>
                    <a:p>
                      <a:pPr marL="36000" algn="l" defTabSz="914400" rtl="0" eaLnBrk="1" fontAlgn="ctr" latinLnBrk="0" hangingPunct="1"/>
                      <a:r>
                        <a:rPr lang="es-CO" sz="1200" u="none" strike="noStrike" kern="1200" dirty="0">
                          <a:solidFill>
                            <a:srgbClr val="40637A"/>
                          </a:solidFill>
                          <a:effectLst/>
                          <a:latin typeface="Arial" panose="020B0604020202020204" pitchFamily="34" charset="0"/>
                          <a:ea typeface="+mn-ea"/>
                          <a:cs typeface="Arial" panose="020B0604020202020204" pitchFamily="34" charset="0"/>
                        </a:rPr>
                        <a:t>Atlántico</a:t>
                      </a:r>
                    </a:p>
                  </a:txBody>
                  <a:tcPr marL="9525" marR="9525" marT="9525" marB="0" anchor="ctr"/>
                </a:tc>
                <a:tc>
                  <a:txBody>
                    <a:bodyPr/>
                    <a:lstStyle/>
                    <a:p>
                      <a:pPr marL="36000" algn="ctr" defTabSz="914400" rtl="0" eaLnBrk="1" fontAlgn="ctr" latinLnBrk="0" hangingPunct="1"/>
                      <a:r>
                        <a:rPr lang="es-CO" sz="1200" u="none" strike="noStrike" kern="1200" dirty="0">
                          <a:solidFill>
                            <a:srgbClr val="40637A"/>
                          </a:solidFill>
                          <a:effectLst/>
                          <a:latin typeface="Arial" panose="020B0604020202020204" pitchFamily="34" charset="0"/>
                          <a:ea typeface="+mn-ea"/>
                          <a:cs typeface="Arial" panose="020B0604020202020204" pitchFamily="34" charset="0"/>
                        </a:rPr>
                        <a:t>6</a:t>
                      </a:r>
                    </a:p>
                  </a:txBody>
                  <a:tcPr marL="9525" marR="9525" marT="9525" marB="0" anchor="ctr"/>
                </a:tc>
                <a:tc>
                  <a:txBody>
                    <a:bodyPr/>
                    <a:lstStyle/>
                    <a:p>
                      <a:pPr marL="36000" algn="ctr" defTabSz="914400" rtl="0" eaLnBrk="1" fontAlgn="ctr" latinLnBrk="0" hangingPunct="1"/>
                      <a:r>
                        <a:rPr lang="es-CO" sz="1200" u="none" strike="noStrike" kern="1200" dirty="0">
                          <a:solidFill>
                            <a:srgbClr val="40637A"/>
                          </a:solidFill>
                          <a:effectLst/>
                          <a:latin typeface="Arial" panose="020B0604020202020204" pitchFamily="34" charset="0"/>
                          <a:ea typeface="+mn-ea"/>
                          <a:cs typeface="Arial" panose="020B0604020202020204" pitchFamily="34" charset="0"/>
                        </a:rPr>
                        <a:t>13</a:t>
                      </a:r>
                    </a:p>
                  </a:txBody>
                  <a:tcPr marL="9525" marR="9525" marT="9525" marB="0" anchor="ctr"/>
                </a:tc>
                <a:tc>
                  <a:txBody>
                    <a:bodyPr/>
                    <a:lstStyle/>
                    <a:p>
                      <a:pPr marL="36000" algn="ctr" defTabSz="914400" rtl="0" eaLnBrk="1" fontAlgn="ctr" latinLnBrk="0" hangingPunct="1"/>
                      <a:r>
                        <a:rPr lang="es-CO" sz="1200" u="none" strike="noStrike" kern="1200">
                          <a:solidFill>
                            <a:srgbClr val="40637A"/>
                          </a:solidFill>
                          <a:effectLst/>
                          <a:latin typeface="Arial" panose="020B0604020202020204" pitchFamily="34" charset="0"/>
                          <a:ea typeface="+mn-ea"/>
                          <a:cs typeface="Arial" panose="020B0604020202020204" pitchFamily="34" charset="0"/>
                        </a:rPr>
                        <a:t>0</a:t>
                      </a:r>
                    </a:p>
                  </a:txBody>
                  <a:tcPr marL="9525" marR="9525" marT="9525" marB="0" anchor="ctr"/>
                </a:tc>
                <a:tc>
                  <a:txBody>
                    <a:bodyPr/>
                    <a:lstStyle/>
                    <a:p>
                      <a:pPr marL="36000" algn="ctr" defTabSz="914400" rtl="0" eaLnBrk="1" fontAlgn="ctr" latinLnBrk="0" hangingPunct="1"/>
                      <a:r>
                        <a:rPr lang="es-CO" sz="1200" u="none" strike="noStrike" kern="1200" dirty="0">
                          <a:solidFill>
                            <a:srgbClr val="40637A"/>
                          </a:solidFill>
                          <a:effectLst/>
                          <a:latin typeface="Arial" panose="020B0604020202020204" pitchFamily="34" charset="0"/>
                          <a:ea typeface="+mn-ea"/>
                          <a:cs typeface="Arial" panose="020B0604020202020204" pitchFamily="34" charset="0"/>
                        </a:rPr>
                        <a:t>10</a:t>
                      </a:r>
                    </a:p>
                  </a:txBody>
                  <a:tcPr marL="9525" marR="9525" marT="9525" marB="0" anchor="ctr"/>
                </a:tc>
                <a:tc>
                  <a:txBody>
                    <a:bodyPr/>
                    <a:lstStyle/>
                    <a:p>
                      <a:pPr marL="36000" algn="ctr" defTabSz="914400" rtl="0" eaLnBrk="1" fontAlgn="ctr" latinLnBrk="0" hangingPunct="1"/>
                      <a:r>
                        <a:rPr lang="es-CO" sz="1200" u="none" strike="noStrike" kern="1200">
                          <a:solidFill>
                            <a:srgbClr val="40637A"/>
                          </a:solidFill>
                          <a:effectLst/>
                          <a:latin typeface="Arial" panose="020B0604020202020204" pitchFamily="34" charset="0"/>
                          <a:ea typeface="+mn-ea"/>
                          <a:cs typeface="Arial" panose="020B0604020202020204" pitchFamily="34" charset="0"/>
                        </a:rPr>
                        <a:t>15</a:t>
                      </a:r>
                    </a:p>
                  </a:txBody>
                  <a:tcPr marL="9525" marR="9525" marT="9525" marB="0" anchor="ctr"/>
                </a:tc>
                <a:tc>
                  <a:txBody>
                    <a:bodyPr/>
                    <a:lstStyle/>
                    <a:p>
                      <a:pPr marL="36000" algn="ctr" defTabSz="914400" rtl="0" eaLnBrk="1" fontAlgn="ctr" latinLnBrk="0" hangingPunct="1"/>
                      <a:r>
                        <a:rPr lang="es-CO" sz="1200" u="none" strike="noStrike" kern="1200">
                          <a:solidFill>
                            <a:srgbClr val="40637A"/>
                          </a:solidFill>
                          <a:effectLst/>
                          <a:latin typeface="Arial" panose="020B0604020202020204" pitchFamily="34" charset="0"/>
                          <a:ea typeface="+mn-ea"/>
                          <a:cs typeface="Arial" panose="020B0604020202020204" pitchFamily="34" charset="0"/>
                        </a:rPr>
                        <a:t>37</a:t>
                      </a:r>
                    </a:p>
                  </a:txBody>
                  <a:tcPr marL="9525" marR="9525" marT="9525" marB="0" anchor="ctr"/>
                </a:tc>
                <a:tc>
                  <a:txBody>
                    <a:bodyPr/>
                    <a:lstStyle/>
                    <a:p>
                      <a:pPr marL="36000" algn="ctr" defTabSz="914400" rtl="0" eaLnBrk="1" fontAlgn="ctr" latinLnBrk="0" hangingPunct="1"/>
                      <a:r>
                        <a:rPr lang="es-CO" sz="1200" u="none" strike="noStrike" kern="1200" dirty="0">
                          <a:solidFill>
                            <a:srgbClr val="40637A"/>
                          </a:solidFill>
                          <a:effectLst/>
                          <a:latin typeface="Arial" panose="020B0604020202020204" pitchFamily="34" charset="0"/>
                          <a:ea typeface="+mn-ea"/>
                          <a:cs typeface="Arial" panose="020B0604020202020204" pitchFamily="34" charset="0"/>
                        </a:rPr>
                        <a:t>10</a:t>
                      </a:r>
                    </a:p>
                  </a:txBody>
                  <a:tcPr marL="9525" marR="9525" marT="9525" marB="0" anchor="ctr"/>
                </a:tc>
                <a:tc>
                  <a:txBody>
                    <a:bodyPr/>
                    <a:lstStyle/>
                    <a:p>
                      <a:pPr marL="36000" algn="ctr" defTabSz="914400" rtl="0" eaLnBrk="1" fontAlgn="ctr" latinLnBrk="0" hangingPunct="1"/>
                      <a:r>
                        <a:rPr lang="es-CO" sz="1200" u="none" strike="noStrike" kern="1200" dirty="0">
                          <a:solidFill>
                            <a:srgbClr val="40637A"/>
                          </a:solidFill>
                          <a:effectLst/>
                          <a:latin typeface="Arial" panose="020B0604020202020204" pitchFamily="34" charset="0"/>
                          <a:ea typeface="+mn-ea"/>
                          <a:cs typeface="Arial" panose="020B0604020202020204" pitchFamily="34" charset="0"/>
                        </a:rPr>
                        <a:t>202</a:t>
                      </a:r>
                    </a:p>
                  </a:txBody>
                  <a:tcPr marL="9525" marR="9525" marT="9525" marB="0" anchor="ctr"/>
                </a:tc>
                <a:extLst>
                  <a:ext uri="{0D108BD9-81ED-4DB2-BD59-A6C34878D82A}">
                    <a16:rowId xmlns:a16="http://schemas.microsoft.com/office/drawing/2014/main" val="4149486298"/>
                  </a:ext>
                </a:extLst>
              </a:tr>
              <a:tr h="174884">
                <a:tc>
                  <a:txBody>
                    <a:bodyPr/>
                    <a:lstStyle/>
                    <a:p>
                      <a:pPr marL="36000" algn="l" defTabSz="914400" rtl="0" eaLnBrk="1" fontAlgn="ctr" latinLnBrk="0" hangingPunct="1"/>
                      <a:r>
                        <a:rPr lang="es-CO" sz="1200" u="none" strike="noStrike" kern="1200" dirty="0">
                          <a:solidFill>
                            <a:srgbClr val="40637A"/>
                          </a:solidFill>
                          <a:effectLst/>
                          <a:latin typeface="Arial" panose="020B0604020202020204" pitchFamily="34" charset="0"/>
                          <a:ea typeface="+mn-ea"/>
                          <a:cs typeface="Arial" panose="020B0604020202020204" pitchFamily="34" charset="0"/>
                        </a:rPr>
                        <a:t>Bolívar</a:t>
                      </a:r>
                    </a:p>
                  </a:txBody>
                  <a:tcPr marL="9525" marR="9525" marT="9525" marB="0" anchor="ctr"/>
                </a:tc>
                <a:tc>
                  <a:txBody>
                    <a:bodyPr/>
                    <a:lstStyle/>
                    <a:p>
                      <a:pPr marL="36000" algn="ctr" defTabSz="914400" rtl="0" eaLnBrk="1" fontAlgn="ctr" latinLnBrk="0" hangingPunct="1"/>
                      <a:r>
                        <a:rPr lang="es-CO" sz="1200" u="none" strike="noStrike" kern="1200" dirty="0">
                          <a:solidFill>
                            <a:srgbClr val="40637A"/>
                          </a:solidFill>
                          <a:effectLst/>
                          <a:latin typeface="Arial" panose="020B0604020202020204" pitchFamily="34" charset="0"/>
                          <a:ea typeface="+mn-ea"/>
                          <a:cs typeface="Arial" panose="020B0604020202020204" pitchFamily="34" charset="0"/>
                        </a:rPr>
                        <a:t>3</a:t>
                      </a:r>
                    </a:p>
                  </a:txBody>
                  <a:tcPr marL="9525" marR="9525" marT="9525" marB="0" anchor="ctr"/>
                </a:tc>
                <a:tc>
                  <a:txBody>
                    <a:bodyPr/>
                    <a:lstStyle/>
                    <a:p>
                      <a:pPr marL="36000" algn="ctr" defTabSz="914400" rtl="0" eaLnBrk="1" fontAlgn="ctr" latinLnBrk="0" hangingPunct="1"/>
                      <a:r>
                        <a:rPr lang="es-CO" sz="1200" u="none" strike="noStrike" kern="1200" dirty="0">
                          <a:solidFill>
                            <a:srgbClr val="40637A"/>
                          </a:solidFill>
                          <a:effectLst/>
                          <a:latin typeface="Arial" panose="020B0604020202020204" pitchFamily="34" charset="0"/>
                          <a:ea typeface="+mn-ea"/>
                          <a:cs typeface="Arial" panose="020B0604020202020204" pitchFamily="34" charset="0"/>
                        </a:rPr>
                        <a:t>4</a:t>
                      </a:r>
                    </a:p>
                  </a:txBody>
                  <a:tcPr marL="9525" marR="9525" marT="9525" marB="0" anchor="ctr"/>
                </a:tc>
                <a:tc>
                  <a:txBody>
                    <a:bodyPr/>
                    <a:lstStyle/>
                    <a:p>
                      <a:pPr marL="36000" algn="ctr" defTabSz="914400" rtl="0" eaLnBrk="1" fontAlgn="ctr" latinLnBrk="0" hangingPunct="1"/>
                      <a:r>
                        <a:rPr lang="es-CO" sz="1200" u="none" strike="noStrike" kern="1200" dirty="0">
                          <a:solidFill>
                            <a:srgbClr val="40637A"/>
                          </a:solidFill>
                          <a:effectLst/>
                          <a:latin typeface="Arial" panose="020B0604020202020204" pitchFamily="34" charset="0"/>
                          <a:ea typeface="+mn-ea"/>
                          <a:cs typeface="Arial" panose="020B0604020202020204" pitchFamily="34" charset="0"/>
                        </a:rPr>
                        <a:t>1</a:t>
                      </a:r>
                    </a:p>
                  </a:txBody>
                  <a:tcPr marL="9525" marR="9525" marT="9525" marB="0" anchor="ctr"/>
                </a:tc>
                <a:tc>
                  <a:txBody>
                    <a:bodyPr/>
                    <a:lstStyle/>
                    <a:p>
                      <a:pPr marL="36000" algn="ctr" defTabSz="914400" rtl="0" eaLnBrk="1" fontAlgn="ctr" latinLnBrk="0" hangingPunct="1"/>
                      <a:r>
                        <a:rPr lang="es-CO" sz="1200" u="none" strike="noStrike" kern="1200" dirty="0">
                          <a:solidFill>
                            <a:srgbClr val="40637A"/>
                          </a:solidFill>
                          <a:effectLst/>
                          <a:latin typeface="Arial" panose="020B0604020202020204" pitchFamily="34" charset="0"/>
                          <a:ea typeface="+mn-ea"/>
                          <a:cs typeface="Arial" panose="020B0604020202020204" pitchFamily="34" charset="0"/>
                        </a:rPr>
                        <a:t>8</a:t>
                      </a:r>
                    </a:p>
                  </a:txBody>
                  <a:tcPr marL="9525" marR="9525" marT="9525" marB="0" anchor="ctr"/>
                </a:tc>
                <a:tc>
                  <a:txBody>
                    <a:bodyPr/>
                    <a:lstStyle/>
                    <a:p>
                      <a:pPr marL="36000" algn="ctr" defTabSz="914400" rtl="0" eaLnBrk="1" fontAlgn="ctr" latinLnBrk="0" hangingPunct="1"/>
                      <a:r>
                        <a:rPr lang="es-CO" sz="1200" u="none" strike="noStrike" kern="1200" dirty="0">
                          <a:solidFill>
                            <a:srgbClr val="40637A"/>
                          </a:solidFill>
                          <a:effectLst/>
                          <a:latin typeface="Arial" panose="020B0604020202020204" pitchFamily="34" charset="0"/>
                          <a:ea typeface="+mn-ea"/>
                          <a:cs typeface="Arial" panose="020B0604020202020204" pitchFamily="34" charset="0"/>
                        </a:rPr>
                        <a:t>3</a:t>
                      </a:r>
                    </a:p>
                  </a:txBody>
                  <a:tcPr marL="9525" marR="9525" marT="9525" marB="0" anchor="ctr"/>
                </a:tc>
                <a:tc>
                  <a:txBody>
                    <a:bodyPr/>
                    <a:lstStyle/>
                    <a:p>
                      <a:pPr marL="36000" algn="ctr" defTabSz="914400" rtl="0" eaLnBrk="1" fontAlgn="ctr" latinLnBrk="0" hangingPunct="1"/>
                      <a:r>
                        <a:rPr lang="es-CO" sz="1200" u="none" strike="noStrike" kern="1200" dirty="0">
                          <a:solidFill>
                            <a:srgbClr val="40637A"/>
                          </a:solidFill>
                          <a:effectLst/>
                          <a:latin typeface="Arial" panose="020B0604020202020204" pitchFamily="34" charset="0"/>
                          <a:ea typeface="+mn-ea"/>
                          <a:cs typeface="Arial" panose="020B0604020202020204" pitchFamily="34" charset="0"/>
                        </a:rPr>
                        <a:t>15</a:t>
                      </a:r>
                    </a:p>
                  </a:txBody>
                  <a:tcPr marL="9525" marR="9525" marT="9525" marB="0" anchor="ctr"/>
                </a:tc>
                <a:tc>
                  <a:txBody>
                    <a:bodyPr/>
                    <a:lstStyle/>
                    <a:p>
                      <a:pPr marL="36000" algn="ctr" defTabSz="914400" rtl="0" eaLnBrk="1" fontAlgn="ctr" latinLnBrk="0" hangingPunct="1"/>
                      <a:r>
                        <a:rPr lang="es-CO" sz="1200" u="none" strike="noStrike" kern="1200" dirty="0">
                          <a:solidFill>
                            <a:srgbClr val="40637A"/>
                          </a:solidFill>
                          <a:effectLst/>
                          <a:latin typeface="Arial" panose="020B0604020202020204" pitchFamily="34" charset="0"/>
                          <a:ea typeface="+mn-ea"/>
                          <a:cs typeface="Arial" panose="020B0604020202020204" pitchFamily="34" charset="0"/>
                        </a:rPr>
                        <a:t>2</a:t>
                      </a:r>
                    </a:p>
                  </a:txBody>
                  <a:tcPr marL="9525" marR="9525" marT="9525" marB="0" anchor="ctr"/>
                </a:tc>
                <a:tc>
                  <a:txBody>
                    <a:bodyPr/>
                    <a:lstStyle/>
                    <a:p>
                      <a:pPr marL="36000" algn="ctr" defTabSz="914400" rtl="0" eaLnBrk="1" fontAlgn="ctr" latinLnBrk="0" hangingPunct="1"/>
                      <a:r>
                        <a:rPr lang="es-CO" sz="1200" u="none" strike="noStrike" kern="1200" dirty="0">
                          <a:solidFill>
                            <a:srgbClr val="40637A"/>
                          </a:solidFill>
                          <a:effectLst/>
                          <a:latin typeface="Arial" panose="020B0604020202020204" pitchFamily="34" charset="0"/>
                          <a:ea typeface="+mn-ea"/>
                          <a:cs typeface="Arial" panose="020B0604020202020204" pitchFamily="34" charset="0"/>
                        </a:rPr>
                        <a:t>112</a:t>
                      </a:r>
                    </a:p>
                  </a:txBody>
                  <a:tcPr marL="9525" marR="9525" marT="9525" marB="0" anchor="ctr"/>
                </a:tc>
                <a:extLst>
                  <a:ext uri="{0D108BD9-81ED-4DB2-BD59-A6C34878D82A}">
                    <a16:rowId xmlns:a16="http://schemas.microsoft.com/office/drawing/2014/main" val="3135085930"/>
                  </a:ext>
                </a:extLst>
              </a:tr>
              <a:tr h="174884">
                <a:tc>
                  <a:txBody>
                    <a:bodyPr/>
                    <a:lstStyle/>
                    <a:p>
                      <a:pPr marL="36000" algn="l" defTabSz="914400" rtl="0" eaLnBrk="1" fontAlgn="ctr" latinLnBrk="0" hangingPunct="1"/>
                      <a:r>
                        <a:rPr lang="es-CO" sz="1200" u="none" strike="noStrike" kern="1200" dirty="0">
                          <a:solidFill>
                            <a:srgbClr val="40637A"/>
                          </a:solidFill>
                          <a:effectLst/>
                          <a:latin typeface="Arial" panose="020B0604020202020204" pitchFamily="34" charset="0"/>
                          <a:ea typeface="+mn-ea"/>
                          <a:cs typeface="Arial" panose="020B0604020202020204" pitchFamily="34" charset="0"/>
                        </a:rPr>
                        <a:t>Bolívar Sur</a:t>
                      </a:r>
                    </a:p>
                  </a:txBody>
                  <a:tcPr marL="9525" marR="9525" marT="9525" marB="0" anchor="ctr"/>
                </a:tc>
                <a:tc>
                  <a:txBody>
                    <a:bodyPr/>
                    <a:lstStyle/>
                    <a:p>
                      <a:pPr marL="36000" algn="ctr" defTabSz="914400" rtl="0" eaLnBrk="1" fontAlgn="ctr" latinLnBrk="0" hangingPunct="1"/>
                      <a:r>
                        <a:rPr lang="es-CO" sz="1200" u="none" strike="noStrike" kern="1200" dirty="0">
                          <a:solidFill>
                            <a:srgbClr val="40637A"/>
                          </a:solidFill>
                          <a:effectLst/>
                          <a:latin typeface="Arial" panose="020B0604020202020204" pitchFamily="34" charset="0"/>
                          <a:ea typeface="+mn-ea"/>
                          <a:cs typeface="Arial" panose="020B0604020202020204" pitchFamily="34" charset="0"/>
                        </a:rPr>
                        <a:t>2</a:t>
                      </a:r>
                    </a:p>
                  </a:txBody>
                  <a:tcPr marL="9525" marR="9525" marT="9525" marB="0" anchor="ctr"/>
                </a:tc>
                <a:tc>
                  <a:txBody>
                    <a:bodyPr/>
                    <a:lstStyle/>
                    <a:p>
                      <a:pPr marL="36000" algn="ctr" defTabSz="914400" rtl="0" eaLnBrk="1" fontAlgn="ctr" latinLnBrk="0" hangingPunct="1"/>
                      <a:r>
                        <a:rPr lang="es-CO" sz="1200" u="none" strike="noStrike" kern="1200" dirty="0">
                          <a:solidFill>
                            <a:srgbClr val="40637A"/>
                          </a:solidFill>
                          <a:effectLst/>
                          <a:latin typeface="Arial" panose="020B0604020202020204" pitchFamily="34" charset="0"/>
                          <a:ea typeface="+mn-ea"/>
                          <a:cs typeface="Arial" panose="020B0604020202020204" pitchFamily="34" charset="0"/>
                        </a:rPr>
                        <a:t>3</a:t>
                      </a:r>
                    </a:p>
                  </a:txBody>
                  <a:tcPr marL="9525" marR="9525" marT="9525" marB="0" anchor="ctr"/>
                </a:tc>
                <a:tc>
                  <a:txBody>
                    <a:bodyPr/>
                    <a:lstStyle/>
                    <a:p>
                      <a:pPr marL="36000" algn="ctr" defTabSz="914400" rtl="0" eaLnBrk="1" fontAlgn="ctr" latinLnBrk="0" hangingPunct="1"/>
                      <a:r>
                        <a:rPr lang="es-CO" sz="1200" u="none" strike="noStrike" kern="1200" dirty="0">
                          <a:solidFill>
                            <a:srgbClr val="40637A"/>
                          </a:solidFill>
                          <a:effectLst/>
                          <a:latin typeface="Arial" panose="020B0604020202020204" pitchFamily="34" charset="0"/>
                          <a:ea typeface="+mn-ea"/>
                          <a:cs typeface="Arial" panose="020B0604020202020204" pitchFamily="34" charset="0"/>
                        </a:rPr>
                        <a:t>1</a:t>
                      </a:r>
                    </a:p>
                  </a:txBody>
                  <a:tcPr marL="9525" marR="9525" marT="9525" marB="0" anchor="ctr"/>
                </a:tc>
                <a:tc>
                  <a:txBody>
                    <a:bodyPr/>
                    <a:lstStyle/>
                    <a:p>
                      <a:pPr marL="36000" algn="ctr" defTabSz="914400" rtl="0" eaLnBrk="1" fontAlgn="ctr" latinLnBrk="0" hangingPunct="1"/>
                      <a:r>
                        <a:rPr lang="es-CO" sz="1200" u="none" strike="noStrike" kern="1200" dirty="0">
                          <a:solidFill>
                            <a:srgbClr val="40637A"/>
                          </a:solidFill>
                          <a:effectLst/>
                          <a:latin typeface="Arial" panose="020B0604020202020204" pitchFamily="34" charset="0"/>
                          <a:ea typeface="+mn-ea"/>
                          <a:cs typeface="Arial" panose="020B0604020202020204" pitchFamily="34" charset="0"/>
                        </a:rPr>
                        <a:t>1</a:t>
                      </a:r>
                    </a:p>
                  </a:txBody>
                  <a:tcPr marL="9525" marR="9525" marT="9525" marB="0" anchor="ctr"/>
                </a:tc>
                <a:tc>
                  <a:txBody>
                    <a:bodyPr/>
                    <a:lstStyle/>
                    <a:p>
                      <a:pPr marL="36000" algn="ctr" defTabSz="914400" rtl="0" eaLnBrk="1" fontAlgn="ctr" latinLnBrk="0" hangingPunct="1"/>
                      <a:r>
                        <a:rPr lang="es-CO" sz="1200" u="none" strike="noStrike" kern="1200" dirty="0">
                          <a:solidFill>
                            <a:srgbClr val="40637A"/>
                          </a:solidFill>
                          <a:effectLst/>
                          <a:latin typeface="Arial" panose="020B0604020202020204" pitchFamily="34" charset="0"/>
                          <a:ea typeface="+mn-ea"/>
                          <a:cs typeface="Arial" panose="020B0604020202020204" pitchFamily="34" charset="0"/>
                        </a:rPr>
                        <a:t>1</a:t>
                      </a:r>
                    </a:p>
                  </a:txBody>
                  <a:tcPr marL="9525" marR="9525" marT="9525" marB="0" anchor="ctr"/>
                </a:tc>
                <a:tc>
                  <a:txBody>
                    <a:bodyPr/>
                    <a:lstStyle/>
                    <a:p>
                      <a:pPr marL="36000" algn="ctr" defTabSz="914400" rtl="0" eaLnBrk="1" fontAlgn="ctr" latinLnBrk="0" hangingPunct="1"/>
                      <a:r>
                        <a:rPr lang="es-CO" sz="1200" u="none" strike="noStrike" kern="1200">
                          <a:solidFill>
                            <a:srgbClr val="40637A"/>
                          </a:solidFill>
                          <a:effectLst/>
                          <a:latin typeface="Arial" panose="020B0604020202020204" pitchFamily="34" charset="0"/>
                          <a:ea typeface="+mn-ea"/>
                          <a:cs typeface="Arial" panose="020B0604020202020204" pitchFamily="34" charset="0"/>
                        </a:rPr>
                        <a:t>5</a:t>
                      </a:r>
                    </a:p>
                  </a:txBody>
                  <a:tcPr marL="9525" marR="9525" marT="9525" marB="0" anchor="ctr"/>
                </a:tc>
                <a:tc>
                  <a:txBody>
                    <a:bodyPr/>
                    <a:lstStyle/>
                    <a:p>
                      <a:pPr marL="36000" algn="ctr" defTabSz="914400" rtl="0" eaLnBrk="1" fontAlgn="ctr" latinLnBrk="0" hangingPunct="1"/>
                      <a:r>
                        <a:rPr lang="es-CO" sz="1200" u="none" strike="noStrike" kern="1200">
                          <a:solidFill>
                            <a:srgbClr val="40637A"/>
                          </a:solidFill>
                          <a:effectLst/>
                          <a:latin typeface="Arial" panose="020B0604020202020204" pitchFamily="34" charset="0"/>
                          <a:ea typeface="+mn-ea"/>
                          <a:cs typeface="Arial" panose="020B0604020202020204" pitchFamily="34" charset="0"/>
                        </a:rPr>
                        <a:t>0</a:t>
                      </a:r>
                    </a:p>
                  </a:txBody>
                  <a:tcPr marL="9525" marR="9525" marT="9525" marB="0" anchor="ctr"/>
                </a:tc>
                <a:tc>
                  <a:txBody>
                    <a:bodyPr/>
                    <a:lstStyle/>
                    <a:p>
                      <a:pPr marL="36000" algn="ctr" defTabSz="914400" rtl="0" eaLnBrk="1" fontAlgn="ctr" latinLnBrk="0" hangingPunct="1"/>
                      <a:r>
                        <a:rPr lang="es-CO" sz="1200" u="none" strike="noStrike" kern="1200">
                          <a:solidFill>
                            <a:srgbClr val="40637A"/>
                          </a:solidFill>
                          <a:effectLst/>
                          <a:latin typeface="Arial" panose="020B0604020202020204" pitchFamily="34" charset="0"/>
                          <a:ea typeface="+mn-ea"/>
                          <a:cs typeface="Arial" panose="020B0604020202020204" pitchFamily="34" charset="0"/>
                        </a:rPr>
                        <a:t>52</a:t>
                      </a:r>
                    </a:p>
                  </a:txBody>
                  <a:tcPr marL="9525" marR="9525" marT="9525" marB="0" anchor="ctr"/>
                </a:tc>
                <a:extLst>
                  <a:ext uri="{0D108BD9-81ED-4DB2-BD59-A6C34878D82A}">
                    <a16:rowId xmlns:a16="http://schemas.microsoft.com/office/drawing/2014/main" val="1689166264"/>
                  </a:ext>
                </a:extLst>
              </a:tr>
              <a:tr h="174884">
                <a:tc>
                  <a:txBody>
                    <a:bodyPr/>
                    <a:lstStyle/>
                    <a:p>
                      <a:pPr marL="36000" algn="l" defTabSz="914400" rtl="0" eaLnBrk="1" fontAlgn="ctr" latinLnBrk="0" hangingPunct="1"/>
                      <a:r>
                        <a:rPr lang="es-CO" sz="1200" u="none" strike="noStrike" kern="1200" dirty="0">
                          <a:solidFill>
                            <a:srgbClr val="40637A"/>
                          </a:solidFill>
                          <a:effectLst/>
                          <a:latin typeface="Arial" panose="020B0604020202020204" pitchFamily="34" charset="0"/>
                          <a:ea typeface="+mn-ea"/>
                          <a:cs typeface="Arial" panose="020B0604020202020204" pitchFamily="34" charset="0"/>
                        </a:rPr>
                        <a:t>Cesar</a:t>
                      </a:r>
                    </a:p>
                  </a:txBody>
                  <a:tcPr marL="9525" marR="9525" marT="9525" marB="0" anchor="ctr"/>
                </a:tc>
                <a:tc>
                  <a:txBody>
                    <a:bodyPr/>
                    <a:lstStyle/>
                    <a:p>
                      <a:pPr marL="36000" algn="ctr" defTabSz="914400" rtl="0" eaLnBrk="1" fontAlgn="ctr" latinLnBrk="0" hangingPunct="1"/>
                      <a:r>
                        <a:rPr lang="es-CO" sz="1200" u="none" strike="noStrike" kern="1200">
                          <a:solidFill>
                            <a:srgbClr val="40637A"/>
                          </a:solidFill>
                          <a:effectLst/>
                          <a:latin typeface="Arial" panose="020B0604020202020204" pitchFamily="34" charset="0"/>
                          <a:ea typeface="+mn-ea"/>
                          <a:cs typeface="Arial" panose="020B0604020202020204" pitchFamily="34" charset="0"/>
                        </a:rPr>
                        <a:t>12</a:t>
                      </a:r>
                    </a:p>
                  </a:txBody>
                  <a:tcPr marL="9525" marR="9525" marT="9525" marB="0" anchor="ctr"/>
                </a:tc>
                <a:tc>
                  <a:txBody>
                    <a:bodyPr/>
                    <a:lstStyle/>
                    <a:p>
                      <a:pPr marL="36000" algn="ctr" defTabSz="914400" rtl="0" eaLnBrk="1" fontAlgn="ctr" latinLnBrk="0" hangingPunct="1"/>
                      <a:r>
                        <a:rPr lang="es-CO" sz="1200" u="none" strike="noStrike" kern="1200" dirty="0">
                          <a:solidFill>
                            <a:srgbClr val="40637A"/>
                          </a:solidFill>
                          <a:effectLst/>
                          <a:latin typeface="Arial" panose="020B0604020202020204" pitchFamily="34" charset="0"/>
                          <a:ea typeface="+mn-ea"/>
                          <a:cs typeface="Arial" panose="020B0604020202020204" pitchFamily="34" charset="0"/>
                        </a:rPr>
                        <a:t>4</a:t>
                      </a:r>
                    </a:p>
                  </a:txBody>
                  <a:tcPr marL="9525" marR="9525" marT="9525" marB="0" anchor="ctr"/>
                </a:tc>
                <a:tc>
                  <a:txBody>
                    <a:bodyPr/>
                    <a:lstStyle/>
                    <a:p>
                      <a:pPr marL="36000" algn="ctr" defTabSz="914400" rtl="0" eaLnBrk="1" fontAlgn="ctr" latinLnBrk="0" hangingPunct="1"/>
                      <a:r>
                        <a:rPr lang="es-CO" sz="1200" u="none" strike="noStrike" kern="1200">
                          <a:solidFill>
                            <a:srgbClr val="40637A"/>
                          </a:solidFill>
                          <a:effectLst/>
                          <a:latin typeface="Arial" panose="020B0604020202020204" pitchFamily="34" charset="0"/>
                          <a:ea typeface="+mn-ea"/>
                          <a:cs typeface="Arial" panose="020B0604020202020204" pitchFamily="34" charset="0"/>
                        </a:rPr>
                        <a:t>0</a:t>
                      </a:r>
                    </a:p>
                  </a:txBody>
                  <a:tcPr marL="9525" marR="9525" marT="9525" marB="0" anchor="ctr"/>
                </a:tc>
                <a:tc>
                  <a:txBody>
                    <a:bodyPr/>
                    <a:lstStyle/>
                    <a:p>
                      <a:pPr marL="36000" algn="ctr" defTabSz="914400" rtl="0" eaLnBrk="1" fontAlgn="ctr" latinLnBrk="0" hangingPunct="1"/>
                      <a:r>
                        <a:rPr lang="es-CO" sz="1200" u="none" strike="noStrike" kern="1200" dirty="0">
                          <a:solidFill>
                            <a:srgbClr val="40637A"/>
                          </a:solidFill>
                          <a:effectLst/>
                          <a:latin typeface="Arial" panose="020B0604020202020204" pitchFamily="34" charset="0"/>
                          <a:ea typeface="+mn-ea"/>
                          <a:cs typeface="Arial" panose="020B0604020202020204" pitchFamily="34" charset="0"/>
                        </a:rPr>
                        <a:t>1</a:t>
                      </a:r>
                    </a:p>
                  </a:txBody>
                  <a:tcPr marL="9525" marR="9525" marT="9525" marB="0" anchor="ctr"/>
                </a:tc>
                <a:tc>
                  <a:txBody>
                    <a:bodyPr/>
                    <a:lstStyle/>
                    <a:p>
                      <a:pPr marL="36000" algn="ctr" defTabSz="914400" rtl="0" eaLnBrk="1" fontAlgn="ctr" latinLnBrk="0" hangingPunct="1"/>
                      <a:r>
                        <a:rPr lang="es-CO" sz="1200" u="none" strike="noStrike" kern="1200" dirty="0">
                          <a:solidFill>
                            <a:srgbClr val="40637A"/>
                          </a:solidFill>
                          <a:effectLst/>
                          <a:latin typeface="Arial" panose="020B0604020202020204" pitchFamily="34" charset="0"/>
                          <a:ea typeface="+mn-ea"/>
                          <a:cs typeface="Arial" panose="020B0604020202020204" pitchFamily="34" charset="0"/>
                        </a:rPr>
                        <a:t>7</a:t>
                      </a:r>
                    </a:p>
                  </a:txBody>
                  <a:tcPr marL="9525" marR="9525" marT="9525" marB="0" anchor="ctr"/>
                </a:tc>
                <a:tc>
                  <a:txBody>
                    <a:bodyPr/>
                    <a:lstStyle/>
                    <a:p>
                      <a:pPr marL="36000" algn="ctr" defTabSz="914400" rtl="0" eaLnBrk="1" fontAlgn="ctr" latinLnBrk="0" hangingPunct="1"/>
                      <a:r>
                        <a:rPr lang="es-CO" sz="1200" u="none" strike="noStrike" kern="1200" dirty="0">
                          <a:solidFill>
                            <a:srgbClr val="40637A"/>
                          </a:solidFill>
                          <a:effectLst/>
                          <a:latin typeface="Arial" panose="020B0604020202020204" pitchFamily="34" charset="0"/>
                          <a:ea typeface="+mn-ea"/>
                          <a:cs typeface="Arial" panose="020B0604020202020204" pitchFamily="34" charset="0"/>
                        </a:rPr>
                        <a:t>8</a:t>
                      </a:r>
                    </a:p>
                  </a:txBody>
                  <a:tcPr marL="9525" marR="9525" marT="9525" marB="0" anchor="ctr"/>
                </a:tc>
                <a:tc>
                  <a:txBody>
                    <a:bodyPr/>
                    <a:lstStyle/>
                    <a:p>
                      <a:pPr marL="36000" algn="ctr" defTabSz="914400" rtl="0" eaLnBrk="1" fontAlgn="ctr" latinLnBrk="0" hangingPunct="1"/>
                      <a:r>
                        <a:rPr lang="es-CO" sz="1200" u="none" strike="noStrike" kern="1200">
                          <a:solidFill>
                            <a:srgbClr val="40637A"/>
                          </a:solidFill>
                          <a:effectLst/>
                          <a:latin typeface="Arial" panose="020B0604020202020204" pitchFamily="34" charset="0"/>
                          <a:ea typeface="+mn-ea"/>
                          <a:cs typeface="Arial" panose="020B0604020202020204" pitchFamily="34" charset="0"/>
                        </a:rPr>
                        <a:t>0</a:t>
                      </a:r>
                    </a:p>
                  </a:txBody>
                  <a:tcPr marL="9525" marR="9525" marT="9525" marB="0" anchor="ctr"/>
                </a:tc>
                <a:tc>
                  <a:txBody>
                    <a:bodyPr/>
                    <a:lstStyle/>
                    <a:p>
                      <a:pPr marL="36000" algn="ctr" defTabSz="914400" rtl="0" eaLnBrk="1" fontAlgn="ctr" latinLnBrk="0" hangingPunct="1"/>
                      <a:r>
                        <a:rPr lang="es-CO" sz="1200" u="none" strike="noStrike" kern="1200">
                          <a:solidFill>
                            <a:srgbClr val="40637A"/>
                          </a:solidFill>
                          <a:effectLst/>
                          <a:latin typeface="Arial" panose="020B0604020202020204" pitchFamily="34" charset="0"/>
                          <a:ea typeface="+mn-ea"/>
                          <a:cs typeface="Arial" panose="020B0604020202020204" pitchFamily="34" charset="0"/>
                        </a:rPr>
                        <a:t>177</a:t>
                      </a:r>
                    </a:p>
                  </a:txBody>
                  <a:tcPr marL="9525" marR="9525" marT="9525" marB="0" anchor="ctr"/>
                </a:tc>
                <a:extLst>
                  <a:ext uri="{0D108BD9-81ED-4DB2-BD59-A6C34878D82A}">
                    <a16:rowId xmlns:a16="http://schemas.microsoft.com/office/drawing/2014/main" val="1756727318"/>
                  </a:ext>
                </a:extLst>
              </a:tr>
              <a:tr h="174884">
                <a:tc>
                  <a:txBody>
                    <a:bodyPr/>
                    <a:lstStyle/>
                    <a:p>
                      <a:pPr marL="36000" algn="l" defTabSz="914400" rtl="0" eaLnBrk="1" fontAlgn="ctr" latinLnBrk="0" hangingPunct="1"/>
                      <a:r>
                        <a:rPr lang="es-CO" sz="1200" u="none" strike="noStrike" kern="1200" dirty="0">
                          <a:solidFill>
                            <a:srgbClr val="40637A"/>
                          </a:solidFill>
                          <a:effectLst/>
                          <a:latin typeface="Arial" panose="020B0604020202020204" pitchFamily="34" charset="0"/>
                          <a:ea typeface="+mn-ea"/>
                          <a:cs typeface="Arial" panose="020B0604020202020204" pitchFamily="34" charset="0"/>
                        </a:rPr>
                        <a:t>Córdoba</a:t>
                      </a:r>
                    </a:p>
                  </a:txBody>
                  <a:tcPr marL="9525" marR="9525" marT="9525" marB="0" anchor="ctr"/>
                </a:tc>
                <a:tc>
                  <a:txBody>
                    <a:bodyPr/>
                    <a:lstStyle/>
                    <a:p>
                      <a:pPr marL="36000" algn="ctr" defTabSz="914400" rtl="0" eaLnBrk="1" fontAlgn="ctr" latinLnBrk="0" hangingPunct="1"/>
                      <a:r>
                        <a:rPr lang="es-CO" sz="1200" u="none" strike="noStrike" kern="1200">
                          <a:solidFill>
                            <a:srgbClr val="40637A"/>
                          </a:solidFill>
                          <a:effectLst/>
                          <a:latin typeface="Arial" panose="020B0604020202020204" pitchFamily="34" charset="0"/>
                          <a:ea typeface="+mn-ea"/>
                          <a:cs typeface="Arial" panose="020B0604020202020204" pitchFamily="34" charset="0"/>
                        </a:rPr>
                        <a:t>2</a:t>
                      </a:r>
                    </a:p>
                  </a:txBody>
                  <a:tcPr marL="9525" marR="9525" marT="9525" marB="0" anchor="ctr"/>
                </a:tc>
                <a:tc>
                  <a:txBody>
                    <a:bodyPr/>
                    <a:lstStyle/>
                    <a:p>
                      <a:pPr marL="36000" algn="ctr" defTabSz="914400" rtl="0" eaLnBrk="1" fontAlgn="ctr" latinLnBrk="0" hangingPunct="1"/>
                      <a:r>
                        <a:rPr lang="es-CO" sz="1200" u="none" strike="noStrike" kern="1200" dirty="0">
                          <a:solidFill>
                            <a:srgbClr val="40637A"/>
                          </a:solidFill>
                          <a:effectLst/>
                          <a:latin typeface="Arial" panose="020B0604020202020204" pitchFamily="34" charset="0"/>
                          <a:ea typeface="+mn-ea"/>
                          <a:cs typeface="Arial" panose="020B0604020202020204" pitchFamily="34" charset="0"/>
                        </a:rPr>
                        <a:t>6</a:t>
                      </a:r>
                    </a:p>
                  </a:txBody>
                  <a:tcPr marL="9525" marR="9525" marT="9525" marB="0" anchor="ctr"/>
                </a:tc>
                <a:tc>
                  <a:txBody>
                    <a:bodyPr/>
                    <a:lstStyle/>
                    <a:p>
                      <a:pPr marL="36000" algn="ctr" defTabSz="914400" rtl="0" eaLnBrk="1" fontAlgn="ctr" latinLnBrk="0" hangingPunct="1"/>
                      <a:r>
                        <a:rPr lang="es-CO" sz="1200" u="none" strike="noStrike" kern="1200">
                          <a:solidFill>
                            <a:srgbClr val="40637A"/>
                          </a:solidFill>
                          <a:effectLst/>
                          <a:latin typeface="Arial" panose="020B0604020202020204" pitchFamily="34" charset="0"/>
                          <a:ea typeface="+mn-ea"/>
                          <a:cs typeface="Arial" panose="020B0604020202020204" pitchFamily="34" charset="0"/>
                        </a:rPr>
                        <a:t>0</a:t>
                      </a:r>
                    </a:p>
                  </a:txBody>
                  <a:tcPr marL="9525" marR="9525" marT="9525" marB="0" anchor="ctr"/>
                </a:tc>
                <a:tc>
                  <a:txBody>
                    <a:bodyPr/>
                    <a:lstStyle/>
                    <a:p>
                      <a:pPr marL="36000" algn="ctr" defTabSz="914400" rtl="0" eaLnBrk="1" fontAlgn="ctr" latinLnBrk="0" hangingPunct="1"/>
                      <a:r>
                        <a:rPr lang="es-CO" sz="1200" u="none" strike="noStrike" kern="1200">
                          <a:solidFill>
                            <a:srgbClr val="40637A"/>
                          </a:solidFill>
                          <a:effectLst/>
                          <a:latin typeface="Arial" panose="020B0604020202020204" pitchFamily="34" charset="0"/>
                          <a:ea typeface="+mn-ea"/>
                          <a:cs typeface="Arial" panose="020B0604020202020204" pitchFamily="34" charset="0"/>
                        </a:rPr>
                        <a:t>4</a:t>
                      </a:r>
                    </a:p>
                  </a:txBody>
                  <a:tcPr marL="9525" marR="9525" marT="9525" marB="0" anchor="ctr"/>
                </a:tc>
                <a:tc>
                  <a:txBody>
                    <a:bodyPr/>
                    <a:lstStyle/>
                    <a:p>
                      <a:pPr marL="36000" algn="ctr" defTabSz="914400" rtl="0" eaLnBrk="1" fontAlgn="ctr" latinLnBrk="0" hangingPunct="1"/>
                      <a:r>
                        <a:rPr lang="es-CO" sz="1200" u="none" strike="noStrike" kern="1200" dirty="0">
                          <a:solidFill>
                            <a:srgbClr val="40637A"/>
                          </a:solidFill>
                          <a:effectLst/>
                          <a:latin typeface="Arial" panose="020B0604020202020204" pitchFamily="34" charset="0"/>
                          <a:ea typeface="+mn-ea"/>
                          <a:cs typeface="Arial" panose="020B0604020202020204" pitchFamily="34" charset="0"/>
                        </a:rPr>
                        <a:t>2</a:t>
                      </a:r>
                    </a:p>
                  </a:txBody>
                  <a:tcPr marL="9525" marR="9525" marT="9525" marB="0" anchor="ctr"/>
                </a:tc>
                <a:tc>
                  <a:txBody>
                    <a:bodyPr/>
                    <a:lstStyle/>
                    <a:p>
                      <a:pPr marL="36000" algn="ctr" defTabSz="914400" rtl="0" eaLnBrk="1" fontAlgn="ctr" latinLnBrk="0" hangingPunct="1"/>
                      <a:r>
                        <a:rPr lang="es-CO" sz="1200" u="none" strike="noStrike" kern="1200" dirty="0">
                          <a:solidFill>
                            <a:srgbClr val="40637A"/>
                          </a:solidFill>
                          <a:effectLst/>
                          <a:latin typeface="Arial" panose="020B0604020202020204" pitchFamily="34" charset="0"/>
                          <a:ea typeface="+mn-ea"/>
                          <a:cs typeface="Arial" panose="020B0604020202020204" pitchFamily="34" charset="0"/>
                        </a:rPr>
                        <a:t>11</a:t>
                      </a:r>
                    </a:p>
                  </a:txBody>
                  <a:tcPr marL="9525" marR="9525" marT="9525" marB="0" anchor="ctr"/>
                </a:tc>
                <a:tc>
                  <a:txBody>
                    <a:bodyPr/>
                    <a:lstStyle/>
                    <a:p>
                      <a:pPr marL="36000" algn="ctr" defTabSz="914400" rtl="0" eaLnBrk="1" fontAlgn="ctr" latinLnBrk="0" hangingPunct="1"/>
                      <a:r>
                        <a:rPr lang="es-CO" sz="1200" u="none" strike="noStrike" kern="1200">
                          <a:solidFill>
                            <a:srgbClr val="40637A"/>
                          </a:solidFill>
                          <a:effectLst/>
                          <a:latin typeface="Arial" panose="020B0604020202020204" pitchFamily="34" charset="0"/>
                          <a:ea typeface="+mn-ea"/>
                          <a:cs typeface="Arial" panose="020B0604020202020204" pitchFamily="34" charset="0"/>
                        </a:rPr>
                        <a:t>4</a:t>
                      </a:r>
                    </a:p>
                  </a:txBody>
                  <a:tcPr marL="9525" marR="9525" marT="9525" marB="0" anchor="ctr"/>
                </a:tc>
                <a:tc>
                  <a:txBody>
                    <a:bodyPr/>
                    <a:lstStyle/>
                    <a:p>
                      <a:pPr marL="36000" algn="ctr" defTabSz="914400" rtl="0" eaLnBrk="1" fontAlgn="ctr" latinLnBrk="0" hangingPunct="1"/>
                      <a:r>
                        <a:rPr lang="es-CO" sz="1200" u="none" strike="noStrike" kern="1200">
                          <a:solidFill>
                            <a:srgbClr val="40637A"/>
                          </a:solidFill>
                          <a:effectLst/>
                          <a:latin typeface="Arial" panose="020B0604020202020204" pitchFamily="34" charset="0"/>
                          <a:ea typeface="+mn-ea"/>
                          <a:cs typeface="Arial" panose="020B0604020202020204" pitchFamily="34" charset="0"/>
                        </a:rPr>
                        <a:t>109</a:t>
                      </a:r>
                    </a:p>
                  </a:txBody>
                  <a:tcPr marL="9525" marR="9525" marT="9525" marB="0" anchor="ctr"/>
                </a:tc>
                <a:extLst>
                  <a:ext uri="{0D108BD9-81ED-4DB2-BD59-A6C34878D82A}">
                    <a16:rowId xmlns:a16="http://schemas.microsoft.com/office/drawing/2014/main" val="1280233832"/>
                  </a:ext>
                </a:extLst>
              </a:tr>
              <a:tr h="174884">
                <a:tc>
                  <a:txBody>
                    <a:bodyPr/>
                    <a:lstStyle/>
                    <a:p>
                      <a:pPr marL="36000" algn="l" defTabSz="914400" rtl="0" eaLnBrk="1" fontAlgn="ctr" latinLnBrk="0" hangingPunct="1"/>
                      <a:r>
                        <a:rPr lang="es-CO" sz="1200" u="none" strike="noStrike" kern="1200" dirty="0">
                          <a:solidFill>
                            <a:srgbClr val="40637A"/>
                          </a:solidFill>
                          <a:effectLst/>
                          <a:latin typeface="Arial" panose="020B0604020202020204" pitchFamily="34" charset="0"/>
                          <a:ea typeface="+mn-ea"/>
                          <a:cs typeface="Arial" panose="020B0604020202020204" pitchFamily="34" charset="0"/>
                        </a:rPr>
                        <a:t>Córdoba Sur</a:t>
                      </a:r>
                    </a:p>
                  </a:txBody>
                  <a:tcPr marL="9525" marR="9525" marT="9525" marB="0" anchor="ctr"/>
                </a:tc>
                <a:tc>
                  <a:txBody>
                    <a:bodyPr/>
                    <a:lstStyle/>
                    <a:p>
                      <a:pPr marL="36000" algn="ctr" defTabSz="914400" rtl="0" eaLnBrk="1" fontAlgn="ctr" latinLnBrk="0" hangingPunct="1"/>
                      <a:r>
                        <a:rPr lang="es-CO" sz="1200" u="none" strike="noStrike" kern="1200">
                          <a:solidFill>
                            <a:srgbClr val="40637A"/>
                          </a:solidFill>
                          <a:effectLst/>
                          <a:latin typeface="Arial" panose="020B0604020202020204" pitchFamily="34" charset="0"/>
                          <a:ea typeface="+mn-ea"/>
                          <a:cs typeface="Arial" panose="020B0604020202020204" pitchFamily="34" charset="0"/>
                        </a:rPr>
                        <a:t>0</a:t>
                      </a:r>
                    </a:p>
                  </a:txBody>
                  <a:tcPr marL="9525" marR="9525" marT="9525" marB="0" anchor="ctr"/>
                </a:tc>
                <a:tc>
                  <a:txBody>
                    <a:bodyPr/>
                    <a:lstStyle/>
                    <a:p>
                      <a:pPr marL="36000" algn="ctr" defTabSz="914400" rtl="0" eaLnBrk="1" fontAlgn="ctr" latinLnBrk="0" hangingPunct="1"/>
                      <a:r>
                        <a:rPr lang="es-CO" sz="1200" u="none" strike="noStrike" kern="1200" dirty="0">
                          <a:solidFill>
                            <a:srgbClr val="40637A"/>
                          </a:solidFill>
                          <a:effectLst/>
                          <a:latin typeface="Arial" panose="020B0604020202020204" pitchFamily="34" charset="0"/>
                          <a:ea typeface="+mn-ea"/>
                          <a:cs typeface="Arial" panose="020B0604020202020204" pitchFamily="34" charset="0"/>
                        </a:rPr>
                        <a:t>7</a:t>
                      </a:r>
                    </a:p>
                  </a:txBody>
                  <a:tcPr marL="9525" marR="9525" marT="9525" marB="0" anchor="ctr"/>
                </a:tc>
                <a:tc>
                  <a:txBody>
                    <a:bodyPr/>
                    <a:lstStyle/>
                    <a:p>
                      <a:pPr marL="36000" algn="ctr" defTabSz="914400" rtl="0" eaLnBrk="1" fontAlgn="ctr" latinLnBrk="0" hangingPunct="1"/>
                      <a:r>
                        <a:rPr lang="es-CO" sz="1200" u="none" strike="noStrike" kern="1200" dirty="0">
                          <a:solidFill>
                            <a:srgbClr val="40637A"/>
                          </a:solidFill>
                          <a:effectLst/>
                          <a:latin typeface="Arial" panose="020B0604020202020204" pitchFamily="34" charset="0"/>
                          <a:ea typeface="+mn-ea"/>
                          <a:cs typeface="Arial" panose="020B0604020202020204" pitchFamily="34" charset="0"/>
                        </a:rPr>
                        <a:t>0</a:t>
                      </a:r>
                    </a:p>
                  </a:txBody>
                  <a:tcPr marL="9525" marR="9525" marT="9525" marB="0" anchor="ctr"/>
                </a:tc>
                <a:tc>
                  <a:txBody>
                    <a:bodyPr/>
                    <a:lstStyle/>
                    <a:p>
                      <a:pPr marL="36000" algn="ctr" defTabSz="914400" rtl="0" eaLnBrk="1" fontAlgn="ctr" latinLnBrk="0" hangingPunct="1"/>
                      <a:r>
                        <a:rPr lang="es-CO" sz="1200" u="none" strike="noStrike" kern="1200">
                          <a:solidFill>
                            <a:srgbClr val="40637A"/>
                          </a:solidFill>
                          <a:effectLst/>
                          <a:latin typeface="Arial" panose="020B0604020202020204" pitchFamily="34" charset="0"/>
                          <a:ea typeface="+mn-ea"/>
                          <a:cs typeface="Arial" panose="020B0604020202020204" pitchFamily="34" charset="0"/>
                        </a:rPr>
                        <a:t>0</a:t>
                      </a:r>
                    </a:p>
                  </a:txBody>
                  <a:tcPr marL="9525" marR="9525" marT="9525" marB="0" anchor="ctr"/>
                </a:tc>
                <a:tc>
                  <a:txBody>
                    <a:bodyPr/>
                    <a:lstStyle/>
                    <a:p>
                      <a:pPr marL="36000" algn="ctr" defTabSz="914400" rtl="0" eaLnBrk="1" fontAlgn="ctr" latinLnBrk="0" hangingPunct="1"/>
                      <a:r>
                        <a:rPr lang="es-CO" sz="1200" u="none" strike="noStrike" kern="1200" dirty="0">
                          <a:solidFill>
                            <a:srgbClr val="40637A"/>
                          </a:solidFill>
                          <a:effectLst/>
                          <a:latin typeface="Arial" panose="020B0604020202020204" pitchFamily="34" charset="0"/>
                          <a:ea typeface="+mn-ea"/>
                          <a:cs typeface="Arial" panose="020B0604020202020204" pitchFamily="34" charset="0"/>
                        </a:rPr>
                        <a:t>2</a:t>
                      </a:r>
                    </a:p>
                  </a:txBody>
                  <a:tcPr marL="9525" marR="9525" marT="9525" marB="0" anchor="ctr"/>
                </a:tc>
                <a:tc>
                  <a:txBody>
                    <a:bodyPr/>
                    <a:lstStyle/>
                    <a:p>
                      <a:pPr marL="36000" algn="ctr" defTabSz="914400" rtl="0" eaLnBrk="1" fontAlgn="ctr" latinLnBrk="0" hangingPunct="1"/>
                      <a:r>
                        <a:rPr lang="es-CO" sz="1200" u="none" strike="noStrike" kern="1200" dirty="0">
                          <a:solidFill>
                            <a:srgbClr val="40637A"/>
                          </a:solidFill>
                          <a:effectLst/>
                          <a:latin typeface="Arial" panose="020B0604020202020204" pitchFamily="34" charset="0"/>
                          <a:ea typeface="+mn-ea"/>
                          <a:cs typeface="Arial" panose="020B0604020202020204" pitchFamily="34" charset="0"/>
                        </a:rPr>
                        <a:t>3</a:t>
                      </a:r>
                    </a:p>
                  </a:txBody>
                  <a:tcPr marL="9525" marR="9525" marT="9525" marB="0" anchor="ctr"/>
                </a:tc>
                <a:tc>
                  <a:txBody>
                    <a:bodyPr/>
                    <a:lstStyle/>
                    <a:p>
                      <a:pPr marL="36000" algn="ctr" defTabSz="914400" rtl="0" eaLnBrk="1" fontAlgn="ctr" latinLnBrk="0" hangingPunct="1"/>
                      <a:r>
                        <a:rPr lang="es-CO" sz="1200" u="none" strike="noStrike" kern="1200" dirty="0">
                          <a:solidFill>
                            <a:srgbClr val="40637A"/>
                          </a:solidFill>
                          <a:effectLst/>
                          <a:latin typeface="Arial" panose="020B0604020202020204" pitchFamily="34" charset="0"/>
                          <a:ea typeface="+mn-ea"/>
                          <a:cs typeface="Arial" panose="020B0604020202020204" pitchFamily="34" charset="0"/>
                        </a:rPr>
                        <a:t>1</a:t>
                      </a:r>
                    </a:p>
                  </a:txBody>
                  <a:tcPr marL="9525" marR="9525" marT="9525" marB="0" anchor="ctr"/>
                </a:tc>
                <a:tc>
                  <a:txBody>
                    <a:bodyPr/>
                    <a:lstStyle/>
                    <a:p>
                      <a:pPr marL="36000" algn="ctr" defTabSz="914400" rtl="0" eaLnBrk="1" fontAlgn="ctr" latinLnBrk="0" hangingPunct="1"/>
                      <a:r>
                        <a:rPr lang="es-CO" sz="1200" u="none" strike="noStrike" kern="1200">
                          <a:solidFill>
                            <a:srgbClr val="40637A"/>
                          </a:solidFill>
                          <a:effectLst/>
                          <a:latin typeface="Arial" panose="020B0604020202020204" pitchFamily="34" charset="0"/>
                          <a:ea typeface="+mn-ea"/>
                          <a:cs typeface="Arial" panose="020B0604020202020204" pitchFamily="34" charset="0"/>
                        </a:rPr>
                        <a:t>8</a:t>
                      </a:r>
                    </a:p>
                  </a:txBody>
                  <a:tcPr marL="9525" marR="9525" marT="9525" marB="0" anchor="ctr"/>
                </a:tc>
                <a:extLst>
                  <a:ext uri="{0D108BD9-81ED-4DB2-BD59-A6C34878D82A}">
                    <a16:rowId xmlns:a16="http://schemas.microsoft.com/office/drawing/2014/main" val="949017015"/>
                  </a:ext>
                </a:extLst>
              </a:tr>
              <a:tr h="174884">
                <a:tc>
                  <a:txBody>
                    <a:bodyPr/>
                    <a:lstStyle/>
                    <a:p>
                      <a:pPr marL="36000" algn="l" defTabSz="914400" rtl="0" eaLnBrk="1" fontAlgn="ctr" latinLnBrk="0" hangingPunct="1"/>
                      <a:r>
                        <a:rPr lang="es-CO" sz="1200" u="none" strike="noStrike" kern="1200" dirty="0">
                          <a:solidFill>
                            <a:srgbClr val="40637A"/>
                          </a:solidFill>
                          <a:effectLst/>
                          <a:latin typeface="Arial" panose="020B0604020202020204" pitchFamily="34" charset="0"/>
                          <a:ea typeface="+mn-ea"/>
                          <a:cs typeface="Arial" panose="020B0604020202020204" pitchFamily="34" charset="0"/>
                        </a:rPr>
                        <a:t>Guajira</a:t>
                      </a:r>
                    </a:p>
                  </a:txBody>
                  <a:tcPr marL="9525" marR="9525" marT="9525" marB="0" anchor="ctr"/>
                </a:tc>
                <a:tc>
                  <a:txBody>
                    <a:bodyPr/>
                    <a:lstStyle/>
                    <a:p>
                      <a:pPr marL="36000" algn="ctr" defTabSz="914400" rtl="0" eaLnBrk="1" fontAlgn="ctr" latinLnBrk="0" hangingPunct="1"/>
                      <a:r>
                        <a:rPr lang="es-CO" sz="1200" u="none" strike="noStrike" kern="1200">
                          <a:solidFill>
                            <a:srgbClr val="40637A"/>
                          </a:solidFill>
                          <a:effectLst/>
                          <a:latin typeface="Arial" panose="020B0604020202020204" pitchFamily="34" charset="0"/>
                          <a:ea typeface="+mn-ea"/>
                          <a:cs typeface="Arial" panose="020B0604020202020204" pitchFamily="34" charset="0"/>
                        </a:rPr>
                        <a:t>2</a:t>
                      </a:r>
                    </a:p>
                  </a:txBody>
                  <a:tcPr marL="9525" marR="9525" marT="9525" marB="0" anchor="ctr"/>
                </a:tc>
                <a:tc>
                  <a:txBody>
                    <a:bodyPr/>
                    <a:lstStyle/>
                    <a:p>
                      <a:pPr marL="36000" algn="ctr" defTabSz="914400" rtl="0" eaLnBrk="1" fontAlgn="ctr" latinLnBrk="0" hangingPunct="1"/>
                      <a:r>
                        <a:rPr lang="es-CO" sz="1200" u="none" strike="noStrike" kern="1200">
                          <a:solidFill>
                            <a:srgbClr val="40637A"/>
                          </a:solidFill>
                          <a:effectLst/>
                          <a:latin typeface="Arial" panose="020B0604020202020204" pitchFamily="34" charset="0"/>
                          <a:ea typeface="+mn-ea"/>
                          <a:cs typeface="Arial" panose="020B0604020202020204" pitchFamily="34" charset="0"/>
                        </a:rPr>
                        <a:t>2</a:t>
                      </a:r>
                    </a:p>
                  </a:txBody>
                  <a:tcPr marL="9525" marR="9525" marT="9525" marB="0" anchor="ctr"/>
                </a:tc>
                <a:tc>
                  <a:txBody>
                    <a:bodyPr/>
                    <a:lstStyle/>
                    <a:p>
                      <a:pPr marL="36000" algn="ctr" defTabSz="914400" rtl="0" eaLnBrk="1" fontAlgn="ctr" latinLnBrk="0" hangingPunct="1"/>
                      <a:r>
                        <a:rPr lang="es-CO" sz="1200" u="none" strike="noStrike" kern="1200" dirty="0">
                          <a:solidFill>
                            <a:srgbClr val="40637A"/>
                          </a:solidFill>
                          <a:effectLst/>
                          <a:latin typeface="Arial" panose="020B0604020202020204" pitchFamily="34" charset="0"/>
                          <a:ea typeface="+mn-ea"/>
                          <a:cs typeface="Arial" panose="020B0604020202020204" pitchFamily="34" charset="0"/>
                        </a:rPr>
                        <a:t>0</a:t>
                      </a:r>
                    </a:p>
                  </a:txBody>
                  <a:tcPr marL="9525" marR="9525" marT="9525" marB="0" anchor="ctr"/>
                </a:tc>
                <a:tc>
                  <a:txBody>
                    <a:bodyPr/>
                    <a:lstStyle/>
                    <a:p>
                      <a:pPr marL="36000" algn="ctr" defTabSz="914400" rtl="0" eaLnBrk="1" fontAlgn="ctr" latinLnBrk="0" hangingPunct="1"/>
                      <a:r>
                        <a:rPr lang="es-CO" sz="1200" u="none" strike="noStrike" kern="1200">
                          <a:solidFill>
                            <a:srgbClr val="40637A"/>
                          </a:solidFill>
                          <a:effectLst/>
                          <a:latin typeface="Arial" panose="020B0604020202020204" pitchFamily="34" charset="0"/>
                          <a:ea typeface="+mn-ea"/>
                          <a:cs typeface="Arial" panose="020B0604020202020204" pitchFamily="34" charset="0"/>
                        </a:rPr>
                        <a:t>1</a:t>
                      </a:r>
                    </a:p>
                  </a:txBody>
                  <a:tcPr marL="9525" marR="9525" marT="9525" marB="0" anchor="ctr"/>
                </a:tc>
                <a:tc>
                  <a:txBody>
                    <a:bodyPr/>
                    <a:lstStyle/>
                    <a:p>
                      <a:pPr marL="36000" algn="ctr" defTabSz="914400" rtl="0" eaLnBrk="1" fontAlgn="ctr" latinLnBrk="0" hangingPunct="1"/>
                      <a:r>
                        <a:rPr lang="es-CO" sz="1200" u="none" strike="noStrike" kern="1200">
                          <a:solidFill>
                            <a:srgbClr val="40637A"/>
                          </a:solidFill>
                          <a:effectLst/>
                          <a:latin typeface="Arial" panose="020B0604020202020204" pitchFamily="34" charset="0"/>
                          <a:ea typeface="+mn-ea"/>
                          <a:cs typeface="Arial" panose="020B0604020202020204" pitchFamily="34" charset="0"/>
                        </a:rPr>
                        <a:t>11</a:t>
                      </a:r>
                    </a:p>
                  </a:txBody>
                  <a:tcPr marL="9525" marR="9525" marT="9525" marB="0" anchor="ctr"/>
                </a:tc>
                <a:tc>
                  <a:txBody>
                    <a:bodyPr/>
                    <a:lstStyle/>
                    <a:p>
                      <a:pPr marL="36000" algn="ctr" defTabSz="914400" rtl="0" eaLnBrk="1" fontAlgn="ctr" latinLnBrk="0" hangingPunct="1"/>
                      <a:r>
                        <a:rPr lang="es-CO" sz="1200" u="none" strike="noStrike" kern="1200" dirty="0">
                          <a:solidFill>
                            <a:srgbClr val="40637A"/>
                          </a:solidFill>
                          <a:effectLst/>
                          <a:latin typeface="Arial" panose="020B0604020202020204" pitchFamily="34" charset="0"/>
                          <a:ea typeface="+mn-ea"/>
                          <a:cs typeface="Arial" panose="020B0604020202020204" pitchFamily="34" charset="0"/>
                        </a:rPr>
                        <a:t>4</a:t>
                      </a:r>
                    </a:p>
                  </a:txBody>
                  <a:tcPr marL="9525" marR="9525" marT="9525" marB="0" anchor="ctr"/>
                </a:tc>
                <a:tc>
                  <a:txBody>
                    <a:bodyPr/>
                    <a:lstStyle/>
                    <a:p>
                      <a:pPr marL="36000" algn="ctr" defTabSz="914400" rtl="0" eaLnBrk="1" fontAlgn="ctr" latinLnBrk="0" hangingPunct="1"/>
                      <a:r>
                        <a:rPr lang="es-CO" sz="1200" u="none" strike="noStrike" kern="1200" dirty="0">
                          <a:solidFill>
                            <a:srgbClr val="40637A"/>
                          </a:solidFill>
                          <a:effectLst/>
                          <a:latin typeface="Arial" panose="020B0604020202020204" pitchFamily="34" charset="0"/>
                          <a:ea typeface="+mn-ea"/>
                          <a:cs typeface="Arial" panose="020B0604020202020204" pitchFamily="34" charset="0"/>
                        </a:rPr>
                        <a:t>7</a:t>
                      </a:r>
                    </a:p>
                  </a:txBody>
                  <a:tcPr marL="9525" marR="9525" marT="9525" marB="0" anchor="ctr"/>
                </a:tc>
                <a:tc>
                  <a:txBody>
                    <a:bodyPr/>
                    <a:lstStyle/>
                    <a:p>
                      <a:pPr marL="36000" algn="ctr" defTabSz="914400" rtl="0" eaLnBrk="1" fontAlgn="ctr" latinLnBrk="0" hangingPunct="1"/>
                      <a:r>
                        <a:rPr lang="es-CO" sz="1200" u="none" strike="noStrike" kern="1200">
                          <a:solidFill>
                            <a:srgbClr val="40637A"/>
                          </a:solidFill>
                          <a:effectLst/>
                          <a:latin typeface="Arial" panose="020B0604020202020204" pitchFamily="34" charset="0"/>
                          <a:ea typeface="+mn-ea"/>
                          <a:cs typeface="Arial" panose="020B0604020202020204" pitchFamily="34" charset="0"/>
                        </a:rPr>
                        <a:t>86</a:t>
                      </a:r>
                    </a:p>
                  </a:txBody>
                  <a:tcPr marL="9525" marR="9525" marT="9525" marB="0" anchor="ctr"/>
                </a:tc>
                <a:extLst>
                  <a:ext uri="{0D108BD9-81ED-4DB2-BD59-A6C34878D82A}">
                    <a16:rowId xmlns:a16="http://schemas.microsoft.com/office/drawing/2014/main" val="3742474769"/>
                  </a:ext>
                </a:extLst>
              </a:tr>
              <a:tr h="174884">
                <a:tc>
                  <a:txBody>
                    <a:bodyPr/>
                    <a:lstStyle/>
                    <a:p>
                      <a:pPr marL="36000" algn="l" defTabSz="914400" rtl="0" eaLnBrk="1" fontAlgn="ctr" latinLnBrk="0" hangingPunct="1"/>
                      <a:r>
                        <a:rPr lang="es-CO" sz="1200" u="none" strike="noStrike" kern="1200" dirty="0">
                          <a:solidFill>
                            <a:srgbClr val="40637A"/>
                          </a:solidFill>
                          <a:effectLst/>
                          <a:latin typeface="Arial" panose="020B0604020202020204" pitchFamily="34" charset="0"/>
                          <a:ea typeface="+mn-ea"/>
                          <a:cs typeface="Arial" panose="020B0604020202020204" pitchFamily="34" charset="0"/>
                        </a:rPr>
                        <a:t>Magdalena</a:t>
                      </a:r>
                    </a:p>
                  </a:txBody>
                  <a:tcPr marL="9525" marR="9525" marT="9525" marB="0" anchor="ctr"/>
                </a:tc>
                <a:tc>
                  <a:txBody>
                    <a:bodyPr/>
                    <a:lstStyle/>
                    <a:p>
                      <a:pPr marL="36000" algn="ctr" defTabSz="914400" rtl="0" eaLnBrk="1" fontAlgn="ctr" latinLnBrk="0" hangingPunct="1"/>
                      <a:r>
                        <a:rPr lang="es-CO" sz="1200" u="none" strike="noStrike" kern="1200">
                          <a:solidFill>
                            <a:srgbClr val="40637A"/>
                          </a:solidFill>
                          <a:effectLst/>
                          <a:latin typeface="Arial" panose="020B0604020202020204" pitchFamily="34" charset="0"/>
                          <a:ea typeface="+mn-ea"/>
                          <a:cs typeface="Arial" panose="020B0604020202020204" pitchFamily="34" charset="0"/>
                        </a:rPr>
                        <a:t>1</a:t>
                      </a:r>
                    </a:p>
                  </a:txBody>
                  <a:tcPr marL="9525" marR="9525" marT="9525" marB="0" anchor="ctr"/>
                </a:tc>
                <a:tc>
                  <a:txBody>
                    <a:bodyPr/>
                    <a:lstStyle/>
                    <a:p>
                      <a:pPr marL="36000" algn="ctr" defTabSz="914400" rtl="0" eaLnBrk="1" fontAlgn="ctr" latinLnBrk="0" hangingPunct="1"/>
                      <a:r>
                        <a:rPr lang="es-CO" sz="1200" u="none" strike="noStrike" kern="1200">
                          <a:solidFill>
                            <a:srgbClr val="40637A"/>
                          </a:solidFill>
                          <a:effectLst/>
                          <a:latin typeface="Arial" panose="020B0604020202020204" pitchFamily="34" charset="0"/>
                          <a:ea typeface="+mn-ea"/>
                          <a:cs typeface="Arial" panose="020B0604020202020204" pitchFamily="34" charset="0"/>
                        </a:rPr>
                        <a:t>3</a:t>
                      </a:r>
                    </a:p>
                  </a:txBody>
                  <a:tcPr marL="9525" marR="9525" marT="9525" marB="0" anchor="ctr"/>
                </a:tc>
                <a:tc>
                  <a:txBody>
                    <a:bodyPr/>
                    <a:lstStyle/>
                    <a:p>
                      <a:pPr marL="36000" algn="ctr" defTabSz="914400" rtl="0" eaLnBrk="1" fontAlgn="ctr" latinLnBrk="0" hangingPunct="1"/>
                      <a:r>
                        <a:rPr lang="es-CO" sz="1200" u="none" strike="noStrike" kern="1200" dirty="0">
                          <a:solidFill>
                            <a:srgbClr val="40637A"/>
                          </a:solidFill>
                          <a:effectLst/>
                          <a:latin typeface="Arial" panose="020B0604020202020204" pitchFamily="34" charset="0"/>
                          <a:ea typeface="+mn-ea"/>
                          <a:cs typeface="Arial" panose="020B0604020202020204" pitchFamily="34" charset="0"/>
                        </a:rPr>
                        <a:t>0</a:t>
                      </a:r>
                    </a:p>
                  </a:txBody>
                  <a:tcPr marL="9525" marR="9525" marT="9525" marB="0" anchor="ctr"/>
                </a:tc>
                <a:tc>
                  <a:txBody>
                    <a:bodyPr/>
                    <a:lstStyle/>
                    <a:p>
                      <a:pPr marL="36000" algn="ctr" defTabSz="914400" rtl="0" eaLnBrk="1" fontAlgn="ctr" latinLnBrk="0" hangingPunct="1"/>
                      <a:r>
                        <a:rPr lang="es-CO" sz="1200" u="none" strike="noStrike" kern="1200">
                          <a:solidFill>
                            <a:srgbClr val="40637A"/>
                          </a:solidFill>
                          <a:effectLst/>
                          <a:latin typeface="Arial" panose="020B0604020202020204" pitchFamily="34" charset="0"/>
                          <a:ea typeface="+mn-ea"/>
                          <a:cs typeface="Arial" panose="020B0604020202020204" pitchFamily="34" charset="0"/>
                        </a:rPr>
                        <a:t>3</a:t>
                      </a:r>
                    </a:p>
                  </a:txBody>
                  <a:tcPr marL="9525" marR="9525" marT="9525" marB="0" anchor="ctr"/>
                </a:tc>
                <a:tc>
                  <a:txBody>
                    <a:bodyPr/>
                    <a:lstStyle/>
                    <a:p>
                      <a:pPr marL="36000" algn="ctr" defTabSz="914400" rtl="0" eaLnBrk="1" fontAlgn="ctr" latinLnBrk="0" hangingPunct="1"/>
                      <a:r>
                        <a:rPr lang="es-CO" sz="1200" u="none" strike="noStrike" kern="1200">
                          <a:solidFill>
                            <a:srgbClr val="40637A"/>
                          </a:solidFill>
                          <a:effectLst/>
                          <a:latin typeface="Arial" panose="020B0604020202020204" pitchFamily="34" charset="0"/>
                          <a:ea typeface="+mn-ea"/>
                          <a:cs typeface="Arial" panose="020B0604020202020204" pitchFamily="34" charset="0"/>
                        </a:rPr>
                        <a:t>2</a:t>
                      </a:r>
                    </a:p>
                  </a:txBody>
                  <a:tcPr marL="9525" marR="9525" marT="9525" marB="0" anchor="ctr"/>
                </a:tc>
                <a:tc>
                  <a:txBody>
                    <a:bodyPr/>
                    <a:lstStyle/>
                    <a:p>
                      <a:pPr marL="36000" algn="ctr" defTabSz="914400" rtl="0" eaLnBrk="1" fontAlgn="ctr" latinLnBrk="0" hangingPunct="1"/>
                      <a:r>
                        <a:rPr lang="es-CO" sz="1200" u="none" strike="noStrike" kern="1200">
                          <a:solidFill>
                            <a:srgbClr val="40637A"/>
                          </a:solidFill>
                          <a:effectLst/>
                          <a:latin typeface="Arial" panose="020B0604020202020204" pitchFamily="34" charset="0"/>
                          <a:ea typeface="+mn-ea"/>
                          <a:cs typeface="Arial" panose="020B0604020202020204" pitchFamily="34" charset="0"/>
                        </a:rPr>
                        <a:t>11</a:t>
                      </a:r>
                    </a:p>
                  </a:txBody>
                  <a:tcPr marL="9525" marR="9525" marT="9525" marB="0" anchor="ctr"/>
                </a:tc>
                <a:tc>
                  <a:txBody>
                    <a:bodyPr/>
                    <a:lstStyle/>
                    <a:p>
                      <a:pPr marL="36000" algn="ctr" defTabSz="914400" rtl="0" eaLnBrk="1" fontAlgn="ctr" latinLnBrk="0" hangingPunct="1"/>
                      <a:r>
                        <a:rPr lang="es-CO" sz="1200" u="none" strike="noStrike" kern="1200" dirty="0">
                          <a:solidFill>
                            <a:srgbClr val="40637A"/>
                          </a:solidFill>
                          <a:effectLst/>
                          <a:latin typeface="Arial" panose="020B0604020202020204" pitchFamily="34" charset="0"/>
                          <a:ea typeface="+mn-ea"/>
                          <a:cs typeface="Arial" panose="020B0604020202020204" pitchFamily="34" charset="0"/>
                        </a:rPr>
                        <a:t>0</a:t>
                      </a:r>
                    </a:p>
                  </a:txBody>
                  <a:tcPr marL="9525" marR="9525" marT="9525" marB="0" anchor="ctr"/>
                </a:tc>
                <a:tc>
                  <a:txBody>
                    <a:bodyPr/>
                    <a:lstStyle/>
                    <a:p>
                      <a:pPr marL="36000" algn="ctr" defTabSz="914400" rtl="0" eaLnBrk="1" fontAlgn="ctr" latinLnBrk="0" hangingPunct="1"/>
                      <a:r>
                        <a:rPr lang="es-CO" sz="1200" u="none" strike="noStrike" kern="1200" dirty="0">
                          <a:solidFill>
                            <a:srgbClr val="40637A"/>
                          </a:solidFill>
                          <a:effectLst/>
                          <a:latin typeface="Arial" panose="020B0604020202020204" pitchFamily="34" charset="0"/>
                          <a:ea typeface="+mn-ea"/>
                          <a:cs typeface="Arial" panose="020B0604020202020204" pitchFamily="34" charset="0"/>
                        </a:rPr>
                        <a:t>47</a:t>
                      </a:r>
                    </a:p>
                  </a:txBody>
                  <a:tcPr marL="9525" marR="9525" marT="9525" marB="0" anchor="ctr"/>
                </a:tc>
                <a:extLst>
                  <a:ext uri="{0D108BD9-81ED-4DB2-BD59-A6C34878D82A}">
                    <a16:rowId xmlns:a16="http://schemas.microsoft.com/office/drawing/2014/main" val="2786675436"/>
                  </a:ext>
                </a:extLst>
              </a:tr>
              <a:tr h="174884">
                <a:tc>
                  <a:txBody>
                    <a:bodyPr/>
                    <a:lstStyle/>
                    <a:p>
                      <a:pPr marL="36000" algn="l" defTabSz="914400" rtl="0" eaLnBrk="1" fontAlgn="ctr" latinLnBrk="0" hangingPunct="1"/>
                      <a:r>
                        <a:rPr lang="es-CO" sz="1200" u="none" strike="noStrike" kern="1200" dirty="0">
                          <a:solidFill>
                            <a:srgbClr val="40637A"/>
                          </a:solidFill>
                          <a:effectLst/>
                          <a:latin typeface="Arial" panose="020B0604020202020204" pitchFamily="34" charset="0"/>
                          <a:ea typeface="+mn-ea"/>
                          <a:cs typeface="Arial" panose="020B0604020202020204" pitchFamily="34" charset="0"/>
                        </a:rPr>
                        <a:t>Sucre</a:t>
                      </a:r>
                    </a:p>
                  </a:txBody>
                  <a:tcPr marL="9525" marR="9525" marT="9525" marB="0" anchor="ctr"/>
                </a:tc>
                <a:tc>
                  <a:txBody>
                    <a:bodyPr/>
                    <a:lstStyle/>
                    <a:p>
                      <a:pPr marL="36000" algn="ctr" defTabSz="914400" rtl="0" eaLnBrk="1" fontAlgn="ctr" latinLnBrk="0" hangingPunct="1"/>
                      <a:r>
                        <a:rPr lang="es-CO" sz="1200" u="none" strike="noStrike" kern="1200">
                          <a:solidFill>
                            <a:srgbClr val="40637A"/>
                          </a:solidFill>
                          <a:effectLst/>
                          <a:latin typeface="Arial" panose="020B0604020202020204" pitchFamily="34" charset="0"/>
                          <a:ea typeface="+mn-ea"/>
                          <a:cs typeface="Arial" panose="020B0604020202020204" pitchFamily="34" charset="0"/>
                        </a:rPr>
                        <a:t>1</a:t>
                      </a:r>
                    </a:p>
                  </a:txBody>
                  <a:tcPr marL="9525" marR="9525" marT="9525" marB="0" anchor="ctr"/>
                </a:tc>
                <a:tc>
                  <a:txBody>
                    <a:bodyPr/>
                    <a:lstStyle/>
                    <a:p>
                      <a:pPr marL="36000" algn="ctr" defTabSz="914400" rtl="0" eaLnBrk="1" fontAlgn="ctr" latinLnBrk="0" hangingPunct="1"/>
                      <a:r>
                        <a:rPr lang="es-CO" sz="1200" u="none" strike="noStrike" kern="1200">
                          <a:solidFill>
                            <a:srgbClr val="40637A"/>
                          </a:solidFill>
                          <a:effectLst/>
                          <a:latin typeface="Arial" panose="020B0604020202020204" pitchFamily="34" charset="0"/>
                          <a:ea typeface="+mn-ea"/>
                          <a:cs typeface="Arial" panose="020B0604020202020204" pitchFamily="34" charset="0"/>
                        </a:rPr>
                        <a:t>9</a:t>
                      </a:r>
                    </a:p>
                  </a:txBody>
                  <a:tcPr marL="9525" marR="9525" marT="9525" marB="0" anchor="ctr"/>
                </a:tc>
                <a:tc>
                  <a:txBody>
                    <a:bodyPr/>
                    <a:lstStyle/>
                    <a:p>
                      <a:pPr marL="36000" algn="ctr" defTabSz="914400" rtl="0" eaLnBrk="1" fontAlgn="ctr" latinLnBrk="0" hangingPunct="1"/>
                      <a:r>
                        <a:rPr lang="es-CO" sz="1200" u="none" strike="noStrike" kern="1200" dirty="0">
                          <a:solidFill>
                            <a:srgbClr val="40637A"/>
                          </a:solidFill>
                          <a:effectLst/>
                          <a:latin typeface="Arial" panose="020B0604020202020204" pitchFamily="34" charset="0"/>
                          <a:ea typeface="+mn-ea"/>
                          <a:cs typeface="Arial" panose="020B0604020202020204" pitchFamily="34" charset="0"/>
                        </a:rPr>
                        <a:t>0</a:t>
                      </a:r>
                    </a:p>
                  </a:txBody>
                  <a:tcPr marL="9525" marR="9525" marT="9525" marB="0" anchor="ctr"/>
                </a:tc>
                <a:tc>
                  <a:txBody>
                    <a:bodyPr/>
                    <a:lstStyle/>
                    <a:p>
                      <a:pPr marL="36000" algn="ctr" defTabSz="914400" rtl="0" eaLnBrk="1" fontAlgn="ctr" latinLnBrk="0" hangingPunct="1"/>
                      <a:r>
                        <a:rPr lang="es-CO" sz="1200" u="none" strike="noStrike" kern="1200" dirty="0">
                          <a:solidFill>
                            <a:srgbClr val="40637A"/>
                          </a:solidFill>
                          <a:effectLst/>
                          <a:latin typeface="Arial" panose="020B0604020202020204" pitchFamily="34" charset="0"/>
                          <a:ea typeface="+mn-ea"/>
                          <a:cs typeface="Arial" panose="020B0604020202020204" pitchFamily="34" charset="0"/>
                        </a:rPr>
                        <a:t>6</a:t>
                      </a:r>
                    </a:p>
                  </a:txBody>
                  <a:tcPr marL="9525" marR="9525" marT="9525" marB="0" anchor="ctr"/>
                </a:tc>
                <a:tc>
                  <a:txBody>
                    <a:bodyPr/>
                    <a:lstStyle/>
                    <a:p>
                      <a:pPr marL="36000" algn="ctr" defTabSz="914400" rtl="0" eaLnBrk="1" fontAlgn="ctr" latinLnBrk="0" hangingPunct="1"/>
                      <a:r>
                        <a:rPr lang="es-CO" sz="1200" u="none" strike="noStrike" kern="1200" dirty="0">
                          <a:solidFill>
                            <a:srgbClr val="40637A"/>
                          </a:solidFill>
                          <a:effectLst/>
                          <a:latin typeface="Arial" panose="020B0604020202020204" pitchFamily="34" charset="0"/>
                          <a:ea typeface="+mn-ea"/>
                          <a:cs typeface="Arial" panose="020B0604020202020204" pitchFamily="34" charset="0"/>
                        </a:rPr>
                        <a:t>7</a:t>
                      </a:r>
                    </a:p>
                  </a:txBody>
                  <a:tcPr marL="9525" marR="9525" marT="9525" marB="0" anchor="ctr"/>
                </a:tc>
                <a:tc>
                  <a:txBody>
                    <a:bodyPr/>
                    <a:lstStyle/>
                    <a:p>
                      <a:pPr marL="36000" algn="ctr" defTabSz="914400" rtl="0" eaLnBrk="1" fontAlgn="ctr" latinLnBrk="0" hangingPunct="1"/>
                      <a:r>
                        <a:rPr lang="es-CO" sz="1200" u="none" strike="noStrike" kern="1200" dirty="0">
                          <a:solidFill>
                            <a:srgbClr val="40637A"/>
                          </a:solidFill>
                          <a:effectLst/>
                          <a:latin typeface="Arial" panose="020B0604020202020204" pitchFamily="34" charset="0"/>
                          <a:ea typeface="+mn-ea"/>
                          <a:cs typeface="Arial" panose="020B0604020202020204" pitchFamily="34" charset="0"/>
                        </a:rPr>
                        <a:t>6</a:t>
                      </a:r>
                    </a:p>
                  </a:txBody>
                  <a:tcPr marL="9525" marR="9525" marT="9525" marB="0" anchor="ctr"/>
                </a:tc>
                <a:tc>
                  <a:txBody>
                    <a:bodyPr/>
                    <a:lstStyle/>
                    <a:p>
                      <a:pPr marL="36000" algn="ctr" defTabSz="914400" rtl="0" eaLnBrk="1" fontAlgn="ctr" latinLnBrk="0" hangingPunct="1"/>
                      <a:r>
                        <a:rPr lang="es-CO" sz="1200" u="none" strike="noStrike" kern="1200" dirty="0">
                          <a:solidFill>
                            <a:srgbClr val="40637A"/>
                          </a:solidFill>
                          <a:effectLst/>
                          <a:latin typeface="Arial" panose="020B0604020202020204" pitchFamily="34" charset="0"/>
                          <a:ea typeface="+mn-ea"/>
                          <a:cs typeface="Arial" panose="020B0604020202020204" pitchFamily="34" charset="0"/>
                        </a:rPr>
                        <a:t>3</a:t>
                      </a:r>
                    </a:p>
                  </a:txBody>
                  <a:tcPr marL="9525" marR="9525" marT="9525" marB="0" anchor="ctr"/>
                </a:tc>
                <a:tc>
                  <a:txBody>
                    <a:bodyPr/>
                    <a:lstStyle/>
                    <a:p>
                      <a:pPr marL="36000" algn="ctr" defTabSz="914400" rtl="0" eaLnBrk="1" fontAlgn="ctr" latinLnBrk="0" hangingPunct="1"/>
                      <a:r>
                        <a:rPr lang="es-CO" sz="1200" u="none" strike="noStrike" kern="1200" dirty="0">
                          <a:solidFill>
                            <a:srgbClr val="40637A"/>
                          </a:solidFill>
                          <a:effectLst/>
                          <a:latin typeface="Arial" panose="020B0604020202020204" pitchFamily="34" charset="0"/>
                          <a:ea typeface="+mn-ea"/>
                          <a:cs typeface="Arial" panose="020B0604020202020204" pitchFamily="34" charset="0"/>
                        </a:rPr>
                        <a:t>119</a:t>
                      </a:r>
                    </a:p>
                  </a:txBody>
                  <a:tcPr marL="9525" marR="9525" marT="9525" marB="0" anchor="ctr"/>
                </a:tc>
                <a:extLst>
                  <a:ext uri="{0D108BD9-81ED-4DB2-BD59-A6C34878D82A}">
                    <a16:rowId xmlns:a16="http://schemas.microsoft.com/office/drawing/2014/main" val="2110085841"/>
                  </a:ext>
                </a:extLst>
              </a:tr>
            </a:tbl>
          </a:graphicData>
        </a:graphic>
      </p:graphicFrame>
      <p:sp>
        <p:nvSpPr>
          <p:cNvPr id="8" name="Título 5">
            <a:extLst>
              <a:ext uri="{FF2B5EF4-FFF2-40B4-BE49-F238E27FC236}">
                <a16:creationId xmlns:a16="http://schemas.microsoft.com/office/drawing/2014/main" id="{9DF10C35-5FB1-4A70-BDE0-00690F11791E}"/>
              </a:ext>
            </a:extLst>
          </p:cNvPr>
          <p:cNvSpPr>
            <a:spLocks noGrp="1"/>
          </p:cNvSpPr>
          <p:nvPr>
            <p:ph type="title"/>
          </p:nvPr>
        </p:nvSpPr>
        <p:spPr>
          <a:xfrm>
            <a:off x="567265" y="1"/>
            <a:ext cx="9025622" cy="830790"/>
          </a:xfrm>
        </p:spPr>
        <p:txBody>
          <a:bodyPr/>
          <a:lstStyle/>
          <a:p>
            <a:r>
              <a:rPr lang="es-CO" dirty="0"/>
              <a:t>Solicitudes de Generación Renovables</a:t>
            </a:r>
          </a:p>
        </p:txBody>
      </p:sp>
      <p:pic>
        <p:nvPicPr>
          <p:cNvPr id="3074" name="Picture 2">
            <a:extLst>
              <a:ext uri="{FF2B5EF4-FFF2-40B4-BE49-F238E27FC236}">
                <a16:creationId xmlns:a16="http://schemas.microsoft.com/office/drawing/2014/main" id="{BE79D98C-66F7-4D88-804D-31262702E713}"/>
              </a:ext>
            </a:extLst>
          </p:cNvPr>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633413" y="1277378"/>
            <a:ext cx="5462587" cy="272826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B72D3753-2336-47CC-B788-CBDE10638618}"/>
              </a:ext>
            </a:extLst>
          </p:cNvPr>
          <p:cNvPicPr>
            <a:picLocks noGrp="1" noChangeAspect="1" noChangeArrowheads="1"/>
          </p:cNvPicPr>
          <p:nvPr>
            <p:ph sz="quarter" idx="12"/>
          </p:nvPr>
        </p:nvPicPr>
        <p:blipFill>
          <a:blip r:embed="rId3">
            <a:extLst>
              <a:ext uri="{28A0092B-C50C-407E-A947-70E740481C1C}">
                <a14:useLocalDpi xmlns:a14="http://schemas.microsoft.com/office/drawing/2010/main" val="0"/>
              </a:ext>
            </a:extLst>
          </a:blip>
          <a:srcRect/>
          <a:stretch>
            <a:fillRect/>
          </a:stretch>
        </p:blipFill>
        <p:spPr bwMode="auto">
          <a:xfrm>
            <a:off x="6096000" y="1284558"/>
            <a:ext cx="5462588" cy="2704310"/>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87B17494-ABC4-4162-9DD0-7C8502872A39}"/>
              </a:ext>
            </a:extLst>
          </p:cNvPr>
          <p:cNvSpPr txBox="1"/>
          <p:nvPr/>
        </p:nvSpPr>
        <p:spPr>
          <a:xfrm>
            <a:off x="9225210" y="6445839"/>
            <a:ext cx="1192634" cy="276999"/>
          </a:xfrm>
          <a:prstGeom prst="rect">
            <a:avLst/>
          </a:prstGeom>
          <a:noFill/>
        </p:spPr>
        <p:txBody>
          <a:bodyPr wrap="none" rtlCol="0">
            <a:spAutoFit/>
          </a:bodyPr>
          <a:lstStyle/>
          <a:p>
            <a:pPr marL="36000" algn="ctr" fontAlgn="ctr"/>
            <a:r>
              <a:rPr lang="es-CO" sz="1200" dirty="0">
                <a:solidFill>
                  <a:srgbClr val="40637A"/>
                </a:solidFill>
                <a:latin typeface="Arial" panose="020B0604020202020204" pitchFamily="34" charset="0"/>
                <a:cs typeface="Arial" panose="020B0604020202020204" pitchFamily="34" charset="0"/>
              </a:rPr>
              <a:t>*Por topología</a:t>
            </a:r>
          </a:p>
        </p:txBody>
      </p:sp>
    </p:spTree>
    <p:extLst>
      <p:ext uri="{BB962C8B-B14F-4D97-AF65-F5344CB8AC3E}">
        <p14:creationId xmlns:p14="http://schemas.microsoft.com/office/powerpoint/2010/main" val="687570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C5C494CA-4C40-4A3C-98DC-951F8F6FF3B9}"/>
              </a:ext>
            </a:extLst>
          </p:cNvPr>
          <p:cNvSpPr>
            <a:spLocks noGrp="1"/>
          </p:cNvSpPr>
          <p:nvPr>
            <p:ph type="body" sz="quarter" idx="11"/>
          </p:nvPr>
        </p:nvSpPr>
        <p:spPr/>
        <p:txBody>
          <a:bodyPr/>
          <a:lstStyle/>
          <a:p>
            <a:r>
              <a:rPr lang="es-CO" dirty="0"/>
              <a:t>Tecnología</a:t>
            </a:r>
          </a:p>
        </p:txBody>
      </p:sp>
      <p:graphicFrame>
        <p:nvGraphicFramePr>
          <p:cNvPr id="6" name="Tabla 5">
            <a:extLst>
              <a:ext uri="{FF2B5EF4-FFF2-40B4-BE49-F238E27FC236}">
                <a16:creationId xmlns:a16="http://schemas.microsoft.com/office/drawing/2014/main" id="{8184B6A6-FFD4-4525-8F53-178FC5314955}"/>
              </a:ext>
            </a:extLst>
          </p:cNvPr>
          <p:cNvGraphicFramePr>
            <a:graphicFrameLocks noGrp="1"/>
          </p:cNvGraphicFramePr>
          <p:nvPr>
            <p:extLst>
              <p:ext uri="{D42A27DB-BD31-4B8C-83A1-F6EECF244321}">
                <p14:modId xmlns:p14="http://schemas.microsoft.com/office/powerpoint/2010/main" val="2869981053"/>
              </p:ext>
            </p:extLst>
          </p:nvPr>
        </p:nvGraphicFramePr>
        <p:xfrm>
          <a:off x="1686000" y="4207742"/>
          <a:ext cx="8820000" cy="1951306"/>
        </p:xfrm>
        <a:graphic>
          <a:graphicData uri="http://schemas.openxmlformats.org/drawingml/2006/table">
            <a:tbl>
              <a:tblPr firstRow="1">
                <a:tableStyleId>{69012ECD-51FC-41F1-AA8D-1B2483CD663E}</a:tableStyleId>
              </a:tblPr>
              <a:tblGrid>
                <a:gridCol w="980000">
                  <a:extLst>
                    <a:ext uri="{9D8B030D-6E8A-4147-A177-3AD203B41FA5}">
                      <a16:colId xmlns:a16="http://schemas.microsoft.com/office/drawing/2014/main" val="2031416547"/>
                    </a:ext>
                  </a:extLst>
                </a:gridCol>
                <a:gridCol w="980000">
                  <a:extLst>
                    <a:ext uri="{9D8B030D-6E8A-4147-A177-3AD203B41FA5}">
                      <a16:colId xmlns:a16="http://schemas.microsoft.com/office/drawing/2014/main" val="861835174"/>
                    </a:ext>
                  </a:extLst>
                </a:gridCol>
                <a:gridCol w="980000">
                  <a:extLst>
                    <a:ext uri="{9D8B030D-6E8A-4147-A177-3AD203B41FA5}">
                      <a16:colId xmlns:a16="http://schemas.microsoft.com/office/drawing/2014/main" val="2669990370"/>
                    </a:ext>
                  </a:extLst>
                </a:gridCol>
                <a:gridCol w="980000">
                  <a:extLst>
                    <a:ext uri="{9D8B030D-6E8A-4147-A177-3AD203B41FA5}">
                      <a16:colId xmlns:a16="http://schemas.microsoft.com/office/drawing/2014/main" val="1430959475"/>
                    </a:ext>
                  </a:extLst>
                </a:gridCol>
                <a:gridCol w="980000">
                  <a:extLst>
                    <a:ext uri="{9D8B030D-6E8A-4147-A177-3AD203B41FA5}">
                      <a16:colId xmlns:a16="http://schemas.microsoft.com/office/drawing/2014/main" val="361391500"/>
                    </a:ext>
                  </a:extLst>
                </a:gridCol>
                <a:gridCol w="980000">
                  <a:extLst>
                    <a:ext uri="{9D8B030D-6E8A-4147-A177-3AD203B41FA5}">
                      <a16:colId xmlns:a16="http://schemas.microsoft.com/office/drawing/2014/main" val="3456187489"/>
                    </a:ext>
                  </a:extLst>
                </a:gridCol>
                <a:gridCol w="980000">
                  <a:extLst>
                    <a:ext uri="{9D8B030D-6E8A-4147-A177-3AD203B41FA5}">
                      <a16:colId xmlns:a16="http://schemas.microsoft.com/office/drawing/2014/main" val="1041158064"/>
                    </a:ext>
                  </a:extLst>
                </a:gridCol>
                <a:gridCol w="980000">
                  <a:extLst>
                    <a:ext uri="{9D8B030D-6E8A-4147-A177-3AD203B41FA5}">
                      <a16:colId xmlns:a16="http://schemas.microsoft.com/office/drawing/2014/main" val="195328045"/>
                    </a:ext>
                  </a:extLst>
                </a:gridCol>
                <a:gridCol w="980000">
                  <a:extLst>
                    <a:ext uri="{9D8B030D-6E8A-4147-A177-3AD203B41FA5}">
                      <a16:colId xmlns:a16="http://schemas.microsoft.com/office/drawing/2014/main" val="210654094"/>
                    </a:ext>
                  </a:extLst>
                </a:gridCol>
              </a:tblGrid>
              <a:tr h="652707">
                <a:tc>
                  <a:txBody>
                    <a:bodyPr/>
                    <a:lstStyle/>
                    <a:p>
                      <a:pPr algn="ctr" fontAlgn="ctr"/>
                      <a:r>
                        <a:rPr lang="es-CO" sz="1200" u="none" strike="noStrike" dirty="0">
                          <a:effectLst/>
                          <a:latin typeface="Arial" panose="020B0604020202020204" pitchFamily="34" charset="0"/>
                          <a:cs typeface="Arial" panose="020B0604020202020204" pitchFamily="34" charset="0"/>
                        </a:rPr>
                        <a:t>Tecnología</a:t>
                      </a:r>
                      <a:endParaRPr lang="es-CO"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1F497D"/>
                    </a:solidFill>
                  </a:tcPr>
                </a:tc>
                <a:tc>
                  <a:txBody>
                    <a:bodyPr/>
                    <a:lstStyle/>
                    <a:p>
                      <a:pPr algn="ctr" fontAlgn="ctr"/>
                      <a:r>
                        <a:rPr lang="es-CO" sz="1200" u="none" strike="noStrike" dirty="0">
                          <a:effectLst/>
                          <a:latin typeface="Arial" panose="020B0604020202020204" pitchFamily="34" charset="0"/>
                          <a:cs typeface="Arial" panose="020B0604020202020204" pitchFamily="34" charset="0"/>
                        </a:rPr>
                        <a:t>Concepto Aprobatorio Electricaribe</a:t>
                      </a:r>
                      <a:endParaRPr lang="es-CO"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1F497D"/>
                    </a:solidFill>
                  </a:tcPr>
                </a:tc>
                <a:tc>
                  <a:txBody>
                    <a:bodyPr/>
                    <a:lstStyle/>
                    <a:p>
                      <a:pPr algn="ctr" fontAlgn="ctr"/>
                      <a:r>
                        <a:rPr lang="es-CO" sz="1200" u="none" strike="noStrike" dirty="0">
                          <a:effectLst/>
                          <a:latin typeface="Arial" panose="020B0604020202020204" pitchFamily="34" charset="0"/>
                          <a:cs typeface="Arial" panose="020B0604020202020204" pitchFamily="34" charset="0"/>
                        </a:rPr>
                        <a:t>Concepto Aprobatorio UPME</a:t>
                      </a:r>
                      <a:endParaRPr lang="es-CO"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1F497D"/>
                    </a:solidFill>
                  </a:tcPr>
                </a:tc>
                <a:tc>
                  <a:txBody>
                    <a:bodyPr/>
                    <a:lstStyle/>
                    <a:p>
                      <a:pPr algn="ctr" fontAlgn="ctr"/>
                      <a:r>
                        <a:rPr lang="es-CO" sz="1200" u="none" strike="noStrike" dirty="0">
                          <a:effectLst/>
                          <a:latin typeface="Arial" panose="020B0604020202020204" pitchFamily="34" charset="0"/>
                          <a:cs typeface="Arial" panose="020B0604020202020204" pitchFamily="34" charset="0"/>
                        </a:rPr>
                        <a:t>Concepto Negatorio Electricaribe</a:t>
                      </a:r>
                      <a:endParaRPr lang="es-CO"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1F497D"/>
                    </a:solidFill>
                  </a:tcPr>
                </a:tc>
                <a:tc>
                  <a:txBody>
                    <a:bodyPr/>
                    <a:lstStyle/>
                    <a:p>
                      <a:pPr algn="ctr" fontAlgn="ctr"/>
                      <a:r>
                        <a:rPr lang="es-CO" sz="1200" u="none" strike="noStrike" dirty="0">
                          <a:effectLst/>
                          <a:latin typeface="Arial" panose="020B0604020202020204" pitchFamily="34" charset="0"/>
                          <a:cs typeface="Arial" panose="020B0604020202020204" pitchFamily="34" charset="0"/>
                        </a:rPr>
                        <a:t>Estudios Recibidos Vigentes</a:t>
                      </a:r>
                      <a:endParaRPr lang="es-CO"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1F497D"/>
                    </a:solidFill>
                  </a:tcPr>
                </a:tc>
                <a:tc>
                  <a:txBody>
                    <a:bodyPr/>
                    <a:lstStyle/>
                    <a:p>
                      <a:pPr algn="ctr" fontAlgn="ctr"/>
                      <a:r>
                        <a:rPr lang="es-CO" sz="1200" u="none" strike="noStrike" dirty="0">
                          <a:effectLst/>
                          <a:latin typeface="Arial" panose="020B0604020202020204" pitchFamily="34" charset="0"/>
                          <a:cs typeface="Arial" panose="020B0604020202020204" pitchFamily="34" charset="0"/>
                        </a:rPr>
                        <a:t>Expediente Creado</a:t>
                      </a:r>
                      <a:endParaRPr lang="es-CO"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1F497D"/>
                    </a:solidFill>
                  </a:tcPr>
                </a:tc>
                <a:tc>
                  <a:txBody>
                    <a:bodyPr/>
                    <a:lstStyle/>
                    <a:p>
                      <a:pPr algn="ctr" fontAlgn="ctr"/>
                      <a:r>
                        <a:rPr lang="es-CO" sz="1200" u="none" strike="noStrike" dirty="0">
                          <a:effectLst/>
                          <a:latin typeface="Arial" panose="020B0604020202020204" pitchFamily="34" charset="0"/>
                          <a:cs typeface="Arial" panose="020B0604020202020204" pitchFamily="34" charset="0"/>
                        </a:rPr>
                        <a:t>Revisado Aprobado Vencida</a:t>
                      </a:r>
                      <a:endParaRPr lang="es-CO"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1F497D"/>
                    </a:solidFill>
                  </a:tcPr>
                </a:tc>
                <a:tc>
                  <a:txBody>
                    <a:bodyPr/>
                    <a:lstStyle/>
                    <a:p>
                      <a:pPr algn="ctr" fontAlgn="ctr"/>
                      <a:r>
                        <a:rPr lang="es-CO" sz="1200" u="none" strike="noStrike" dirty="0">
                          <a:effectLst/>
                          <a:latin typeface="Arial" panose="020B0604020202020204" pitchFamily="34" charset="0"/>
                          <a:cs typeface="Arial" panose="020B0604020202020204" pitchFamily="34" charset="0"/>
                        </a:rPr>
                        <a:t>Revisado Aprobado Vigente</a:t>
                      </a:r>
                      <a:endParaRPr lang="es-CO"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1F497D"/>
                    </a:solidFill>
                  </a:tcPr>
                </a:tc>
                <a:tc>
                  <a:txBody>
                    <a:bodyPr/>
                    <a:lstStyle/>
                    <a:p>
                      <a:pPr algn="ctr" fontAlgn="ctr"/>
                      <a:r>
                        <a:rPr lang="es-CO" sz="1200" u="none" strike="noStrike" dirty="0">
                          <a:effectLst/>
                          <a:latin typeface="Arial" panose="020B0604020202020204" pitchFamily="34" charset="0"/>
                          <a:cs typeface="Arial" panose="020B0604020202020204" pitchFamily="34" charset="0"/>
                        </a:rPr>
                        <a:t>Revisado Negado</a:t>
                      </a:r>
                      <a:endParaRPr lang="es-CO"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1F497D"/>
                    </a:solidFill>
                  </a:tcPr>
                </a:tc>
                <a:extLst>
                  <a:ext uri="{0D108BD9-81ED-4DB2-BD59-A6C34878D82A}">
                    <a16:rowId xmlns:a16="http://schemas.microsoft.com/office/drawing/2014/main" val="3441127126"/>
                  </a:ext>
                </a:extLst>
              </a:tr>
              <a:tr h="188752">
                <a:tc>
                  <a:txBody>
                    <a:bodyPr/>
                    <a:lstStyle/>
                    <a:p>
                      <a:pPr marL="36000" algn="l" defTabSz="914400" rtl="0" eaLnBrk="1" fontAlgn="ctr" latinLnBrk="0" hangingPunct="1"/>
                      <a:r>
                        <a:rPr lang="es-CO" sz="1200" u="none" strike="noStrike" kern="1200" dirty="0">
                          <a:solidFill>
                            <a:srgbClr val="40637A"/>
                          </a:solidFill>
                          <a:effectLst/>
                          <a:latin typeface="Arial" panose="020B0604020202020204" pitchFamily="34" charset="0"/>
                          <a:ea typeface="+mn-ea"/>
                          <a:cs typeface="Arial" panose="020B0604020202020204" pitchFamily="34" charset="0"/>
                        </a:rPr>
                        <a:t>Biogás</a:t>
                      </a:r>
                    </a:p>
                  </a:txBody>
                  <a:tcPr marL="9525" marR="9525" marT="9525" marB="0" anchor="ctr"/>
                </a:tc>
                <a:tc>
                  <a:txBody>
                    <a:bodyPr/>
                    <a:lstStyle/>
                    <a:p>
                      <a:pPr marL="36000" algn="ctr" defTabSz="914400" rtl="0" eaLnBrk="1" fontAlgn="ctr" latinLnBrk="0" hangingPunct="1"/>
                      <a:r>
                        <a:rPr lang="es-CO" sz="1200" u="none" strike="noStrike" kern="1200" dirty="0">
                          <a:solidFill>
                            <a:srgbClr val="40637A"/>
                          </a:solidFill>
                          <a:effectLst/>
                          <a:latin typeface="Arial" panose="020B0604020202020204" pitchFamily="34" charset="0"/>
                          <a:ea typeface="+mn-ea"/>
                          <a:cs typeface="Arial" panose="020B0604020202020204" pitchFamily="34" charset="0"/>
                        </a:rPr>
                        <a:t>0</a:t>
                      </a:r>
                    </a:p>
                  </a:txBody>
                  <a:tcPr marL="9525" marR="9525" marT="9525" marB="0" anchor="ctr"/>
                </a:tc>
                <a:tc>
                  <a:txBody>
                    <a:bodyPr/>
                    <a:lstStyle/>
                    <a:p>
                      <a:pPr marL="36000" algn="ctr" defTabSz="914400" rtl="0" eaLnBrk="1" fontAlgn="ctr" latinLnBrk="0" hangingPunct="1"/>
                      <a:r>
                        <a:rPr lang="es-CO" sz="1200" u="none" strike="noStrike" kern="1200" dirty="0">
                          <a:solidFill>
                            <a:srgbClr val="40637A"/>
                          </a:solidFill>
                          <a:effectLst/>
                          <a:latin typeface="Arial" panose="020B0604020202020204" pitchFamily="34" charset="0"/>
                          <a:ea typeface="+mn-ea"/>
                          <a:cs typeface="Arial" panose="020B0604020202020204" pitchFamily="34" charset="0"/>
                        </a:rPr>
                        <a:t>1</a:t>
                      </a:r>
                    </a:p>
                  </a:txBody>
                  <a:tcPr marL="9525" marR="9525" marT="9525" marB="0" anchor="ctr"/>
                </a:tc>
                <a:tc>
                  <a:txBody>
                    <a:bodyPr/>
                    <a:lstStyle/>
                    <a:p>
                      <a:pPr marL="36000" algn="ctr" defTabSz="914400" rtl="0" eaLnBrk="1" fontAlgn="ctr" latinLnBrk="0" hangingPunct="1"/>
                      <a:r>
                        <a:rPr lang="es-CO" sz="1200" u="none" strike="noStrike" kern="1200">
                          <a:solidFill>
                            <a:srgbClr val="40637A"/>
                          </a:solidFill>
                          <a:effectLst/>
                          <a:latin typeface="Arial" panose="020B0604020202020204" pitchFamily="34" charset="0"/>
                          <a:ea typeface="+mn-ea"/>
                          <a:cs typeface="Arial" panose="020B0604020202020204" pitchFamily="34" charset="0"/>
                        </a:rPr>
                        <a:t>0</a:t>
                      </a:r>
                    </a:p>
                  </a:txBody>
                  <a:tcPr marL="9525" marR="9525" marT="9525" marB="0" anchor="ctr"/>
                </a:tc>
                <a:tc>
                  <a:txBody>
                    <a:bodyPr/>
                    <a:lstStyle/>
                    <a:p>
                      <a:pPr marL="36000" algn="ctr" defTabSz="914400" rtl="0" eaLnBrk="1" fontAlgn="ctr" latinLnBrk="0" hangingPunct="1"/>
                      <a:r>
                        <a:rPr lang="es-CO" sz="1200" u="none" strike="noStrike" kern="1200">
                          <a:solidFill>
                            <a:srgbClr val="40637A"/>
                          </a:solidFill>
                          <a:effectLst/>
                          <a:latin typeface="Arial" panose="020B0604020202020204" pitchFamily="34" charset="0"/>
                          <a:ea typeface="+mn-ea"/>
                          <a:cs typeface="Arial" panose="020B0604020202020204" pitchFamily="34" charset="0"/>
                        </a:rPr>
                        <a:t>0</a:t>
                      </a:r>
                    </a:p>
                  </a:txBody>
                  <a:tcPr marL="9525" marR="9525" marT="9525" marB="0" anchor="ctr"/>
                </a:tc>
                <a:tc>
                  <a:txBody>
                    <a:bodyPr/>
                    <a:lstStyle/>
                    <a:p>
                      <a:pPr marL="36000" algn="ctr" defTabSz="914400" rtl="0" eaLnBrk="1" fontAlgn="ctr" latinLnBrk="0" hangingPunct="1"/>
                      <a:r>
                        <a:rPr lang="es-CO" sz="1200" u="none" strike="noStrike" kern="1200">
                          <a:solidFill>
                            <a:srgbClr val="40637A"/>
                          </a:solidFill>
                          <a:effectLst/>
                          <a:latin typeface="Arial" panose="020B0604020202020204" pitchFamily="34" charset="0"/>
                          <a:ea typeface="+mn-ea"/>
                          <a:cs typeface="Arial" panose="020B0604020202020204" pitchFamily="34" charset="0"/>
                        </a:rPr>
                        <a:t>0</a:t>
                      </a:r>
                    </a:p>
                  </a:txBody>
                  <a:tcPr marL="9525" marR="9525" marT="9525" marB="0" anchor="ctr"/>
                </a:tc>
                <a:tc>
                  <a:txBody>
                    <a:bodyPr/>
                    <a:lstStyle/>
                    <a:p>
                      <a:pPr marL="36000" algn="ctr" defTabSz="914400" rtl="0" eaLnBrk="1" fontAlgn="ctr" latinLnBrk="0" hangingPunct="1"/>
                      <a:r>
                        <a:rPr lang="es-CO" sz="1200" u="none" strike="noStrike" kern="1200">
                          <a:solidFill>
                            <a:srgbClr val="40637A"/>
                          </a:solidFill>
                          <a:effectLst/>
                          <a:latin typeface="Arial" panose="020B0604020202020204" pitchFamily="34" charset="0"/>
                          <a:ea typeface="+mn-ea"/>
                          <a:cs typeface="Arial" panose="020B0604020202020204" pitchFamily="34" charset="0"/>
                        </a:rPr>
                        <a:t>0</a:t>
                      </a:r>
                    </a:p>
                  </a:txBody>
                  <a:tcPr marL="9525" marR="9525" marT="9525" marB="0" anchor="ctr"/>
                </a:tc>
                <a:tc>
                  <a:txBody>
                    <a:bodyPr/>
                    <a:lstStyle/>
                    <a:p>
                      <a:pPr marL="36000" algn="ctr" defTabSz="914400" rtl="0" eaLnBrk="1" fontAlgn="ctr" latinLnBrk="0" hangingPunct="1"/>
                      <a:r>
                        <a:rPr lang="es-CO" sz="1200" u="none" strike="noStrike" kern="1200">
                          <a:solidFill>
                            <a:srgbClr val="40637A"/>
                          </a:solidFill>
                          <a:effectLst/>
                          <a:latin typeface="Arial" panose="020B0604020202020204" pitchFamily="34" charset="0"/>
                          <a:ea typeface="+mn-ea"/>
                          <a:cs typeface="Arial" panose="020B0604020202020204" pitchFamily="34" charset="0"/>
                        </a:rPr>
                        <a:t>0</a:t>
                      </a:r>
                    </a:p>
                  </a:txBody>
                  <a:tcPr marL="9525" marR="9525" marT="9525" marB="0" anchor="ctr"/>
                </a:tc>
                <a:tc>
                  <a:txBody>
                    <a:bodyPr/>
                    <a:lstStyle/>
                    <a:p>
                      <a:pPr marL="36000" algn="ctr" defTabSz="914400" rtl="0" eaLnBrk="1" fontAlgn="ctr" latinLnBrk="0" hangingPunct="1"/>
                      <a:r>
                        <a:rPr lang="es-CO" sz="1200" u="none" strike="noStrike" kern="1200">
                          <a:solidFill>
                            <a:srgbClr val="40637A"/>
                          </a:solidFill>
                          <a:effectLst/>
                          <a:latin typeface="Arial" panose="020B0604020202020204" pitchFamily="34" charset="0"/>
                          <a:ea typeface="+mn-ea"/>
                          <a:cs typeface="Arial" panose="020B0604020202020204" pitchFamily="34" charset="0"/>
                        </a:rPr>
                        <a:t>0</a:t>
                      </a:r>
                    </a:p>
                  </a:txBody>
                  <a:tcPr marL="9525" marR="9525" marT="9525" marB="0" anchor="ctr"/>
                </a:tc>
                <a:extLst>
                  <a:ext uri="{0D108BD9-81ED-4DB2-BD59-A6C34878D82A}">
                    <a16:rowId xmlns:a16="http://schemas.microsoft.com/office/drawing/2014/main" val="302819185"/>
                  </a:ext>
                </a:extLst>
              </a:tr>
              <a:tr h="188752">
                <a:tc>
                  <a:txBody>
                    <a:bodyPr/>
                    <a:lstStyle/>
                    <a:p>
                      <a:pPr marL="36000" algn="l" defTabSz="914400" rtl="0" eaLnBrk="1" fontAlgn="ctr" latinLnBrk="0" hangingPunct="1"/>
                      <a:r>
                        <a:rPr lang="es-CO" sz="1200" u="none" strike="noStrike" kern="1200" dirty="0">
                          <a:solidFill>
                            <a:srgbClr val="40637A"/>
                          </a:solidFill>
                          <a:effectLst/>
                          <a:latin typeface="Arial" panose="020B0604020202020204" pitchFamily="34" charset="0"/>
                          <a:ea typeface="+mn-ea"/>
                          <a:cs typeface="Arial" panose="020B0604020202020204" pitchFamily="34" charset="0"/>
                        </a:rPr>
                        <a:t>Eólica</a:t>
                      </a:r>
                    </a:p>
                  </a:txBody>
                  <a:tcPr marL="9525" marR="9525" marT="9525" marB="0" anchor="ctr"/>
                </a:tc>
                <a:tc>
                  <a:txBody>
                    <a:bodyPr/>
                    <a:lstStyle/>
                    <a:p>
                      <a:pPr marL="36000" algn="ctr" defTabSz="914400" rtl="0" eaLnBrk="1" fontAlgn="ctr" latinLnBrk="0" hangingPunct="1"/>
                      <a:r>
                        <a:rPr lang="es-CO" sz="1200" u="none" strike="noStrike" kern="1200">
                          <a:solidFill>
                            <a:srgbClr val="40637A"/>
                          </a:solidFill>
                          <a:effectLst/>
                          <a:latin typeface="Arial" panose="020B0604020202020204" pitchFamily="34" charset="0"/>
                          <a:ea typeface="+mn-ea"/>
                          <a:cs typeface="Arial" panose="020B0604020202020204" pitchFamily="34" charset="0"/>
                        </a:rPr>
                        <a:t>1</a:t>
                      </a:r>
                    </a:p>
                  </a:txBody>
                  <a:tcPr marL="9525" marR="9525" marT="9525" marB="0" anchor="ctr"/>
                </a:tc>
                <a:tc>
                  <a:txBody>
                    <a:bodyPr/>
                    <a:lstStyle/>
                    <a:p>
                      <a:pPr marL="36000" algn="ctr" defTabSz="914400" rtl="0" eaLnBrk="1" fontAlgn="ctr" latinLnBrk="0" hangingPunct="1"/>
                      <a:r>
                        <a:rPr lang="es-CO" sz="1200" u="none" strike="noStrike" kern="1200" dirty="0">
                          <a:solidFill>
                            <a:srgbClr val="40637A"/>
                          </a:solidFill>
                          <a:effectLst/>
                          <a:latin typeface="Arial" panose="020B0604020202020204" pitchFamily="34" charset="0"/>
                          <a:ea typeface="+mn-ea"/>
                          <a:cs typeface="Arial" panose="020B0604020202020204" pitchFamily="34" charset="0"/>
                        </a:rPr>
                        <a:t>3</a:t>
                      </a:r>
                    </a:p>
                  </a:txBody>
                  <a:tcPr marL="9525" marR="9525" marT="9525" marB="0" anchor="ctr"/>
                </a:tc>
                <a:tc>
                  <a:txBody>
                    <a:bodyPr/>
                    <a:lstStyle/>
                    <a:p>
                      <a:pPr marL="36000" algn="ctr" defTabSz="914400" rtl="0" eaLnBrk="1" fontAlgn="ctr" latinLnBrk="0" hangingPunct="1"/>
                      <a:r>
                        <a:rPr lang="es-CO" sz="1200" u="none" strike="noStrike" kern="1200" dirty="0">
                          <a:solidFill>
                            <a:srgbClr val="40637A"/>
                          </a:solidFill>
                          <a:effectLst/>
                          <a:latin typeface="Arial" panose="020B0604020202020204" pitchFamily="34" charset="0"/>
                          <a:ea typeface="+mn-ea"/>
                          <a:cs typeface="Arial" panose="020B0604020202020204" pitchFamily="34" charset="0"/>
                        </a:rPr>
                        <a:t>0</a:t>
                      </a:r>
                    </a:p>
                  </a:txBody>
                  <a:tcPr marL="9525" marR="9525" marT="9525" marB="0" anchor="ctr"/>
                </a:tc>
                <a:tc>
                  <a:txBody>
                    <a:bodyPr/>
                    <a:lstStyle/>
                    <a:p>
                      <a:pPr marL="36000" algn="ctr" defTabSz="914400" rtl="0" eaLnBrk="1" fontAlgn="ctr" latinLnBrk="0" hangingPunct="1"/>
                      <a:r>
                        <a:rPr lang="es-CO" sz="1200" u="none" strike="noStrike" kern="1200">
                          <a:solidFill>
                            <a:srgbClr val="40637A"/>
                          </a:solidFill>
                          <a:effectLst/>
                          <a:latin typeface="Arial" panose="020B0604020202020204" pitchFamily="34" charset="0"/>
                          <a:ea typeface="+mn-ea"/>
                          <a:cs typeface="Arial" panose="020B0604020202020204" pitchFamily="34" charset="0"/>
                        </a:rPr>
                        <a:t>2</a:t>
                      </a:r>
                    </a:p>
                  </a:txBody>
                  <a:tcPr marL="9525" marR="9525" marT="9525" marB="0" anchor="ctr"/>
                </a:tc>
                <a:tc>
                  <a:txBody>
                    <a:bodyPr/>
                    <a:lstStyle/>
                    <a:p>
                      <a:pPr marL="36000" algn="ctr" defTabSz="914400" rtl="0" eaLnBrk="1" fontAlgn="ctr" latinLnBrk="0" hangingPunct="1"/>
                      <a:r>
                        <a:rPr lang="es-CO" sz="1200" u="none" strike="noStrike" kern="1200">
                          <a:solidFill>
                            <a:srgbClr val="40637A"/>
                          </a:solidFill>
                          <a:effectLst/>
                          <a:latin typeface="Arial" panose="020B0604020202020204" pitchFamily="34" charset="0"/>
                          <a:ea typeface="+mn-ea"/>
                          <a:cs typeface="Arial" panose="020B0604020202020204" pitchFamily="34" charset="0"/>
                        </a:rPr>
                        <a:t>13</a:t>
                      </a:r>
                    </a:p>
                  </a:txBody>
                  <a:tcPr marL="9525" marR="9525" marT="9525" marB="0" anchor="ctr"/>
                </a:tc>
                <a:tc>
                  <a:txBody>
                    <a:bodyPr/>
                    <a:lstStyle/>
                    <a:p>
                      <a:pPr marL="36000" algn="ctr" defTabSz="914400" rtl="0" eaLnBrk="1" fontAlgn="ctr" latinLnBrk="0" hangingPunct="1"/>
                      <a:r>
                        <a:rPr lang="es-CO" sz="1200" u="none" strike="noStrike" kern="1200">
                          <a:solidFill>
                            <a:srgbClr val="40637A"/>
                          </a:solidFill>
                          <a:effectLst/>
                          <a:latin typeface="Arial" panose="020B0604020202020204" pitchFamily="34" charset="0"/>
                          <a:ea typeface="+mn-ea"/>
                          <a:cs typeface="Arial" panose="020B0604020202020204" pitchFamily="34" charset="0"/>
                        </a:rPr>
                        <a:t>5</a:t>
                      </a:r>
                    </a:p>
                  </a:txBody>
                  <a:tcPr marL="9525" marR="9525" marT="9525" marB="0" anchor="ctr"/>
                </a:tc>
                <a:tc>
                  <a:txBody>
                    <a:bodyPr/>
                    <a:lstStyle/>
                    <a:p>
                      <a:pPr marL="36000" algn="ctr" defTabSz="914400" rtl="0" eaLnBrk="1" fontAlgn="ctr" latinLnBrk="0" hangingPunct="1"/>
                      <a:r>
                        <a:rPr lang="es-CO" sz="1200" u="none" strike="noStrike" kern="1200">
                          <a:solidFill>
                            <a:srgbClr val="40637A"/>
                          </a:solidFill>
                          <a:effectLst/>
                          <a:latin typeface="Arial" panose="020B0604020202020204" pitchFamily="34" charset="0"/>
                          <a:ea typeface="+mn-ea"/>
                          <a:cs typeface="Arial" panose="020B0604020202020204" pitchFamily="34" charset="0"/>
                        </a:rPr>
                        <a:t>2</a:t>
                      </a:r>
                    </a:p>
                  </a:txBody>
                  <a:tcPr marL="9525" marR="9525" marT="9525" marB="0" anchor="ctr"/>
                </a:tc>
                <a:tc>
                  <a:txBody>
                    <a:bodyPr/>
                    <a:lstStyle/>
                    <a:p>
                      <a:pPr marL="36000" algn="ctr" defTabSz="914400" rtl="0" eaLnBrk="1" fontAlgn="ctr" latinLnBrk="0" hangingPunct="1"/>
                      <a:r>
                        <a:rPr lang="es-CO" sz="1200" u="none" strike="noStrike" kern="1200">
                          <a:solidFill>
                            <a:srgbClr val="40637A"/>
                          </a:solidFill>
                          <a:effectLst/>
                          <a:latin typeface="Arial" panose="020B0604020202020204" pitchFamily="34" charset="0"/>
                          <a:ea typeface="+mn-ea"/>
                          <a:cs typeface="Arial" panose="020B0604020202020204" pitchFamily="34" charset="0"/>
                        </a:rPr>
                        <a:t>60</a:t>
                      </a:r>
                    </a:p>
                  </a:txBody>
                  <a:tcPr marL="9525" marR="9525" marT="9525" marB="0" anchor="ctr"/>
                </a:tc>
                <a:extLst>
                  <a:ext uri="{0D108BD9-81ED-4DB2-BD59-A6C34878D82A}">
                    <a16:rowId xmlns:a16="http://schemas.microsoft.com/office/drawing/2014/main" val="2579022203"/>
                  </a:ext>
                </a:extLst>
              </a:tr>
              <a:tr h="522166">
                <a:tc>
                  <a:txBody>
                    <a:bodyPr/>
                    <a:lstStyle/>
                    <a:p>
                      <a:pPr marL="36000" algn="l" defTabSz="914400" rtl="0" eaLnBrk="1" fontAlgn="ctr" latinLnBrk="0" hangingPunct="1"/>
                      <a:r>
                        <a:rPr lang="es-CO" sz="1200" u="none" strike="noStrike" kern="1200" dirty="0">
                          <a:solidFill>
                            <a:srgbClr val="40637A"/>
                          </a:solidFill>
                          <a:effectLst/>
                          <a:latin typeface="Arial" panose="020B0604020202020204" pitchFamily="34" charset="0"/>
                          <a:ea typeface="+mn-ea"/>
                          <a:cs typeface="Arial" panose="020B0604020202020204" pitchFamily="34" charset="0"/>
                        </a:rPr>
                        <a:t>Eólica / Solar (Fotovoltaica)</a:t>
                      </a:r>
                    </a:p>
                  </a:txBody>
                  <a:tcPr marL="9525" marR="9525" marT="9525" marB="0" anchor="ctr"/>
                </a:tc>
                <a:tc>
                  <a:txBody>
                    <a:bodyPr/>
                    <a:lstStyle/>
                    <a:p>
                      <a:pPr marL="36000" algn="ctr" defTabSz="914400" rtl="0" eaLnBrk="1" fontAlgn="ctr" latinLnBrk="0" hangingPunct="1"/>
                      <a:r>
                        <a:rPr lang="es-CO" sz="1200" u="none" strike="noStrike" kern="1200">
                          <a:solidFill>
                            <a:srgbClr val="40637A"/>
                          </a:solidFill>
                          <a:effectLst/>
                          <a:latin typeface="Arial" panose="020B0604020202020204" pitchFamily="34" charset="0"/>
                          <a:ea typeface="+mn-ea"/>
                          <a:cs typeface="Arial" panose="020B0604020202020204" pitchFamily="34" charset="0"/>
                        </a:rPr>
                        <a:t>0</a:t>
                      </a:r>
                    </a:p>
                  </a:txBody>
                  <a:tcPr marL="9525" marR="9525" marT="9525" marB="0" anchor="ctr"/>
                </a:tc>
                <a:tc>
                  <a:txBody>
                    <a:bodyPr/>
                    <a:lstStyle/>
                    <a:p>
                      <a:pPr marL="36000" algn="ctr" defTabSz="914400" rtl="0" eaLnBrk="1" fontAlgn="ctr" latinLnBrk="0" hangingPunct="1"/>
                      <a:r>
                        <a:rPr lang="es-CO" sz="1200" u="none" strike="noStrike" kern="1200">
                          <a:solidFill>
                            <a:srgbClr val="40637A"/>
                          </a:solidFill>
                          <a:effectLst/>
                          <a:latin typeface="Arial" panose="020B0604020202020204" pitchFamily="34" charset="0"/>
                          <a:ea typeface="+mn-ea"/>
                          <a:cs typeface="Arial" panose="020B0604020202020204" pitchFamily="34" charset="0"/>
                        </a:rPr>
                        <a:t>0</a:t>
                      </a:r>
                    </a:p>
                  </a:txBody>
                  <a:tcPr marL="9525" marR="9525" marT="9525" marB="0" anchor="ctr"/>
                </a:tc>
                <a:tc>
                  <a:txBody>
                    <a:bodyPr/>
                    <a:lstStyle/>
                    <a:p>
                      <a:pPr marL="36000" algn="ctr" defTabSz="914400" rtl="0" eaLnBrk="1" fontAlgn="ctr" latinLnBrk="0" hangingPunct="1"/>
                      <a:r>
                        <a:rPr lang="es-CO" sz="1200" u="none" strike="noStrike" kern="1200" dirty="0">
                          <a:solidFill>
                            <a:srgbClr val="40637A"/>
                          </a:solidFill>
                          <a:effectLst/>
                          <a:latin typeface="Arial" panose="020B0604020202020204" pitchFamily="34" charset="0"/>
                          <a:ea typeface="+mn-ea"/>
                          <a:cs typeface="Arial" panose="020B0604020202020204" pitchFamily="34" charset="0"/>
                        </a:rPr>
                        <a:t>0</a:t>
                      </a:r>
                    </a:p>
                  </a:txBody>
                  <a:tcPr marL="9525" marR="9525" marT="9525" marB="0" anchor="ctr"/>
                </a:tc>
                <a:tc>
                  <a:txBody>
                    <a:bodyPr/>
                    <a:lstStyle/>
                    <a:p>
                      <a:pPr marL="36000" algn="ctr" defTabSz="914400" rtl="0" eaLnBrk="1" fontAlgn="ctr" latinLnBrk="0" hangingPunct="1"/>
                      <a:r>
                        <a:rPr lang="es-CO" sz="1200" u="none" strike="noStrike" kern="1200" dirty="0">
                          <a:solidFill>
                            <a:srgbClr val="40637A"/>
                          </a:solidFill>
                          <a:effectLst/>
                          <a:latin typeface="Arial" panose="020B0604020202020204" pitchFamily="34" charset="0"/>
                          <a:ea typeface="+mn-ea"/>
                          <a:cs typeface="Arial" panose="020B0604020202020204" pitchFamily="34" charset="0"/>
                        </a:rPr>
                        <a:t>0</a:t>
                      </a:r>
                    </a:p>
                  </a:txBody>
                  <a:tcPr marL="9525" marR="9525" marT="9525" marB="0" anchor="ctr"/>
                </a:tc>
                <a:tc>
                  <a:txBody>
                    <a:bodyPr/>
                    <a:lstStyle/>
                    <a:p>
                      <a:pPr marL="36000" algn="ctr" defTabSz="914400" rtl="0" eaLnBrk="1" fontAlgn="ctr" latinLnBrk="0" hangingPunct="1"/>
                      <a:r>
                        <a:rPr lang="es-CO" sz="1200" u="none" strike="noStrike" kern="1200" dirty="0">
                          <a:solidFill>
                            <a:srgbClr val="40637A"/>
                          </a:solidFill>
                          <a:effectLst/>
                          <a:latin typeface="Arial" panose="020B0604020202020204" pitchFamily="34" charset="0"/>
                          <a:ea typeface="+mn-ea"/>
                          <a:cs typeface="Arial" panose="020B0604020202020204" pitchFamily="34" charset="0"/>
                        </a:rPr>
                        <a:t>0</a:t>
                      </a:r>
                    </a:p>
                  </a:txBody>
                  <a:tcPr marL="9525" marR="9525" marT="9525" marB="0" anchor="ctr"/>
                </a:tc>
                <a:tc>
                  <a:txBody>
                    <a:bodyPr/>
                    <a:lstStyle/>
                    <a:p>
                      <a:pPr marL="36000" algn="ctr" defTabSz="914400" rtl="0" eaLnBrk="1" fontAlgn="ctr" latinLnBrk="0" hangingPunct="1"/>
                      <a:r>
                        <a:rPr lang="es-CO" sz="1200" u="none" strike="noStrike" kern="1200">
                          <a:solidFill>
                            <a:srgbClr val="40637A"/>
                          </a:solidFill>
                          <a:effectLst/>
                          <a:latin typeface="Arial" panose="020B0604020202020204" pitchFamily="34" charset="0"/>
                          <a:ea typeface="+mn-ea"/>
                          <a:cs typeface="Arial" panose="020B0604020202020204" pitchFamily="34" charset="0"/>
                        </a:rPr>
                        <a:t>0</a:t>
                      </a:r>
                    </a:p>
                  </a:txBody>
                  <a:tcPr marL="9525" marR="9525" marT="9525" marB="0" anchor="ctr"/>
                </a:tc>
                <a:tc>
                  <a:txBody>
                    <a:bodyPr/>
                    <a:lstStyle/>
                    <a:p>
                      <a:pPr marL="36000" algn="ctr" defTabSz="914400" rtl="0" eaLnBrk="1" fontAlgn="ctr" latinLnBrk="0" hangingPunct="1"/>
                      <a:r>
                        <a:rPr lang="es-CO" sz="1200" u="none" strike="noStrike" kern="1200">
                          <a:solidFill>
                            <a:srgbClr val="40637A"/>
                          </a:solidFill>
                          <a:effectLst/>
                          <a:latin typeface="Arial" panose="020B0604020202020204" pitchFamily="34" charset="0"/>
                          <a:ea typeface="+mn-ea"/>
                          <a:cs typeface="Arial" panose="020B0604020202020204" pitchFamily="34" charset="0"/>
                        </a:rPr>
                        <a:t>0</a:t>
                      </a:r>
                    </a:p>
                  </a:txBody>
                  <a:tcPr marL="9525" marR="9525" marT="9525" marB="0" anchor="ctr"/>
                </a:tc>
                <a:tc>
                  <a:txBody>
                    <a:bodyPr/>
                    <a:lstStyle/>
                    <a:p>
                      <a:pPr marL="36000" algn="ctr" defTabSz="914400" rtl="0" eaLnBrk="1" fontAlgn="ctr" latinLnBrk="0" hangingPunct="1"/>
                      <a:r>
                        <a:rPr lang="es-CO" sz="1200" u="none" strike="noStrike" kern="1200">
                          <a:solidFill>
                            <a:srgbClr val="40637A"/>
                          </a:solidFill>
                          <a:effectLst/>
                          <a:latin typeface="Arial" panose="020B0604020202020204" pitchFamily="34" charset="0"/>
                          <a:ea typeface="+mn-ea"/>
                          <a:cs typeface="Arial" panose="020B0604020202020204" pitchFamily="34" charset="0"/>
                        </a:rPr>
                        <a:t>1</a:t>
                      </a:r>
                    </a:p>
                  </a:txBody>
                  <a:tcPr marL="9525" marR="9525" marT="9525" marB="0" anchor="ctr"/>
                </a:tc>
                <a:extLst>
                  <a:ext uri="{0D108BD9-81ED-4DB2-BD59-A6C34878D82A}">
                    <a16:rowId xmlns:a16="http://schemas.microsoft.com/office/drawing/2014/main" val="91852872"/>
                  </a:ext>
                </a:extLst>
              </a:tr>
              <a:tr h="391623">
                <a:tc>
                  <a:txBody>
                    <a:bodyPr/>
                    <a:lstStyle/>
                    <a:p>
                      <a:pPr marL="36000" algn="l" defTabSz="914400" rtl="0" eaLnBrk="1" fontAlgn="ctr" latinLnBrk="0" hangingPunct="1"/>
                      <a:r>
                        <a:rPr lang="es-CO" sz="1200" u="none" strike="noStrike" kern="1200">
                          <a:solidFill>
                            <a:srgbClr val="40637A"/>
                          </a:solidFill>
                          <a:effectLst/>
                          <a:latin typeface="Arial" panose="020B0604020202020204" pitchFamily="34" charset="0"/>
                          <a:ea typeface="+mn-ea"/>
                          <a:cs typeface="Arial" panose="020B0604020202020204" pitchFamily="34" charset="0"/>
                        </a:rPr>
                        <a:t>Solar (Fotovoltaica)</a:t>
                      </a:r>
                    </a:p>
                  </a:txBody>
                  <a:tcPr marL="9525" marR="9525" marT="9525" marB="0" anchor="ctr"/>
                </a:tc>
                <a:tc>
                  <a:txBody>
                    <a:bodyPr/>
                    <a:lstStyle/>
                    <a:p>
                      <a:pPr marL="36000" algn="ctr" defTabSz="914400" rtl="0" eaLnBrk="1" fontAlgn="ctr" latinLnBrk="0" hangingPunct="1"/>
                      <a:r>
                        <a:rPr lang="es-CO" sz="1200" u="none" strike="noStrike" kern="1200">
                          <a:solidFill>
                            <a:srgbClr val="40637A"/>
                          </a:solidFill>
                          <a:effectLst/>
                          <a:latin typeface="Arial" panose="020B0604020202020204" pitchFamily="34" charset="0"/>
                          <a:ea typeface="+mn-ea"/>
                          <a:cs typeface="Arial" panose="020B0604020202020204" pitchFamily="34" charset="0"/>
                        </a:rPr>
                        <a:t>28</a:t>
                      </a:r>
                    </a:p>
                  </a:txBody>
                  <a:tcPr marL="9525" marR="9525" marT="9525" marB="0" anchor="ctr"/>
                </a:tc>
                <a:tc>
                  <a:txBody>
                    <a:bodyPr/>
                    <a:lstStyle/>
                    <a:p>
                      <a:pPr marL="36000" algn="ctr" defTabSz="914400" rtl="0" eaLnBrk="1" fontAlgn="ctr" latinLnBrk="0" hangingPunct="1"/>
                      <a:r>
                        <a:rPr lang="es-CO" sz="1200" u="none" strike="noStrike" kern="1200">
                          <a:solidFill>
                            <a:srgbClr val="40637A"/>
                          </a:solidFill>
                          <a:effectLst/>
                          <a:latin typeface="Arial" panose="020B0604020202020204" pitchFamily="34" charset="0"/>
                          <a:ea typeface="+mn-ea"/>
                          <a:cs typeface="Arial" panose="020B0604020202020204" pitchFamily="34" charset="0"/>
                        </a:rPr>
                        <a:t>47</a:t>
                      </a:r>
                    </a:p>
                  </a:txBody>
                  <a:tcPr marL="9525" marR="9525" marT="9525" marB="0" anchor="ctr"/>
                </a:tc>
                <a:tc>
                  <a:txBody>
                    <a:bodyPr/>
                    <a:lstStyle/>
                    <a:p>
                      <a:pPr marL="36000" algn="ctr" defTabSz="914400" rtl="0" eaLnBrk="1" fontAlgn="ctr" latinLnBrk="0" hangingPunct="1"/>
                      <a:r>
                        <a:rPr lang="es-CO" sz="1200" u="none" strike="noStrike" kern="1200">
                          <a:solidFill>
                            <a:srgbClr val="40637A"/>
                          </a:solidFill>
                          <a:effectLst/>
                          <a:latin typeface="Arial" panose="020B0604020202020204" pitchFamily="34" charset="0"/>
                          <a:ea typeface="+mn-ea"/>
                          <a:cs typeface="Arial" panose="020B0604020202020204" pitchFamily="34" charset="0"/>
                        </a:rPr>
                        <a:t>2</a:t>
                      </a:r>
                    </a:p>
                  </a:txBody>
                  <a:tcPr marL="9525" marR="9525" marT="9525" marB="0" anchor="ctr"/>
                </a:tc>
                <a:tc>
                  <a:txBody>
                    <a:bodyPr/>
                    <a:lstStyle/>
                    <a:p>
                      <a:pPr marL="36000" algn="ctr" defTabSz="914400" rtl="0" eaLnBrk="1" fontAlgn="ctr" latinLnBrk="0" hangingPunct="1"/>
                      <a:r>
                        <a:rPr lang="es-CO" sz="1200" u="none" strike="noStrike" kern="1200">
                          <a:solidFill>
                            <a:srgbClr val="40637A"/>
                          </a:solidFill>
                          <a:effectLst/>
                          <a:latin typeface="Arial" panose="020B0604020202020204" pitchFamily="34" charset="0"/>
                          <a:ea typeface="+mn-ea"/>
                          <a:cs typeface="Arial" panose="020B0604020202020204" pitchFamily="34" charset="0"/>
                        </a:rPr>
                        <a:t>32</a:t>
                      </a:r>
                    </a:p>
                  </a:txBody>
                  <a:tcPr marL="9525" marR="9525" marT="9525" marB="0" anchor="ctr"/>
                </a:tc>
                <a:tc>
                  <a:txBody>
                    <a:bodyPr/>
                    <a:lstStyle/>
                    <a:p>
                      <a:pPr marL="36000" algn="ctr" defTabSz="914400" rtl="0" eaLnBrk="1" fontAlgn="ctr" latinLnBrk="0" hangingPunct="1"/>
                      <a:r>
                        <a:rPr lang="es-CO" sz="1200" u="none" strike="noStrike" kern="1200" dirty="0">
                          <a:solidFill>
                            <a:srgbClr val="40637A"/>
                          </a:solidFill>
                          <a:effectLst/>
                          <a:latin typeface="Arial" panose="020B0604020202020204" pitchFamily="34" charset="0"/>
                          <a:ea typeface="+mn-ea"/>
                          <a:cs typeface="Arial" panose="020B0604020202020204" pitchFamily="34" charset="0"/>
                        </a:rPr>
                        <a:t>37</a:t>
                      </a:r>
                    </a:p>
                  </a:txBody>
                  <a:tcPr marL="9525" marR="9525" marT="9525" marB="0" anchor="ctr"/>
                </a:tc>
                <a:tc>
                  <a:txBody>
                    <a:bodyPr/>
                    <a:lstStyle/>
                    <a:p>
                      <a:pPr marL="36000" algn="ctr" defTabSz="914400" rtl="0" eaLnBrk="1" fontAlgn="ctr" latinLnBrk="0" hangingPunct="1"/>
                      <a:r>
                        <a:rPr lang="es-CO" sz="1200" u="none" strike="noStrike" kern="1200" dirty="0">
                          <a:solidFill>
                            <a:srgbClr val="40637A"/>
                          </a:solidFill>
                          <a:effectLst/>
                          <a:latin typeface="Arial" panose="020B0604020202020204" pitchFamily="34" charset="0"/>
                          <a:ea typeface="+mn-ea"/>
                          <a:cs typeface="Arial" panose="020B0604020202020204" pitchFamily="34" charset="0"/>
                        </a:rPr>
                        <a:t>95</a:t>
                      </a:r>
                    </a:p>
                  </a:txBody>
                  <a:tcPr marL="9525" marR="9525" marT="9525" marB="0" anchor="ctr"/>
                </a:tc>
                <a:tc>
                  <a:txBody>
                    <a:bodyPr/>
                    <a:lstStyle/>
                    <a:p>
                      <a:pPr marL="36000" algn="ctr" defTabSz="914400" rtl="0" eaLnBrk="1" fontAlgn="ctr" latinLnBrk="0" hangingPunct="1"/>
                      <a:r>
                        <a:rPr lang="es-CO" sz="1200" u="none" strike="noStrike" kern="1200" dirty="0">
                          <a:solidFill>
                            <a:srgbClr val="40637A"/>
                          </a:solidFill>
                          <a:effectLst/>
                          <a:latin typeface="Arial" panose="020B0604020202020204" pitchFamily="34" charset="0"/>
                          <a:ea typeface="+mn-ea"/>
                          <a:cs typeface="Arial" panose="020B0604020202020204" pitchFamily="34" charset="0"/>
                        </a:rPr>
                        <a:t>25</a:t>
                      </a:r>
                    </a:p>
                  </a:txBody>
                  <a:tcPr marL="9525" marR="9525" marT="9525" marB="0" anchor="ctr"/>
                </a:tc>
                <a:tc>
                  <a:txBody>
                    <a:bodyPr/>
                    <a:lstStyle/>
                    <a:p>
                      <a:pPr marL="36000" algn="ctr" defTabSz="914400" rtl="0" eaLnBrk="1" fontAlgn="ctr" latinLnBrk="0" hangingPunct="1"/>
                      <a:r>
                        <a:rPr lang="es-CO" sz="1200" u="none" strike="noStrike" kern="1200" dirty="0">
                          <a:solidFill>
                            <a:srgbClr val="40637A"/>
                          </a:solidFill>
                          <a:effectLst/>
                          <a:latin typeface="Arial" panose="020B0604020202020204" pitchFamily="34" charset="0"/>
                          <a:ea typeface="+mn-ea"/>
                          <a:cs typeface="Arial" panose="020B0604020202020204" pitchFamily="34" charset="0"/>
                        </a:rPr>
                        <a:t>851</a:t>
                      </a:r>
                    </a:p>
                  </a:txBody>
                  <a:tcPr marL="9525" marR="9525" marT="9525" marB="0" anchor="ctr"/>
                </a:tc>
                <a:extLst>
                  <a:ext uri="{0D108BD9-81ED-4DB2-BD59-A6C34878D82A}">
                    <a16:rowId xmlns:a16="http://schemas.microsoft.com/office/drawing/2014/main" val="3103065558"/>
                  </a:ext>
                </a:extLst>
              </a:tr>
            </a:tbl>
          </a:graphicData>
        </a:graphic>
      </p:graphicFrame>
      <p:sp>
        <p:nvSpPr>
          <p:cNvPr id="8" name="Título 5">
            <a:extLst>
              <a:ext uri="{FF2B5EF4-FFF2-40B4-BE49-F238E27FC236}">
                <a16:creationId xmlns:a16="http://schemas.microsoft.com/office/drawing/2014/main" id="{9DF10C35-5FB1-4A70-BDE0-00690F11791E}"/>
              </a:ext>
            </a:extLst>
          </p:cNvPr>
          <p:cNvSpPr>
            <a:spLocks noGrp="1"/>
          </p:cNvSpPr>
          <p:nvPr>
            <p:ph type="title"/>
          </p:nvPr>
        </p:nvSpPr>
        <p:spPr>
          <a:xfrm>
            <a:off x="567265" y="1"/>
            <a:ext cx="9025622" cy="830790"/>
          </a:xfrm>
        </p:spPr>
        <p:txBody>
          <a:bodyPr/>
          <a:lstStyle/>
          <a:p>
            <a:r>
              <a:rPr lang="es-CO" dirty="0"/>
              <a:t>Solicitudes de Generación Renovables</a:t>
            </a:r>
          </a:p>
        </p:txBody>
      </p:sp>
      <p:pic>
        <p:nvPicPr>
          <p:cNvPr id="4104" name="Picture 8">
            <a:extLst>
              <a:ext uri="{FF2B5EF4-FFF2-40B4-BE49-F238E27FC236}">
                <a16:creationId xmlns:a16="http://schemas.microsoft.com/office/drawing/2014/main" id="{F498ED24-BFC9-4D67-88DD-6F795BF0C376}"/>
              </a:ext>
            </a:extLst>
          </p:cNvPr>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633413" y="1274763"/>
            <a:ext cx="5462587" cy="270431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a:extLst>
              <a:ext uri="{FF2B5EF4-FFF2-40B4-BE49-F238E27FC236}">
                <a16:creationId xmlns:a16="http://schemas.microsoft.com/office/drawing/2014/main" id="{C5AFA96C-DB7D-4A42-9B6A-B51F5BF79583}"/>
              </a:ext>
            </a:extLst>
          </p:cNvPr>
          <p:cNvPicPr>
            <a:picLocks noGrp="1" noChangeAspect="1" noChangeArrowheads="1"/>
          </p:cNvPicPr>
          <p:nvPr>
            <p:ph sz="quarter" idx="12"/>
          </p:nvPr>
        </p:nvPicPr>
        <p:blipFill>
          <a:blip r:embed="rId3">
            <a:extLst>
              <a:ext uri="{28A0092B-C50C-407E-A947-70E740481C1C}">
                <a14:useLocalDpi xmlns:a14="http://schemas.microsoft.com/office/drawing/2010/main" val="0"/>
              </a:ext>
            </a:extLst>
          </a:blip>
          <a:srcRect/>
          <a:stretch>
            <a:fillRect/>
          </a:stretch>
        </p:blipFill>
        <p:spPr bwMode="auto">
          <a:xfrm>
            <a:off x="6096000" y="1274763"/>
            <a:ext cx="5462588" cy="2683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398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432D787-043A-461F-9D92-16E88FF840E6}"/>
              </a:ext>
            </a:extLst>
          </p:cNvPr>
          <p:cNvSpPr>
            <a:spLocks noGrp="1"/>
          </p:cNvSpPr>
          <p:nvPr>
            <p:ph type="body" sz="quarter" idx="11"/>
          </p:nvPr>
        </p:nvSpPr>
        <p:spPr/>
        <p:txBody>
          <a:bodyPr/>
          <a:lstStyle/>
          <a:p>
            <a:r>
              <a:rPr lang="es-CO" dirty="0"/>
              <a:t>Capacidades solicitadas</a:t>
            </a:r>
          </a:p>
        </p:txBody>
      </p:sp>
      <p:graphicFrame>
        <p:nvGraphicFramePr>
          <p:cNvPr id="3" name="Tabla 2">
            <a:extLst>
              <a:ext uri="{FF2B5EF4-FFF2-40B4-BE49-F238E27FC236}">
                <a16:creationId xmlns:a16="http://schemas.microsoft.com/office/drawing/2014/main" id="{D9A7854D-7B55-4841-B67E-E1CA597D3EEB}"/>
              </a:ext>
            </a:extLst>
          </p:cNvPr>
          <p:cNvGraphicFramePr>
            <a:graphicFrameLocks noGrp="1"/>
          </p:cNvGraphicFramePr>
          <p:nvPr>
            <p:extLst>
              <p:ext uri="{D42A27DB-BD31-4B8C-83A1-F6EECF244321}">
                <p14:modId xmlns:p14="http://schemas.microsoft.com/office/powerpoint/2010/main" val="2132026923"/>
              </p:ext>
            </p:extLst>
          </p:nvPr>
        </p:nvGraphicFramePr>
        <p:xfrm>
          <a:off x="1686000" y="4297144"/>
          <a:ext cx="8820000" cy="1724025"/>
        </p:xfrm>
        <a:graphic>
          <a:graphicData uri="http://schemas.openxmlformats.org/drawingml/2006/table">
            <a:tbl>
              <a:tblPr firstRow="1">
                <a:tableStyleId>{69012ECD-51FC-41F1-AA8D-1B2483CD663E}</a:tableStyleId>
              </a:tblPr>
              <a:tblGrid>
                <a:gridCol w="873454">
                  <a:extLst>
                    <a:ext uri="{9D8B030D-6E8A-4147-A177-3AD203B41FA5}">
                      <a16:colId xmlns:a16="http://schemas.microsoft.com/office/drawing/2014/main" val="1396717748"/>
                    </a:ext>
                  </a:extLst>
                </a:gridCol>
                <a:gridCol w="1118131">
                  <a:extLst>
                    <a:ext uri="{9D8B030D-6E8A-4147-A177-3AD203B41FA5}">
                      <a16:colId xmlns:a16="http://schemas.microsoft.com/office/drawing/2014/main" val="739991255"/>
                    </a:ext>
                  </a:extLst>
                </a:gridCol>
                <a:gridCol w="975212">
                  <a:extLst>
                    <a:ext uri="{9D8B030D-6E8A-4147-A177-3AD203B41FA5}">
                      <a16:colId xmlns:a16="http://schemas.microsoft.com/office/drawing/2014/main" val="1519219221"/>
                    </a:ext>
                  </a:extLst>
                </a:gridCol>
                <a:gridCol w="966806">
                  <a:extLst>
                    <a:ext uri="{9D8B030D-6E8A-4147-A177-3AD203B41FA5}">
                      <a16:colId xmlns:a16="http://schemas.microsoft.com/office/drawing/2014/main" val="1733958880"/>
                    </a:ext>
                  </a:extLst>
                </a:gridCol>
                <a:gridCol w="1160167">
                  <a:extLst>
                    <a:ext uri="{9D8B030D-6E8A-4147-A177-3AD203B41FA5}">
                      <a16:colId xmlns:a16="http://schemas.microsoft.com/office/drawing/2014/main" val="4067489501"/>
                    </a:ext>
                  </a:extLst>
                </a:gridCol>
                <a:gridCol w="911874">
                  <a:extLst>
                    <a:ext uri="{9D8B030D-6E8A-4147-A177-3AD203B41FA5}">
                      <a16:colId xmlns:a16="http://schemas.microsoft.com/office/drawing/2014/main" val="2077977723"/>
                    </a:ext>
                  </a:extLst>
                </a:gridCol>
                <a:gridCol w="946075">
                  <a:extLst>
                    <a:ext uri="{9D8B030D-6E8A-4147-A177-3AD203B41FA5}">
                      <a16:colId xmlns:a16="http://schemas.microsoft.com/office/drawing/2014/main" val="627605279"/>
                    </a:ext>
                  </a:extLst>
                </a:gridCol>
                <a:gridCol w="874336">
                  <a:extLst>
                    <a:ext uri="{9D8B030D-6E8A-4147-A177-3AD203B41FA5}">
                      <a16:colId xmlns:a16="http://schemas.microsoft.com/office/drawing/2014/main" val="3582866776"/>
                    </a:ext>
                  </a:extLst>
                </a:gridCol>
                <a:gridCol w="993945">
                  <a:extLst>
                    <a:ext uri="{9D8B030D-6E8A-4147-A177-3AD203B41FA5}">
                      <a16:colId xmlns:a16="http://schemas.microsoft.com/office/drawing/2014/main" val="3694168487"/>
                    </a:ext>
                  </a:extLst>
                </a:gridCol>
              </a:tblGrid>
              <a:tr h="762000">
                <a:tc>
                  <a:txBody>
                    <a:bodyPr/>
                    <a:lstStyle/>
                    <a:p>
                      <a:pPr algn="ctr" fontAlgn="ctr"/>
                      <a:r>
                        <a:rPr lang="es-CO" sz="1200" u="none" strike="noStrike" dirty="0">
                          <a:effectLst/>
                          <a:latin typeface="Arial" panose="020B0604020202020204" pitchFamily="34" charset="0"/>
                          <a:cs typeface="Arial" panose="020B0604020202020204" pitchFamily="34" charset="0"/>
                        </a:rPr>
                        <a:t>Capacidad</a:t>
                      </a:r>
                      <a:endParaRPr lang="es-CO"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1F497D"/>
                    </a:solidFill>
                  </a:tcPr>
                </a:tc>
                <a:tc>
                  <a:txBody>
                    <a:bodyPr/>
                    <a:lstStyle/>
                    <a:p>
                      <a:pPr algn="ctr" fontAlgn="ctr"/>
                      <a:r>
                        <a:rPr lang="es-CO" sz="1200" u="none" strike="noStrike" dirty="0">
                          <a:effectLst/>
                          <a:latin typeface="Arial" panose="020B0604020202020204" pitchFamily="34" charset="0"/>
                          <a:cs typeface="Arial" panose="020B0604020202020204" pitchFamily="34" charset="0"/>
                        </a:rPr>
                        <a:t>Concepto Aprobatorio Electricaribe</a:t>
                      </a:r>
                      <a:endParaRPr lang="es-CO"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1F497D"/>
                    </a:solidFill>
                  </a:tcPr>
                </a:tc>
                <a:tc>
                  <a:txBody>
                    <a:bodyPr/>
                    <a:lstStyle/>
                    <a:p>
                      <a:pPr algn="ctr" fontAlgn="ctr"/>
                      <a:r>
                        <a:rPr lang="es-CO" sz="1200" u="none" strike="noStrike" dirty="0">
                          <a:effectLst/>
                          <a:latin typeface="Arial" panose="020B0604020202020204" pitchFamily="34" charset="0"/>
                          <a:cs typeface="Arial" panose="020B0604020202020204" pitchFamily="34" charset="0"/>
                        </a:rPr>
                        <a:t>Concepto Aprobatorio UPME</a:t>
                      </a:r>
                      <a:endParaRPr lang="es-CO"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1F497D"/>
                    </a:solidFill>
                  </a:tcPr>
                </a:tc>
                <a:tc>
                  <a:txBody>
                    <a:bodyPr/>
                    <a:lstStyle/>
                    <a:p>
                      <a:pPr algn="ctr" fontAlgn="ctr"/>
                      <a:r>
                        <a:rPr lang="es-CO" sz="1200" u="none" strike="noStrike" dirty="0">
                          <a:effectLst/>
                          <a:latin typeface="Arial" panose="020B0604020202020204" pitchFamily="34" charset="0"/>
                          <a:cs typeface="Arial" panose="020B0604020202020204" pitchFamily="34" charset="0"/>
                        </a:rPr>
                        <a:t>Concepto Negatorio Electricaribe</a:t>
                      </a:r>
                      <a:endParaRPr lang="es-CO"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1F497D"/>
                    </a:solidFill>
                  </a:tcPr>
                </a:tc>
                <a:tc>
                  <a:txBody>
                    <a:bodyPr/>
                    <a:lstStyle/>
                    <a:p>
                      <a:pPr algn="ctr" fontAlgn="ctr"/>
                      <a:r>
                        <a:rPr lang="es-CO" sz="1200" u="none" strike="noStrike" dirty="0">
                          <a:effectLst/>
                          <a:latin typeface="Arial" panose="020B0604020202020204" pitchFamily="34" charset="0"/>
                          <a:cs typeface="Arial" panose="020B0604020202020204" pitchFamily="34" charset="0"/>
                        </a:rPr>
                        <a:t>Estudios Recibidos Vigentes</a:t>
                      </a:r>
                      <a:endParaRPr lang="es-CO"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1F497D"/>
                    </a:solidFill>
                  </a:tcPr>
                </a:tc>
                <a:tc>
                  <a:txBody>
                    <a:bodyPr/>
                    <a:lstStyle/>
                    <a:p>
                      <a:pPr algn="ctr" fontAlgn="ctr"/>
                      <a:r>
                        <a:rPr lang="es-CO" sz="1200" u="none" strike="noStrike" dirty="0">
                          <a:effectLst/>
                          <a:latin typeface="Arial" panose="020B0604020202020204" pitchFamily="34" charset="0"/>
                          <a:cs typeface="Arial" panose="020B0604020202020204" pitchFamily="34" charset="0"/>
                        </a:rPr>
                        <a:t>Expediente Creado</a:t>
                      </a:r>
                      <a:endParaRPr lang="es-CO"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1F497D"/>
                    </a:solidFill>
                  </a:tcPr>
                </a:tc>
                <a:tc>
                  <a:txBody>
                    <a:bodyPr/>
                    <a:lstStyle/>
                    <a:p>
                      <a:pPr algn="ctr" fontAlgn="ctr"/>
                      <a:r>
                        <a:rPr lang="es-CO" sz="1200" u="none" strike="noStrike" dirty="0">
                          <a:effectLst/>
                          <a:latin typeface="Arial" panose="020B0604020202020204" pitchFamily="34" charset="0"/>
                          <a:cs typeface="Arial" panose="020B0604020202020204" pitchFamily="34" charset="0"/>
                        </a:rPr>
                        <a:t>Revisado Aprobado Vencida</a:t>
                      </a:r>
                      <a:endParaRPr lang="es-CO"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1F497D"/>
                    </a:solidFill>
                  </a:tcPr>
                </a:tc>
                <a:tc>
                  <a:txBody>
                    <a:bodyPr/>
                    <a:lstStyle/>
                    <a:p>
                      <a:pPr algn="ctr" fontAlgn="ctr"/>
                      <a:r>
                        <a:rPr lang="es-CO" sz="1200" u="none" strike="noStrike" dirty="0">
                          <a:effectLst/>
                          <a:latin typeface="Arial" panose="020B0604020202020204" pitchFamily="34" charset="0"/>
                          <a:cs typeface="Arial" panose="020B0604020202020204" pitchFamily="34" charset="0"/>
                        </a:rPr>
                        <a:t>Revisado Aprobado Vigente</a:t>
                      </a:r>
                      <a:endParaRPr lang="es-CO"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1F497D"/>
                    </a:solidFill>
                  </a:tcPr>
                </a:tc>
                <a:tc>
                  <a:txBody>
                    <a:bodyPr/>
                    <a:lstStyle/>
                    <a:p>
                      <a:pPr algn="ctr" fontAlgn="ctr"/>
                      <a:r>
                        <a:rPr lang="es-CO" sz="1200" u="none" strike="noStrike" dirty="0">
                          <a:effectLst/>
                          <a:latin typeface="Arial" panose="020B0604020202020204" pitchFamily="34" charset="0"/>
                          <a:cs typeface="Arial" panose="020B0604020202020204" pitchFamily="34" charset="0"/>
                        </a:rPr>
                        <a:t>Revisado Negado</a:t>
                      </a:r>
                      <a:endParaRPr lang="es-CO"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1F497D"/>
                    </a:solidFill>
                  </a:tcPr>
                </a:tc>
                <a:extLst>
                  <a:ext uri="{0D108BD9-81ED-4DB2-BD59-A6C34878D82A}">
                    <a16:rowId xmlns:a16="http://schemas.microsoft.com/office/drawing/2014/main" val="3726051648"/>
                  </a:ext>
                </a:extLst>
              </a:tr>
              <a:tr h="190500">
                <a:tc>
                  <a:txBody>
                    <a:bodyPr/>
                    <a:lstStyle/>
                    <a:p>
                      <a:pPr marL="36000" algn="ctr" defTabSz="914400" rtl="0" eaLnBrk="1" fontAlgn="ctr" latinLnBrk="0" hangingPunct="1"/>
                      <a:r>
                        <a:rPr lang="es-CO" sz="1200" u="none" strike="noStrike" kern="1200" dirty="0">
                          <a:solidFill>
                            <a:srgbClr val="40637A"/>
                          </a:solidFill>
                          <a:effectLst/>
                          <a:latin typeface="Arial" panose="020B0604020202020204" pitchFamily="34" charset="0"/>
                          <a:ea typeface="+mn-ea"/>
                          <a:cs typeface="Arial" panose="020B0604020202020204" pitchFamily="34" charset="0"/>
                        </a:rPr>
                        <a:t>&lt; 10</a:t>
                      </a:r>
                    </a:p>
                  </a:txBody>
                  <a:tcPr marL="9525" marR="9525" marT="9525" marB="0" anchor="ctr"/>
                </a:tc>
                <a:tc>
                  <a:txBody>
                    <a:bodyPr/>
                    <a:lstStyle/>
                    <a:p>
                      <a:pPr marL="36000" algn="ctr" defTabSz="914400" rtl="0" eaLnBrk="1" fontAlgn="ctr" latinLnBrk="0" hangingPunct="1"/>
                      <a:r>
                        <a:rPr lang="es-CO" sz="1200" u="none" strike="noStrike" kern="1200" dirty="0">
                          <a:solidFill>
                            <a:srgbClr val="40637A"/>
                          </a:solidFill>
                          <a:effectLst/>
                          <a:latin typeface="Arial" panose="020B0604020202020204" pitchFamily="34" charset="0"/>
                          <a:ea typeface="+mn-ea"/>
                          <a:cs typeface="Arial" panose="020B0604020202020204" pitchFamily="34" charset="0"/>
                        </a:rPr>
                        <a:t>11</a:t>
                      </a:r>
                    </a:p>
                  </a:txBody>
                  <a:tcPr marL="9525" marR="9525" marT="9525" marB="0" anchor="ctr"/>
                </a:tc>
                <a:tc>
                  <a:txBody>
                    <a:bodyPr/>
                    <a:lstStyle/>
                    <a:p>
                      <a:pPr marL="36000" algn="ctr" defTabSz="914400" rtl="0" eaLnBrk="1" fontAlgn="ctr" latinLnBrk="0" hangingPunct="1"/>
                      <a:r>
                        <a:rPr lang="es-CO" sz="1200" u="none" strike="noStrike" kern="1200">
                          <a:solidFill>
                            <a:srgbClr val="40637A"/>
                          </a:solidFill>
                          <a:effectLst/>
                          <a:latin typeface="Arial" panose="020B0604020202020204" pitchFamily="34" charset="0"/>
                          <a:ea typeface="+mn-ea"/>
                          <a:cs typeface="Arial" panose="020B0604020202020204" pitchFamily="34" charset="0"/>
                        </a:rPr>
                        <a:t>16</a:t>
                      </a:r>
                    </a:p>
                  </a:txBody>
                  <a:tcPr marL="9525" marR="9525" marT="9525" marB="0" anchor="ctr"/>
                </a:tc>
                <a:tc>
                  <a:txBody>
                    <a:bodyPr/>
                    <a:lstStyle/>
                    <a:p>
                      <a:pPr marL="36000" algn="ctr" defTabSz="914400" rtl="0" eaLnBrk="1" fontAlgn="ctr" latinLnBrk="0" hangingPunct="1"/>
                      <a:r>
                        <a:rPr lang="es-CO" sz="1200" u="none" strike="noStrike" kern="1200">
                          <a:solidFill>
                            <a:srgbClr val="40637A"/>
                          </a:solidFill>
                          <a:effectLst/>
                          <a:latin typeface="Arial" panose="020B0604020202020204" pitchFamily="34" charset="0"/>
                          <a:ea typeface="+mn-ea"/>
                          <a:cs typeface="Arial" panose="020B0604020202020204" pitchFamily="34" charset="0"/>
                        </a:rPr>
                        <a:t>0</a:t>
                      </a:r>
                    </a:p>
                  </a:txBody>
                  <a:tcPr marL="9525" marR="9525" marT="9525" marB="0" anchor="ctr"/>
                </a:tc>
                <a:tc>
                  <a:txBody>
                    <a:bodyPr/>
                    <a:lstStyle/>
                    <a:p>
                      <a:pPr marL="36000" algn="ctr" defTabSz="914400" rtl="0" eaLnBrk="1" fontAlgn="ctr" latinLnBrk="0" hangingPunct="1"/>
                      <a:r>
                        <a:rPr lang="es-CO" sz="1200" u="none" strike="noStrike" kern="1200">
                          <a:solidFill>
                            <a:srgbClr val="40637A"/>
                          </a:solidFill>
                          <a:effectLst/>
                          <a:latin typeface="Arial" panose="020B0604020202020204" pitchFamily="34" charset="0"/>
                          <a:ea typeface="+mn-ea"/>
                          <a:cs typeface="Arial" panose="020B0604020202020204" pitchFamily="34" charset="0"/>
                        </a:rPr>
                        <a:t>25</a:t>
                      </a:r>
                    </a:p>
                  </a:txBody>
                  <a:tcPr marL="9525" marR="9525" marT="9525" marB="0" anchor="ctr"/>
                </a:tc>
                <a:tc>
                  <a:txBody>
                    <a:bodyPr/>
                    <a:lstStyle/>
                    <a:p>
                      <a:pPr marL="36000" algn="ctr" defTabSz="914400" rtl="0" eaLnBrk="1" fontAlgn="ctr" latinLnBrk="0" hangingPunct="1"/>
                      <a:r>
                        <a:rPr lang="es-CO" sz="1200" u="none" strike="noStrike" kern="1200">
                          <a:solidFill>
                            <a:srgbClr val="40637A"/>
                          </a:solidFill>
                          <a:effectLst/>
                          <a:latin typeface="Arial" panose="020B0604020202020204" pitchFamily="34" charset="0"/>
                          <a:ea typeface="+mn-ea"/>
                          <a:cs typeface="Arial" panose="020B0604020202020204" pitchFamily="34" charset="0"/>
                        </a:rPr>
                        <a:t>36</a:t>
                      </a:r>
                    </a:p>
                  </a:txBody>
                  <a:tcPr marL="9525" marR="9525" marT="9525" marB="0" anchor="ctr"/>
                </a:tc>
                <a:tc>
                  <a:txBody>
                    <a:bodyPr/>
                    <a:lstStyle/>
                    <a:p>
                      <a:pPr marL="36000" algn="ctr" defTabSz="914400" rtl="0" eaLnBrk="1" fontAlgn="ctr" latinLnBrk="0" hangingPunct="1"/>
                      <a:r>
                        <a:rPr lang="es-CO" sz="1200" u="none" strike="noStrike" kern="1200">
                          <a:solidFill>
                            <a:srgbClr val="40637A"/>
                          </a:solidFill>
                          <a:effectLst/>
                          <a:latin typeface="Arial" panose="020B0604020202020204" pitchFamily="34" charset="0"/>
                          <a:ea typeface="+mn-ea"/>
                          <a:cs typeface="Arial" panose="020B0604020202020204" pitchFamily="34" charset="0"/>
                        </a:rPr>
                        <a:t>26</a:t>
                      </a:r>
                    </a:p>
                  </a:txBody>
                  <a:tcPr marL="9525" marR="9525" marT="9525" marB="0" anchor="ctr"/>
                </a:tc>
                <a:tc>
                  <a:txBody>
                    <a:bodyPr/>
                    <a:lstStyle/>
                    <a:p>
                      <a:pPr marL="36000" algn="ctr" defTabSz="914400" rtl="0" eaLnBrk="1" fontAlgn="ctr" latinLnBrk="0" hangingPunct="1"/>
                      <a:r>
                        <a:rPr lang="es-CO" sz="1200" u="none" strike="noStrike" kern="1200">
                          <a:solidFill>
                            <a:srgbClr val="40637A"/>
                          </a:solidFill>
                          <a:effectLst/>
                          <a:latin typeface="Arial" panose="020B0604020202020204" pitchFamily="34" charset="0"/>
                          <a:ea typeface="+mn-ea"/>
                          <a:cs typeface="Arial" panose="020B0604020202020204" pitchFamily="34" charset="0"/>
                        </a:rPr>
                        <a:t>21</a:t>
                      </a:r>
                    </a:p>
                  </a:txBody>
                  <a:tcPr marL="9525" marR="9525" marT="9525" marB="0" anchor="ctr"/>
                </a:tc>
                <a:tc>
                  <a:txBody>
                    <a:bodyPr/>
                    <a:lstStyle/>
                    <a:p>
                      <a:pPr marL="36000" algn="ctr" defTabSz="914400" rtl="0" eaLnBrk="1" fontAlgn="ctr" latinLnBrk="0" hangingPunct="1"/>
                      <a:r>
                        <a:rPr lang="es-CO" sz="1200" u="none" strike="noStrike" kern="1200">
                          <a:solidFill>
                            <a:srgbClr val="40637A"/>
                          </a:solidFill>
                          <a:effectLst/>
                          <a:latin typeface="Arial" panose="020B0604020202020204" pitchFamily="34" charset="0"/>
                          <a:ea typeface="+mn-ea"/>
                          <a:cs typeface="Arial" panose="020B0604020202020204" pitchFamily="34" charset="0"/>
                        </a:rPr>
                        <a:t>467</a:t>
                      </a:r>
                    </a:p>
                  </a:txBody>
                  <a:tcPr marL="9525" marR="9525" marT="9525" marB="0" anchor="ctr"/>
                </a:tc>
                <a:extLst>
                  <a:ext uri="{0D108BD9-81ED-4DB2-BD59-A6C34878D82A}">
                    <a16:rowId xmlns:a16="http://schemas.microsoft.com/office/drawing/2014/main" val="1299674091"/>
                  </a:ext>
                </a:extLst>
              </a:tr>
              <a:tr h="190500">
                <a:tc>
                  <a:txBody>
                    <a:bodyPr/>
                    <a:lstStyle/>
                    <a:p>
                      <a:pPr marL="36000" algn="ctr" defTabSz="914400" rtl="0" eaLnBrk="1" fontAlgn="ctr" latinLnBrk="0" hangingPunct="1"/>
                      <a:r>
                        <a:rPr lang="es-CO" sz="1200" u="none" strike="noStrike" kern="1200" dirty="0">
                          <a:solidFill>
                            <a:srgbClr val="40637A"/>
                          </a:solidFill>
                          <a:effectLst/>
                          <a:latin typeface="Arial" panose="020B0604020202020204" pitchFamily="34" charset="0"/>
                          <a:ea typeface="+mn-ea"/>
                          <a:cs typeface="Arial" panose="020B0604020202020204" pitchFamily="34" charset="0"/>
                        </a:rPr>
                        <a:t>10 - 20</a:t>
                      </a:r>
                    </a:p>
                  </a:txBody>
                  <a:tcPr marL="9525" marR="9525" marT="9525" marB="0" anchor="ctr"/>
                </a:tc>
                <a:tc>
                  <a:txBody>
                    <a:bodyPr/>
                    <a:lstStyle/>
                    <a:p>
                      <a:pPr marL="36000" algn="ctr" defTabSz="914400" rtl="0" eaLnBrk="1" fontAlgn="ctr" latinLnBrk="0" hangingPunct="1"/>
                      <a:r>
                        <a:rPr lang="es-CO" sz="1200" u="none" strike="noStrike" kern="1200">
                          <a:solidFill>
                            <a:srgbClr val="40637A"/>
                          </a:solidFill>
                          <a:effectLst/>
                          <a:latin typeface="Arial" panose="020B0604020202020204" pitchFamily="34" charset="0"/>
                          <a:ea typeface="+mn-ea"/>
                          <a:cs typeface="Arial" panose="020B0604020202020204" pitchFamily="34" charset="0"/>
                        </a:rPr>
                        <a:t>12</a:t>
                      </a:r>
                    </a:p>
                  </a:txBody>
                  <a:tcPr marL="9525" marR="9525" marT="9525" marB="0" anchor="ctr"/>
                </a:tc>
                <a:tc>
                  <a:txBody>
                    <a:bodyPr/>
                    <a:lstStyle/>
                    <a:p>
                      <a:pPr marL="36000" algn="ctr" defTabSz="914400" rtl="0" eaLnBrk="1" fontAlgn="ctr" latinLnBrk="0" hangingPunct="1"/>
                      <a:r>
                        <a:rPr lang="es-CO" sz="1200" u="none" strike="noStrike" kern="1200" dirty="0">
                          <a:solidFill>
                            <a:srgbClr val="40637A"/>
                          </a:solidFill>
                          <a:effectLst/>
                          <a:latin typeface="Arial" panose="020B0604020202020204" pitchFamily="34" charset="0"/>
                          <a:ea typeface="+mn-ea"/>
                          <a:cs typeface="Arial" panose="020B0604020202020204" pitchFamily="34" charset="0"/>
                        </a:rPr>
                        <a:t>27</a:t>
                      </a:r>
                    </a:p>
                  </a:txBody>
                  <a:tcPr marL="9525" marR="9525" marT="9525" marB="0" anchor="ctr"/>
                </a:tc>
                <a:tc>
                  <a:txBody>
                    <a:bodyPr/>
                    <a:lstStyle/>
                    <a:p>
                      <a:pPr marL="36000" algn="ctr" defTabSz="914400" rtl="0" eaLnBrk="1" fontAlgn="ctr" latinLnBrk="0" hangingPunct="1"/>
                      <a:r>
                        <a:rPr lang="es-CO" sz="1200" u="none" strike="noStrike" kern="1200">
                          <a:solidFill>
                            <a:srgbClr val="40637A"/>
                          </a:solidFill>
                          <a:effectLst/>
                          <a:latin typeface="Arial" panose="020B0604020202020204" pitchFamily="34" charset="0"/>
                          <a:ea typeface="+mn-ea"/>
                          <a:cs typeface="Arial" panose="020B0604020202020204" pitchFamily="34" charset="0"/>
                        </a:rPr>
                        <a:t>1</a:t>
                      </a:r>
                    </a:p>
                  </a:txBody>
                  <a:tcPr marL="9525" marR="9525" marT="9525" marB="0" anchor="ctr"/>
                </a:tc>
                <a:tc>
                  <a:txBody>
                    <a:bodyPr/>
                    <a:lstStyle/>
                    <a:p>
                      <a:pPr marL="36000" algn="ctr" defTabSz="914400" rtl="0" eaLnBrk="1" fontAlgn="ctr" latinLnBrk="0" hangingPunct="1"/>
                      <a:r>
                        <a:rPr lang="es-CO" sz="1200" u="none" strike="noStrike" kern="1200">
                          <a:solidFill>
                            <a:srgbClr val="40637A"/>
                          </a:solidFill>
                          <a:effectLst/>
                          <a:latin typeface="Arial" panose="020B0604020202020204" pitchFamily="34" charset="0"/>
                          <a:ea typeface="+mn-ea"/>
                          <a:cs typeface="Arial" panose="020B0604020202020204" pitchFamily="34" charset="0"/>
                        </a:rPr>
                        <a:t>8</a:t>
                      </a:r>
                    </a:p>
                  </a:txBody>
                  <a:tcPr marL="9525" marR="9525" marT="9525" marB="0" anchor="ctr"/>
                </a:tc>
                <a:tc>
                  <a:txBody>
                    <a:bodyPr/>
                    <a:lstStyle/>
                    <a:p>
                      <a:pPr marL="36000" algn="ctr" defTabSz="914400" rtl="0" eaLnBrk="1" fontAlgn="ctr" latinLnBrk="0" hangingPunct="1"/>
                      <a:r>
                        <a:rPr lang="es-CO" sz="1200" u="none" strike="noStrike" kern="1200">
                          <a:solidFill>
                            <a:srgbClr val="40637A"/>
                          </a:solidFill>
                          <a:effectLst/>
                          <a:latin typeface="Arial" panose="020B0604020202020204" pitchFamily="34" charset="0"/>
                          <a:ea typeface="+mn-ea"/>
                          <a:cs typeface="Arial" panose="020B0604020202020204" pitchFamily="34" charset="0"/>
                        </a:rPr>
                        <a:t>9</a:t>
                      </a:r>
                    </a:p>
                  </a:txBody>
                  <a:tcPr marL="9525" marR="9525" marT="9525" marB="0" anchor="ctr"/>
                </a:tc>
                <a:tc>
                  <a:txBody>
                    <a:bodyPr/>
                    <a:lstStyle/>
                    <a:p>
                      <a:pPr marL="36000" algn="ctr" defTabSz="914400" rtl="0" eaLnBrk="1" fontAlgn="ctr" latinLnBrk="0" hangingPunct="1"/>
                      <a:r>
                        <a:rPr lang="es-CO" sz="1200" u="none" strike="noStrike" kern="1200">
                          <a:solidFill>
                            <a:srgbClr val="40637A"/>
                          </a:solidFill>
                          <a:effectLst/>
                          <a:latin typeface="Arial" panose="020B0604020202020204" pitchFamily="34" charset="0"/>
                          <a:ea typeface="+mn-ea"/>
                          <a:cs typeface="Arial" panose="020B0604020202020204" pitchFamily="34" charset="0"/>
                        </a:rPr>
                        <a:t>54</a:t>
                      </a:r>
                    </a:p>
                  </a:txBody>
                  <a:tcPr marL="9525" marR="9525" marT="9525" marB="0" anchor="ctr"/>
                </a:tc>
                <a:tc>
                  <a:txBody>
                    <a:bodyPr/>
                    <a:lstStyle/>
                    <a:p>
                      <a:pPr marL="36000" algn="ctr" defTabSz="914400" rtl="0" eaLnBrk="1" fontAlgn="ctr" latinLnBrk="0" hangingPunct="1"/>
                      <a:r>
                        <a:rPr lang="es-CO" sz="1200" u="none" strike="noStrike" kern="1200">
                          <a:solidFill>
                            <a:srgbClr val="40637A"/>
                          </a:solidFill>
                          <a:effectLst/>
                          <a:latin typeface="Arial" panose="020B0604020202020204" pitchFamily="34" charset="0"/>
                          <a:ea typeface="+mn-ea"/>
                          <a:cs typeface="Arial" panose="020B0604020202020204" pitchFamily="34" charset="0"/>
                        </a:rPr>
                        <a:t>4</a:t>
                      </a:r>
                    </a:p>
                  </a:txBody>
                  <a:tcPr marL="9525" marR="9525" marT="9525" marB="0" anchor="ctr"/>
                </a:tc>
                <a:tc>
                  <a:txBody>
                    <a:bodyPr/>
                    <a:lstStyle/>
                    <a:p>
                      <a:pPr marL="36000" algn="ctr" defTabSz="914400" rtl="0" eaLnBrk="1" fontAlgn="ctr" latinLnBrk="0" hangingPunct="1"/>
                      <a:r>
                        <a:rPr lang="es-CO" sz="1200" u="none" strike="noStrike" kern="1200">
                          <a:solidFill>
                            <a:srgbClr val="40637A"/>
                          </a:solidFill>
                          <a:effectLst/>
                          <a:latin typeface="Arial" panose="020B0604020202020204" pitchFamily="34" charset="0"/>
                          <a:ea typeface="+mn-ea"/>
                          <a:cs typeface="Arial" panose="020B0604020202020204" pitchFamily="34" charset="0"/>
                        </a:rPr>
                        <a:t>224</a:t>
                      </a:r>
                    </a:p>
                  </a:txBody>
                  <a:tcPr marL="9525" marR="9525" marT="9525" marB="0" anchor="ctr"/>
                </a:tc>
                <a:extLst>
                  <a:ext uri="{0D108BD9-81ED-4DB2-BD59-A6C34878D82A}">
                    <a16:rowId xmlns:a16="http://schemas.microsoft.com/office/drawing/2014/main" val="3172209428"/>
                  </a:ext>
                </a:extLst>
              </a:tr>
              <a:tr h="190500">
                <a:tc>
                  <a:txBody>
                    <a:bodyPr/>
                    <a:lstStyle/>
                    <a:p>
                      <a:pPr marL="36000" algn="ctr" defTabSz="914400" rtl="0" eaLnBrk="1" fontAlgn="ctr" latinLnBrk="0" hangingPunct="1"/>
                      <a:r>
                        <a:rPr lang="es-CO" sz="1200" u="none" strike="noStrike" kern="1200">
                          <a:solidFill>
                            <a:srgbClr val="40637A"/>
                          </a:solidFill>
                          <a:effectLst/>
                          <a:latin typeface="Arial" panose="020B0604020202020204" pitchFamily="34" charset="0"/>
                          <a:ea typeface="+mn-ea"/>
                          <a:cs typeface="Arial" panose="020B0604020202020204" pitchFamily="34" charset="0"/>
                        </a:rPr>
                        <a:t>20 - 50</a:t>
                      </a:r>
                    </a:p>
                  </a:txBody>
                  <a:tcPr marL="9525" marR="9525" marT="9525" marB="0" anchor="ctr"/>
                </a:tc>
                <a:tc>
                  <a:txBody>
                    <a:bodyPr/>
                    <a:lstStyle/>
                    <a:p>
                      <a:pPr marL="36000" algn="ctr" defTabSz="914400" rtl="0" eaLnBrk="1" fontAlgn="ctr" latinLnBrk="0" hangingPunct="1"/>
                      <a:r>
                        <a:rPr lang="es-CO" sz="1200" u="none" strike="noStrike" kern="1200">
                          <a:solidFill>
                            <a:srgbClr val="40637A"/>
                          </a:solidFill>
                          <a:effectLst/>
                          <a:latin typeface="Arial" panose="020B0604020202020204" pitchFamily="34" charset="0"/>
                          <a:ea typeface="+mn-ea"/>
                          <a:cs typeface="Arial" panose="020B0604020202020204" pitchFamily="34" charset="0"/>
                        </a:rPr>
                        <a:t>2</a:t>
                      </a:r>
                    </a:p>
                  </a:txBody>
                  <a:tcPr marL="9525" marR="9525" marT="9525" marB="0" anchor="ctr"/>
                </a:tc>
                <a:tc>
                  <a:txBody>
                    <a:bodyPr/>
                    <a:lstStyle/>
                    <a:p>
                      <a:pPr marL="36000" algn="ctr" defTabSz="914400" rtl="0" eaLnBrk="1" fontAlgn="ctr" latinLnBrk="0" hangingPunct="1"/>
                      <a:r>
                        <a:rPr lang="es-CO" sz="1200" u="none" strike="noStrike" kern="1200" dirty="0">
                          <a:solidFill>
                            <a:srgbClr val="40637A"/>
                          </a:solidFill>
                          <a:effectLst/>
                          <a:latin typeface="Arial" panose="020B0604020202020204" pitchFamily="34" charset="0"/>
                          <a:ea typeface="+mn-ea"/>
                          <a:cs typeface="Arial" panose="020B0604020202020204" pitchFamily="34" charset="0"/>
                        </a:rPr>
                        <a:t>1</a:t>
                      </a:r>
                    </a:p>
                  </a:txBody>
                  <a:tcPr marL="9525" marR="9525" marT="9525" marB="0" anchor="ctr"/>
                </a:tc>
                <a:tc>
                  <a:txBody>
                    <a:bodyPr/>
                    <a:lstStyle/>
                    <a:p>
                      <a:pPr marL="36000" algn="ctr" defTabSz="914400" rtl="0" eaLnBrk="1" fontAlgn="ctr" latinLnBrk="0" hangingPunct="1"/>
                      <a:r>
                        <a:rPr lang="es-CO" sz="1200" u="none" strike="noStrike" kern="1200">
                          <a:solidFill>
                            <a:srgbClr val="40637A"/>
                          </a:solidFill>
                          <a:effectLst/>
                          <a:latin typeface="Arial" panose="020B0604020202020204" pitchFamily="34" charset="0"/>
                          <a:ea typeface="+mn-ea"/>
                          <a:cs typeface="Arial" panose="020B0604020202020204" pitchFamily="34" charset="0"/>
                        </a:rPr>
                        <a:t>0</a:t>
                      </a:r>
                    </a:p>
                  </a:txBody>
                  <a:tcPr marL="9525" marR="9525" marT="9525" marB="0" anchor="ctr"/>
                </a:tc>
                <a:tc>
                  <a:txBody>
                    <a:bodyPr/>
                    <a:lstStyle/>
                    <a:p>
                      <a:pPr marL="36000" algn="ctr" defTabSz="914400" rtl="0" eaLnBrk="1" fontAlgn="ctr" latinLnBrk="0" hangingPunct="1"/>
                      <a:r>
                        <a:rPr lang="es-CO" sz="1200" u="none" strike="noStrike" kern="1200">
                          <a:solidFill>
                            <a:srgbClr val="40637A"/>
                          </a:solidFill>
                          <a:effectLst/>
                          <a:latin typeface="Arial" panose="020B0604020202020204" pitchFamily="34" charset="0"/>
                          <a:ea typeface="+mn-ea"/>
                          <a:cs typeface="Arial" panose="020B0604020202020204" pitchFamily="34" charset="0"/>
                        </a:rPr>
                        <a:t>0</a:t>
                      </a:r>
                    </a:p>
                  </a:txBody>
                  <a:tcPr marL="9525" marR="9525" marT="9525" marB="0" anchor="ctr"/>
                </a:tc>
                <a:tc>
                  <a:txBody>
                    <a:bodyPr/>
                    <a:lstStyle/>
                    <a:p>
                      <a:pPr marL="36000" algn="ctr" defTabSz="914400" rtl="0" eaLnBrk="1" fontAlgn="ctr" latinLnBrk="0" hangingPunct="1"/>
                      <a:r>
                        <a:rPr lang="es-CO" sz="1200" u="none" strike="noStrike" kern="1200">
                          <a:solidFill>
                            <a:srgbClr val="40637A"/>
                          </a:solidFill>
                          <a:effectLst/>
                          <a:latin typeface="Arial" panose="020B0604020202020204" pitchFamily="34" charset="0"/>
                          <a:ea typeface="+mn-ea"/>
                          <a:cs typeface="Arial" panose="020B0604020202020204" pitchFamily="34" charset="0"/>
                        </a:rPr>
                        <a:t>0</a:t>
                      </a:r>
                    </a:p>
                  </a:txBody>
                  <a:tcPr marL="9525" marR="9525" marT="9525" marB="0" anchor="ctr"/>
                </a:tc>
                <a:tc>
                  <a:txBody>
                    <a:bodyPr/>
                    <a:lstStyle/>
                    <a:p>
                      <a:pPr marL="36000" algn="ctr" defTabSz="914400" rtl="0" eaLnBrk="1" fontAlgn="ctr" latinLnBrk="0" hangingPunct="1"/>
                      <a:r>
                        <a:rPr lang="es-CO" sz="1200" u="none" strike="noStrike" kern="1200">
                          <a:solidFill>
                            <a:srgbClr val="40637A"/>
                          </a:solidFill>
                          <a:effectLst/>
                          <a:latin typeface="Arial" panose="020B0604020202020204" pitchFamily="34" charset="0"/>
                          <a:ea typeface="+mn-ea"/>
                          <a:cs typeface="Arial" panose="020B0604020202020204" pitchFamily="34" charset="0"/>
                        </a:rPr>
                        <a:t>6</a:t>
                      </a:r>
                    </a:p>
                  </a:txBody>
                  <a:tcPr marL="9525" marR="9525" marT="9525" marB="0" anchor="ctr"/>
                </a:tc>
                <a:tc>
                  <a:txBody>
                    <a:bodyPr/>
                    <a:lstStyle/>
                    <a:p>
                      <a:pPr marL="36000" algn="ctr" defTabSz="914400" rtl="0" eaLnBrk="1" fontAlgn="ctr" latinLnBrk="0" hangingPunct="1"/>
                      <a:r>
                        <a:rPr lang="es-CO" sz="1200" u="none" strike="noStrike" kern="1200">
                          <a:solidFill>
                            <a:srgbClr val="40637A"/>
                          </a:solidFill>
                          <a:effectLst/>
                          <a:latin typeface="Arial" panose="020B0604020202020204" pitchFamily="34" charset="0"/>
                          <a:ea typeface="+mn-ea"/>
                          <a:cs typeface="Arial" panose="020B0604020202020204" pitchFamily="34" charset="0"/>
                        </a:rPr>
                        <a:t>1</a:t>
                      </a:r>
                    </a:p>
                  </a:txBody>
                  <a:tcPr marL="9525" marR="9525" marT="9525" marB="0" anchor="ctr"/>
                </a:tc>
                <a:tc>
                  <a:txBody>
                    <a:bodyPr/>
                    <a:lstStyle/>
                    <a:p>
                      <a:pPr marL="36000" algn="ctr" defTabSz="914400" rtl="0" eaLnBrk="1" fontAlgn="ctr" latinLnBrk="0" hangingPunct="1"/>
                      <a:r>
                        <a:rPr lang="es-CO" sz="1200" u="none" strike="noStrike" kern="1200">
                          <a:solidFill>
                            <a:srgbClr val="40637A"/>
                          </a:solidFill>
                          <a:effectLst/>
                          <a:latin typeface="Arial" panose="020B0604020202020204" pitchFamily="34" charset="0"/>
                          <a:ea typeface="+mn-ea"/>
                          <a:cs typeface="Arial" panose="020B0604020202020204" pitchFamily="34" charset="0"/>
                        </a:rPr>
                        <a:t>69</a:t>
                      </a:r>
                    </a:p>
                  </a:txBody>
                  <a:tcPr marL="9525" marR="9525" marT="9525" marB="0" anchor="ctr"/>
                </a:tc>
                <a:extLst>
                  <a:ext uri="{0D108BD9-81ED-4DB2-BD59-A6C34878D82A}">
                    <a16:rowId xmlns:a16="http://schemas.microsoft.com/office/drawing/2014/main" val="3955926917"/>
                  </a:ext>
                </a:extLst>
              </a:tr>
              <a:tr h="190500">
                <a:tc>
                  <a:txBody>
                    <a:bodyPr/>
                    <a:lstStyle/>
                    <a:p>
                      <a:pPr marL="36000" algn="ctr" defTabSz="914400" rtl="0" eaLnBrk="1" fontAlgn="ctr" latinLnBrk="0" hangingPunct="1"/>
                      <a:r>
                        <a:rPr lang="es-CO" sz="1200" u="none" strike="noStrike" kern="1200">
                          <a:solidFill>
                            <a:srgbClr val="40637A"/>
                          </a:solidFill>
                          <a:effectLst/>
                          <a:latin typeface="Arial" panose="020B0604020202020204" pitchFamily="34" charset="0"/>
                          <a:ea typeface="+mn-ea"/>
                          <a:cs typeface="Arial" panose="020B0604020202020204" pitchFamily="34" charset="0"/>
                        </a:rPr>
                        <a:t>50 - 100</a:t>
                      </a:r>
                    </a:p>
                  </a:txBody>
                  <a:tcPr marL="9525" marR="9525" marT="9525" marB="0" anchor="ctr"/>
                </a:tc>
                <a:tc>
                  <a:txBody>
                    <a:bodyPr/>
                    <a:lstStyle/>
                    <a:p>
                      <a:pPr marL="36000" algn="ctr" defTabSz="914400" rtl="0" eaLnBrk="1" fontAlgn="ctr" latinLnBrk="0" hangingPunct="1"/>
                      <a:r>
                        <a:rPr lang="es-CO" sz="1200" u="none" strike="noStrike" kern="1200">
                          <a:solidFill>
                            <a:srgbClr val="40637A"/>
                          </a:solidFill>
                          <a:effectLst/>
                          <a:latin typeface="Arial" panose="020B0604020202020204" pitchFamily="34" charset="0"/>
                          <a:ea typeface="+mn-ea"/>
                          <a:cs typeface="Arial" panose="020B0604020202020204" pitchFamily="34" charset="0"/>
                        </a:rPr>
                        <a:t>3</a:t>
                      </a:r>
                    </a:p>
                  </a:txBody>
                  <a:tcPr marL="9525" marR="9525" marT="9525" marB="0" anchor="ctr"/>
                </a:tc>
                <a:tc>
                  <a:txBody>
                    <a:bodyPr/>
                    <a:lstStyle/>
                    <a:p>
                      <a:pPr marL="36000" algn="ctr" defTabSz="914400" rtl="0" eaLnBrk="1" fontAlgn="ctr" latinLnBrk="0" hangingPunct="1"/>
                      <a:r>
                        <a:rPr lang="es-CO" sz="1200" u="none" strike="noStrike" kern="1200" dirty="0">
                          <a:solidFill>
                            <a:srgbClr val="40637A"/>
                          </a:solidFill>
                          <a:effectLst/>
                          <a:latin typeface="Arial" panose="020B0604020202020204" pitchFamily="34" charset="0"/>
                          <a:ea typeface="+mn-ea"/>
                          <a:cs typeface="Arial" panose="020B0604020202020204" pitchFamily="34" charset="0"/>
                        </a:rPr>
                        <a:t>6</a:t>
                      </a:r>
                    </a:p>
                  </a:txBody>
                  <a:tcPr marL="9525" marR="9525" marT="9525" marB="0" anchor="ctr"/>
                </a:tc>
                <a:tc>
                  <a:txBody>
                    <a:bodyPr/>
                    <a:lstStyle/>
                    <a:p>
                      <a:pPr marL="36000" algn="ctr" defTabSz="914400" rtl="0" eaLnBrk="1" fontAlgn="ctr" latinLnBrk="0" hangingPunct="1"/>
                      <a:r>
                        <a:rPr lang="es-CO" sz="1200" u="none" strike="noStrike" kern="1200" dirty="0">
                          <a:solidFill>
                            <a:srgbClr val="40637A"/>
                          </a:solidFill>
                          <a:effectLst/>
                          <a:latin typeface="Arial" panose="020B0604020202020204" pitchFamily="34" charset="0"/>
                          <a:ea typeface="+mn-ea"/>
                          <a:cs typeface="Arial" panose="020B0604020202020204" pitchFamily="34" charset="0"/>
                        </a:rPr>
                        <a:t>0</a:t>
                      </a:r>
                    </a:p>
                  </a:txBody>
                  <a:tcPr marL="9525" marR="9525" marT="9525" marB="0" anchor="ctr"/>
                </a:tc>
                <a:tc>
                  <a:txBody>
                    <a:bodyPr/>
                    <a:lstStyle/>
                    <a:p>
                      <a:pPr marL="36000" algn="ctr" defTabSz="914400" rtl="0" eaLnBrk="1" fontAlgn="ctr" latinLnBrk="0" hangingPunct="1"/>
                      <a:r>
                        <a:rPr lang="es-CO" sz="1200" u="none" strike="noStrike" kern="1200">
                          <a:solidFill>
                            <a:srgbClr val="40637A"/>
                          </a:solidFill>
                          <a:effectLst/>
                          <a:latin typeface="Arial" panose="020B0604020202020204" pitchFamily="34" charset="0"/>
                          <a:ea typeface="+mn-ea"/>
                          <a:cs typeface="Arial" panose="020B0604020202020204" pitchFamily="34" charset="0"/>
                        </a:rPr>
                        <a:t>1</a:t>
                      </a:r>
                    </a:p>
                  </a:txBody>
                  <a:tcPr marL="9525" marR="9525" marT="9525" marB="0" anchor="ctr"/>
                </a:tc>
                <a:tc>
                  <a:txBody>
                    <a:bodyPr/>
                    <a:lstStyle/>
                    <a:p>
                      <a:pPr marL="36000" algn="ctr" defTabSz="914400" rtl="0" eaLnBrk="1" fontAlgn="ctr" latinLnBrk="0" hangingPunct="1"/>
                      <a:r>
                        <a:rPr lang="es-CO" sz="1200" u="none" strike="noStrike" kern="1200">
                          <a:solidFill>
                            <a:srgbClr val="40637A"/>
                          </a:solidFill>
                          <a:effectLst/>
                          <a:latin typeface="Arial" panose="020B0604020202020204" pitchFamily="34" charset="0"/>
                          <a:ea typeface="+mn-ea"/>
                          <a:cs typeface="Arial" panose="020B0604020202020204" pitchFamily="34" charset="0"/>
                        </a:rPr>
                        <a:t>2</a:t>
                      </a:r>
                    </a:p>
                  </a:txBody>
                  <a:tcPr marL="9525" marR="9525" marT="9525" marB="0" anchor="ctr"/>
                </a:tc>
                <a:tc>
                  <a:txBody>
                    <a:bodyPr/>
                    <a:lstStyle/>
                    <a:p>
                      <a:pPr marL="36000" algn="ctr" defTabSz="914400" rtl="0" eaLnBrk="1" fontAlgn="ctr" latinLnBrk="0" hangingPunct="1"/>
                      <a:r>
                        <a:rPr lang="es-CO" sz="1200" u="none" strike="noStrike" kern="1200">
                          <a:solidFill>
                            <a:srgbClr val="40637A"/>
                          </a:solidFill>
                          <a:effectLst/>
                          <a:latin typeface="Arial" panose="020B0604020202020204" pitchFamily="34" charset="0"/>
                          <a:ea typeface="+mn-ea"/>
                          <a:cs typeface="Arial" panose="020B0604020202020204" pitchFamily="34" charset="0"/>
                        </a:rPr>
                        <a:t>12</a:t>
                      </a:r>
                    </a:p>
                  </a:txBody>
                  <a:tcPr marL="9525" marR="9525" marT="9525" marB="0" anchor="ctr"/>
                </a:tc>
                <a:tc>
                  <a:txBody>
                    <a:bodyPr/>
                    <a:lstStyle/>
                    <a:p>
                      <a:pPr marL="36000" algn="ctr" defTabSz="914400" rtl="0" eaLnBrk="1" fontAlgn="ctr" latinLnBrk="0" hangingPunct="1"/>
                      <a:r>
                        <a:rPr lang="es-CO" sz="1200" u="none" strike="noStrike" kern="1200">
                          <a:solidFill>
                            <a:srgbClr val="40637A"/>
                          </a:solidFill>
                          <a:effectLst/>
                          <a:latin typeface="Arial" panose="020B0604020202020204" pitchFamily="34" charset="0"/>
                          <a:ea typeface="+mn-ea"/>
                          <a:cs typeface="Arial" panose="020B0604020202020204" pitchFamily="34" charset="0"/>
                        </a:rPr>
                        <a:t>1</a:t>
                      </a:r>
                    </a:p>
                  </a:txBody>
                  <a:tcPr marL="9525" marR="9525" marT="9525" marB="0" anchor="ctr"/>
                </a:tc>
                <a:tc>
                  <a:txBody>
                    <a:bodyPr/>
                    <a:lstStyle/>
                    <a:p>
                      <a:pPr marL="36000" algn="ctr" defTabSz="914400" rtl="0" eaLnBrk="1" fontAlgn="ctr" latinLnBrk="0" hangingPunct="1"/>
                      <a:r>
                        <a:rPr lang="es-CO" sz="1200" u="none" strike="noStrike" kern="1200">
                          <a:solidFill>
                            <a:srgbClr val="40637A"/>
                          </a:solidFill>
                          <a:effectLst/>
                          <a:latin typeface="Arial" panose="020B0604020202020204" pitchFamily="34" charset="0"/>
                          <a:ea typeface="+mn-ea"/>
                          <a:cs typeface="Arial" panose="020B0604020202020204" pitchFamily="34" charset="0"/>
                        </a:rPr>
                        <a:t>120</a:t>
                      </a:r>
                    </a:p>
                  </a:txBody>
                  <a:tcPr marL="9525" marR="9525" marT="9525" marB="0" anchor="ctr"/>
                </a:tc>
                <a:extLst>
                  <a:ext uri="{0D108BD9-81ED-4DB2-BD59-A6C34878D82A}">
                    <a16:rowId xmlns:a16="http://schemas.microsoft.com/office/drawing/2014/main" val="3304541868"/>
                  </a:ext>
                </a:extLst>
              </a:tr>
              <a:tr h="190500">
                <a:tc>
                  <a:txBody>
                    <a:bodyPr/>
                    <a:lstStyle/>
                    <a:p>
                      <a:pPr marL="36000" algn="ctr" defTabSz="914400" rtl="0" eaLnBrk="1" fontAlgn="ctr" latinLnBrk="0" hangingPunct="1"/>
                      <a:r>
                        <a:rPr lang="es-CO" sz="1200" u="none" strike="noStrike" kern="1200">
                          <a:solidFill>
                            <a:srgbClr val="40637A"/>
                          </a:solidFill>
                          <a:effectLst/>
                          <a:latin typeface="Arial" panose="020B0604020202020204" pitchFamily="34" charset="0"/>
                          <a:ea typeface="+mn-ea"/>
                          <a:cs typeface="Arial" panose="020B0604020202020204" pitchFamily="34" charset="0"/>
                        </a:rPr>
                        <a:t>&gt; 100</a:t>
                      </a:r>
                    </a:p>
                  </a:txBody>
                  <a:tcPr marL="9525" marR="9525" marT="9525" marB="0" anchor="ctr"/>
                </a:tc>
                <a:tc>
                  <a:txBody>
                    <a:bodyPr/>
                    <a:lstStyle/>
                    <a:p>
                      <a:pPr marL="36000" algn="ctr" defTabSz="914400" rtl="0" eaLnBrk="1" fontAlgn="ctr" latinLnBrk="0" hangingPunct="1"/>
                      <a:r>
                        <a:rPr lang="es-CO" sz="1200" u="none" strike="noStrike" kern="1200">
                          <a:solidFill>
                            <a:srgbClr val="40637A"/>
                          </a:solidFill>
                          <a:effectLst/>
                          <a:latin typeface="Arial" panose="020B0604020202020204" pitchFamily="34" charset="0"/>
                          <a:ea typeface="+mn-ea"/>
                          <a:cs typeface="Arial" panose="020B0604020202020204" pitchFamily="34" charset="0"/>
                        </a:rPr>
                        <a:t>1</a:t>
                      </a:r>
                    </a:p>
                  </a:txBody>
                  <a:tcPr marL="9525" marR="9525" marT="9525" marB="0" anchor="ctr"/>
                </a:tc>
                <a:tc>
                  <a:txBody>
                    <a:bodyPr/>
                    <a:lstStyle/>
                    <a:p>
                      <a:pPr marL="36000" algn="ctr" defTabSz="914400" rtl="0" eaLnBrk="1" fontAlgn="ctr" latinLnBrk="0" hangingPunct="1"/>
                      <a:r>
                        <a:rPr lang="es-CO" sz="1200" u="none" strike="noStrike" kern="1200">
                          <a:solidFill>
                            <a:srgbClr val="40637A"/>
                          </a:solidFill>
                          <a:effectLst/>
                          <a:latin typeface="Arial" panose="020B0604020202020204" pitchFamily="34" charset="0"/>
                          <a:ea typeface="+mn-ea"/>
                          <a:cs typeface="Arial" panose="020B0604020202020204" pitchFamily="34" charset="0"/>
                        </a:rPr>
                        <a:t>1</a:t>
                      </a:r>
                    </a:p>
                  </a:txBody>
                  <a:tcPr marL="9525" marR="9525" marT="9525" marB="0" anchor="ctr"/>
                </a:tc>
                <a:tc>
                  <a:txBody>
                    <a:bodyPr/>
                    <a:lstStyle/>
                    <a:p>
                      <a:pPr marL="36000" algn="ctr" defTabSz="914400" rtl="0" eaLnBrk="1" fontAlgn="ctr" latinLnBrk="0" hangingPunct="1"/>
                      <a:r>
                        <a:rPr lang="es-CO" sz="1200" u="none" strike="noStrike" kern="1200" dirty="0">
                          <a:solidFill>
                            <a:srgbClr val="40637A"/>
                          </a:solidFill>
                          <a:effectLst/>
                          <a:latin typeface="Arial" panose="020B0604020202020204" pitchFamily="34" charset="0"/>
                          <a:ea typeface="+mn-ea"/>
                          <a:cs typeface="Arial" panose="020B0604020202020204" pitchFamily="34" charset="0"/>
                        </a:rPr>
                        <a:t>1</a:t>
                      </a:r>
                    </a:p>
                  </a:txBody>
                  <a:tcPr marL="9525" marR="9525" marT="9525" marB="0" anchor="ctr"/>
                </a:tc>
                <a:tc>
                  <a:txBody>
                    <a:bodyPr/>
                    <a:lstStyle/>
                    <a:p>
                      <a:pPr marL="36000" algn="ctr" defTabSz="914400" rtl="0" eaLnBrk="1" fontAlgn="ctr" latinLnBrk="0" hangingPunct="1"/>
                      <a:r>
                        <a:rPr lang="es-CO" sz="1200" u="none" strike="noStrike" kern="1200" dirty="0">
                          <a:solidFill>
                            <a:srgbClr val="40637A"/>
                          </a:solidFill>
                          <a:effectLst/>
                          <a:latin typeface="Arial" panose="020B0604020202020204" pitchFamily="34" charset="0"/>
                          <a:ea typeface="+mn-ea"/>
                          <a:cs typeface="Arial" panose="020B0604020202020204" pitchFamily="34" charset="0"/>
                        </a:rPr>
                        <a:t>0</a:t>
                      </a:r>
                    </a:p>
                  </a:txBody>
                  <a:tcPr marL="9525" marR="9525" marT="9525" marB="0" anchor="ctr"/>
                </a:tc>
                <a:tc>
                  <a:txBody>
                    <a:bodyPr/>
                    <a:lstStyle/>
                    <a:p>
                      <a:pPr marL="36000" algn="ctr" defTabSz="914400" rtl="0" eaLnBrk="1" fontAlgn="ctr" latinLnBrk="0" hangingPunct="1"/>
                      <a:r>
                        <a:rPr lang="es-CO" sz="1200" u="none" strike="noStrike" kern="1200" dirty="0">
                          <a:solidFill>
                            <a:srgbClr val="40637A"/>
                          </a:solidFill>
                          <a:effectLst/>
                          <a:latin typeface="Arial" panose="020B0604020202020204" pitchFamily="34" charset="0"/>
                          <a:ea typeface="+mn-ea"/>
                          <a:cs typeface="Arial" panose="020B0604020202020204" pitchFamily="34" charset="0"/>
                        </a:rPr>
                        <a:t>3</a:t>
                      </a:r>
                    </a:p>
                  </a:txBody>
                  <a:tcPr marL="9525" marR="9525" marT="9525" marB="0" anchor="ctr"/>
                </a:tc>
                <a:tc>
                  <a:txBody>
                    <a:bodyPr/>
                    <a:lstStyle/>
                    <a:p>
                      <a:pPr marL="36000" algn="ctr" defTabSz="914400" rtl="0" eaLnBrk="1" fontAlgn="ctr" latinLnBrk="0" hangingPunct="1"/>
                      <a:r>
                        <a:rPr lang="es-CO" sz="1200" u="none" strike="noStrike" kern="1200" dirty="0">
                          <a:solidFill>
                            <a:srgbClr val="40637A"/>
                          </a:solidFill>
                          <a:effectLst/>
                          <a:latin typeface="Arial" panose="020B0604020202020204" pitchFamily="34" charset="0"/>
                          <a:ea typeface="+mn-ea"/>
                          <a:cs typeface="Arial" panose="020B0604020202020204" pitchFamily="34" charset="0"/>
                        </a:rPr>
                        <a:t>2</a:t>
                      </a:r>
                    </a:p>
                  </a:txBody>
                  <a:tcPr marL="9525" marR="9525" marT="9525" marB="0" anchor="ctr"/>
                </a:tc>
                <a:tc>
                  <a:txBody>
                    <a:bodyPr/>
                    <a:lstStyle/>
                    <a:p>
                      <a:pPr marL="36000" algn="ctr" defTabSz="914400" rtl="0" eaLnBrk="1" fontAlgn="ctr" latinLnBrk="0" hangingPunct="1"/>
                      <a:r>
                        <a:rPr lang="es-CO" sz="1200" u="none" strike="noStrike" kern="1200" dirty="0">
                          <a:solidFill>
                            <a:srgbClr val="40637A"/>
                          </a:solidFill>
                          <a:effectLst/>
                          <a:latin typeface="Arial" panose="020B0604020202020204" pitchFamily="34" charset="0"/>
                          <a:ea typeface="+mn-ea"/>
                          <a:cs typeface="Arial" panose="020B0604020202020204" pitchFamily="34" charset="0"/>
                        </a:rPr>
                        <a:t>0</a:t>
                      </a:r>
                    </a:p>
                  </a:txBody>
                  <a:tcPr marL="9525" marR="9525" marT="9525" marB="0" anchor="ctr"/>
                </a:tc>
                <a:tc>
                  <a:txBody>
                    <a:bodyPr/>
                    <a:lstStyle/>
                    <a:p>
                      <a:pPr marL="36000" algn="ctr" defTabSz="914400" rtl="0" eaLnBrk="1" fontAlgn="ctr" latinLnBrk="0" hangingPunct="1"/>
                      <a:r>
                        <a:rPr lang="es-CO" sz="1200" u="none" strike="noStrike" kern="1200" dirty="0">
                          <a:solidFill>
                            <a:srgbClr val="40637A"/>
                          </a:solidFill>
                          <a:effectLst/>
                          <a:latin typeface="Arial" panose="020B0604020202020204" pitchFamily="34" charset="0"/>
                          <a:ea typeface="+mn-ea"/>
                          <a:cs typeface="Arial" panose="020B0604020202020204" pitchFamily="34" charset="0"/>
                        </a:rPr>
                        <a:t>32</a:t>
                      </a:r>
                    </a:p>
                  </a:txBody>
                  <a:tcPr marL="9525" marR="9525" marT="9525" marB="0" anchor="ctr"/>
                </a:tc>
                <a:extLst>
                  <a:ext uri="{0D108BD9-81ED-4DB2-BD59-A6C34878D82A}">
                    <a16:rowId xmlns:a16="http://schemas.microsoft.com/office/drawing/2014/main" val="1779725833"/>
                  </a:ext>
                </a:extLst>
              </a:tr>
            </a:tbl>
          </a:graphicData>
        </a:graphic>
      </p:graphicFrame>
      <p:sp>
        <p:nvSpPr>
          <p:cNvPr id="8" name="Título 5">
            <a:extLst>
              <a:ext uri="{FF2B5EF4-FFF2-40B4-BE49-F238E27FC236}">
                <a16:creationId xmlns:a16="http://schemas.microsoft.com/office/drawing/2014/main" id="{9DF10C35-5FB1-4A70-BDE0-00690F11791E}"/>
              </a:ext>
            </a:extLst>
          </p:cNvPr>
          <p:cNvSpPr>
            <a:spLocks noGrp="1"/>
          </p:cNvSpPr>
          <p:nvPr>
            <p:ph type="title"/>
          </p:nvPr>
        </p:nvSpPr>
        <p:spPr>
          <a:xfrm>
            <a:off x="567265" y="1"/>
            <a:ext cx="9025622" cy="830790"/>
          </a:xfrm>
        </p:spPr>
        <p:txBody>
          <a:bodyPr/>
          <a:lstStyle/>
          <a:p>
            <a:r>
              <a:rPr lang="es-CO" dirty="0"/>
              <a:t>Solicitudes de Generación Renovables</a:t>
            </a:r>
          </a:p>
        </p:txBody>
      </p:sp>
      <p:pic>
        <p:nvPicPr>
          <p:cNvPr id="5122" name="Picture 2">
            <a:extLst>
              <a:ext uri="{FF2B5EF4-FFF2-40B4-BE49-F238E27FC236}">
                <a16:creationId xmlns:a16="http://schemas.microsoft.com/office/drawing/2014/main" id="{03C80DDA-9485-4FB6-AF12-B191C1612245}"/>
              </a:ext>
            </a:extLst>
          </p:cNvPr>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633413" y="1274763"/>
            <a:ext cx="5462587" cy="272826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098B60AD-B192-4175-B544-4B6300EC394C}"/>
              </a:ext>
            </a:extLst>
          </p:cNvPr>
          <p:cNvPicPr>
            <a:picLocks noGrp="1" noChangeAspect="1" noChangeArrowheads="1"/>
          </p:cNvPicPr>
          <p:nvPr>
            <p:ph sz="quarter" idx="12"/>
          </p:nvPr>
        </p:nvPicPr>
        <p:blipFill>
          <a:blip r:embed="rId3">
            <a:extLst>
              <a:ext uri="{28A0092B-C50C-407E-A947-70E740481C1C}">
                <a14:useLocalDpi xmlns:a14="http://schemas.microsoft.com/office/drawing/2010/main" val="0"/>
              </a:ext>
            </a:extLst>
          </a:blip>
          <a:srcRect/>
          <a:stretch>
            <a:fillRect/>
          </a:stretch>
        </p:blipFill>
        <p:spPr bwMode="auto">
          <a:xfrm>
            <a:off x="6096000" y="1274763"/>
            <a:ext cx="5462588" cy="2683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7237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386C5612-07A9-49E9-90AA-FC902739E118}"/>
              </a:ext>
            </a:extLst>
          </p:cNvPr>
          <p:cNvSpPr>
            <a:spLocks noGrp="1"/>
          </p:cNvSpPr>
          <p:nvPr>
            <p:ph type="body" sz="quarter" idx="11"/>
          </p:nvPr>
        </p:nvSpPr>
        <p:spPr/>
        <p:txBody>
          <a:bodyPr/>
          <a:lstStyle/>
          <a:p>
            <a:r>
              <a:rPr lang="es-CO" dirty="0"/>
              <a:t>Promotores</a:t>
            </a:r>
          </a:p>
        </p:txBody>
      </p:sp>
      <p:sp>
        <p:nvSpPr>
          <p:cNvPr id="11" name="CuadroTexto 10">
            <a:extLst>
              <a:ext uri="{FF2B5EF4-FFF2-40B4-BE49-F238E27FC236}">
                <a16:creationId xmlns:a16="http://schemas.microsoft.com/office/drawing/2014/main" id="{DF5DB581-60C2-4BFA-A301-D9E31A5D2058}"/>
              </a:ext>
            </a:extLst>
          </p:cNvPr>
          <p:cNvSpPr txBox="1"/>
          <p:nvPr/>
        </p:nvSpPr>
        <p:spPr>
          <a:xfrm>
            <a:off x="754421" y="1213155"/>
            <a:ext cx="6930102" cy="369332"/>
          </a:xfrm>
          <a:prstGeom prst="rect">
            <a:avLst/>
          </a:prstGeom>
          <a:noFill/>
        </p:spPr>
        <p:txBody>
          <a:bodyPr wrap="none" rtlCol="0">
            <a:spAutoFit/>
          </a:bodyPr>
          <a:lstStyle/>
          <a:p>
            <a:r>
              <a:rPr lang="es-CO" dirty="0">
                <a:solidFill>
                  <a:srgbClr val="40637A"/>
                </a:solidFill>
                <a:latin typeface="Arial" panose="020B0604020202020204" pitchFamily="34" charset="0"/>
                <a:cs typeface="Arial" panose="020B0604020202020204" pitchFamily="34" charset="0"/>
              </a:rPr>
              <a:t>Electricaribe ha recibido solicitudes de 101 promotores diferentes.</a:t>
            </a:r>
          </a:p>
        </p:txBody>
      </p:sp>
      <p:sp>
        <p:nvSpPr>
          <p:cNvPr id="8" name="Título 5">
            <a:extLst>
              <a:ext uri="{FF2B5EF4-FFF2-40B4-BE49-F238E27FC236}">
                <a16:creationId xmlns:a16="http://schemas.microsoft.com/office/drawing/2014/main" id="{9DF10C35-5FB1-4A70-BDE0-00690F11791E}"/>
              </a:ext>
            </a:extLst>
          </p:cNvPr>
          <p:cNvSpPr>
            <a:spLocks noGrp="1"/>
          </p:cNvSpPr>
          <p:nvPr>
            <p:ph type="title"/>
          </p:nvPr>
        </p:nvSpPr>
        <p:spPr>
          <a:xfrm>
            <a:off x="567265" y="1"/>
            <a:ext cx="9025622" cy="830790"/>
          </a:xfrm>
        </p:spPr>
        <p:txBody>
          <a:bodyPr/>
          <a:lstStyle/>
          <a:p>
            <a:r>
              <a:rPr lang="es-CO" dirty="0"/>
              <a:t>Solicitudes de Generación Renovables</a:t>
            </a:r>
          </a:p>
        </p:txBody>
      </p:sp>
      <p:pic>
        <p:nvPicPr>
          <p:cNvPr id="6146" name="Picture 2">
            <a:extLst>
              <a:ext uri="{FF2B5EF4-FFF2-40B4-BE49-F238E27FC236}">
                <a16:creationId xmlns:a16="http://schemas.microsoft.com/office/drawing/2014/main" id="{77F09A4E-4ED3-4DEE-B0F8-CB5320F25473}"/>
              </a:ext>
            </a:extLst>
          </p:cNvPr>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633413" y="1503916"/>
            <a:ext cx="5462587" cy="401050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3746C886-DB58-4964-B0B2-D059963121D6}"/>
              </a:ext>
            </a:extLst>
          </p:cNvPr>
          <p:cNvPicPr>
            <a:picLocks noGrp="1" noChangeAspect="1" noChangeArrowheads="1"/>
          </p:cNvPicPr>
          <p:nvPr>
            <p:ph sz="quarter" idx="12"/>
          </p:nvPr>
        </p:nvPicPr>
        <p:blipFill>
          <a:blip r:embed="rId3">
            <a:extLst>
              <a:ext uri="{28A0092B-C50C-407E-A947-70E740481C1C}">
                <a14:useLocalDpi xmlns:a14="http://schemas.microsoft.com/office/drawing/2010/main" val="0"/>
              </a:ext>
            </a:extLst>
          </a:blip>
          <a:srcRect/>
          <a:stretch>
            <a:fillRect/>
          </a:stretch>
        </p:blipFill>
        <p:spPr bwMode="auto">
          <a:xfrm>
            <a:off x="6096000" y="1518613"/>
            <a:ext cx="5462588" cy="3981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018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1"/>
          </p:nvPr>
        </p:nvSpPr>
        <p:spPr/>
        <p:txBody>
          <a:bodyPr/>
          <a:lstStyle/>
          <a:p>
            <a:r>
              <a:rPr lang="es-CO" dirty="0"/>
              <a:t>Proyectos Aprobados                                            Proyectos en Operación   </a:t>
            </a:r>
          </a:p>
        </p:txBody>
      </p:sp>
      <p:sp>
        <p:nvSpPr>
          <p:cNvPr id="4" name="3 Título"/>
          <p:cNvSpPr>
            <a:spLocks noGrp="1"/>
          </p:cNvSpPr>
          <p:nvPr>
            <p:ph type="title"/>
          </p:nvPr>
        </p:nvSpPr>
        <p:spPr/>
        <p:txBody>
          <a:bodyPr/>
          <a:lstStyle/>
          <a:p>
            <a:r>
              <a:rPr lang="es-CO" dirty="0"/>
              <a:t>Solicitudes de Generación Renovables</a:t>
            </a:r>
          </a:p>
        </p:txBody>
      </p:sp>
      <p:pic>
        <p:nvPicPr>
          <p:cNvPr id="1026" name="Picture 2"/>
          <p:cNvPicPr>
            <a:picLocks noGrp="1" noChangeAspect="1" noChangeArrowheads="1"/>
          </p:cNvPicPr>
          <p:nvPr>
            <p:ph sz="quarter" idx="10"/>
          </p:nvPr>
        </p:nvPicPr>
        <p:blipFill rotWithShape="1">
          <a:blip r:embed="rId2">
            <a:extLst>
              <a:ext uri="{28A0092B-C50C-407E-A947-70E740481C1C}">
                <a14:useLocalDpi xmlns:a14="http://schemas.microsoft.com/office/drawing/2010/main" val="0"/>
              </a:ext>
            </a:extLst>
          </a:blip>
          <a:srcRect l="764" t="6245" r="12974" b="3472"/>
          <a:stretch/>
        </p:blipFill>
        <p:spPr bwMode="auto">
          <a:xfrm>
            <a:off x="6096001" y="3122288"/>
            <a:ext cx="5485459" cy="3075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Marcador de contenido 12">
            <a:extLst>
              <a:ext uri="{FF2B5EF4-FFF2-40B4-BE49-F238E27FC236}">
                <a16:creationId xmlns:a16="http://schemas.microsoft.com/office/drawing/2014/main" id="{A9AAAF2E-E18D-4767-93AF-B237A3CE114C}"/>
              </a:ext>
            </a:extLst>
          </p:cNvPr>
          <p:cNvSpPr txBox="1">
            <a:spLocks/>
          </p:cNvSpPr>
          <p:nvPr/>
        </p:nvSpPr>
        <p:spPr>
          <a:xfrm>
            <a:off x="6096001" y="1338262"/>
            <a:ext cx="5399314" cy="1747838"/>
          </a:xfrm>
          <a:prstGeom prst="rect">
            <a:avLst/>
          </a:prstGeom>
        </p:spPr>
        <p:txBody>
          <a:bodyPr vert="horz" lIns="91440" tIns="45720" rIns="91440" bIns="45720" rtlCol="0">
            <a:normAutofit fontScale="85000" lnSpcReduction="20000"/>
          </a:bodyPr>
          <a:lstStyle>
            <a:lvl1pPr marL="0" indent="0" algn="just" defTabSz="914400" rtl="0" eaLnBrk="1" latinLnBrk="0" hangingPunct="1">
              <a:lnSpc>
                <a:spcPct val="90000"/>
              </a:lnSpc>
              <a:spcBef>
                <a:spcPts val="1000"/>
              </a:spcBef>
              <a:buFont typeface="Arial" panose="020B0604020202020204" pitchFamily="34" charset="0"/>
              <a:buNone/>
              <a:defRPr lang="es-ES" sz="1800" kern="1200" dirty="0" smtClean="0">
                <a:solidFill>
                  <a:srgbClr val="40637A"/>
                </a:solidFill>
                <a:latin typeface="Arial" panose="020B0604020202020204" pitchFamily="34" charset="0"/>
                <a:ea typeface="Helvetica Neue" panose="02000503000000020004" pitchFamily="2" charset="0"/>
                <a:cs typeface="Arial" pitchFamily="34" charset="0"/>
              </a:defRPr>
            </a:lvl1pPr>
            <a:lvl2pPr marL="0" indent="-228600" algn="just" defTabSz="914400" rtl="0" eaLnBrk="1" latinLnBrk="0" hangingPunct="1">
              <a:lnSpc>
                <a:spcPct val="90000"/>
              </a:lnSpc>
              <a:spcBef>
                <a:spcPts val="500"/>
              </a:spcBef>
              <a:buFont typeface="Arial" panose="020B0604020202020204" pitchFamily="34" charset="0"/>
              <a:buChar char="•"/>
              <a:defRPr lang="es-ES" sz="1800" kern="1200" dirty="0" smtClean="0">
                <a:solidFill>
                  <a:srgbClr val="40637A"/>
                </a:solidFill>
                <a:latin typeface="Arial" pitchFamily="34" charset="0"/>
                <a:ea typeface="Helvetica Neue" panose="02000503000000020004" pitchFamily="2" charset="0"/>
                <a:cs typeface="Arial" pitchFamily="34" charset="0"/>
              </a:defRPr>
            </a:lvl2pPr>
            <a:lvl3pPr marL="228600" indent="-228600" algn="just" defTabSz="914400" rtl="0" eaLnBrk="1" latinLnBrk="0" hangingPunct="1">
              <a:lnSpc>
                <a:spcPct val="90000"/>
              </a:lnSpc>
              <a:spcBef>
                <a:spcPts val="500"/>
              </a:spcBef>
              <a:buFont typeface="Arial" panose="020B0604020202020204" pitchFamily="34" charset="0"/>
              <a:buChar char="•"/>
              <a:defRPr lang="es-ES" sz="1800" kern="1200" dirty="0" smtClean="0">
                <a:solidFill>
                  <a:srgbClr val="40637A"/>
                </a:solidFill>
                <a:latin typeface="Arial" pitchFamily="34" charset="0"/>
                <a:ea typeface="Helvetica Neue" panose="02000503000000020004" pitchFamily="2" charset="0"/>
                <a:cs typeface="Arial" pitchFamily="34" charset="0"/>
              </a:defRPr>
            </a:lvl3pPr>
            <a:lvl4pPr marL="228600" indent="-228600" algn="just" defTabSz="914400" rtl="0" eaLnBrk="1" latinLnBrk="0" hangingPunct="1">
              <a:lnSpc>
                <a:spcPct val="90000"/>
              </a:lnSpc>
              <a:spcBef>
                <a:spcPts val="500"/>
              </a:spcBef>
              <a:buFont typeface="Arial" panose="020B0604020202020204" pitchFamily="34" charset="0"/>
              <a:buChar char="•"/>
              <a:defRPr lang="es-ES" sz="1800" kern="1200" dirty="0" smtClean="0">
                <a:solidFill>
                  <a:srgbClr val="40637A"/>
                </a:solidFill>
                <a:latin typeface="Arial" pitchFamily="34" charset="0"/>
                <a:ea typeface="Helvetica Neue" panose="02000503000000020004" pitchFamily="2" charset="0"/>
                <a:cs typeface="Arial" pitchFamily="34" charset="0"/>
              </a:defRPr>
            </a:lvl4pPr>
            <a:lvl5pPr marL="0" indent="-228600" algn="just" defTabSz="914400" rtl="0" eaLnBrk="1" latinLnBrk="0" hangingPunct="1">
              <a:lnSpc>
                <a:spcPct val="90000"/>
              </a:lnSpc>
              <a:spcBef>
                <a:spcPts val="500"/>
              </a:spcBef>
              <a:buFont typeface="Arial" panose="020B0604020202020204" pitchFamily="34" charset="0"/>
              <a:buChar char="•"/>
              <a:defRPr lang="es-CO" sz="1800" kern="1200" dirty="0">
                <a:solidFill>
                  <a:srgbClr val="40637A"/>
                </a:solidFill>
                <a:latin typeface="Arial" pitchFamily="34" charset="0"/>
                <a:ea typeface="Helvetica Neue" panose="02000503000000020004" pitchFamily="2" charset="0"/>
                <a:cs typeface="Arial"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O" dirty="0"/>
              <a:t>A la fecha, solo 3 proyectos han entrado en operación:</a:t>
            </a:r>
          </a:p>
          <a:p>
            <a:pPr marL="285750" indent="-285750">
              <a:buFont typeface="Arial" panose="020B0604020202020204" pitchFamily="34" charset="0"/>
              <a:buChar char="•"/>
            </a:pPr>
            <a:r>
              <a:rPr lang="es-CO" dirty="0"/>
              <a:t>CI Tequendama – </a:t>
            </a:r>
            <a:r>
              <a:rPr lang="es-CO" dirty="0" err="1"/>
              <a:t>Biogas</a:t>
            </a:r>
            <a:r>
              <a:rPr lang="es-CO" dirty="0"/>
              <a:t> – 2,25 MW.</a:t>
            </a:r>
          </a:p>
          <a:p>
            <a:pPr marL="285750" indent="-285750">
              <a:buFont typeface="Arial" panose="020B0604020202020204" pitchFamily="34" charset="0"/>
              <a:buChar char="•"/>
            </a:pPr>
            <a:r>
              <a:rPr lang="es-CO" dirty="0"/>
              <a:t>La Cuna – Solar – 70MW. (Solicitó cambio de FPO para Octubre de 2019)</a:t>
            </a:r>
          </a:p>
          <a:p>
            <a:pPr marL="285750" indent="-285750">
              <a:buFont typeface="Arial" panose="020B0604020202020204" pitchFamily="34" charset="0"/>
              <a:buChar char="•"/>
            </a:pPr>
            <a:r>
              <a:rPr lang="es-CO" dirty="0" err="1"/>
              <a:t>Celsia</a:t>
            </a:r>
            <a:r>
              <a:rPr lang="es-CO" dirty="0"/>
              <a:t> Solar Bolívar – Solar – 8,06MW.</a:t>
            </a:r>
          </a:p>
          <a:p>
            <a:r>
              <a:rPr lang="es-CO" dirty="0"/>
              <a:t>A continuación se presenta el registro de potencia inyectada por el proyecto La Cuna</a:t>
            </a:r>
          </a:p>
          <a:p>
            <a:pPr marL="285750" indent="-285750">
              <a:buFont typeface="Arial" panose="020B0604020202020204" pitchFamily="34" charset="0"/>
              <a:buChar char="•"/>
            </a:pPr>
            <a:endParaRPr lang="es-CO" dirty="0"/>
          </a:p>
        </p:txBody>
      </p:sp>
      <p:graphicFrame>
        <p:nvGraphicFramePr>
          <p:cNvPr id="9" name="Tabla 5">
            <a:extLst>
              <a:ext uri="{FF2B5EF4-FFF2-40B4-BE49-F238E27FC236}">
                <a16:creationId xmlns:a16="http://schemas.microsoft.com/office/drawing/2014/main" id="{8184B6A6-FFD4-4525-8F53-178FC5314955}"/>
              </a:ext>
            </a:extLst>
          </p:cNvPr>
          <p:cNvGraphicFramePr>
            <a:graphicFrameLocks noGrp="1"/>
          </p:cNvGraphicFramePr>
          <p:nvPr>
            <p:extLst>
              <p:ext uri="{D42A27DB-BD31-4B8C-83A1-F6EECF244321}">
                <p14:modId xmlns:p14="http://schemas.microsoft.com/office/powerpoint/2010/main" val="881239439"/>
              </p:ext>
            </p:extLst>
          </p:nvPr>
        </p:nvGraphicFramePr>
        <p:xfrm>
          <a:off x="512763" y="1289896"/>
          <a:ext cx="4549701" cy="3592408"/>
        </p:xfrm>
        <a:graphic>
          <a:graphicData uri="http://schemas.openxmlformats.org/drawingml/2006/table">
            <a:tbl>
              <a:tblPr firstRow="1">
                <a:tableStyleId>{69012ECD-51FC-41F1-AA8D-1B2483CD663E}</a:tableStyleId>
              </a:tblPr>
              <a:tblGrid>
                <a:gridCol w="1516567">
                  <a:extLst>
                    <a:ext uri="{9D8B030D-6E8A-4147-A177-3AD203B41FA5}">
                      <a16:colId xmlns:a16="http://schemas.microsoft.com/office/drawing/2014/main" val="2031416547"/>
                    </a:ext>
                  </a:extLst>
                </a:gridCol>
                <a:gridCol w="1516567">
                  <a:extLst>
                    <a:ext uri="{9D8B030D-6E8A-4147-A177-3AD203B41FA5}">
                      <a16:colId xmlns:a16="http://schemas.microsoft.com/office/drawing/2014/main" val="861835174"/>
                    </a:ext>
                  </a:extLst>
                </a:gridCol>
                <a:gridCol w="1516567">
                  <a:extLst>
                    <a:ext uri="{9D8B030D-6E8A-4147-A177-3AD203B41FA5}">
                      <a16:colId xmlns:a16="http://schemas.microsoft.com/office/drawing/2014/main" val="2669990370"/>
                    </a:ext>
                  </a:extLst>
                </a:gridCol>
              </a:tblGrid>
              <a:tr h="863924">
                <a:tc>
                  <a:txBody>
                    <a:bodyPr/>
                    <a:lstStyle/>
                    <a:p>
                      <a:pPr algn="ctr" fontAlgn="ctr"/>
                      <a:r>
                        <a:rPr lang="es-CO" sz="1200" u="none" strike="noStrike" dirty="0">
                          <a:effectLst/>
                          <a:latin typeface="Arial" panose="020B0604020202020204" pitchFamily="34" charset="0"/>
                          <a:cs typeface="Arial" panose="020B0604020202020204" pitchFamily="34" charset="0"/>
                        </a:rPr>
                        <a:t>Zona*</a:t>
                      </a:r>
                    </a:p>
                  </a:txBody>
                  <a:tcPr marL="9525" marR="9525" marT="9525" marB="0" anchor="ctr">
                    <a:solidFill>
                      <a:srgbClr val="1F497D"/>
                    </a:solidFill>
                  </a:tcPr>
                </a:tc>
                <a:tc>
                  <a:txBody>
                    <a:bodyPr/>
                    <a:lstStyle/>
                    <a:p>
                      <a:pPr algn="ctr" fontAlgn="ctr"/>
                      <a:r>
                        <a:rPr lang="es-CO" sz="1200" u="none" strike="noStrike" dirty="0">
                          <a:effectLst/>
                          <a:latin typeface="Arial" panose="020B0604020202020204" pitchFamily="34" charset="0"/>
                          <a:cs typeface="Arial" panose="020B0604020202020204" pitchFamily="34" charset="0"/>
                        </a:rPr>
                        <a:t>MW</a:t>
                      </a:r>
                      <a:r>
                        <a:rPr lang="es-CO" sz="1200" u="none" strike="noStrike" baseline="0" dirty="0">
                          <a:effectLst/>
                          <a:latin typeface="Arial" panose="020B0604020202020204" pitchFamily="34" charset="0"/>
                          <a:cs typeface="Arial" panose="020B0604020202020204" pitchFamily="34" charset="0"/>
                        </a:rPr>
                        <a:t> </a:t>
                      </a:r>
                      <a:r>
                        <a:rPr lang="es-CO" sz="1200" u="none" strike="noStrike" dirty="0">
                          <a:effectLst/>
                          <a:latin typeface="Arial" panose="020B0604020202020204" pitchFamily="34" charset="0"/>
                          <a:cs typeface="Arial" panose="020B0604020202020204" pitchFamily="34" charset="0"/>
                        </a:rPr>
                        <a:t>Aprobados</a:t>
                      </a:r>
                      <a:r>
                        <a:rPr lang="es-CO" sz="1200" u="none" strike="noStrike" baseline="0" dirty="0">
                          <a:effectLst/>
                          <a:latin typeface="Arial" panose="020B0604020202020204" pitchFamily="34" charset="0"/>
                          <a:cs typeface="Arial" panose="020B0604020202020204" pitchFamily="34" charset="0"/>
                        </a:rPr>
                        <a:t> por</a:t>
                      </a:r>
                      <a:r>
                        <a:rPr lang="es-CO" sz="1200" u="none" strike="noStrike" dirty="0">
                          <a:effectLst/>
                          <a:latin typeface="Arial" panose="020B0604020202020204" pitchFamily="34" charset="0"/>
                          <a:cs typeface="Arial" panose="020B0604020202020204" pitchFamily="34" charset="0"/>
                        </a:rPr>
                        <a:t> Electricaribe</a:t>
                      </a:r>
                      <a:endParaRPr lang="es-CO"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1F497D"/>
                    </a:solidFill>
                  </a:tcPr>
                </a:tc>
                <a:tc>
                  <a:txBody>
                    <a:bodyPr/>
                    <a:lstStyle/>
                    <a:p>
                      <a:pPr algn="ctr" fontAlgn="ctr"/>
                      <a:r>
                        <a:rPr lang="es-CO" sz="1200" u="none" strike="noStrike" dirty="0">
                          <a:effectLst/>
                          <a:latin typeface="Arial" panose="020B0604020202020204" pitchFamily="34" charset="0"/>
                          <a:cs typeface="Arial" panose="020B0604020202020204" pitchFamily="34" charset="0"/>
                        </a:rPr>
                        <a:t>MW Aprobados por UPME</a:t>
                      </a:r>
                      <a:endParaRPr lang="es-CO"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1F497D"/>
                    </a:solidFill>
                  </a:tcPr>
                </a:tc>
                <a:extLst>
                  <a:ext uri="{0D108BD9-81ED-4DB2-BD59-A6C34878D82A}">
                    <a16:rowId xmlns:a16="http://schemas.microsoft.com/office/drawing/2014/main" val="3441127126"/>
                  </a:ext>
                </a:extLst>
              </a:tr>
              <a:tr h="254668">
                <a:tc>
                  <a:txBody>
                    <a:bodyPr/>
                    <a:lstStyle/>
                    <a:p>
                      <a:pPr marL="36000" algn="ctr" defTabSz="914400" rtl="0" eaLnBrk="1" fontAlgn="ctr" latinLnBrk="0" hangingPunct="1"/>
                      <a:r>
                        <a:rPr lang="es-CO" sz="1200" u="none" strike="noStrike" kern="1200" dirty="0">
                          <a:solidFill>
                            <a:srgbClr val="40637A"/>
                          </a:solidFill>
                          <a:effectLst/>
                          <a:latin typeface="Arial" panose="020B0604020202020204" pitchFamily="34" charset="0"/>
                          <a:ea typeface="+mn-ea"/>
                          <a:cs typeface="Arial" panose="020B0604020202020204" pitchFamily="34" charset="0"/>
                        </a:rPr>
                        <a:t>Atlántico</a:t>
                      </a:r>
                    </a:p>
                  </a:txBody>
                  <a:tcPr marL="9525" marR="9525" marT="9525" marB="0" anchor="b"/>
                </a:tc>
                <a:tc>
                  <a:txBody>
                    <a:bodyPr/>
                    <a:lstStyle/>
                    <a:p>
                      <a:pPr marL="36000" algn="ctr" defTabSz="914400" rtl="0" eaLnBrk="1" fontAlgn="ctr" latinLnBrk="0" hangingPunct="1"/>
                      <a:r>
                        <a:rPr lang="es-CO" sz="1200" u="none" strike="noStrike" kern="1200" dirty="0">
                          <a:solidFill>
                            <a:srgbClr val="40637A"/>
                          </a:solidFill>
                          <a:effectLst/>
                          <a:latin typeface="Arial" panose="020B0604020202020204" pitchFamily="34" charset="0"/>
                          <a:ea typeface="+mn-ea"/>
                          <a:cs typeface="Arial" panose="020B0604020202020204" pitchFamily="34" charset="0"/>
                        </a:rPr>
                        <a:t>100</a:t>
                      </a:r>
                    </a:p>
                  </a:txBody>
                  <a:tcPr marL="9525" marR="9525" marT="9525" marB="0" anchor="b"/>
                </a:tc>
                <a:tc>
                  <a:txBody>
                    <a:bodyPr/>
                    <a:lstStyle/>
                    <a:p>
                      <a:pPr marL="36000" algn="ctr" defTabSz="914400" rtl="0" eaLnBrk="1" fontAlgn="ctr" latinLnBrk="0" hangingPunct="1"/>
                      <a:r>
                        <a:rPr lang="es-CO" sz="1200" u="none" strike="noStrike" kern="1200">
                          <a:solidFill>
                            <a:srgbClr val="40637A"/>
                          </a:solidFill>
                          <a:effectLst/>
                          <a:latin typeface="Arial" panose="020B0604020202020204" pitchFamily="34" charset="0"/>
                          <a:ea typeface="+mn-ea"/>
                          <a:cs typeface="Arial" panose="020B0604020202020204" pitchFamily="34" charset="0"/>
                        </a:rPr>
                        <a:t>269</a:t>
                      </a:r>
                    </a:p>
                  </a:txBody>
                  <a:tcPr marL="9525" marR="9525" marT="9525" marB="0" anchor="b"/>
                </a:tc>
                <a:extLst>
                  <a:ext uri="{0D108BD9-81ED-4DB2-BD59-A6C34878D82A}">
                    <a16:rowId xmlns:a16="http://schemas.microsoft.com/office/drawing/2014/main" val="10001"/>
                  </a:ext>
                </a:extLst>
              </a:tr>
              <a:tr h="254668">
                <a:tc>
                  <a:txBody>
                    <a:bodyPr/>
                    <a:lstStyle/>
                    <a:p>
                      <a:pPr marL="36000" algn="ctr" defTabSz="914400" rtl="0" eaLnBrk="1" fontAlgn="ctr" latinLnBrk="0" hangingPunct="1"/>
                      <a:r>
                        <a:rPr lang="es-CO" sz="1200" u="none" strike="noStrike" kern="1200">
                          <a:solidFill>
                            <a:srgbClr val="40637A"/>
                          </a:solidFill>
                          <a:effectLst/>
                          <a:latin typeface="Arial" panose="020B0604020202020204" pitchFamily="34" charset="0"/>
                          <a:ea typeface="+mn-ea"/>
                          <a:cs typeface="Arial" panose="020B0604020202020204" pitchFamily="34" charset="0"/>
                        </a:rPr>
                        <a:t>Bolívar</a:t>
                      </a:r>
                    </a:p>
                  </a:txBody>
                  <a:tcPr marL="9525" marR="9525" marT="9525" marB="0" anchor="b"/>
                </a:tc>
                <a:tc>
                  <a:txBody>
                    <a:bodyPr/>
                    <a:lstStyle/>
                    <a:p>
                      <a:pPr marL="36000" algn="ctr" defTabSz="914400" rtl="0" eaLnBrk="1" fontAlgn="ctr" latinLnBrk="0" hangingPunct="1"/>
                      <a:r>
                        <a:rPr lang="es-CO" sz="1200" u="none" strike="noStrike" kern="1200" dirty="0">
                          <a:solidFill>
                            <a:srgbClr val="40637A"/>
                          </a:solidFill>
                          <a:effectLst/>
                          <a:latin typeface="Arial" panose="020B0604020202020204" pitchFamily="34" charset="0"/>
                          <a:ea typeface="+mn-ea"/>
                          <a:cs typeface="Arial" panose="020B0604020202020204" pitchFamily="34" charset="0"/>
                        </a:rPr>
                        <a:t>68</a:t>
                      </a:r>
                    </a:p>
                  </a:txBody>
                  <a:tcPr marL="9525" marR="9525" marT="9525" marB="0" anchor="b"/>
                </a:tc>
                <a:tc>
                  <a:txBody>
                    <a:bodyPr/>
                    <a:lstStyle/>
                    <a:p>
                      <a:pPr marL="36000" algn="ctr" defTabSz="914400" rtl="0" eaLnBrk="1" fontAlgn="ctr" latinLnBrk="0" hangingPunct="1"/>
                      <a:r>
                        <a:rPr lang="es-CO" sz="1200" u="none" strike="noStrike" kern="1200" dirty="0">
                          <a:solidFill>
                            <a:srgbClr val="40637A"/>
                          </a:solidFill>
                          <a:effectLst/>
                          <a:latin typeface="Arial" panose="020B0604020202020204" pitchFamily="34" charset="0"/>
                          <a:ea typeface="+mn-ea"/>
                          <a:cs typeface="Arial" panose="020B0604020202020204" pitchFamily="34" charset="0"/>
                        </a:rPr>
                        <a:t>41</a:t>
                      </a:r>
                    </a:p>
                  </a:txBody>
                  <a:tcPr marL="9525" marR="9525" marT="9525" marB="0" anchor="b"/>
                </a:tc>
                <a:extLst>
                  <a:ext uri="{0D108BD9-81ED-4DB2-BD59-A6C34878D82A}">
                    <a16:rowId xmlns:a16="http://schemas.microsoft.com/office/drawing/2014/main" val="10002"/>
                  </a:ext>
                </a:extLst>
              </a:tr>
              <a:tr h="254668">
                <a:tc>
                  <a:txBody>
                    <a:bodyPr/>
                    <a:lstStyle/>
                    <a:p>
                      <a:pPr marL="36000" algn="ctr" defTabSz="914400" rtl="0" eaLnBrk="1" fontAlgn="ctr" latinLnBrk="0" hangingPunct="1"/>
                      <a:r>
                        <a:rPr lang="es-CO" sz="1200" u="none" strike="noStrike" kern="1200">
                          <a:solidFill>
                            <a:srgbClr val="40637A"/>
                          </a:solidFill>
                          <a:effectLst/>
                          <a:latin typeface="Arial" panose="020B0604020202020204" pitchFamily="34" charset="0"/>
                          <a:ea typeface="+mn-ea"/>
                          <a:cs typeface="Arial" panose="020B0604020202020204" pitchFamily="34" charset="0"/>
                        </a:rPr>
                        <a:t>Bolívar Sur</a:t>
                      </a:r>
                    </a:p>
                  </a:txBody>
                  <a:tcPr marL="9525" marR="9525" marT="9525" marB="0" anchor="b"/>
                </a:tc>
                <a:tc>
                  <a:txBody>
                    <a:bodyPr/>
                    <a:lstStyle/>
                    <a:p>
                      <a:pPr marL="36000" algn="ctr" defTabSz="914400" rtl="0" eaLnBrk="1" fontAlgn="ctr" latinLnBrk="0" hangingPunct="1"/>
                      <a:r>
                        <a:rPr lang="es-CO" sz="1200" u="none" strike="noStrike" kern="1200">
                          <a:solidFill>
                            <a:srgbClr val="40637A"/>
                          </a:solidFill>
                          <a:effectLst/>
                          <a:latin typeface="Arial" panose="020B0604020202020204" pitchFamily="34" charset="0"/>
                          <a:ea typeface="+mn-ea"/>
                          <a:cs typeface="Arial" panose="020B0604020202020204" pitchFamily="34" charset="0"/>
                        </a:rPr>
                        <a:t>30</a:t>
                      </a:r>
                    </a:p>
                  </a:txBody>
                  <a:tcPr marL="9525" marR="9525" marT="9525" marB="0" anchor="b"/>
                </a:tc>
                <a:tc>
                  <a:txBody>
                    <a:bodyPr/>
                    <a:lstStyle/>
                    <a:p>
                      <a:pPr marL="36000" algn="ctr" defTabSz="914400" rtl="0" eaLnBrk="1" fontAlgn="ctr" latinLnBrk="0" hangingPunct="1"/>
                      <a:r>
                        <a:rPr lang="es-CO" sz="1200" u="none" strike="noStrike" kern="1200" dirty="0">
                          <a:solidFill>
                            <a:srgbClr val="40637A"/>
                          </a:solidFill>
                          <a:effectLst/>
                          <a:latin typeface="Arial" panose="020B0604020202020204" pitchFamily="34" charset="0"/>
                          <a:ea typeface="+mn-ea"/>
                          <a:cs typeface="Arial" panose="020B0604020202020204" pitchFamily="34" charset="0"/>
                        </a:rPr>
                        <a:t>45</a:t>
                      </a:r>
                    </a:p>
                  </a:txBody>
                  <a:tcPr marL="9525" marR="9525" marT="9525" marB="0" anchor="b"/>
                </a:tc>
                <a:extLst>
                  <a:ext uri="{0D108BD9-81ED-4DB2-BD59-A6C34878D82A}">
                    <a16:rowId xmlns:a16="http://schemas.microsoft.com/office/drawing/2014/main" val="10003"/>
                  </a:ext>
                </a:extLst>
              </a:tr>
              <a:tr h="254668">
                <a:tc>
                  <a:txBody>
                    <a:bodyPr/>
                    <a:lstStyle/>
                    <a:p>
                      <a:pPr marL="36000" algn="ctr" defTabSz="914400" rtl="0" eaLnBrk="1" fontAlgn="ctr" latinLnBrk="0" hangingPunct="1"/>
                      <a:r>
                        <a:rPr lang="es-CO" sz="1200" u="none" strike="noStrike" kern="1200">
                          <a:solidFill>
                            <a:srgbClr val="40637A"/>
                          </a:solidFill>
                          <a:effectLst/>
                          <a:latin typeface="Arial" panose="020B0604020202020204" pitchFamily="34" charset="0"/>
                          <a:ea typeface="+mn-ea"/>
                          <a:cs typeface="Arial" panose="020B0604020202020204" pitchFamily="34" charset="0"/>
                        </a:rPr>
                        <a:t>Cesar</a:t>
                      </a:r>
                    </a:p>
                  </a:txBody>
                  <a:tcPr marL="9525" marR="9525" marT="9525" marB="0" anchor="b"/>
                </a:tc>
                <a:tc>
                  <a:txBody>
                    <a:bodyPr/>
                    <a:lstStyle/>
                    <a:p>
                      <a:pPr marL="36000" algn="ctr" defTabSz="914400" rtl="0" eaLnBrk="1" fontAlgn="ctr" latinLnBrk="0" hangingPunct="1"/>
                      <a:r>
                        <a:rPr lang="es-CO" sz="1200" u="none" strike="noStrike" kern="1200">
                          <a:solidFill>
                            <a:srgbClr val="40637A"/>
                          </a:solidFill>
                          <a:effectLst/>
                          <a:latin typeface="Arial" panose="020B0604020202020204" pitchFamily="34" charset="0"/>
                          <a:ea typeface="+mn-ea"/>
                          <a:cs typeface="Arial" panose="020B0604020202020204" pitchFamily="34" charset="0"/>
                        </a:rPr>
                        <a:t>345</a:t>
                      </a:r>
                    </a:p>
                  </a:txBody>
                  <a:tcPr marL="9525" marR="9525" marT="9525" marB="0" anchor="b"/>
                </a:tc>
                <a:tc>
                  <a:txBody>
                    <a:bodyPr/>
                    <a:lstStyle/>
                    <a:p>
                      <a:pPr marL="36000" algn="ctr" defTabSz="914400" rtl="0" eaLnBrk="1" fontAlgn="ctr" latinLnBrk="0" hangingPunct="1"/>
                      <a:r>
                        <a:rPr lang="es-CO" sz="1200" u="none" strike="noStrike" kern="1200" dirty="0">
                          <a:solidFill>
                            <a:srgbClr val="40637A"/>
                          </a:solidFill>
                          <a:effectLst/>
                          <a:latin typeface="Arial" panose="020B0604020202020204" pitchFamily="34" charset="0"/>
                          <a:ea typeface="+mn-ea"/>
                          <a:cs typeface="Arial" panose="020B0604020202020204" pitchFamily="34" charset="0"/>
                        </a:rPr>
                        <a:t>120</a:t>
                      </a:r>
                    </a:p>
                  </a:txBody>
                  <a:tcPr marL="9525" marR="9525" marT="9525" marB="0" anchor="b"/>
                </a:tc>
                <a:extLst>
                  <a:ext uri="{0D108BD9-81ED-4DB2-BD59-A6C34878D82A}">
                    <a16:rowId xmlns:a16="http://schemas.microsoft.com/office/drawing/2014/main" val="10004"/>
                  </a:ext>
                </a:extLst>
              </a:tr>
              <a:tr h="254668">
                <a:tc>
                  <a:txBody>
                    <a:bodyPr/>
                    <a:lstStyle/>
                    <a:p>
                      <a:pPr marL="36000" algn="ctr" defTabSz="914400" rtl="0" eaLnBrk="1" fontAlgn="ctr" latinLnBrk="0" hangingPunct="1"/>
                      <a:r>
                        <a:rPr lang="es-CO" sz="1200" u="none" strike="noStrike" kern="1200">
                          <a:solidFill>
                            <a:srgbClr val="40637A"/>
                          </a:solidFill>
                          <a:effectLst/>
                          <a:latin typeface="Arial" panose="020B0604020202020204" pitchFamily="34" charset="0"/>
                          <a:ea typeface="+mn-ea"/>
                          <a:cs typeface="Arial" panose="020B0604020202020204" pitchFamily="34" charset="0"/>
                        </a:rPr>
                        <a:t>Córdoba</a:t>
                      </a:r>
                    </a:p>
                  </a:txBody>
                  <a:tcPr marL="9525" marR="9525" marT="9525" marB="0" anchor="b"/>
                </a:tc>
                <a:tc>
                  <a:txBody>
                    <a:bodyPr/>
                    <a:lstStyle/>
                    <a:p>
                      <a:pPr marL="36000" algn="ctr" defTabSz="914400" rtl="0" eaLnBrk="1" fontAlgn="ctr" latinLnBrk="0" hangingPunct="1"/>
                      <a:r>
                        <a:rPr lang="es-CO" sz="1200" u="none" strike="noStrike" kern="1200">
                          <a:solidFill>
                            <a:srgbClr val="40637A"/>
                          </a:solidFill>
                          <a:effectLst/>
                          <a:latin typeface="Arial" panose="020B0604020202020204" pitchFamily="34" charset="0"/>
                          <a:ea typeface="+mn-ea"/>
                          <a:cs typeface="Arial" panose="020B0604020202020204" pitchFamily="34" charset="0"/>
                        </a:rPr>
                        <a:t>60</a:t>
                      </a:r>
                    </a:p>
                  </a:txBody>
                  <a:tcPr marL="9525" marR="9525" marT="9525" marB="0" anchor="b"/>
                </a:tc>
                <a:tc>
                  <a:txBody>
                    <a:bodyPr/>
                    <a:lstStyle/>
                    <a:p>
                      <a:pPr marL="36000" algn="ctr" defTabSz="914400" rtl="0" eaLnBrk="1" fontAlgn="ctr" latinLnBrk="0" hangingPunct="1"/>
                      <a:r>
                        <a:rPr lang="es-CO" sz="1200" u="none" strike="noStrike" kern="1200" dirty="0">
                          <a:solidFill>
                            <a:srgbClr val="40637A"/>
                          </a:solidFill>
                          <a:effectLst/>
                          <a:latin typeface="Arial" panose="020B0604020202020204" pitchFamily="34" charset="0"/>
                          <a:ea typeface="+mn-ea"/>
                          <a:cs typeface="Arial" panose="020B0604020202020204" pitchFamily="34" charset="0"/>
                        </a:rPr>
                        <a:t>160</a:t>
                      </a:r>
                    </a:p>
                  </a:txBody>
                  <a:tcPr marL="9525" marR="9525" marT="9525" marB="0" anchor="b"/>
                </a:tc>
                <a:extLst>
                  <a:ext uri="{0D108BD9-81ED-4DB2-BD59-A6C34878D82A}">
                    <a16:rowId xmlns:a16="http://schemas.microsoft.com/office/drawing/2014/main" val="302819185"/>
                  </a:ext>
                </a:extLst>
              </a:tr>
              <a:tr h="254668">
                <a:tc>
                  <a:txBody>
                    <a:bodyPr/>
                    <a:lstStyle/>
                    <a:p>
                      <a:pPr marL="36000" algn="ctr" defTabSz="914400" rtl="0" eaLnBrk="1" fontAlgn="ctr" latinLnBrk="0" hangingPunct="1"/>
                      <a:r>
                        <a:rPr lang="es-CO" sz="1200" u="none" strike="noStrike" kern="1200">
                          <a:solidFill>
                            <a:srgbClr val="40637A"/>
                          </a:solidFill>
                          <a:effectLst/>
                          <a:latin typeface="Arial" panose="020B0604020202020204" pitchFamily="34" charset="0"/>
                          <a:ea typeface="+mn-ea"/>
                          <a:cs typeface="Arial" panose="020B0604020202020204" pitchFamily="34" charset="0"/>
                        </a:rPr>
                        <a:t>Guajira</a:t>
                      </a:r>
                    </a:p>
                  </a:txBody>
                  <a:tcPr marL="9525" marR="9525" marT="9525" marB="0" anchor="b"/>
                </a:tc>
                <a:tc>
                  <a:txBody>
                    <a:bodyPr/>
                    <a:lstStyle/>
                    <a:p>
                      <a:pPr marL="36000" algn="ctr" defTabSz="914400" rtl="0" eaLnBrk="1" fontAlgn="ctr" latinLnBrk="0" hangingPunct="1"/>
                      <a:r>
                        <a:rPr lang="es-CO" sz="1200" u="none" strike="noStrike" kern="1200">
                          <a:solidFill>
                            <a:srgbClr val="40637A"/>
                          </a:solidFill>
                          <a:effectLst/>
                          <a:latin typeface="Arial" panose="020B0604020202020204" pitchFamily="34" charset="0"/>
                          <a:ea typeface="+mn-ea"/>
                          <a:cs typeface="Arial" panose="020B0604020202020204" pitchFamily="34" charset="0"/>
                        </a:rPr>
                        <a:t>102</a:t>
                      </a:r>
                    </a:p>
                  </a:txBody>
                  <a:tcPr marL="9525" marR="9525" marT="9525" marB="0" anchor="b"/>
                </a:tc>
                <a:tc>
                  <a:txBody>
                    <a:bodyPr/>
                    <a:lstStyle/>
                    <a:p>
                      <a:pPr marL="36000" algn="ctr" defTabSz="914400" rtl="0" eaLnBrk="1" fontAlgn="ctr" latinLnBrk="0" hangingPunct="1"/>
                      <a:r>
                        <a:rPr lang="es-CO" sz="1200" u="none" strike="noStrike" kern="1200" dirty="0">
                          <a:solidFill>
                            <a:srgbClr val="40637A"/>
                          </a:solidFill>
                          <a:effectLst/>
                          <a:latin typeface="Arial" panose="020B0604020202020204" pitchFamily="34" charset="0"/>
                          <a:ea typeface="+mn-ea"/>
                          <a:cs typeface="Arial" panose="020B0604020202020204" pitchFamily="34" charset="0"/>
                        </a:rPr>
                        <a:t>139</a:t>
                      </a:r>
                    </a:p>
                  </a:txBody>
                  <a:tcPr marL="9525" marR="9525" marT="9525" marB="0" anchor="b"/>
                </a:tc>
                <a:extLst>
                  <a:ext uri="{0D108BD9-81ED-4DB2-BD59-A6C34878D82A}">
                    <a16:rowId xmlns:a16="http://schemas.microsoft.com/office/drawing/2014/main" val="2579022203"/>
                  </a:ext>
                </a:extLst>
              </a:tr>
              <a:tr h="254668">
                <a:tc>
                  <a:txBody>
                    <a:bodyPr/>
                    <a:lstStyle/>
                    <a:p>
                      <a:pPr marL="36000" algn="ctr" defTabSz="914400" rtl="0" eaLnBrk="1" fontAlgn="ctr" latinLnBrk="0" hangingPunct="1"/>
                      <a:r>
                        <a:rPr lang="es-CO" sz="1200" u="none" strike="noStrike" kern="1200">
                          <a:solidFill>
                            <a:srgbClr val="40637A"/>
                          </a:solidFill>
                          <a:effectLst/>
                          <a:latin typeface="Arial" panose="020B0604020202020204" pitchFamily="34" charset="0"/>
                          <a:ea typeface="+mn-ea"/>
                          <a:cs typeface="Arial" panose="020B0604020202020204" pitchFamily="34" charset="0"/>
                        </a:rPr>
                        <a:t>Magdalena</a:t>
                      </a:r>
                    </a:p>
                  </a:txBody>
                  <a:tcPr marL="9525" marR="9525" marT="9525" marB="0" anchor="b"/>
                </a:tc>
                <a:tc>
                  <a:txBody>
                    <a:bodyPr/>
                    <a:lstStyle/>
                    <a:p>
                      <a:pPr marL="36000" algn="ctr" defTabSz="914400" rtl="0" eaLnBrk="1" fontAlgn="ctr" latinLnBrk="0" hangingPunct="1"/>
                      <a:r>
                        <a:rPr lang="es-CO" sz="1200" u="none" strike="noStrike" kern="1200">
                          <a:solidFill>
                            <a:srgbClr val="40637A"/>
                          </a:solidFill>
                          <a:effectLst/>
                          <a:latin typeface="Arial" panose="020B0604020202020204" pitchFamily="34" charset="0"/>
                          <a:ea typeface="+mn-ea"/>
                          <a:cs typeface="Arial" panose="020B0604020202020204" pitchFamily="34" charset="0"/>
                        </a:rPr>
                        <a:t>10</a:t>
                      </a:r>
                    </a:p>
                  </a:txBody>
                  <a:tcPr marL="9525" marR="9525" marT="9525" marB="0" anchor="b"/>
                </a:tc>
                <a:tc>
                  <a:txBody>
                    <a:bodyPr/>
                    <a:lstStyle/>
                    <a:p>
                      <a:pPr marL="36000" algn="ctr" defTabSz="914400" rtl="0" eaLnBrk="1" fontAlgn="ctr" latinLnBrk="0" hangingPunct="1"/>
                      <a:r>
                        <a:rPr lang="es-CO" sz="1200" u="none" strike="noStrike" kern="1200" dirty="0">
                          <a:solidFill>
                            <a:srgbClr val="40637A"/>
                          </a:solidFill>
                          <a:effectLst/>
                          <a:latin typeface="Arial" panose="020B0604020202020204" pitchFamily="34" charset="0"/>
                          <a:ea typeface="+mn-ea"/>
                          <a:cs typeface="Arial" panose="020B0604020202020204" pitchFamily="34" charset="0"/>
                        </a:rPr>
                        <a:t>130</a:t>
                      </a:r>
                    </a:p>
                  </a:txBody>
                  <a:tcPr marL="9525" marR="9525" marT="9525" marB="0" anchor="b"/>
                </a:tc>
                <a:extLst>
                  <a:ext uri="{0D108BD9-81ED-4DB2-BD59-A6C34878D82A}">
                    <a16:rowId xmlns:a16="http://schemas.microsoft.com/office/drawing/2014/main" val="10007"/>
                  </a:ext>
                </a:extLst>
              </a:tr>
              <a:tr h="254668">
                <a:tc>
                  <a:txBody>
                    <a:bodyPr/>
                    <a:lstStyle/>
                    <a:p>
                      <a:pPr marL="36000" algn="ctr" defTabSz="914400" rtl="0" eaLnBrk="1" fontAlgn="ctr" latinLnBrk="0" hangingPunct="1"/>
                      <a:r>
                        <a:rPr lang="es-CO" sz="1200" u="none" strike="noStrike" kern="1200">
                          <a:solidFill>
                            <a:srgbClr val="40637A"/>
                          </a:solidFill>
                          <a:effectLst/>
                          <a:latin typeface="Arial" panose="020B0604020202020204" pitchFamily="34" charset="0"/>
                          <a:ea typeface="+mn-ea"/>
                          <a:cs typeface="Arial" panose="020B0604020202020204" pitchFamily="34" charset="0"/>
                        </a:rPr>
                        <a:t>Sucre</a:t>
                      </a:r>
                    </a:p>
                  </a:txBody>
                  <a:tcPr marL="9525" marR="9525" marT="9525" marB="0" anchor="b"/>
                </a:tc>
                <a:tc>
                  <a:txBody>
                    <a:bodyPr/>
                    <a:lstStyle/>
                    <a:p>
                      <a:pPr marL="36000" algn="ctr" defTabSz="914400" rtl="0" eaLnBrk="1" fontAlgn="ctr" latinLnBrk="0" hangingPunct="1"/>
                      <a:r>
                        <a:rPr lang="es-CO" sz="1200" u="none" strike="noStrike" kern="1200" dirty="0">
                          <a:solidFill>
                            <a:srgbClr val="40637A"/>
                          </a:solidFill>
                          <a:effectLst/>
                          <a:latin typeface="Arial" panose="020B0604020202020204" pitchFamily="34" charset="0"/>
                          <a:ea typeface="+mn-ea"/>
                          <a:cs typeface="Arial" panose="020B0604020202020204" pitchFamily="34" charset="0"/>
                        </a:rPr>
                        <a:t>20</a:t>
                      </a:r>
                    </a:p>
                  </a:txBody>
                  <a:tcPr marL="9525" marR="9525" marT="9525" marB="0" anchor="b"/>
                </a:tc>
                <a:tc>
                  <a:txBody>
                    <a:bodyPr/>
                    <a:lstStyle/>
                    <a:p>
                      <a:pPr marL="36000" algn="ctr" defTabSz="914400" rtl="0" eaLnBrk="1" fontAlgn="ctr" latinLnBrk="0" hangingPunct="1"/>
                      <a:r>
                        <a:rPr lang="es-CO" sz="1200" u="none" strike="noStrike" kern="1200" dirty="0">
                          <a:solidFill>
                            <a:srgbClr val="40637A"/>
                          </a:solidFill>
                          <a:effectLst/>
                          <a:latin typeface="Arial" panose="020B0604020202020204" pitchFamily="34" charset="0"/>
                          <a:ea typeface="+mn-ea"/>
                          <a:cs typeface="Arial" panose="020B0604020202020204" pitchFamily="34" charset="0"/>
                        </a:rPr>
                        <a:t>112</a:t>
                      </a:r>
                    </a:p>
                  </a:txBody>
                  <a:tcPr marL="9525" marR="9525" marT="9525" marB="0" anchor="b"/>
                </a:tc>
                <a:extLst>
                  <a:ext uri="{0D108BD9-81ED-4DB2-BD59-A6C34878D82A}">
                    <a16:rowId xmlns:a16="http://schemas.microsoft.com/office/drawing/2014/main" val="10008"/>
                  </a:ext>
                </a:extLst>
              </a:tr>
              <a:tr h="691140">
                <a:tc>
                  <a:txBody>
                    <a:bodyPr/>
                    <a:lstStyle/>
                    <a:p>
                      <a:pPr marL="36000" algn="ctr" defTabSz="914400" rtl="0" eaLnBrk="1" fontAlgn="ctr" latinLnBrk="0" hangingPunct="1"/>
                      <a:r>
                        <a:rPr lang="es-CO" sz="1200" b="1" u="none" strike="noStrike" kern="1200" dirty="0">
                          <a:solidFill>
                            <a:srgbClr val="40637A"/>
                          </a:solidFill>
                          <a:effectLst/>
                          <a:latin typeface="Arial" panose="020B0604020202020204" pitchFamily="34" charset="0"/>
                          <a:ea typeface="+mn-ea"/>
                          <a:cs typeface="Arial" panose="020B0604020202020204" pitchFamily="34" charset="0"/>
                        </a:rPr>
                        <a:t>Total general</a:t>
                      </a:r>
                    </a:p>
                  </a:txBody>
                  <a:tcPr marL="9525" marR="9525" marT="9525" marB="0" anchor="ctr"/>
                </a:tc>
                <a:tc>
                  <a:txBody>
                    <a:bodyPr/>
                    <a:lstStyle/>
                    <a:p>
                      <a:pPr marL="36000" algn="ctr" defTabSz="914400" rtl="0" eaLnBrk="1" fontAlgn="ctr" latinLnBrk="0" hangingPunct="1"/>
                      <a:r>
                        <a:rPr lang="es-CO" sz="1200" b="1" u="none" strike="noStrike" kern="1200" dirty="0">
                          <a:solidFill>
                            <a:srgbClr val="40637A"/>
                          </a:solidFill>
                          <a:effectLst/>
                          <a:latin typeface="Arial" panose="020B0604020202020204" pitchFamily="34" charset="0"/>
                          <a:ea typeface="+mn-ea"/>
                          <a:cs typeface="Arial" panose="020B0604020202020204" pitchFamily="34" charset="0"/>
                        </a:rPr>
                        <a:t>734</a:t>
                      </a:r>
                    </a:p>
                  </a:txBody>
                  <a:tcPr marL="9525" marR="9525" marT="9525" marB="0" anchor="ctr"/>
                </a:tc>
                <a:tc>
                  <a:txBody>
                    <a:bodyPr/>
                    <a:lstStyle/>
                    <a:p>
                      <a:pPr marL="36000" algn="ctr" defTabSz="914400" rtl="0" eaLnBrk="1" fontAlgn="ctr" latinLnBrk="0" hangingPunct="1"/>
                      <a:r>
                        <a:rPr lang="es-CO" sz="1200" b="1" u="none" strike="noStrike" kern="1200" dirty="0">
                          <a:solidFill>
                            <a:srgbClr val="40637A"/>
                          </a:solidFill>
                          <a:effectLst/>
                          <a:latin typeface="Arial" panose="020B0604020202020204" pitchFamily="34" charset="0"/>
                          <a:ea typeface="+mn-ea"/>
                          <a:cs typeface="Arial" panose="020B0604020202020204" pitchFamily="34" charset="0"/>
                        </a:rPr>
                        <a:t>1201</a:t>
                      </a:r>
                    </a:p>
                  </a:txBody>
                  <a:tcPr marL="9525" marR="9525" marT="9525" marB="0" anchor="ctr"/>
                </a:tc>
                <a:extLst>
                  <a:ext uri="{0D108BD9-81ED-4DB2-BD59-A6C34878D82A}">
                    <a16:rowId xmlns:a16="http://schemas.microsoft.com/office/drawing/2014/main" val="91852872"/>
                  </a:ext>
                </a:extLst>
              </a:tr>
            </a:tbl>
          </a:graphicData>
        </a:graphic>
      </p:graphicFrame>
      <p:sp>
        <p:nvSpPr>
          <p:cNvPr id="8" name="CuadroTexto 7">
            <a:extLst>
              <a:ext uri="{FF2B5EF4-FFF2-40B4-BE49-F238E27FC236}">
                <a16:creationId xmlns:a16="http://schemas.microsoft.com/office/drawing/2014/main" id="{47FE9FFC-F537-4901-8961-9D7676D23245}"/>
              </a:ext>
            </a:extLst>
          </p:cNvPr>
          <p:cNvSpPr txBox="1"/>
          <p:nvPr/>
        </p:nvSpPr>
        <p:spPr>
          <a:xfrm>
            <a:off x="3887442" y="4899167"/>
            <a:ext cx="1192634" cy="276999"/>
          </a:xfrm>
          <a:prstGeom prst="rect">
            <a:avLst/>
          </a:prstGeom>
          <a:noFill/>
        </p:spPr>
        <p:txBody>
          <a:bodyPr wrap="none" rtlCol="0">
            <a:spAutoFit/>
          </a:bodyPr>
          <a:lstStyle/>
          <a:p>
            <a:pPr marL="36000" algn="ctr" fontAlgn="ctr"/>
            <a:r>
              <a:rPr lang="es-CO" sz="1200" dirty="0">
                <a:solidFill>
                  <a:srgbClr val="40637A"/>
                </a:solidFill>
                <a:latin typeface="Arial" panose="020B0604020202020204" pitchFamily="34" charset="0"/>
                <a:cs typeface="Arial" panose="020B0604020202020204" pitchFamily="34" charset="0"/>
              </a:rPr>
              <a:t>*Por topología</a:t>
            </a:r>
          </a:p>
        </p:txBody>
      </p:sp>
    </p:spTree>
    <p:extLst>
      <p:ext uri="{BB962C8B-B14F-4D97-AF65-F5344CB8AC3E}">
        <p14:creationId xmlns:p14="http://schemas.microsoft.com/office/powerpoint/2010/main" val="3528708658"/>
      </p:ext>
    </p:extLst>
  </p:cSld>
  <p:clrMapOvr>
    <a:masterClrMapping/>
  </p:clrMapOvr>
</p:sld>
</file>

<file path=ppt/theme/theme1.xml><?xml version="1.0" encoding="utf-8"?>
<a:theme xmlns:a="http://schemas.openxmlformats.org/drawingml/2006/main" name="EC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A" id="{C4E7EB16-2068-40AE-B082-C9CDA52D0829}" vid="{6AD17654-A202-4F00-9C63-C5817C69FBAB}"/>
    </a:ext>
  </a:extLst>
</a:theme>
</file>

<file path=docProps/app.xml><?xml version="1.0" encoding="utf-8"?>
<Properties xmlns="http://schemas.openxmlformats.org/officeDocument/2006/extended-properties" xmlns:vt="http://schemas.openxmlformats.org/officeDocument/2006/docPropsVTypes">
  <Template>ECA</Template>
  <TotalTime>5774</TotalTime>
  <Words>918</Words>
  <Application>Microsoft Office PowerPoint</Application>
  <PresentationFormat>Panorámica</PresentationFormat>
  <Paragraphs>293</Paragraphs>
  <Slides>11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11</vt:i4>
      </vt:variant>
    </vt:vector>
  </HeadingPairs>
  <TitlesOfParts>
    <vt:vector size="16" baseType="lpstr">
      <vt:lpstr>Arial</vt:lpstr>
      <vt:lpstr>Calibri</vt:lpstr>
      <vt:lpstr>Tahoma</vt:lpstr>
      <vt:lpstr>Wingdings</vt:lpstr>
      <vt:lpstr>ECA</vt:lpstr>
      <vt:lpstr>Conexión De Fuentes Renovables</vt:lpstr>
      <vt:lpstr>Solicitudes de Generación Renovables</vt:lpstr>
      <vt:lpstr>Solicitudes de Generación Renovables</vt:lpstr>
      <vt:lpstr>Solicitudes de Generación Renovables</vt:lpstr>
      <vt:lpstr>Solicitudes de Generación Renovables</vt:lpstr>
      <vt:lpstr>Solicitudes de Generación Renovables</vt:lpstr>
      <vt:lpstr>Solicitudes de Generación Renovables</vt:lpstr>
      <vt:lpstr>Solicitudes de Generación Renovables</vt:lpstr>
      <vt:lpstr>Solicitudes de Generación Renovables</vt:lpstr>
      <vt:lpstr>Solicitudes de Generación Renovables</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Renovables</dc:title>
  <dc:creator>ALAN RAFAEL PALACIO BONILLA</dc:creator>
  <cp:lastModifiedBy>Henry De Jesus Andrade Lopez</cp:lastModifiedBy>
  <cp:revision>96</cp:revision>
  <dcterms:created xsi:type="dcterms:W3CDTF">2019-08-12T21:05:21Z</dcterms:created>
  <dcterms:modified xsi:type="dcterms:W3CDTF">2019-10-03T16:53:20Z</dcterms:modified>
</cp:coreProperties>
</file>