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9.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0.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1.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4"/>
  </p:sldMasterIdLst>
  <p:notesMasterIdLst>
    <p:notesMasterId r:id="rId44"/>
  </p:notesMasterIdLst>
  <p:sldIdLst>
    <p:sldId id="256" r:id="rId5"/>
    <p:sldId id="259" r:id="rId6"/>
    <p:sldId id="312" r:id="rId7"/>
    <p:sldId id="283" r:id="rId8"/>
    <p:sldId id="265" r:id="rId9"/>
    <p:sldId id="284" r:id="rId10"/>
    <p:sldId id="285" r:id="rId11"/>
    <p:sldId id="316" r:id="rId12"/>
    <p:sldId id="264" r:id="rId13"/>
    <p:sldId id="317" r:id="rId14"/>
    <p:sldId id="320" r:id="rId15"/>
    <p:sldId id="257" r:id="rId16"/>
    <p:sldId id="266" r:id="rId17"/>
    <p:sldId id="267" r:id="rId18"/>
    <p:sldId id="268" r:id="rId19"/>
    <p:sldId id="269" r:id="rId20"/>
    <p:sldId id="270" r:id="rId21"/>
    <p:sldId id="286" r:id="rId22"/>
    <p:sldId id="318" r:id="rId23"/>
    <p:sldId id="300" r:id="rId24"/>
    <p:sldId id="310" r:id="rId25"/>
    <p:sldId id="319" r:id="rId26"/>
    <p:sldId id="309" r:id="rId27"/>
    <p:sldId id="304" r:id="rId28"/>
    <p:sldId id="260" r:id="rId29"/>
    <p:sldId id="302" r:id="rId30"/>
    <p:sldId id="282" r:id="rId31"/>
    <p:sldId id="323" r:id="rId32"/>
    <p:sldId id="288" r:id="rId33"/>
    <p:sldId id="305" r:id="rId34"/>
    <p:sldId id="289" r:id="rId35"/>
    <p:sldId id="290" r:id="rId36"/>
    <p:sldId id="291" r:id="rId37"/>
    <p:sldId id="306" r:id="rId38"/>
    <p:sldId id="292" r:id="rId39"/>
    <p:sldId id="308" r:id="rId40"/>
    <p:sldId id="293" r:id="rId41"/>
    <p:sldId id="294" r:id="rId42"/>
    <p:sldId id="322" r:id="rId43"/>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5" roundtripDataSignature="AMtx7mj5pqRmGodSHQ4ZQNmcXiUbnIzTm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FF8638"/>
    <a:srgbClr val="9933FF"/>
    <a:srgbClr val="70AD47"/>
    <a:srgbClr val="4472C4"/>
    <a:srgbClr val="ED7D31"/>
    <a:srgbClr val="A5A5A5"/>
    <a:srgbClr val="FFC000"/>
    <a:srgbClr val="F18C55"/>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1A8D30-B163-47C7-A625-4069750178FD}" v="46" dt="2020-11-05T15:19:10.626"/>
  </p1510:revLst>
</p1510:revInfo>
</file>

<file path=ppt/tableStyles.xml><?xml version="1.0" encoding="utf-8"?>
<a:tblStyleLst xmlns:a="http://schemas.openxmlformats.org/drawingml/2006/main" def="{AF326553-DC19-46A5-A729-BFAB9104EC41}">
  <a:tblStyle styleId="{AF326553-DC19-46A5-A729-BFAB9104EC4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904" autoAdjust="0"/>
    <p:restoredTop sz="95226" autoAdjust="0"/>
  </p:normalViewPr>
  <p:slideViewPr>
    <p:cSldViewPr snapToGrid="0">
      <p:cViewPr varScale="1">
        <p:scale>
          <a:sx n="62" d="100"/>
          <a:sy n="62" d="100"/>
        </p:scale>
        <p:origin x="1740" y="56"/>
      </p:cViewPr>
      <p:guideLst>
        <p:guide orient="horz" pos="2160"/>
        <p:guide pos="288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customschemas.google.com/relationships/presentationmetadata" Target="meta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diagrams/_rels/data10.xml.rels><?xml version="1.0" encoding="UTF-8" standalone="yes"?>
<Relationships xmlns="http://schemas.openxmlformats.org/package/2006/relationships"><Relationship Id="rId1" Type="http://schemas.openxmlformats.org/officeDocument/2006/relationships/image" Target="../media/image9.png"/></Relationships>
</file>

<file path=ppt/diagrams/_rels/data11.xml.rels><?xml version="1.0" encoding="UTF-8" standalone="yes"?>
<Relationships xmlns="http://schemas.openxmlformats.org/package/2006/relationships"><Relationship Id="rId1" Type="http://schemas.openxmlformats.org/officeDocument/2006/relationships/image" Target="../media/image10.png"/></Relationships>
</file>

<file path=ppt/diagrams/_rels/data5.xml.rels><?xml version="1.0" encoding="UTF-8" standalone="yes"?>
<Relationships xmlns="http://schemas.openxmlformats.org/package/2006/relationships"><Relationship Id="rId1" Type="http://schemas.openxmlformats.org/officeDocument/2006/relationships/image" Target="../media/image4.png"/></Relationships>
</file>

<file path=ppt/diagrams/_rels/data6.xml.rels><?xml version="1.0" encoding="UTF-8" standalone="yes"?>
<Relationships xmlns="http://schemas.openxmlformats.org/package/2006/relationships"><Relationship Id="rId1" Type="http://schemas.openxmlformats.org/officeDocument/2006/relationships/image" Target="../media/image5.png"/></Relationships>
</file>

<file path=ppt/diagrams/_rels/data7.xml.rels><?xml version="1.0" encoding="UTF-8" standalone="yes"?>
<Relationships xmlns="http://schemas.openxmlformats.org/package/2006/relationships"><Relationship Id="rId1" Type="http://schemas.openxmlformats.org/officeDocument/2006/relationships/image" Target="../media/image6.png"/></Relationships>
</file>

<file path=ppt/diagrams/_rels/data8.xml.rels><?xml version="1.0" encoding="UTF-8" standalone="yes"?>
<Relationships xmlns="http://schemas.openxmlformats.org/package/2006/relationships"><Relationship Id="rId1" Type="http://schemas.openxmlformats.org/officeDocument/2006/relationships/image" Target="../media/image7.png"/></Relationships>
</file>

<file path=ppt/diagrams/_rels/data9.xml.rels><?xml version="1.0" encoding="UTF-8" standalone="yes"?>
<Relationships xmlns="http://schemas.openxmlformats.org/package/2006/relationships"><Relationship Id="rId1" Type="http://schemas.openxmlformats.org/officeDocument/2006/relationships/image" Target="../media/image8.png"/></Relationships>
</file>

<file path=ppt/diagrams/_rels/drawing10.xml.rels><?xml version="1.0" encoding="UTF-8" standalone="yes"?>
<Relationships xmlns="http://schemas.openxmlformats.org/package/2006/relationships"><Relationship Id="rId1" Type="http://schemas.openxmlformats.org/officeDocument/2006/relationships/image" Target="../media/image9.png"/></Relationships>
</file>

<file path=ppt/diagrams/_rels/drawing11.xml.rels><?xml version="1.0" encoding="UTF-8" standalone="yes"?>
<Relationships xmlns="http://schemas.openxmlformats.org/package/2006/relationships"><Relationship Id="rId1" Type="http://schemas.openxmlformats.org/officeDocument/2006/relationships/image" Target="../media/image10.png"/></Relationships>
</file>

<file path=ppt/diagrams/_rels/drawing5.xml.rels><?xml version="1.0" encoding="UTF-8" standalone="yes"?>
<Relationships xmlns="http://schemas.openxmlformats.org/package/2006/relationships"><Relationship Id="rId1" Type="http://schemas.openxmlformats.org/officeDocument/2006/relationships/image" Target="../media/image4.png"/></Relationships>
</file>

<file path=ppt/diagrams/_rels/drawing6.xml.rels><?xml version="1.0" encoding="UTF-8" standalone="yes"?>
<Relationships xmlns="http://schemas.openxmlformats.org/package/2006/relationships"><Relationship Id="rId1" Type="http://schemas.openxmlformats.org/officeDocument/2006/relationships/image" Target="../media/image5.png"/></Relationships>
</file>

<file path=ppt/diagrams/_rels/drawing7.xml.rels><?xml version="1.0" encoding="UTF-8" standalone="yes"?>
<Relationships xmlns="http://schemas.openxmlformats.org/package/2006/relationships"><Relationship Id="rId1" Type="http://schemas.openxmlformats.org/officeDocument/2006/relationships/image" Target="../media/image6.png"/></Relationships>
</file>

<file path=ppt/diagrams/_rels/drawing8.xml.rels><?xml version="1.0" encoding="UTF-8" standalone="yes"?>
<Relationships xmlns="http://schemas.openxmlformats.org/package/2006/relationships"><Relationship Id="rId1" Type="http://schemas.openxmlformats.org/officeDocument/2006/relationships/image" Target="../media/image7.png"/></Relationships>
</file>

<file path=ppt/diagrams/_rels/drawing9.xml.rels><?xml version="1.0" encoding="UTF-8" standalone="yes"?>
<Relationships xmlns="http://schemas.openxmlformats.org/package/2006/relationships"><Relationship Id="rId1"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DC5392-F481-4325-883D-0AE9612AB15A}" type="doc">
      <dgm:prSet loTypeId="urn:microsoft.com/office/officeart/2005/8/layout/list1" loCatId="list" qsTypeId="urn:microsoft.com/office/officeart/2005/8/quickstyle/3d3" qsCatId="3D" csTypeId="urn:microsoft.com/office/officeart/2005/8/colors/accent1_5" csCatId="accent1" phldr="1"/>
      <dgm:spPr/>
      <dgm:t>
        <a:bodyPr/>
        <a:lstStyle/>
        <a:p>
          <a:endParaRPr lang="es-CO"/>
        </a:p>
      </dgm:t>
    </dgm:pt>
    <dgm:pt modelId="{A4329778-16C8-4256-A7D7-8C0CBF71558F}">
      <dgm:prSet phldrT="[Texto]" custT="1"/>
      <dgm:spPr>
        <a:gradFill rotWithShape="0">
          <a:gsLst>
            <a:gs pos="0">
              <a:srgbClr val="F18C55">
                <a:alpha val="70000"/>
              </a:srgbClr>
            </a:gs>
            <a:gs pos="50000">
              <a:srgbClr val="ED7D31">
                <a:hueOff val="0"/>
                <a:satOff val="0"/>
                <a:lumOff val="0"/>
                <a:alphaOff val="0"/>
                <a:satMod val="110000"/>
                <a:lumMod val="100000"/>
                <a:shade val="100000"/>
              </a:srgbClr>
            </a:gs>
            <a:gs pos="100000">
              <a:srgbClr val="ED7D31">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solidFill>
                <a:sysClr val="window" lastClr="FFFFFF"/>
              </a:solidFill>
              <a:latin typeface="+mj-lt"/>
              <a:ea typeface="+mn-ea"/>
              <a:cs typeface="Calibri" panose="020F0502020204030204" pitchFamily="34" charset="0"/>
            </a:rPr>
            <a:t>Antecedentes y variables </a:t>
          </a:r>
          <a:r>
            <a:rPr lang="es-ES" sz="2400" b="0" kern="1200" baseline="30000" dirty="0">
              <a:latin typeface="+mj-lt"/>
              <a:cs typeface="Calibri" panose="020F0502020204030204" pitchFamily="34" charset="0"/>
            </a:rPr>
            <a:t>(1)</a:t>
          </a:r>
          <a:endParaRPr lang="es-CO" sz="2400" b="0" kern="1200" dirty="0">
            <a:latin typeface="+mj-lt"/>
            <a:cs typeface="Calibri" panose="020F0502020204030204" pitchFamily="34" charset="0"/>
          </a:endParaRPr>
        </a:p>
      </dgm:t>
    </dgm:pt>
    <dgm:pt modelId="{3F2D2E4E-4591-4398-8C5A-AA88B082C382}" type="parTrans" cxnId="{C3563939-61D7-4DE4-8514-18D0AB8083E6}">
      <dgm:prSet/>
      <dgm:spPr/>
      <dgm:t>
        <a:bodyPr/>
        <a:lstStyle/>
        <a:p>
          <a:endParaRPr lang="es-CO" sz="2400" b="0">
            <a:latin typeface="+mj-lt"/>
            <a:cs typeface="Calibri" panose="020F0502020204030204" pitchFamily="34" charset="0"/>
          </a:endParaRPr>
        </a:p>
      </dgm:t>
    </dgm:pt>
    <dgm:pt modelId="{B6D9FB40-39DC-4352-B7A2-9AA39A9F5A45}" type="sibTrans" cxnId="{C3563939-61D7-4DE4-8514-18D0AB8083E6}">
      <dgm:prSet/>
      <dgm:spPr/>
      <dgm:t>
        <a:bodyPr/>
        <a:lstStyle/>
        <a:p>
          <a:endParaRPr lang="es-CO" sz="2400" b="0">
            <a:latin typeface="+mj-lt"/>
            <a:cs typeface="Calibri" panose="020F0502020204030204" pitchFamily="34" charset="0"/>
          </a:endParaRPr>
        </a:p>
      </dgm:t>
    </dgm:pt>
    <dgm:pt modelId="{EB318784-B446-4F94-BB26-D07034CF8B2B}">
      <dgm:prSet phldrT="[Texto]" custT="1"/>
      <dgm:spPr>
        <a:gradFill rotWithShape="0">
          <a:gsLst>
            <a:gs pos="0">
              <a:srgbClr val="A5A5A5">
                <a:hueOff val="0"/>
                <a:satOff val="0"/>
                <a:lumOff val="0"/>
                <a:satMod val="103000"/>
                <a:lumMod val="102000"/>
                <a:tint val="94000"/>
                <a:alpha val="70000"/>
              </a:srgbClr>
            </a:gs>
            <a:gs pos="50000">
              <a:srgbClr val="A5A5A5">
                <a:hueOff val="0"/>
                <a:satOff val="0"/>
                <a:lumOff val="0"/>
                <a:alphaOff val="0"/>
                <a:satMod val="110000"/>
                <a:lumMod val="100000"/>
                <a:shade val="100000"/>
              </a:srgbClr>
            </a:gs>
            <a:gs pos="100000">
              <a:srgbClr val="A5A5A5">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Información general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gm:t>
    </dgm:pt>
    <dgm:pt modelId="{5E148E95-40D9-409A-8269-1FDBF71C0F62}" type="parTrans" cxnId="{E46665A4-588B-401B-834B-0A3F1529F55D}">
      <dgm:prSet/>
      <dgm:spPr/>
      <dgm:t>
        <a:bodyPr/>
        <a:lstStyle/>
        <a:p>
          <a:endParaRPr lang="es-CO" sz="2400" b="0">
            <a:latin typeface="+mj-lt"/>
            <a:cs typeface="Calibri" panose="020F0502020204030204" pitchFamily="34" charset="0"/>
          </a:endParaRPr>
        </a:p>
      </dgm:t>
    </dgm:pt>
    <dgm:pt modelId="{69E24197-57DA-46BC-B577-2C16E0654914}" type="sibTrans" cxnId="{E46665A4-588B-401B-834B-0A3F1529F55D}">
      <dgm:prSet/>
      <dgm:spPr/>
      <dgm:t>
        <a:bodyPr/>
        <a:lstStyle/>
        <a:p>
          <a:endParaRPr lang="es-CO" sz="2400" b="0">
            <a:latin typeface="+mj-lt"/>
            <a:cs typeface="Calibri" panose="020F0502020204030204" pitchFamily="34" charset="0"/>
          </a:endParaRPr>
        </a:p>
      </dgm:t>
    </dgm:pt>
    <dgm:pt modelId="{1B4FC466-17E3-4213-B81A-1D6B10C92F75}">
      <dgm:prSet phldrT="[Texto]" custT="1"/>
      <dgm:spPr>
        <a:gradFill rotWithShape="0">
          <a:gsLst>
            <a:gs pos="0">
              <a:srgbClr val="FFC000">
                <a:hueOff val="0"/>
                <a:satOff val="0"/>
                <a:lumOff val="0"/>
                <a:satMod val="103000"/>
                <a:lumMod val="102000"/>
                <a:tint val="94000"/>
                <a:alpha val="70000"/>
              </a:srgbClr>
            </a:gs>
            <a:gs pos="50000">
              <a:srgbClr val="FFC000">
                <a:hueOff val="0"/>
                <a:satOff val="0"/>
                <a:lumOff val="0"/>
                <a:alphaOff val="0"/>
                <a:satMod val="110000"/>
                <a:lumMod val="100000"/>
                <a:shade val="100000"/>
              </a:srgbClr>
            </a:gs>
            <a:gs pos="100000">
              <a:srgbClr val="FFC000">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Árboles de problema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gm:t>
    </dgm:pt>
    <dgm:pt modelId="{6091D0B5-4667-4D93-880F-A72D297D1640}" type="parTrans" cxnId="{EE6B6627-8A5A-4C09-98D5-47ABFFC19AE5}">
      <dgm:prSet/>
      <dgm:spPr/>
      <dgm:t>
        <a:bodyPr/>
        <a:lstStyle/>
        <a:p>
          <a:endParaRPr lang="es-CO" sz="2400" b="0">
            <a:latin typeface="+mj-lt"/>
            <a:cs typeface="Calibri" panose="020F0502020204030204" pitchFamily="34" charset="0"/>
          </a:endParaRPr>
        </a:p>
      </dgm:t>
    </dgm:pt>
    <dgm:pt modelId="{F7403BC2-A2E3-49AC-AEDC-B3DABB8A538F}" type="sibTrans" cxnId="{EE6B6627-8A5A-4C09-98D5-47ABFFC19AE5}">
      <dgm:prSet/>
      <dgm:spPr/>
      <dgm:t>
        <a:bodyPr/>
        <a:lstStyle/>
        <a:p>
          <a:endParaRPr lang="es-CO" sz="2400" b="0">
            <a:latin typeface="+mj-lt"/>
            <a:cs typeface="Calibri" panose="020F0502020204030204" pitchFamily="34" charset="0"/>
          </a:endParaRPr>
        </a:p>
      </dgm:t>
    </dgm:pt>
    <dgm:pt modelId="{139F921E-ADB4-403C-9D6C-28FA23EFEB16}">
      <dgm:prSet phldrT="[Texto]" custT="1"/>
      <dgm:spPr>
        <a:gradFill rotWithShape="0">
          <a:gsLst>
            <a:gs pos="0">
              <a:srgbClr val="4472C4">
                <a:hueOff val="0"/>
                <a:satOff val="0"/>
                <a:lumOff val="0"/>
                <a:satMod val="103000"/>
                <a:lumMod val="102000"/>
                <a:tint val="94000"/>
                <a:alpha val="70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Formulación de Alternativas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F22D96BD-7EA3-4BD7-834A-64D80FAFF16E}" type="parTrans" cxnId="{B686F2B5-2889-46EC-9526-E3F727FD255A}">
      <dgm:prSet/>
      <dgm:spPr/>
      <dgm:t>
        <a:bodyPr/>
        <a:lstStyle/>
        <a:p>
          <a:endParaRPr lang="es-CO" sz="2400" b="0">
            <a:latin typeface="+mj-lt"/>
            <a:cs typeface="Calibri" panose="020F0502020204030204" pitchFamily="34" charset="0"/>
          </a:endParaRPr>
        </a:p>
      </dgm:t>
    </dgm:pt>
    <dgm:pt modelId="{BD6A6ED8-BB1A-4FCD-90B4-32596BF9838D}" type="sibTrans" cxnId="{B686F2B5-2889-46EC-9526-E3F727FD255A}">
      <dgm:prSet/>
      <dgm:spPr/>
      <dgm:t>
        <a:bodyPr/>
        <a:lstStyle/>
        <a:p>
          <a:endParaRPr lang="es-CO" sz="2400" b="0">
            <a:latin typeface="+mj-lt"/>
            <a:cs typeface="Calibri" panose="020F0502020204030204" pitchFamily="34" charset="0"/>
          </a:endParaRPr>
        </a:p>
      </dgm:t>
    </dgm:pt>
    <dgm:pt modelId="{FD88F330-B42E-4FED-9BFF-CA73D9383400}">
      <dgm:prSet phldrT="[Texto]" custT="1"/>
      <dgm:spPr>
        <a:gradFill rotWithShape="0">
          <a:gsLst>
            <a:gs pos="0">
              <a:srgbClr val="70AD47">
                <a:hueOff val="0"/>
                <a:satOff val="0"/>
                <a:lumOff val="0"/>
                <a:satMod val="103000"/>
                <a:lumMod val="102000"/>
                <a:tint val="94000"/>
                <a:alpha val="70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Referenciamiento internacional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1F8BBE4B-24BD-46D4-8399-702F46FFE9C0}" type="parTrans" cxnId="{CB1A024B-3278-4747-A04A-9D023F141E0F}">
      <dgm:prSet/>
      <dgm:spPr/>
      <dgm:t>
        <a:bodyPr/>
        <a:lstStyle/>
        <a:p>
          <a:endParaRPr lang="es-CO" sz="2400" b="0">
            <a:latin typeface="+mj-lt"/>
            <a:cs typeface="Calibri" panose="020F0502020204030204" pitchFamily="34" charset="0"/>
          </a:endParaRPr>
        </a:p>
      </dgm:t>
    </dgm:pt>
    <dgm:pt modelId="{C56A8233-0905-4821-B658-2641164315DA}" type="sibTrans" cxnId="{CB1A024B-3278-4747-A04A-9D023F141E0F}">
      <dgm:prSet/>
      <dgm:spPr/>
      <dgm:t>
        <a:bodyPr/>
        <a:lstStyle/>
        <a:p>
          <a:endParaRPr lang="es-CO" sz="2400" b="0">
            <a:latin typeface="+mj-lt"/>
            <a:cs typeface="Calibri" panose="020F0502020204030204" pitchFamily="34" charset="0"/>
          </a:endParaRPr>
        </a:p>
      </dgm:t>
    </dgm:pt>
    <dgm:pt modelId="{8B532081-C785-468C-B6B3-47442712357E}">
      <dgm:prSet phldrT="[Texto]" custT="1"/>
      <dgm:spPr>
        <a:gradFill rotWithShape="0">
          <a:gsLst>
            <a:gs pos="0">
              <a:srgbClr val="A50021">
                <a:alpha val="70000"/>
                <a:lumMod val="98000"/>
                <a:lumOff val="2000"/>
              </a:srgbClr>
            </a:gs>
            <a:gs pos="50000">
              <a:srgbClr val="A50021"/>
            </a:gs>
            <a:gs pos="100000">
              <a:srgbClr val="A50021"/>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Buenas prácticas de los agentes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7B877E49-6B32-4BBF-B430-3A002E678C17}" type="parTrans" cxnId="{E9D1CDDE-823E-4C10-88AC-A1835742A8EF}">
      <dgm:prSet/>
      <dgm:spPr/>
      <dgm:t>
        <a:bodyPr/>
        <a:lstStyle/>
        <a:p>
          <a:endParaRPr lang="es-CO" sz="2400">
            <a:latin typeface="+mj-lt"/>
          </a:endParaRPr>
        </a:p>
      </dgm:t>
    </dgm:pt>
    <dgm:pt modelId="{B0914BEF-C7C1-4A79-9A64-E9612A0E975D}" type="sibTrans" cxnId="{E9D1CDDE-823E-4C10-88AC-A1835742A8EF}">
      <dgm:prSet/>
      <dgm:spPr/>
      <dgm:t>
        <a:bodyPr/>
        <a:lstStyle/>
        <a:p>
          <a:endParaRPr lang="es-CO" sz="2400">
            <a:latin typeface="+mj-lt"/>
          </a:endParaRPr>
        </a:p>
      </dgm:t>
    </dgm:pt>
    <dgm:pt modelId="{10FAD67B-8E98-4E6D-91F7-0171193961D8}" type="pres">
      <dgm:prSet presAssocID="{60DC5392-F481-4325-883D-0AE9612AB15A}" presName="linear" presStyleCnt="0">
        <dgm:presLayoutVars>
          <dgm:dir/>
          <dgm:animLvl val="lvl"/>
          <dgm:resizeHandles val="exact"/>
        </dgm:presLayoutVars>
      </dgm:prSet>
      <dgm:spPr/>
    </dgm:pt>
    <dgm:pt modelId="{5BC74B60-AC6E-4011-9704-C8D27B758DB5}" type="pres">
      <dgm:prSet presAssocID="{A4329778-16C8-4256-A7D7-8C0CBF71558F}" presName="parentLin" presStyleCnt="0"/>
      <dgm:spPr/>
    </dgm:pt>
    <dgm:pt modelId="{3C87A7CE-C79F-4668-B312-2819AF139DED}" type="pres">
      <dgm:prSet presAssocID="{A4329778-16C8-4256-A7D7-8C0CBF71558F}" presName="parentLeftMargin" presStyleLbl="node1" presStyleIdx="0" presStyleCnt="6"/>
      <dgm:spPr/>
    </dgm:pt>
    <dgm:pt modelId="{563FC6FD-0F29-466E-BD2A-21BC0F10E038}" type="pres">
      <dgm:prSet presAssocID="{A4329778-16C8-4256-A7D7-8C0CBF71558F}" presName="parentText" presStyleLbl="node1" presStyleIdx="0" presStyleCnt="6">
        <dgm:presLayoutVars>
          <dgm:chMax val="0"/>
          <dgm:bulletEnabled val="1"/>
        </dgm:presLayoutVars>
      </dgm:prSet>
      <dgm:spPr>
        <a:xfrm>
          <a:off x="342408" y="53500"/>
          <a:ext cx="4793717" cy="678960"/>
        </a:xfrm>
        <a:prstGeom prst="roundRect">
          <a:avLst/>
        </a:prstGeom>
      </dgm:spPr>
    </dgm:pt>
    <dgm:pt modelId="{E3D334D0-1169-46CB-8A77-A6ACA899FA9A}" type="pres">
      <dgm:prSet presAssocID="{A4329778-16C8-4256-A7D7-8C0CBF71558F}" presName="negativeSpace" presStyleCnt="0"/>
      <dgm:spPr/>
    </dgm:pt>
    <dgm:pt modelId="{29EECB49-D432-44D5-86B9-808B5AC952B0}" type="pres">
      <dgm:prSet presAssocID="{A4329778-16C8-4256-A7D7-8C0CBF71558F}" presName="childText" presStyleLbl="conFgAcc1" presStyleIdx="0" presStyleCnt="6">
        <dgm:presLayoutVars>
          <dgm:bulletEnabled val="1"/>
        </dgm:presLayoutVars>
      </dgm:prSet>
      <dgm:spPr>
        <a:xfrm>
          <a:off x="0" y="392980"/>
          <a:ext cx="6848168" cy="579600"/>
        </a:xfrm>
        <a:prstGeom prst="rect">
          <a:avLst/>
        </a:prstGeom>
        <a:solidFill>
          <a:sysClr val="window" lastClr="FFFFFF">
            <a:alpha val="90000"/>
            <a:hueOff val="0"/>
            <a:satOff val="0"/>
            <a:lumOff val="0"/>
            <a:alphaOff val="0"/>
          </a:sysClr>
        </a:solidFill>
        <a:ln w="12700" cap="flat" cmpd="sng" algn="ctr">
          <a:solidFill>
            <a:srgbClr val="ED7D31">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gm:spPr>
    </dgm:pt>
    <dgm:pt modelId="{75B5BDF5-D2E2-44B9-8CB9-90150F51B795}" type="pres">
      <dgm:prSet presAssocID="{B6D9FB40-39DC-4352-B7A2-9AA39A9F5A45}" presName="spaceBetweenRectangles" presStyleCnt="0"/>
      <dgm:spPr/>
    </dgm:pt>
    <dgm:pt modelId="{7438B465-E00B-4130-AB3C-C8563211B28F}" type="pres">
      <dgm:prSet presAssocID="{EB318784-B446-4F94-BB26-D07034CF8B2B}" presName="parentLin" presStyleCnt="0"/>
      <dgm:spPr/>
    </dgm:pt>
    <dgm:pt modelId="{B10BA39F-6888-4C73-9EBF-AC81C9276971}" type="pres">
      <dgm:prSet presAssocID="{EB318784-B446-4F94-BB26-D07034CF8B2B}" presName="parentLeftMargin" presStyleLbl="node1" presStyleIdx="0" presStyleCnt="6"/>
      <dgm:spPr/>
    </dgm:pt>
    <dgm:pt modelId="{58C7DFA4-F446-4D30-BE02-961EF4E6B64F}" type="pres">
      <dgm:prSet presAssocID="{EB318784-B446-4F94-BB26-D07034CF8B2B}" presName="parentText" presStyleLbl="node1" presStyleIdx="1" presStyleCnt="6">
        <dgm:presLayoutVars>
          <dgm:chMax val="0"/>
          <dgm:bulletEnabled val="1"/>
        </dgm:presLayoutVars>
      </dgm:prSet>
      <dgm:spPr>
        <a:xfrm>
          <a:off x="342408" y="1096780"/>
          <a:ext cx="4793717" cy="678960"/>
        </a:xfrm>
        <a:prstGeom prst="roundRect">
          <a:avLst/>
        </a:prstGeom>
      </dgm:spPr>
    </dgm:pt>
    <dgm:pt modelId="{FF914A63-55A4-49BC-BBF0-EAEB4E9931F6}" type="pres">
      <dgm:prSet presAssocID="{EB318784-B446-4F94-BB26-D07034CF8B2B}" presName="negativeSpace" presStyleCnt="0"/>
      <dgm:spPr/>
    </dgm:pt>
    <dgm:pt modelId="{44B9B335-C36E-4F96-9CDE-06FBA7BB3D21}" type="pres">
      <dgm:prSet presAssocID="{EB318784-B446-4F94-BB26-D07034CF8B2B}" presName="childText" presStyleLbl="conFgAcc1" presStyleIdx="1" presStyleCnt="6">
        <dgm:presLayoutVars>
          <dgm:bulletEnabled val="1"/>
        </dgm:presLayoutVars>
      </dgm:prSet>
      <dgm:spPr>
        <a:ln w="12700">
          <a:solidFill>
            <a:schemeClr val="tx2"/>
          </a:solidFill>
          <a:miter lim="800000"/>
        </a:ln>
      </dgm:spPr>
    </dgm:pt>
    <dgm:pt modelId="{2A6424F6-C7D1-494E-8BF1-7DE1EC588C75}" type="pres">
      <dgm:prSet presAssocID="{69E24197-57DA-46BC-B577-2C16E0654914}" presName="spaceBetweenRectangles" presStyleCnt="0"/>
      <dgm:spPr/>
    </dgm:pt>
    <dgm:pt modelId="{71FBB587-0C4B-4959-94E0-0BC385115E37}" type="pres">
      <dgm:prSet presAssocID="{1B4FC466-17E3-4213-B81A-1D6B10C92F75}" presName="parentLin" presStyleCnt="0"/>
      <dgm:spPr/>
    </dgm:pt>
    <dgm:pt modelId="{3E778EF2-94DB-433D-B561-2CD7820AD61B}" type="pres">
      <dgm:prSet presAssocID="{1B4FC466-17E3-4213-B81A-1D6B10C92F75}" presName="parentLeftMargin" presStyleLbl="node1" presStyleIdx="1" presStyleCnt="6"/>
      <dgm:spPr/>
    </dgm:pt>
    <dgm:pt modelId="{43769E0B-3063-4125-8A7F-45B473C54491}" type="pres">
      <dgm:prSet presAssocID="{1B4FC466-17E3-4213-B81A-1D6B10C92F75}" presName="parentText" presStyleLbl="node1" presStyleIdx="2" presStyleCnt="6">
        <dgm:presLayoutVars>
          <dgm:chMax val="0"/>
          <dgm:bulletEnabled val="1"/>
        </dgm:presLayoutVars>
      </dgm:prSet>
      <dgm:spPr>
        <a:xfrm>
          <a:off x="342408" y="2140060"/>
          <a:ext cx="4793717" cy="678960"/>
        </a:xfrm>
        <a:prstGeom prst="roundRect">
          <a:avLst/>
        </a:prstGeom>
      </dgm:spPr>
    </dgm:pt>
    <dgm:pt modelId="{7C1C254C-1240-43E0-9EBC-BC7A1A6914C8}" type="pres">
      <dgm:prSet presAssocID="{1B4FC466-17E3-4213-B81A-1D6B10C92F75}" presName="negativeSpace" presStyleCnt="0"/>
      <dgm:spPr/>
    </dgm:pt>
    <dgm:pt modelId="{A96CAAAE-D842-4095-9395-BFE1D68EF363}" type="pres">
      <dgm:prSet presAssocID="{1B4FC466-17E3-4213-B81A-1D6B10C92F75}" presName="childText" presStyleLbl="conFgAcc1" presStyleIdx="2" presStyleCnt="6">
        <dgm:presLayoutVars>
          <dgm:bulletEnabled val="1"/>
        </dgm:presLayoutVars>
      </dgm:prSet>
      <dgm:spPr>
        <a:xfrm>
          <a:off x="0" y="2479540"/>
          <a:ext cx="6848168" cy="579600"/>
        </a:xfrm>
        <a:prstGeom prst="rect">
          <a:avLst/>
        </a:prstGeom>
        <a:solidFill>
          <a:sysClr val="window" lastClr="FFFFFF">
            <a:alpha val="90000"/>
            <a:hueOff val="0"/>
            <a:satOff val="0"/>
            <a:lumOff val="0"/>
            <a:alphaOff val="0"/>
          </a:sysClr>
        </a:solidFill>
        <a:ln w="12700" cap="flat" cmpd="sng" algn="ctr">
          <a:solidFill>
            <a:srgbClr val="FFC000">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gm:spPr>
    </dgm:pt>
    <dgm:pt modelId="{15DFC1B0-837A-42C6-9E23-0754E9BE2395}" type="pres">
      <dgm:prSet presAssocID="{F7403BC2-A2E3-49AC-AEDC-B3DABB8A538F}" presName="spaceBetweenRectangles" presStyleCnt="0"/>
      <dgm:spPr/>
    </dgm:pt>
    <dgm:pt modelId="{02975FFB-FAFF-489A-BE78-2C3ED3D48606}" type="pres">
      <dgm:prSet presAssocID="{139F921E-ADB4-403C-9D6C-28FA23EFEB16}" presName="parentLin" presStyleCnt="0"/>
      <dgm:spPr/>
    </dgm:pt>
    <dgm:pt modelId="{B4A2950E-AAF9-43FA-A3CC-AEF388589949}" type="pres">
      <dgm:prSet presAssocID="{139F921E-ADB4-403C-9D6C-28FA23EFEB16}" presName="parentLeftMargin" presStyleLbl="node1" presStyleIdx="2" presStyleCnt="6"/>
      <dgm:spPr/>
    </dgm:pt>
    <dgm:pt modelId="{EA4FDE71-8BD3-4318-8897-848DEF5F43D6}" type="pres">
      <dgm:prSet presAssocID="{139F921E-ADB4-403C-9D6C-28FA23EFEB16}" presName="parentText" presStyleLbl="node1" presStyleIdx="3" presStyleCnt="6">
        <dgm:presLayoutVars>
          <dgm:chMax val="0"/>
          <dgm:bulletEnabled val="1"/>
        </dgm:presLayoutVars>
      </dgm:prSet>
      <dgm:spPr/>
    </dgm:pt>
    <dgm:pt modelId="{6FE32E7D-6D00-43B9-A843-39A91DD23415}" type="pres">
      <dgm:prSet presAssocID="{139F921E-ADB4-403C-9D6C-28FA23EFEB16}" presName="negativeSpace" presStyleCnt="0"/>
      <dgm:spPr/>
    </dgm:pt>
    <dgm:pt modelId="{0A635A6A-A663-4354-93B3-61A4685513C1}" type="pres">
      <dgm:prSet presAssocID="{139F921E-ADB4-403C-9D6C-28FA23EFEB16}" presName="childText" presStyleLbl="conFgAcc1" presStyleIdx="3" presStyleCnt="6">
        <dgm:presLayoutVars>
          <dgm:bulletEnabled val="1"/>
        </dgm:presLayoutVars>
      </dgm:prSet>
      <dgm:spPr>
        <a:ln w="12700">
          <a:solidFill>
            <a:srgbClr val="4472C4"/>
          </a:solidFill>
          <a:miter lim="800000"/>
        </a:ln>
      </dgm:spPr>
    </dgm:pt>
    <dgm:pt modelId="{FA057B62-AA75-454E-8F55-BF0140732A57}" type="pres">
      <dgm:prSet presAssocID="{BD6A6ED8-BB1A-4FCD-90B4-32596BF9838D}" presName="spaceBetweenRectangles" presStyleCnt="0"/>
      <dgm:spPr/>
    </dgm:pt>
    <dgm:pt modelId="{DC8DCB47-EC63-4044-BCFF-DD70430E5B64}" type="pres">
      <dgm:prSet presAssocID="{FD88F330-B42E-4FED-9BFF-CA73D9383400}" presName="parentLin" presStyleCnt="0"/>
      <dgm:spPr/>
    </dgm:pt>
    <dgm:pt modelId="{B8837DE3-1566-4781-9AB1-D218E938BE38}" type="pres">
      <dgm:prSet presAssocID="{FD88F330-B42E-4FED-9BFF-CA73D9383400}" presName="parentLeftMargin" presStyleLbl="node1" presStyleIdx="3" presStyleCnt="6"/>
      <dgm:spPr/>
    </dgm:pt>
    <dgm:pt modelId="{99C4A412-2837-482C-A6E3-FE22EB1DB0A0}" type="pres">
      <dgm:prSet presAssocID="{FD88F330-B42E-4FED-9BFF-CA73D9383400}" presName="parentText" presStyleLbl="node1" presStyleIdx="4" presStyleCnt="6">
        <dgm:presLayoutVars>
          <dgm:chMax val="0"/>
          <dgm:bulletEnabled val="1"/>
        </dgm:presLayoutVars>
      </dgm:prSet>
      <dgm:spPr>
        <a:xfrm>
          <a:off x="342408" y="3351280"/>
          <a:ext cx="4793717" cy="531360"/>
        </a:xfrm>
        <a:prstGeom prst="roundRect">
          <a:avLst/>
        </a:prstGeom>
      </dgm:spPr>
    </dgm:pt>
    <dgm:pt modelId="{88FC01CA-CB00-4ECD-AA01-E38C4383CD25}" type="pres">
      <dgm:prSet presAssocID="{FD88F330-B42E-4FED-9BFF-CA73D9383400}" presName="negativeSpace" presStyleCnt="0"/>
      <dgm:spPr/>
    </dgm:pt>
    <dgm:pt modelId="{B7398DEF-AB61-4EFB-A601-A63BD161F84C}" type="pres">
      <dgm:prSet presAssocID="{FD88F330-B42E-4FED-9BFF-CA73D9383400}" presName="childText" presStyleLbl="conFgAcc1" presStyleIdx="4" presStyleCnt="6">
        <dgm:presLayoutVars>
          <dgm:bulletEnabled val="1"/>
        </dgm:presLayoutVars>
      </dgm:prSet>
      <dgm:spPr>
        <a:ln w="12700">
          <a:solidFill>
            <a:srgbClr val="70AD47"/>
          </a:solidFill>
          <a:miter lim="800000"/>
        </a:ln>
      </dgm:spPr>
    </dgm:pt>
    <dgm:pt modelId="{98B8CFBA-6DEC-4B4E-BBBF-8716BF7F5315}" type="pres">
      <dgm:prSet presAssocID="{C56A8233-0905-4821-B658-2641164315DA}" presName="spaceBetweenRectangles" presStyleCnt="0"/>
      <dgm:spPr/>
    </dgm:pt>
    <dgm:pt modelId="{AAD83C0E-71C7-414B-8217-51265C64B018}" type="pres">
      <dgm:prSet presAssocID="{8B532081-C785-468C-B6B3-47442712357E}" presName="parentLin" presStyleCnt="0"/>
      <dgm:spPr/>
    </dgm:pt>
    <dgm:pt modelId="{5B05D5B6-2CD0-430F-800B-5B2C737E82FC}" type="pres">
      <dgm:prSet presAssocID="{8B532081-C785-468C-B6B3-47442712357E}" presName="parentLeftMargin" presStyleLbl="node1" presStyleIdx="4" presStyleCnt="6"/>
      <dgm:spPr/>
    </dgm:pt>
    <dgm:pt modelId="{E0C1B96F-BEAD-4D0E-BACA-6D7ACE8305FD}" type="pres">
      <dgm:prSet presAssocID="{8B532081-C785-468C-B6B3-47442712357E}" presName="parentText" presStyleLbl="node1" presStyleIdx="5" presStyleCnt="6">
        <dgm:presLayoutVars>
          <dgm:chMax val="0"/>
          <dgm:bulletEnabled val="1"/>
        </dgm:presLayoutVars>
      </dgm:prSet>
      <dgm:spPr/>
    </dgm:pt>
    <dgm:pt modelId="{77763F80-33C4-4F5D-840E-5D579C079F24}" type="pres">
      <dgm:prSet presAssocID="{8B532081-C785-468C-B6B3-47442712357E}" presName="negativeSpace" presStyleCnt="0"/>
      <dgm:spPr/>
    </dgm:pt>
    <dgm:pt modelId="{5B697E4B-F5C0-4706-9816-4C4F52FC8568}" type="pres">
      <dgm:prSet presAssocID="{8B532081-C785-468C-B6B3-47442712357E}" presName="childText" presStyleLbl="conFgAcc1" presStyleIdx="5" presStyleCnt="6">
        <dgm:presLayoutVars>
          <dgm:bulletEnabled val="1"/>
        </dgm:presLayoutVars>
      </dgm:prSet>
      <dgm:spPr>
        <a:ln w="12700">
          <a:solidFill>
            <a:srgbClr val="A50021"/>
          </a:solidFill>
          <a:miter lim="800000"/>
        </a:ln>
      </dgm:spPr>
    </dgm:pt>
  </dgm:ptLst>
  <dgm:cxnLst>
    <dgm:cxn modelId="{66DC8A04-E14C-4FB3-85A8-8BDEBEE200B9}" type="presOf" srcId="{1B4FC466-17E3-4213-B81A-1D6B10C92F75}" destId="{3E778EF2-94DB-433D-B561-2CD7820AD61B}" srcOrd="0" destOrd="0" presId="urn:microsoft.com/office/officeart/2005/8/layout/list1"/>
    <dgm:cxn modelId="{F4686908-2274-4B2A-8BC5-44A5840F2409}" type="presOf" srcId="{8B532081-C785-468C-B6B3-47442712357E}" destId="{5B05D5B6-2CD0-430F-800B-5B2C737E82FC}" srcOrd="0" destOrd="0" presId="urn:microsoft.com/office/officeart/2005/8/layout/list1"/>
    <dgm:cxn modelId="{6C912419-B910-44BC-B309-8F75A8500B14}" type="presOf" srcId="{139F921E-ADB4-403C-9D6C-28FA23EFEB16}" destId="{B4A2950E-AAF9-43FA-A3CC-AEF388589949}" srcOrd="0" destOrd="0" presId="urn:microsoft.com/office/officeart/2005/8/layout/list1"/>
    <dgm:cxn modelId="{B501CE24-30EE-45B0-A004-26E40A10D98E}" type="presOf" srcId="{1B4FC466-17E3-4213-B81A-1D6B10C92F75}" destId="{43769E0B-3063-4125-8A7F-45B473C54491}" srcOrd="1" destOrd="0" presId="urn:microsoft.com/office/officeart/2005/8/layout/list1"/>
    <dgm:cxn modelId="{EE6B6627-8A5A-4C09-98D5-47ABFFC19AE5}" srcId="{60DC5392-F481-4325-883D-0AE9612AB15A}" destId="{1B4FC466-17E3-4213-B81A-1D6B10C92F75}" srcOrd="2" destOrd="0" parTransId="{6091D0B5-4667-4D93-880F-A72D297D1640}" sibTransId="{F7403BC2-A2E3-49AC-AEDC-B3DABB8A538F}"/>
    <dgm:cxn modelId="{4B4B3C36-DD26-4733-AE0B-596342333AF3}" type="presOf" srcId="{8B532081-C785-468C-B6B3-47442712357E}" destId="{E0C1B96F-BEAD-4D0E-BACA-6D7ACE8305FD}" srcOrd="1" destOrd="0" presId="urn:microsoft.com/office/officeart/2005/8/layout/list1"/>
    <dgm:cxn modelId="{C3563939-61D7-4DE4-8514-18D0AB8083E6}" srcId="{60DC5392-F481-4325-883D-0AE9612AB15A}" destId="{A4329778-16C8-4256-A7D7-8C0CBF71558F}" srcOrd="0" destOrd="0" parTransId="{3F2D2E4E-4591-4398-8C5A-AA88B082C382}" sibTransId="{B6D9FB40-39DC-4352-B7A2-9AA39A9F5A45}"/>
    <dgm:cxn modelId="{D685F349-2912-407D-B830-CAFF8EECFA7C}" type="presOf" srcId="{60DC5392-F481-4325-883D-0AE9612AB15A}" destId="{10FAD67B-8E98-4E6D-91F7-0171193961D8}" srcOrd="0" destOrd="0" presId="urn:microsoft.com/office/officeart/2005/8/layout/list1"/>
    <dgm:cxn modelId="{CB1A024B-3278-4747-A04A-9D023F141E0F}" srcId="{60DC5392-F481-4325-883D-0AE9612AB15A}" destId="{FD88F330-B42E-4FED-9BFF-CA73D9383400}" srcOrd="4" destOrd="0" parTransId="{1F8BBE4B-24BD-46D4-8399-702F46FFE9C0}" sibTransId="{C56A8233-0905-4821-B658-2641164315DA}"/>
    <dgm:cxn modelId="{90783C4E-05FC-403C-9EDA-A92BA4814F01}" type="presOf" srcId="{EB318784-B446-4F94-BB26-D07034CF8B2B}" destId="{58C7DFA4-F446-4D30-BE02-961EF4E6B64F}" srcOrd="1" destOrd="0" presId="urn:microsoft.com/office/officeart/2005/8/layout/list1"/>
    <dgm:cxn modelId="{ABDF9F8F-F5FD-4F31-B1DE-DF9DCDA59A83}" type="presOf" srcId="{A4329778-16C8-4256-A7D7-8C0CBF71558F}" destId="{3C87A7CE-C79F-4668-B312-2819AF139DED}" srcOrd="0" destOrd="0" presId="urn:microsoft.com/office/officeart/2005/8/layout/list1"/>
    <dgm:cxn modelId="{E46665A4-588B-401B-834B-0A3F1529F55D}" srcId="{60DC5392-F481-4325-883D-0AE9612AB15A}" destId="{EB318784-B446-4F94-BB26-D07034CF8B2B}" srcOrd="1" destOrd="0" parTransId="{5E148E95-40D9-409A-8269-1FDBF71C0F62}" sibTransId="{69E24197-57DA-46BC-B577-2C16E0654914}"/>
    <dgm:cxn modelId="{28E796A8-474F-42E4-B416-9FBF8E76359F}" type="presOf" srcId="{139F921E-ADB4-403C-9D6C-28FA23EFEB16}" destId="{EA4FDE71-8BD3-4318-8897-848DEF5F43D6}" srcOrd="1" destOrd="0" presId="urn:microsoft.com/office/officeart/2005/8/layout/list1"/>
    <dgm:cxn modelId="{3C38A1B0-280D-4CF6-898E-E2E584239EC7}" type="presOf" srcId="{EB318784-B446-4F94-BB26-D07034CF8B2B}" destId="{B10BA39F-6888-4C73-9EBF-AC81C9276971}" srcOrd="0" destOrd="0" presId="urn:microsoft.com/office/officeart/2005/8/layout/list1"/>
    <dgm:cxn modelId="{B686F2B5-2889-46EC-9526-E3F727FD255A}" srcId="{60DC5392-F481-4325-883D-0AE9612AB15A}" destId="{139F921E-ADB4-403C-9D6C-28FA23EFEB16}" srcOrd="3" destOrd="0" parTransId="{F22D96BD-7EA3-4BD7-834A-64D80FAFF16E}" sibTransId="{BD6A6ED8-BB1A-4FCD-90B4-32596BF9838D}"/>
    <dgm:cxn modelId="{E1B727B8-7955-4D40-B924-46B778F2B9A4}" type="presOf" srcId="{FD88F330-B42E-4FED-9BFF-CA73D9383400}" destId="{B8837DE3-1566-4781-9AB1-D218E938BE38}" srcOrd="0" destOrd="0" presId="urn:microsoft.com/office/officeart/2005/8/layout/list1"/>
    <dgm:cxn modelId="{E9D1CDDE-823E-4C10-88AC-A1835742A8EF}" srcId="{60DC5392-F481-4325-883D-0AE9612AB15A}" destId="{8B532081-C785-468C-B6B3-47442712357E}" srcOrd="5" destOrd="0" parTransId="{7B877E49-6B32-4BBF-B430-3A002E678C17}" sibTransId="{B0914BEF-C7C1-4A79-9A64-E9612A0E975D}"/>
    <dgm:cxn modelId="{CA3EE0E1-E156-48A3-B789-D43E3BBB92A7}" type="presOf" srcId="{FD88F330-B42E-4FED-9BFF-CA73D9383400}" destId="{99C4A412-2837-482C-A6E3-FE22EB1DB0A0}" srcOrd="1" destOrd="0" presId="urn:microsoft.com/office/officeart/2005/8/layout/list1"/>
    <dgm:cxn modelId="{350002FB-3B6B-43BE-B8C0-8C29C88625BE}" type="presOf" srcId="{A4329778-16C8-4256-A7D7-8C0CBF71558F}" destId="{563FC6FD-0F29-466E-BD2A-21BC0F10E038}" srcOrd="1" destOrd="0" presId="urn:microsoft.com/office/officeart/2005/8/layout/list1"/>
    <dgm:cxn modelId="{9496DC86-1B94-41F6-BDAA-09BE798190F6}" type="presParOf" srcId="{10FAD67B-8E98-4E6D-91F7-0171193961D8}" destId="{5BC74B60-AC6E-4011-9704-C8D27B758DB5}" srcOrd="0" destOrd="0" presId="urn:microsoft.com/office/officeart/2005/8/layout/list1"/>
    <dgm:cxn modelId="{D4C6DF43-A216-473C-BB76-72FCACD9A236}" type="presParOf" srcId="{5BC74B60-AC6E-4011-9704-C8D27B758DB5}" destId="{3C87A7CE-C79F-4668-B312-2819AF139DED}" srcOrd="0" destOrd="0" presId="urn:microsoft.com/office/officeart/2005/8/layout/list1"/>
    <dgm:cxn modelId="{4EB7590F-428E-47A9-89D6-1B55C221F2AD}" type="presParOf" srcId="{5BC74B60-AC6E-4011-9704-C8D27B758DB5}" destId="{563FC6FD-0F29-466E-BD2A-21BC0F10E038}" srcOrd="1" destOrd="0" presId="urn:microsoft.com/office/officeart/2005/8/layout/list1"/>
    <dgm:cxn modelId="{51E9BC9F-8974-4FA4-9BC6-72A22455F021}" type="presParOf" srcId="{10FAD67B-8E98-4E6D-91F7-0171193961D8}" destId="{E3D334D0-1169-46CB-8A77-A6ACA899FA9A}" srcOrd="1" destOrd="0" presId="urn:microsoft.com/office/officeart/2005/8/layout/list1"/>
    <dgm:cxn modelId="{8F4CAF55-BF0F-4D28-B472-090C306BA2B9}" type="presParOf" srcId="{10FAD67B-8E98-4E6D-91F7-0171193961D8}" destId="{29EECB49-D432-44D5-86B9-808B5AC952B0}" srcOrd="2" destOrd="0" presId="urn:microsoft.com/office/officeart/2005/8/layout/list1"/>
    <dgm:cxn modelId="{0EE953BC-9406-485E-AA08-8FA68772EA69}" type="presParOf" srcId="{10FAD67B-8E98-4E6D-91F7-0171193961D8}" destId="{75B5BDF5-D2E2-44B9-8CB9-90150F51B795}" srcOrd="3" destOrd="0" presId="urn:microsoft.com/office/officeart/2005/8/layout/list1"/>
    <dgm:cxn modelId="{8ADC1BEB-9D25-438D-BA14-99315397B603}" type="presParOf" srcId="{10FAD67B-8E98-4E6D-91F7-0171193961D8}" destId="{7438B465-E00B-4130-AB3C-C8563211B28F}" srcOrd="4" destOrd="0" presId="urn:microsoft.com/office/officeart/2005/8/layout/list1"/>
    <dgm:cxn modelId="{2265C731-2AEB-45A9-B8D9-B469CC916F91}" type="presParOf" srcId="{7438B465-E00B-4130-AB3C-C8563211B28F}" destId="{B10BA39F-6888-4C73-9EBF-AC81C9276971}" srcOrd="0" destOrd="0" presId="urn:microsoft.com/office/officeart/2005/8/layout/list1"/>
    <dgm:cxn modelId="{8B9D67BB-2497-4267-BA90-8924F16866C7}" type="presParOf" srcId="{7438B465-E00B-4130-AB3C-C8563211B28F}" destId="{58C7DFA4-F446-4D30-BE02-961EF4E6B64F}" srcOrd="1" destOrd="0" presId="urn:microsoft.com/office/officeart/2005/8/layout/list1"/>
    <dgm:cxn modelId="{05CE00F2-D335-44BB-9B14-A343332B6042}" type="presParOf" srcId="{10FAD67B-8E98-4E6D-91F7-0171193961D8}" destId="{FF914A63-55A4-49BC-BBF0-EAEB4E9931F6}" srcOrd="5" destOrd="0" presId="urn:microsoft.com/office/officeart/2005/8/layout/list1"/>
    <dgm:cxn modelId="{396F1809-C320-441E-9DF7-9EB9E8619E39}" type="presParOf" srcId="{10FAD67B-8E98-4E6D-91F7-0171193961D8}" destId="{44B9B335-C36E-4F96-9CDE-06FBA7BB3D21}" srcOrd="6" destOrd="0" presId="urn:microsoft.com/office/officeart/2005/8/layout/list1"/>
    <dgm:cxn modelId="{A18CB135-5E29-4A2E-89A2-54DBC4D820D5}" type="presParOf" srcId="{10FAD67B-8E98-4E6D-91F7-0171193961D8}" destId="{2A6424F6-C7D1-494E-8BF1-7DE1EC588C75}" srcOrd="7" destOrd="0" presId="urn:microsoft.com/office/officeart/2005/8/layout/list1"/>
    <dgm:cxn modelId="{7639D9ED-F077-405E-A17D-98EB49B8F13F}" type="presParOf" srcId="{10FAD67B-8E98-4E6D-91F7-0171193961D8}" destId="{71FBB587-0C4B-4959-94E0-0BC385115E37}" srcOrd="8" destOrd="0" presId="urn:microsoft.com/office/officeart/2005/8/layout/list1"/>
    <dgm:cxn modelId="{013699A5-ABCB-4051-B88C-778CFE0DA2F5}" type="presParOf" srcId="{71FBB587-0C4B-4959-94E0-0BC385115E37}" destId="{3E778EF2-94DB-433D-B561-2CD7820AD61B}" srcOrd="0" destOrd="0" presId="urn:microsoft.com/office/officeart/2005/8/layout/list1"/>
    <dgm:cxn modelId="{3527C196-34A3-4C58-B36C-D02139B37605}" type="presParOf" srcId="{71FBB587-0C4B-4959-94E0-0BC385115E37}" destId="{43769E0B-3063-4125-8A7F-45B473C54491}" srcOrd="1" destOrd="0" presId="urn:microsoft.com/office/officeart/2005/8/layout/list1"/>
    <dgm:cxn modelId="{1D3E539B-1247-4DFE-BC0B-0690B2CD16BE}" type="presParOf" srcId="{10FAD67B-8E98-4E6D-91F7-0171193961D8}" destId="{7C1C254C-1240-43E0-9EBC-BC7A1A6914C8}" srcOrd="9" destOrd="0" presId="urn:microsoft.com/office/officeart/2005/8/layout/list1"/>
    <dgm:cxn modelId="{1D9BD173-41FE-4CE1-A0C2-AFA48D7A293A}" type="presParOf" srcId="{10FAD67B-8E98-4E6D-91F7-0171193961D8}" destId="{A96CAAAE-D842-4095-9395-BFE1D68EF363}" srcOrd="10" destOrd="0" presId="urn:microsoft.com/office/officeart/2005/8/layout/list1"/>
    <dgm:cxn modelId="{A13658EF-B85C-4C86-9FC6-2F6B5A98DFA0}" type="presParOf" srcId="{10FAD67B-8E98-4E6D-91F7-0171193961D8}" destId="{15DFC1B0-837A-42C6-9E23-0754E9BE2395}" srcOrd="11" destOrd="0" presId="urn:microsoft.com/office/officeart/2005/8/layout/list1"/>
    <dgm:cxn modelId="{6283F3E3-B53F-40B9-9EA0-DB3D9F6FE387}" type="presParOf" srcId="{10FAD67B-8E98-4E6D-91F7-0171193961D8}" destId="{02975FFB-FAFF-489A-BE78-2C3ED3D48606}" srcOrd="12" destOrd="0" presId="urn:microsoft.com/office/officeart/2005/8/layout/list1"/>
    <dgm:cxn modelId="{622C0BE2-B91B-41B4-B1F3-0C4CA789EF45}" type="presParOf" srcId="{02975FFB-FAFF-489A-BE78-2C3ED3D48606}" destId="{B4A2950E-AAF9-43FA-A3CC-AEF388589949}" srcOrd="0" destOrd="0" presId="urn:microsoft.com/office/officeart/2005/8/layout/list1"/>
    <dgm:cxn modelId="{D3CE1F36-9693-4C2A-AC4C-B047A56B4B95}" type="presParOf" srcId="{02975FFB-FAFF-489A-BE78-2C3ED3D48606}" destId="{EA4FDE71-8BD3-4318-8897-848DEF5F43D6}" srcOrd="1" destOrd="0" presId="urn:microsoft.com/office/officeart/2005/8/layout/list1"/>
    <dgm:cxn modelId="{B033B6F7-450F-4AF2-A9BD-0281B666081A}" type="presParOf" srcId="{10FAD67B-8E98-4E6D-91F7-0171193961D8}" destId="{6FE32E7D-6D00-43B9-A843-39A91DD23415}" srcOrd="13" destOrd="0" presId="urn:microsoft.com/office/officeart/2005/8/layout/list1"/>
    <dgm:cxn modelId="{3664EF82-FAF6-4428-A0F7-810085C2EAFB}" type="presParOf" srcId="{10FAD67B-8E98-4E6D-91F7-0171193961D8}" destId="{0A635A6A-A663-4354-93B3-61A4685513C1}" srcOrd="14" destOrd="0" presId="urn:microsoft.com/office/officeart/2005/8/layout/list1"/>
    <dgm:cxn modelId="{259F1729-215D-4D3F-B4FD-4E8C30A1A3E6}" type="presParOf" srcId="{10FAD67B-8E98-4E6D-91F7-0171193961D8}" destId="{FA057B62-AA75-454E-8F55-BF0140732A57}" srcOrd="15" destOrd="0" presId="urn:microsoft.com/office/officeart/2005/8/layout/list1"/>
    <dgm:cxn modelId="{9A1EF880-1A19-4616-9055-0021908403B4}" type="presParOf" srcId="{10FAD67B-8E98-4E6D-91F7-0171193961D8}" destId="{DC8DCB47-EC63-4044-BCFF-DD70430E5B64}" srcOrd="16" destOrd="0" presId="urn:microsoft.com/office/officeart/2005/8/layout/list1"/>
    <dgm:cxn modelId="{B21365BE-BACF-457D-A885-C271B27B2201}" type="presParOf" srcId="{DC8DCB47-EC63-4044-BCFF-DD70430E5B64}" destId="{B8837DE3-1566-4781-9AB1-D218E938BE38}" srcOrd="0" destOrd="0" presId="urn:microsoft.com/office/officeart/2005/8/layout/list1"/>
    <dgm:cxn modelId="{694D3E50-6643-4CA8-AA4B-11DD94144C8C}" type="presParOf" srcId="{DC8DCB47-EC63-4044-BCFF-DD70430E5B64}" destId="{99C4A412-2837-482C-A6E3-FE22EB1DB0A0}" srcOrd="1" destOrd="0" presId="urn:microsoft.com/office/officeart/2005/8/layout/list1"/>
    <dgm:cxn modelId="{8656A7DF-7975-4357-BAA0-5757C4ED3451}" type="presParOf" srcId="{10FAD67B-8E98-4E6D-91F7-0171193961D8}" destId="{88FC01CA-CB00-4ECD-AA01-E38C4383CD25}" srcOrd="17" destOrd="0" presId="urn:microsoft.com/office/officeart/2005/8/layout/list1"/>
    <dgm:cxn modelId="{2A1F5356-B0A8-487B-AF61-8015DEA78E96}" type="presParOf" srcId="{10FAD67B-8E98-4E6D-91F7-0171193961D8}" destId="{B7398DEF-AB61-4EFB-A601-A63BD161F84C}" srcOrd="18" destOrd="0" presId="urn:microsoft.com/office/officeart/2005/8/layout/list1"/>
    <dgm:cxn modelId="{FD72BBF8-4D64-4AB6-B236-60C5DC3E38AF}" type="presParOf" srcId="{10FAD67B-8E98-4E6D-91F7-0171193961D8}" destId="{98B8CFBA-6DEC-4B4E-BBBF-8716BF7F5315}" srcOrd="19" destOrd="0" presId="urn:microsoft.com/office/officeart/2005/8/layout/list1"/>
    <dgm:cxn modelId="{82D85233-01E4-4D07-AB3D-6306DB317537}" type="presParOf" srcId="{10FAD67B-8E98-4E6D-91F7-0171193961D8}" destId="{AAD83C0E-71C7-414B-8217-51265C64B018}" srcOrd="20" destOrd="0" presId="urn:microsoft.com/office/officeart/2005/8/layout/list1"/>
    <dgm:cxn modelId="{E1D79A86-F602-4FA9-8F37-F372290E3CF4}" type="presParOf" srcId="{AAD83C0E-71C7-414B-8217-51265C64B018}" destId="{5B05D5B6-2CD0-430F-800B-5B2C737E82FC}" srcOrd="0" destOrd="0" presId="urn:microsoft.com/office/officeart/2005/8/layout/list1"/>
    <dgm:cxn modelId="{3F5DEEFE-3B06-4624-A5BE-1A309DEF8CA1}" type="presParOf" srcId="{AAD83C0E-71C7-414B-8217-51265C64B018}" destId="{E0C1B96F-BEAD-4D0E-BACA-6D7ACE8305FD}" srcOrd="1" destOrd="0" presId="urn:microsoft.com/office/officeart/2005/8/layout/list1"/>
    <dgm:cxn modelId="{6A240520-DD5F-4A3F-8414-ACFCA54075A8}" type="presParOf" srcId="{10FAD67B-8E98-4E6D-91F7-0171193961D8}" destId="{77763F80-33C4-4F5D-840E-5D579C079F24}" srcOrd="21" destOrd="0" presId="urn:microsoft.com/office/officeart/2005/8/layout/list1"/>
    <dgm:cxn modelId="{349A324B-BC55-4022-A5ED-C03EB8299455}" type="presParOf" srcId="{10FAD67B-8E98-4E6D-91F7-0171193961D8}" destId="{5B697E4B-F5C0-4706-9816-4C4F52FC8568}"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F025C63-2D5C-4626-8CFC-A576DDBD0CE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s-CO"/>
        </a:p>
      </dgm:t>
    </dgm:pt>
    <dgm:pt modelId="{ABCEF5D6-AD4E-4361-9176-5EAE5F0F3D39}">
      <dgm:prSet phldrT="[Texto]" custT="1"/>
      <dgm:spPr>
        <a:solidFill>
          <a:srgbClr val="A50021">
            <a:alpha val="70000"/>
          </a:srgbClr>
        </a:solidFill>
        <a:effectLst>
          <a:outerShdw blurRad="50800" dist="38100" dir="18900000" algn="bl" rotWithShape="0">
            <a:prstClr val="black">
              <a:alpha val="40000"/>
            </a:prstClr>
          </a:outerShdw>
        </a:effectLst>
      </dgm:spPr>
      <dgm:t>
        <a:bodyPr tIns="108000" rIns="108000"/>
        <a:lstStyle/>
        <a:p>
          <a:pPr algn="just">
            <a:spcAft>
              <a:spcPts val="1800"/>
            </a:spcAft>
          </a:pPr>
          <a:r>
            <a:rPr lang="es-ES" sz="2400" b="1" dirty="0"/>
            <a:t>Asociados a los factores de conversión</a:t>
          </a:r>
          <a:endParaRPr lang="es-CO" sz="2400" b="1" dirty="0"/>
        </a:p>
      </dgm:t>
    </dgm:pt>
    <dgm:pt modelId="{BD63C971-3CAE-4CE1-9523-B4D6003AF20B}" type="parTrans" cxnId="{5F6C8D1C-0EA6-48E4-9B7C-8CE80A1CAD15}">
      <dgm:prSet/>
      <dgm:spPr/>
      <dgm:t>
        <a:bodyPr/>
        <a:lstStyle/>
        <a:p>
          <a:pPr algn="just"/>
          <a:endParaRPr lang="es-CO"/>
        </a:p>
      </dgm:t>
    </dgm:pt>
    <dgm:pt modelId="{DAC02482-66DA-46C1-AE8E-BB547EA4F170}" type="sibTrans" cxnId="{5F6C8D1C-0EA6-48E4-9B7C-8CE80A1CAD15}">
      <dgm:prSet/>
      <dgm:spPr/>
      <dgm:t>
        <a:bodyPr/>
        <a:lstStyle/>
        <a:p>
          <a:pPr algn="just"/>
          <a:endParaRPr lang="es-CO"/>
        </a:p>
      </dgm:t>
    </dgm:pt>
    <dgm:pt modelId="{8AFCB237-1683-4AE0-8F69-DA5F42B69FDC}">
      <dgm:prSet phldrT="[Texto]" custT="1"/>
      <dgm:spPr>
        <a:solidFill>
          <a:srgbClr val="A50021">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CO" sz="1600" dirty="0"/>
            <a:t>Dificultad técnica en la estimación del factor de conversión</a:t>
          </a:r>
          <a:r>
            <a:rPr lang="es-ES" sz="1600" dirty="0"/>
            <a:t>.</a:t>
          </a:r>
          <a:endParaRPr lang="es-CO" sz="1600" dirty="0"/>
        </a:p>
      </dgm:t>
    </dgm:pt>
    <dgm:pt modelId="{20A35862-BE91-4423-A427-EAFF401B6D7C}" type="parTrans" cxnId="{9775EFA4-0084-436F-A154-83168EC60BD6}">
      <dgm:prSet/>
      <dgm:spPr/>
      <dgm:t>
        <a:bodyPr/>
        <a:lstStyle/>
        <a:p>
          <a:pPr algn="just"/>
          <a:endParaRPr lang="es-CO"/>
        </a:p>
      </dgm:t>
    </dgm:pt>
    <dgm:pt modelId="{CA25B8AF-85F7-4613-B85E-D243ECF272F4}" type="sibTrans" cxnId="{9775EFA4-0084-436F-A154-83168EC60BD6}">
      <dgm:prSet/>
      <dgm:spPr/>
      <dgm:t>
        <a:bodyPr/>
        <a:lstStyle/>
        <a:p>
          <a:pPr algn="just"/>
          <a:endParaRPr lang="es-CO"/>
        </a:p>
      </dgm:t>
    </dgm:pt>
    <dgm:pt modelId="{20A083AF-1169-40C4-B89E-45CFF9A93F32}">
      <dgm:prSet phldrT="[Texto]" custT="1"/>
      <dgm:spPr>
        <a:solidFill>
          <a:srgbClr val="A50021">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CO" sz="1600" dirty="0"/>
            <a:t>Simplificación de la curva del factor de conversión.</a:t>
          </a:r>
        </a:p>
      </dgm:t>
    </dgm:pt>
    <dgm:pt modelId="{41DE9769-400E-47A3-BB73-F25534FC80F7}" type="sibTrans" cxnId="{481EE908-9102-48F9-B857-F92BB690E0A3}">
      <dgm:prSet/>
      <dgm:spPr/>
      <dgm:t>
        <a:bodyPr/>
        <a:lstStyle/>
        <a:p>
          <a:pPr algn="just"/>
          <a:endParaRPr lang="es-CO"/>
        </a:p>
      </dgm:t>
    </dgm:pt>
    <dgm:pt modelId="{7E0DDF0C-97A4-4AAB-AAD7-B4104A57F067}" type="parTrans" cxnId="{481EE908-9102-48F9-B857-F92BB690E0A3}">
      <dgm:prSet/>
      <dgm:spPr/>
      <dgm:t>
        <a:bodyPr/>
        <a:lstStyle/>
        <a:p>
          <a:pPr algn="just"/>
          <a:endParaRPr lang="es-CO"/>
        </a:p>
      </dgm:t>
    </dgm:pt>
    <dgm:pt modelId="{34546954-A394-4789-B2ED-ED2BAFA07EAD}">
      <dgm:prSet phldrT="[Texto]" custT="1"/>
      <dgm:spPr>
        <a:solidFill>
          <a:srgbClr val="A50021">
            <a:alpha val="70000"/>
          </a:srgbClr>
        </a:solidFill>
        <a:effectLst>
          <a:outerShdw blurRad="50800" dist="38100" dir="18900000" algn="bl" rotWithShape="0">
            <a:prstClr val="black">
              <a:alpha val="40000"/>
            </a:prstClr>
          </a:outerShdw>
        </a:effectLst>
      </dgm:spPr>
      <dgm:t>
        <a:bodyPr tIns="108000" rIns="108000"/>
        <a:lstStyle/>
        <a:p>
          <a:pPr algn="just">
            <a:spcAft>
              <a:spcPts val="600"/>
            </a:spcAft>
          </a:pPr>
          <a:endParaRPr lang="es-CO" sz="1400" dirty="0"/>
        </a:p>
      </dgm:t>
    </dgm:pt>
    <dgm:pt modelId="{5A95FBE9-8252-4111-8D85-A9D4FFFDC6C0}" type="parTrans" cxnId="{5DF1EA9B-6651-4BC5-99F8-5FC2F89B2A4C}">
      <dgm:prSet/>
      <dgm:spPr/>
      <dgm:t>
        <a:bodyPr/>
        <a:lstStyle/>
        <a:p>
          <a:endParaRPr lang="es-CO"/>
        </a:p>
      </dgm:t>
    </dgm:pt>
    <dgm:pt modelId="{076F23C8-E1C3-4649-A6A4-6893C71A9CC3}" type="sibTrans" cxnId="{5DF1EA9B-6651-4BC5-99F8-5FC2F89B2A4C}">
      <dgm:prSet/>
      <dgm:spPr/>
      <dgm:t>
        <a:bodyPr/>
        <a:lstStyle/>
        <a:p>
          <a:endParaRPr lang="es-CO"/>
        </a:p>
      </dgm:t>
    </dgm:pt>
    <dgm:pt modelId="{6BF4BA9C-19A4-4997-B41B-5D0ACF564175}" type="pres">
      <dgm:prSet presAssocID="{DF025C63-2D5C-4626-8CFC-A576DDBD0CE9}" presName="linear" presStyleCnt="0">
        <dgm:presLayoutVars>
          <dgm:dir/>
          <dgm:resizeHandles val="exact"/>
        </dgm:presLayoutVars>
      </dgm:prSet>
      <dgm:spPr/>
    </dgm:pt>
    <dgm:pt modelId="{D72035BA-28F6-4990-B838-B1E28CFD6BAE}" type="pres">
      <dgm:prSet presAssocID="{ABCEF5D6-AD4E-4361-9176-5EAE5F0F3D39}" presName="comp" presStyleCnt="0"/>
      <dgm:spPr/>
    </dgm:pt>
    <dgm:pt modelId="{43AE1120-345A-4C9B-80F5-12AC238C2C1D}" type="pres">
      <dgm:prSet presAssocID="{ABCEF5D6-AD4E-4361-9176-5EAE5F0F3D39}" presName="box" presStyleLbl="node1" presStyleIdx="0" presStyleCnt="1" custLinFactNeighborX="2887" custLinFactNeighborY="-61935"/>
      <dgm:spPr/>
    </dgm:pt>
    <dgm:pt modelId="{DFF5E98C-DEFE-4989-B7EE-C29F397FF0CE}" type="pres">
      <dgm:prSet presAssocID="{ABCEF5D6-AD4E-4361-9176-5EAE5F0F3D39}" presName="img" presStyleLbl="fgImgPlace1" presStyleIdx="0" presStyleCnt="1" custScaleX="109361" custScaleY="61516" custLinFactNeighborX="-6606" custLinFactNeighborY="-1230"/>
      <dgm:spPr>
        <a:blipFill rotWithShape="1">
          <a:blip xmlns:r="http://schemas.openxmlformats.org/officeDocument/2006/relationships" r:embed="rId1"/>
          <a:srcRect/>
          <a:stretch>
            <a:fillRect t="-9000" b="-9000"/>
          </a:stretch>
        </a:blipFill>
        <a:effectLst>
          <a:outerShdw blurRad="50800" dist="38100" dir="18900000" algn="bl" rotWithShape="0">
            <a:prstClr val="black">
              <a:alpha val="40000"/>
            </a:prstClr>
          </a:outerShdw>
        </a:effectLst>
      </dgm:spPr>
    </dgm:pt>
    <dgm:pt modelId="{695ECB36-3DE0-4949-ADDF-C822EDD5F323}" type="pres">
      <dgm:prSet presAssocID="{ABCEF5D6-AD4E-4361-9176-5EAE5F0F3D39}" presName="text" presStyleLbl="node1" presStyleIdx="0" presStyleCnt="1">
        <dgm:presLayoutVars>
          <dgm:bulletEnabled val="1"/>
        </dgm:presLayoutVars>
      </dgm:prSet>
      <dgm:spPr/>
    </dgm:pt>
  </dgm:ptLst>
  <dgm:cxnLst>
    <dgm:cxn modelId="{481EE908-9102-48F9-B857-F92BB690E0A3}" srcId="{ABCEF5D6-AD4E-4361-9176-5EAE5F0F3D39}" destId="{20A083AF-1169-40C4-B89E-45CFF9A93F32}" srcOrd="0" destOrd="0" parTransId="{7E0DDF0C-97A4-4AAB-AAD7-B4104A57F067}" sibTransId="{41DE9769-400E-47A3-BB73-F25534FC80F7}"/>
    <dgm:cxn modelId="{5F6C8D1C-0EA6-48E4-9B7C-8CE80A1CAD15}" srcId="{DF025C63-2D5C-4626-8CFC-A576DDBD0CE9}" destId="{ABCEF5D6-AD4E-4361-9176-5EAE5F0F3D39}" srcOrd="0" destOrd="0" parTransId="{BD63C971-3CAE-4CE1-9523-B4D6003AF20B}" sibTransId="{DAC02482-66DA-46C1-AE8E-BB547EA4F170}"/>
    <dgm:cxn modelId="{511C053D-3178-4734-8335-FDF94C49EBA7}" type="presOf" srcId="{8AFCB237-1683-4AE0-8F69-DA5F42B69FDC}" destId="{43AE1120-345A-4C9B-80F5-12AC238C2C1D}" srcOrd="0" destOrd="2" presId="urn:microsoft.com/office/officeart/2005/8/layout/vList4"/>
    <dgm:cxn modelId="{25825D60-7DD4-4AAA-B22E-953DFA891AF1}" type="presOf" srcId="{20A083AF-1169-40C4-B89E-45CFF9A93F32}" destId="{43AE1120-345A-4C9B-80F5-12AC238C2C1D}" srcOrd="0" destOrd="1" presId="urn:microsoft.com/office/officeart/2005/8/layout/vList4"/>
    <dgm:cxn modelId="{FD9B1564-E325-498F-847A-4576B592D159}" type="presOf" srcId="{34546954-A394-4789-B2ED-ED2BAFA07EAD}" destId="{695ECB36-3DE0-4949-ADDF-C822EDD5F323}" srcOrd="1" destOrd="3" presId="urn:microsoft.com/office/officeart/2005/8/layout/vList4"/>
    <dgm:cxn modelId="{0024AE71-278B-42AC-8814-EF33E93B9A0C}" type="presOf" srcId="{ABCEF5D6-AD4E-4361-9176-5EAE5F0F3D39}" destId="{43AE1120-345A-4C9B-80F5-12AC238C2C1D}" srcOrd="0" destOrd="0" presId="urn:microsoft.com/office/officeart/2005/8/layout/vList4"/>
    <dgm:cxn modelId="{5DF1EA9B-6651-4BC5-99F8-5FC2F89B2A4C}" srcId="{ABCEF5D6-AD4E-4361-9176-5EAE5F0F3D39}" destId="{34546954-A394-4789-B2ED-ED2BAFA07EAD}" srcOrd="2" destOrd="0" parTransId="{5A95FBE9-8252-4111-8D85-A9D4FFFDC6C0}" sibTransId="{076F23C8-E1C3-4649-A6A4-6893C71A9CC3}"/>
    <dgm:cxn modelId="{1F5390A4-15B1-4B0D-8961-733647D54F6C}" type="presOf" srcId="{8AFCB237-1683-4AE0-8F69-DA5F42B69FDC}" destId="{695ECB36-3DE0-4949-ADDF-C822EDD5F323}" srcOrd="1" destOrd="2" presId="urn:microsoft.com/office/officeart/2005/8/layout/vList4"/>
    <dgm:cxn modelId="{9775EFA4-0084-436F-A154-83168EC60BD6}" srcId="{ABCEF5D6-AD4E-4361-9176-5EAE5F0F3D39}" destId="{8AFCB237-1683-4AE0-8F69-DA5F42B69FDC}" srcOrd="1" destOrd="0" parTransId="{20A35862-BE91-4423-A427-EAFF401B6D7C}" sibTransId="{CA25B8AF-85F7-4613-B85E-D243ECF272F4}"/>
    <dgm:cxn modelId="{7AE642C1-248E-47B8-A8A4-09C2B5C7510B}" type="presOf" srcId="{34546954-A394-4789-B2ED-ED2BAFA07EAD}" destId="{43AE1120-345A-4C9B-80F5-12AC238C2C1D}" srcOrd="0" destOrd="3" presId="urn:microsoft.com/office/officeart/2005/8/layout/vList4"/>
    <dgm:cxn modelId="{0B883DC5-14CD-4AE5-B167-FE9BD02E6038}" type="presOf" srcId="{20A083AF-1169-40C4-B89E-45CFF9A93F32}" destId="{695ECB36-3DE0-4949-ADDF-C822EDD5F323}" srcOrd="1" destOrd="1" presId="urn:microsoft.com/office/officeart/2005/8/layout/vList4"/>
    <dgm:cxn modelId="{704E99D0-716C-4BEB-A813-6C80FEC9D86A}" type="presOf" srcId="{DF025C63-2D5C-4626-8CFC-A576DDBD0CE9}" destId="{6BF4BA9C-19A4-4997-B41B-5D0ACF564175}" srcOrd="0" destOrd="0" presId="urn:microsoft.com/office/officeart/2005/8/layout/vList4"/>
    <dgm:cxn modelId="{9A0A95DE-A64C-4490-BE3A-9E6A7EC5078A}" type="presOf" srcId="{ABCEF5D6-AD4E-4361-9176-5EAE5F0F3D39}" destId="{695ECB36-3DE0-4949-ADDF-C822EDD5F323}" srcOrd="1" destOrd="0" presId="urn:microsoft.com/office/officeart/2005/8/layout/vList4"/>
    <dgm:cxn modelId="{613333AD-0A6E-48F5-B050-08379BEEFDA5}" type="presParOf" srcId="{6BF4BA9C-19A4-4997-B41B-5D0ACF564175}" destId="{D72035BA-28F6-4990-B838-B1E28CFD6BAE}" srcOrd="0" destOrd="0" presId="urn:microsoft.com/office/officeart/2005/8/layout/vList4"/>
    <dgm:cxn modelId="{F13D4E2F-5B1A-47C4-81F5-F9DC05E387CC}" type="presParOf" srcId="{D72035BA-28F6-4990-B838-B1E28CFD6BAE}" destId="{43AE1120-345A-4C9B-80F5-12AC238C2C1D}" srcOrd="0" destOrd="0" presId="urn:microsoft.com/office/officeart/2005/8/layout/vList4"/>
    <dgm:cxn modelId="{76CB6F21-3A48-4CCA-BE27-646D6873792D}" type="presParOf" srcId="{D72035BA-28F6-4990-B838-B1E28CFD6BAE}" destId="{DFF5E98C-DEFE-4989-B7EE-C29F397FF0CE}" srcOrd="1" destOrd="0" presId="urn:microsoft.com/office/officeart/2005/8/layout/vList4"/>
    <dgm:cxn modelId="{EABF1CE4-8A17-44C0-9907-B819CED529D3}" type="presParOf" srcId="{D72035BA-28F6-4990-B838-B1E28CFD6BAE}" destId="{695ECB36-3DE0-4949-ADDF-C822EDD5F323}" srcOrd="2" destOrd="0" presId="urn:microsoft.com/office/officeart/2005/8/layout/vList4"/>
  </dgm:cxnLst>
  <dgm:bg>
    <a:noFill/>
    <a:effectLst>
      <a:outerShdw blurRad="50800" dist="38100" dir="18900000" algn="bl" rotWithShape="0">
        <a:prstClr val="black">
          <a:alpha val="40000"/>
        </a:prstClr>
      </a:outerShdw>
    </a:effectLst>
  </dgm:bg>
  <dgm:whole>
    <a:ln>
      <a:solidFill>
        <a:schemeClr val="lt1">
          <a:hueOff val="0"/>
          <a:satOff val="0"/>
          <a:lumOff val="0"/>
        </a:schemeClr>
      </a:solidFill>
    </a:ln>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11.xml><?xml version="1.0" encoding="utf-8"?>
<dgm:dataModel xmlns:dgm="http://schemas.openxmlformats.org/drawingml/2006/diagram" xmlns:a="http://schemas.openxmlformats.org/drawingml/2006/main">
  <dgm:ptLst>
    <dgm:pt modelId="{DF025C63-2D5C-4626-8CFC-A576DDBD0CE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s-CO"/>
        </a:p>
      </dgm:t>
    </dgm:pt>
    <dgm:pt modelId="{ABCEF5D6-AD4E-4361-9176-5EAE5F0F3D39}">
      <dgm:prSet phldrT="[Texto]" custT="1"/>
      <dgm:spPr>
        <a:solidFill>
          <a:schemeClr val="accent4">
            <a:lumMod val="50000"/>
            <a:lumOff val="50000"/>
            <a:alpha val="70000"/>
          </a:schemeClr>
        </a:solidFill>
        <a:effectLst>
          <a:outerShdw blurRad="50800" dist="38100" dir="18900000" algn="bl" rotWithShape="0">
            <a:prstClr val="black">
              <a:alpha val="40000"/>
            </a:prstClr>
          </a:outerShdw>
        </a:effectLst>
      </dgm:spPr>
      <dgm:t>
        <a:bodyPr tIns="108000" rIns="108000"/>
        <a:lstStyle/>
        <a:p>
          <a:pPr algn="just">
            <a:spcAft>
              <a:spcPts val="1800"/>
            </a:spcAft>
          </a:pPr>
          <a:r>
            <a:rPr lang="es-ES" sz="2400" b="1" dirty="0"/>
            <a:t>Asociados a los caudales turbinados</a:t>
          </a:r>
          <a:endParaRPr lang="es-CO" sz="2400" b="1" dirty="0"/>
        </a:p>
      </dgm:t>
    </dgm:pt>
    <dgm:pt modelId="{BD63C971-3CAE-4CE1-9523-B4D6003AF20B}" type="parTrans" cxnId="{5F6C8D1C-0EA6-48E4-9B7C-8CE80A1CAD15}">
      <dgm:prSet/>
      <dgm:spPr/>
      <dgm:t>
        <a:bodyPr/>
        <a:lstStyle/>
        <a:p>
          <a:pPr algn="just"/>
          <a:endParaRPr lang="es-CO"/>
        </a:p>
      </dgm:t>
    </dgm:pt>
    <dgm:pt modelId="{DAC02482-66DA-46C1-AE8E-BB547EA4F170}" type="sibTrans" cxnId="{5F6C8D1C-0EA6-48E4-9B7C-8CE80A1CAD15}">
      <dgm:prSet/>
      <dgm:spPr/>
      <dgm:t>
        <a:bodyPr/>
        <a:lstStyle/>
        <a:p>
          <a:pPr algn="just"/>
          <a:endParaRPr lang="es-CO"/>
        </a:p>
      </dgm:t>
    </dgm:pt>
    <dgm:pt modelId="{20A083AF-1169-40C4-B89E-45CFF9A93F32}">
      <dgm:prSet phldrT="[Texto]" custT="1"/>
      <dgm:spPr>
        <a:solidFill>
          <a:schemeClr val="accent4">
            <a:lumMod val="50000"/>
            <a:lumOff val="50000"/>
            <a:alpha val="70000"/>
          </a:schemeClr>
        </a:solidFill>
        <a:effectLst>
          <a:outerShdw blurRad="50800" dist="38100" dir="18900000" algn="bl" rotWithShape="0">
            <a:prstClr val="black">
              <a:alpha val="40000"/>
            </a:prstClr>
          </a:outerShdw>
        </a:effectLst>
      </dgm:spPr>
      <dgm:t>
        <a:bodyPr tIns="108000" rIns="108000"/>
        <a:lstStyle/>
        <a:p>
          <a:pPr algn="just">
            <a:spcAft>
              <a:spcPts val="1200"/>
            </a:spcAft>
          </a:pPr>
          <a:r>
            <a:rPr lang="es-CO" sz="1600" dirty="0"/>
            <a:t>Simplificación de la curva del factor de conversión.  </a:t>
          </a:r>
        </a:p>
      </dgm:t>
    </dgm:pt>
    <dgm:pt modelId="{41DE9769-400E-47A3-BB73-F25534FC80F7}" type="sibTrans" cxnId="{481EE908-9102-48F9-B857-F92BB690E0A3}">
      <dgm:prSet/>
      <dgm:spPr/>
      <dgm:t>
        <a:bodyPr/>
        <a:lstStyle/>
        <a:p>
          <a:pPr algn="just"/>
          <a:endParaRPr lang="es-CO"/>
        </a:p>
      </dgm:t>
    </dgm:pt>
    <dgm:pt modelId="{7E0DDF0C-97A4-4AAB-AAD7-B4104A57F067}" type="parTrans" cxnId="{481EE908-9102-48F9-B857-F92BB690E0A3}">
      <dgm:prSet/>
      <dgm:spPr/>
      <dgm:t>
        <a:bodyPr/>
        <a:lstStyle/>
        <a:p>
          <a:pPr algn="just"/>
          <a:endParaRPr lang="es-CO"/>
        </a:p>
      </dgm:t>
    </dgm:pt>
    <dgm:pt modelId="{34546954-A394-4789-B2ED-ED2BAFA07EAD}">
      <dgm:prSet phldrT="[Texto]" custT="1"/>
      <dgm:spPr>
        <a:solidFill>
          <a:schemeClr val="accent4">
            <a:lumMod val="50000"/>
            <a:lumOff val="50000"/>
            <a:alpha val="70000"/>
          </a:schemeClr>
        </a:solidFill>
        <a:effectLst>
          <a:outerShdw blurRad="50800" dist="38100" dir="18900000" algn="bl" rotWithShape="0">
            <a:prstClr val="black">
              <a:alpha val="40000"/>
            </a:prstClr>
          </a:outerShdw>
        </a:effectLst>
      </dgm:spPr>
      <dgm:t>
        <a:bodyPr tIns="108000" rIns="108000"/>
        <a:lstStyle/>
        <a:p>
          <a:pPr algn="just">
            <a:spcAft>
              <a:spcPts val="600"/>
            </a:spcAft>
          </a:pPr>
          <a:endParaRPr lang="es-CO" sz="1400" dirty="0"/>
        </a:p>
      </dgm:t>
    </dgm:pt>
    <dgm:pt modelId="{5A95FBE9-8252-4111-8D85-A9D4FFFDC6C0}" type="parTrans" cxnId="{5DF1EA9B-6651-4BC5-99F8-5FC2F89B2A4C}">
      <dgm:prSet/>
      <dgm:spPr/>
      <dgm:t>
        <a:bodyPr/>
        <a:lstStyle/>
        <a:p>
          <a:endParaRPr lang="es-CO"/>
        </a:p>
      </dgm:t>
    </dgm:pt>
    <dgm:pt modelId="{076F23C8-E1C3-4649-A6A4-6893C71A9CC3}" type="sibTrans" cxnId="{5DF1EA9B-6651-4BC5-99F8-5FC2F89B2A4C}">
      <dgm:prSet/>
      <dgm:spPr/>
      <dgm:t>
        <a:bodyPr/>
        <a:lstStyle/>
        <a:p>
          <a:endParaRPr lang="es-CO"/>
        </a:p>
      </dgm:t>
    </dgm:pt>
    <dgm:pt modelId="{2DD56346-6E2B-4A1F-8E54-4D4E342793FD}">
      <dgm:prSet phldrT="[Texto]" custT="1"/>
      <dgm:spPr>
        <a:solidFill>
          <a:schemeClr val="accent4">
            <a:lumMod val="50000"/>
            <a:lumOff val="50000"/>
            <a:alpha val="70000"/>
          </a:schemeClr>
        </a:solidFill>
        <a:effectLst>
          <a:outerShdw blurRad="50800" dist="38100" dir="18900000" algn="bl" rotWithShape="0">
            <a:prstClr val="black">
              <a:alpha val="40000"/>
            </a:prstClr>
          </a:outerShdw>
        </a:effectLst>
      </dgm:spPr>
      <dgm:t>
        <a:bodyPr tIns="108000" rIns="108000"/>
        <a:lstStyle/>
        <a:p>
          <a:pPr algn="just">
            <a:spcAft>
              <a:spcPts val="1200"/>
            </a:spcAft>
          </a:pPr>
          <a:r>
            <a:rPr lang="es-CO" sz="1600" dirty="0"/>
            <a:t>No es posible medir el 100% del caudal turbinado</a:t>
          </a:r>
          <a:r>
            <a:rPr lang="es-ES" sz="1600" dirty="0"/>
            <a:t>.</a:t>
          </a:r>
          <a:endParaRPr lang="es-CO" sz="1600" dirty="0"/>
        </a:p>
      </dgm:t>
    </dgm:pt>
    <dgm:pt modelId="{491F5D8F-5C98-497D-B6BE-1C2A1FA1B5A3}" type="parTrans" cxnId="{3517CC68-4E85-4B74-8948-DA6816DA2774}">
      <dgm:prSet/>
      <dgm:spPr/>
      <dgm:t>
        <a:bodyPr/>
        <a:lstStyle/>
        <a:p>
          <a:endParaRPr lang="es-CO"/>
        </a:p>
      </dgm:t>
    </dgm:pt>
    <dgm:pt modelId="{D57A242E-4D55-423A-872E-9D2F4F34444C}" type="sibTrans" cxnId="{3517CC68-4E85-4B74-8948-DA6816DA2774}">
      <dgm:prSet/>
      <dgm:spPr/>
      <dgm:t>
        <a:bodyPr/>
        <a:lstStyle/>
        <a:p>
          <a:endParaRPr lang="es-CO"/>
        </a:p>
      </dgm:t>
    </dgm:pt>
    <dgm:pt modelId="{1B69B1BC-0164-4FED-91C7-99E832D1C83D}">
      <dgm:prSet phldrT="[Texto]" custT="1"/>
      <dgm:spPr>
        <a:solidFill>
          <a:schemeClr val="accent4">
            <a:lumMod val="50000"/>
            <a:lumOff val="50000"/>
            <a:alpha val="70000"/>
          </a:schemeClr>
        </a:solidFill>
        <a:effectLst>
          <a:outerShdw blurRad="50800" dist="38100" dir="18900000" algn="bl" rotWithShape="0">
            <a:prstClr val="black">
              <a:alpha val="40000"/>
            </a:prstClr>
          </a:outerShdw>
        </a:effectLst>
      </dgm:spPr>
      <dgm:t>
        <a:bodyPr tIns="108000" rIns="108000"/>
        <a:lstStyle/>
        <a:p>
          <a:pPr algn="just">
            <a:spcAft>
              <a:spcPts val="600"/>
            </a:spcAft>
          </a:pPr>
          <a:endParaRPr lang="es-CO" sz="1600" dirty="0"/>
        </a:p>
      </dgm:t>
    </dgm:pt>
    <dgm:pt modelId="{7E71119B-0303-4842-B627-2197BC338C81}" type="parTrans" cxnId="{29527D7B-4009-4D47-9726-C7627240328A}">
      <dgm:prSet/>
      <dgm:spPr/>
      <dgm:t>
        <a:bodyPr/>
        <a:lstStyle/>
        <a:p>
          <a:endParaRPr lang="es-CO"/>
        </a:p>
      </dgm:t>
    </dgm:pt>
    <dgm:pt modelId="{845C9CC1-4A99-4041-8ECC-E76EBA169470}" type="sibTrans" cxnId="{29527D7B-4009-4D47-9726-C7627240328A}">
      <dgm:prSet/>
      <dgm:spPr/>
      <dgm:t>
        <a:bodyPr/>
        <a:lstStyle/>
        <a:p>
          <a:endParaRPr lang="es-CO"/>
        </a:p>
      </dgm:t>
    </dgm:pt>
    <dgm:pt modelId="{F72A1B2D-44A1-4777-BE2F-91C794450D0B}">
      <dgm:prSet phldrT="[Texto]" custT="1"/>
      <dgm:spPr>
        <a:solidFill>
          <a:schemeClr val="accent4">
            <a:lumMod val="50000"/>
            <a:lumOff val="50000"/>
            <a:alpha val="70000"/>
          </a:schemeClr>
        </a:solidFill>
        <a:effectLst>
          <a:outerShdw blurRad="50800" dist="38100" dir="18900000" algn="bl" rotWithShape="0">
            <a:prstClr val="black">
              <a:alpha val="40000"/>
            </a:prstClr>
          </a:outerShdw>
        </a:effectLst>
      </dgm:spPr>
      <dgm:t>
        <a:bodyPr/>
        <a:lstStyle/>
        <a:p>
          <a:pPr algn="just">
            <a:spcAft>
              <a:spcPts val="1200"/>
            </a:spcAft>
          </a:pPr>
          <a:r>
            <a:rPr lang="es-CO" sz="1600" dirty="0"/>
            <a:t>Dependencia de información de terceros.</a:t>
          </a:r>
        </a:p>
      </dgm:t>
    </dgm:pt>
    <dgm:pt modelId="{144395AC-F501-4E62-B205-638974A283A0}" type="parTrans" cxnId="{ECEBF26C-F6D8-41B9-B6FD-A42F5DDA8A4B}">
      <dgm:prSet/>
      <dgm:spPr/>
      <dgm:t>
        <a:bodyPr/>
        <a:lstStyle/>
        <a:p>
          <a:endParaRPr lang="es-CO"/>
        </a:p>
      </dgm:t>
    </dgm:pt>
    <dgm:pt modelId="{919203E3-768D-4CEA-B8A5-A8131F2D70FD}" type="sibTrans" cxnId="{ECEBF26C-F6D8-41B9-B6FD-A42F5DDA8A4B}">
      <dgm:prSet/>
      <dgm:spPr/>
      <dgm:t>
        <a:bodyPr/>
        <a:lstStyle/>
        <a:p>
          <a:endParaRPr lang="es-CO"/>
        </a:p>
      </dgm:t>
    </dgm:pt>
    <dgm:pt modelId="{82D08699-B407-4BA3-AF3C-A757B7181F79}">
      <dgm:prSet phldrT="[Texto]" custT="1"/>
      <dgm:spPr>
        <a:solidFill>
          <a:schemeClr val="accent4">
            <a:lumMod val="50000"/>
            <a:lumOff val="50000"/>
            <a:alpha val="70000"/>
          </a:schemeClr>
        </a:solidFill>
        <a:effectLst>
          <a:outerShdw blurRad="50800" dist="38100" dir="18900000" algn="bl" rotWithShape="0">
            <a:prstClr val="black">
              <a:alpha val="40000"/>
            </a:prstClr>
          </a:outerShdw>
        </a:effectLst>
      </dgm:spPr>
      <dgm:t>
        <a:bodyPr/>
        <a:lstStyle/>
        <a:p>
          <a:pPr algn="just">
            <a:spcAft>
              <a:spcPts val="1200"/>
            </a:spcAft>
          </a:pPr>
          <a:r>
            <a:rPr lang="es-CO" sz="1600" dirty="0"/>
            <a:t>Las mediciones pueden entregar datos inconsistentes.</a:t>
          </a:r>
        </a:p>
      </dgm:t>
    </dgm:pt>
    <dgm:pt modelId="{4BE8DF00-F5CE-4E5B-9B3E-10A1B6DEDB2E}" type="parTrans" cxnId="{8275A604-6B82-4741-A8B0-31A9C46DC824}">
      <dgm:prSet/>
      <dgm:spPr/>
      <dgm:t>
        <a:bodyPr/>
        <a:lstStyle/>
        <a:p>
          <a:endParaRPr lang="es-CO"/>
        </a:p>
      </dgm:t>
    </dgm:pt>
    <dgm:pt modelId="{80A25776-E8AF-42BA-842F-154C625ECDEB}" type="sibTrans" cxnId="{8275A604-6B82-4741-A8B0-31A9C46DC824}">
      <dgm:prSet/>
      <dgm:spPr/>
      <dgm:t>
        <a:bodyPr/>
        <a:lstStyle/>
        <a:p>
          <a:endParaRPr lang="es-CO"/>
        </a:p>
      </dgm:t>
    </dgm:pt>
    <dgm:pt modelId="{6BF4BA9C-19A4-4997-B41B-5D0ACF564175}" type="pres">
      <dgm:prSet presAssocID="{DF025C63-2D5C-4626-8CFC-A576DDBD0CE9}" presName="linear" presStyleCnt="0">
        <dgm:presLayoutVars>
          <dgm:dir/>
          <dgm:resizeHandles val="exact"/>
        </dgm:presLayoutVars>
      </dgm:prSet>
      <dgm:spPr/>
    </dgm:pt>
    <dgm:pt modelId="{D72035BA-28F6-4990-B838-B1E28CFD6BAE}" type="pres">
      <dgm:prSet presAssocID="{ABCEF5D6-AD4E-4361-9176-5EAE5F0F3D39}" presName="comp" presStyleCnt="0"/>
      <dgm:spPr/>
    </dgm:pt>
    <dgm:pt modelId="{43AE1120-345A-4C9B-80F5-12AC238C2C1D}" type="pres">
      <dgm:prSet presAssocID="{ABCEF5D6-AD4E-4361-9176-5EAE5F0F3D39}" presName="box" presStyleLbl="node1" presStyleIdx="0" presStyleCnt="1" custLinFactNeighborX="2887" custLinFactNeighborY="-61935"/>
      <dgm:spPr/>
    </dgm:pt>
    <dgm:pt modelId="{DFF5E98C-DEFE-4989-B7EE-C29F397FF0CE}" type="pres">
      <dgm:prSet presAssocID="{ABCEF5D6-AD4E-4361-9176-5EAE5F0F3D39}" presName="img" presStyleLbl="fgImgPlace1" presStyleIdx="0" presStyleCnt="1" custScaleX="109361" custScaleY="61516" custLinFactNeighborX="-6606" custLinFactNeighborY="-1230"/>
      <dgm:spPr>
        <a:blipFill rotWithShape="1">
          <a:blip xmlns:r="http://schemas.openxmlformats.org/officeDocument/2006/relationships" r:embed="rId1"/>
          <a:srcRect/>
          <a:stretch>
            <a:fillRect/>
          </a:stretch>
        </a:blipFill>
        <a:effectLst>
          <a:outerShdw blurRad="50800" dist="38100" dir="18900000" algn="bl" rotWithShape="0">
            <a:prstClr val="black">
              <a:alpha val="40000"/>
            </a:prstClr>
          </a:outerShdw>
        </a:effectLst>
      </dgm:spPr>
    </dgm:pt>
    <dgm:pt modelId="{695ECB36-3DE0-4949-ADDF-C822EDD5F323}" type="pres">
      <dgm:prSet presAssocID="{ABCEF5D6-AD4E-4361-9176-5EAE5F0F3D39}" presName="text" presStyleLbl="node1" presStyleIdx="0" presStyleCnt="1">
        <dgm:presLayoutVars>
          <dgm:bulletEnabled val="1"/>
        </dgm:presLayoutVars>
      </dgm:prSet>
      <dgm:spPr/>
    </dgm:pt>
  </dgm:ptLst>
  <dgm:cxnLst>
    <dgm:cxn modelId="{8275A604-6B82-4741-A8B0-31A9C46DC824}" srcId="{ABCEF5D6-AD4E-4361-9176-5EAE5F0F3D39}" destId="{82D08699-B407-4BA3-AF3C-A757B7181F79}" srcOrd="3" destOrd="0" parTransId="{4BE8DF00-F5CE-4E5B-9B3E-10A1B6DEDB2E}" sibTransId="{80A25776-E8AF-42BA-842F-154C625ECDEB}"/>
    <dgm:cxn modelId="{481EE908-9102-48F9-B857-F92BB690E0A3}" srcId="{ABCEF5D6-AD4E-4361-9176-5EAE5F0F3D39}" destId="{20A083AF-1169-40C4-B89E-45CFF9A93F32}" srcOrd="0" destOrd="0" parTransId="{7E0DDF0C-97A4-4AAB-AAD7-B4104A57F067}" sibTransId="{41DE9769-400E-47A3-BB73-F25534FC80F7}"/>
    <dgm:cxn modelId="{5F6C8D1C-0EA6-48E4-9B7C-8CE80A1CAD15}" srcId="{DF025C63-2D5C-4626-8CFC-A576DDBD0CE9}" destId="{ABCEF5D6-AD4E-4361-9176-5EAE5F0F3D39}" srcOrd="0" destOrd="0" parTransId="{BD63C971-3CAE-4CE1-9523-B4D6003AF20B}" sibTransId="{DAC02482-66DA-46C1-AE8E-BB547EA4F170}"/>
    <dgm:cxn modelId="{9DC32340-BE50-4740-9392-E07E40318F31}" type="presOf" srcId="{1B69B1BC-0164-4FED-91C7-99E832D1C83D}" destId="{695ECB36-3DE0-4949-ADDF-C822EDD5F323}" srcOrd="1" destOrd="5" presId="urn:microsoft.com/office/officeart/2005/8/layout/vList4"/>
    <dgm:cxn modelId="{25825D60-7DD4-4AAA-B22E-953DFA891AF1}" type="presOf" srcId="{20A083AF-1169-40C4-B89E-45CFF9A93F32}" destId="{43AE1120-345A-4C9B-80F5-12AC238C2C1D}" srcOrd="0" destOrd="1" presId="urn:microsoft.com/office/officeart/2005/8/layout/vList4"/>
    <dgm:cxn modelId="{FD9B1564-E325-498F-847A-4576B592D159}" type="presOf" srcId="{34546954-A394-4789-B2ED-ED2BAFA07EAD}" destId="{695ECB36-3DE0-4949-ADDF-C822EDD5F323}" srcOrd="1" destOrd="6" presId="urn:microsoft.com/office/officeart/2005/8/layout/vList4"/>
    <dgm:cxn modelId="{D0ED8848-CAE4-4706-9F9B-34365A7DBC33}" type="presOf" srcId="{1B69B1BC-0164-4FED-91C7-99E832D1C83D}" destId="{43AE1120-345A-4C9B-80F5-12AC238C2C1D}" srcOrd="0" destOrd="5" presId="urn:microsoft.com/office/officeart/2005/8/layout/vList4"/>
    <dgm:cxn modelId="{3517CC68-4E85-4B74-8948-DA6816DA2774}" srcId="{ABCEF5D6-AD4E-4361-9176-5EAE5F0F3D39}" destId="{2DD56346-6E2B-4A1F-8E54-4D4E342793FD}" srcOrd="1" destOrd="0" parTransId="{491F5D8F-5C98-497D-B6BE-1C2A1FA1B5A3}" sibTransId="{D57A242E-4D55-423A-872E-9D2F4F34444C}"/>
    <dgm:cxn modelId="{ECEBF26C-F6D8-41B9-B6FD-A42F5DDA8A4B}" srcId="{ABCEF5D6-AD4E-4361-9176-5EAE5F0F3D39}" destId="{F72A1B2D-44A1-4777-BE2F-91C794450D0B}" srcOrd="2" destOrd="0" parTransId="{144395AC-F501-4E62-B205-638974A283A0}" sibTransId="{919203E3-768D-4CEA-B8A5-A8131F2D70FD}"/>
    <dgm:cxn modelId="{C26FEE70-A851-46BE-92E5-89004AFB1D8C}" type="presOf" srcId="{F72A1B2D-44A1-4777-BE2F-91C794450D0B}" destId="{695ECB36-3DE0-4949-ADDF-C822EDD5F323}" srcOrd="1" destOrd="3" presId="urn:microsoft.com/office/officeart/2005/8/layout/vList4"/>
    <dgm:cxn modelId="{0024AE71-278B-42AC-8814-EF33E93B9A0C}" type="presOf" srcId="{ABCEF5D6-AD4E-4361-9176-5EAE5F0F3D39}" destId="{43AE1120-345A-4C9B-80F5-12AC238C2C1D}" srcOrd="0" destOrd="0" presId="urn:microsoft.com/office/officeart/2005/8/layout/vList4"/>
    <dgm:cxn modelId="{29527D7B-4009-4D47-9726-C7627240328A}" srcId="{ABCEF5D6-AD4E-4361-9176-5EAE5F0F3D39}" destId="{1B69B1BC-0164-4FED-91C7-99E832D1C83D}" srcOrd="4" destOrd="0" parTransId="{7E71119B-0303-4842-B627-2197BC338C81}" sibTransId="{845C9CC1-4A99-4041-8ECC-E76EBA169470}"/>
    <dgm:cxn modelId="{5185A67E-EFC3-4BA6-A3EF-2365D7636A33}" type="presOf" srcId="{82D08699-B407-4BA3-AF3C-A757B7181F79}" destId="{43AE1120-345A-4C9B-80F5-12AC238C2C1D}" srcOrd="0" destOrd="4" presId="urn:microsoft.com/office/officeart/2005/8/layout/vList4"/>
    <dgm:cxn modelId="{5DF1EA9B-6651-4BC5-99F8-5FC2F89B2A4C}" srcId="{ABCEF5D6-AD4E-4361-9176-5EAE5F0F3D39}" destId="{34546954-A394-4789-B2ED-ED2BAFA07EAD}" srcOrd="5" destOrd="0" parTransId="{5A95FBE9-8252-4111-8D85-A9D4FFFDC6C0}" sibTransId="{076F23C8-E1C3-4649-A6A4-6893C71A9CC3}"/>
    <dgm:cxn modelId="{2B2D7AB1-6889-469A-A632-55DF004AE6C7}" type="presOf" srcId="{F72A1B2D-44A1-4777-BE2F-91C794450D0B}" destId="{43AE1120-345A-4C9B-80F5-12AC238C2C1D}" srcOrd="0" destOrd="3" presId="urn:microsoft.com/office/officeart/2005/8/layout/vList4"/>
    <dgm:cxn modelId="{BB7CF9B7-5A89-4094-9D11-281A8B2B6708}" type="presOf" srcId="{82D08699-B407-4BA3-AF3C-A757B7181F79}" destId="{695ECB36-3DE0-4949-ADDF-C822EDD5F323}" srcOrd="1" destOrd="4" presId="urn:microsoft.com/office/officeart/2005/8/layout/vList4"/>
    <dgm:cxn modelId="{7AE642C1-248E-47B8-A8A4-09C2B5C7510B}" type="presOf" srcId="{34546954-A394-4789-B2ED-ED2BAFA07EAD}" destId="{43AE1120-345A-4C9B-80F5-12AC238C2C1D}" srcOrd="0" destOrd="6" presId="urn:microsoft.com/office/officeart/2005/8/layout/vList4"/>
    <dgm:cxn modelId="{0B883DC5-14CD-4AE5-B167-FE9BD02E6038}" type="presOf" srcId="{20A083AF-1169-40C4-B89E-45CFF9A93F32}" destId="{695ECB36-3DE0-4949-ADDF-C822EDD5F323}" srcOrd="1" destOrd="1" presId="urn:microsoft.com/office/officeart/2005/8/layout/vList4"/>
    <dgm:cxn modelId="{704E99D0-716C-4BEB-A813-6C80FEC9D86A}" type="presOf" srcId="{DF025C63-2D5C-4626-8CFC-A576DDBD0CE9}" destId="{6BF4BA9C-19A4-4997-B41B-5D0ACF564175}" srcOrd="0" destOrd="0" presId="urn:microsoft.com/office/officeart/2005/8/layout/vList4"/>
    <dgm:cxn modelId="{6F05C3D8-0EBB-4B8B-AB2B-E4C64764064A}" type="presOf" srcId="{2DD56346-6E2B-4A1F-8E54-4D4E342793FD}" destId="{695ECB36-3DE0-4949-ADDF-C822EDD5F323}" srcOrd="1" destOrd="2" presId="urn:microsoft.com/office/officeart/2005/8/layout/vList4"/>
    <dgm:cxn modelId="{9A0A95DE-A64C-4490-BE3A-9E6A7EC5078A}" type="presOf" srcId="{ABCEF5D6-AD4E-4361-9176-5EAE5F0F3D39}" destId="{695ECB36-3DE0-4949-ADDF-C822EDD5F323}" srcOrd="1" destOrd="0" presId="urn:microsoft.com/office/officeart/2005/8/layout/vList4"/>
    <dgm:cxn modelId="{72A5C3E7-8072-4213-881F-8222D3941DBB}" type="presOf" srcId="{2DD56346-6E2B-4A1F-8E54-4D4E342793FD}" destId="{43AE1120-345A-4C9B-80F5-12AC238C2C1D}" srcOrd="0" destOrd="2" presId="urn:microsoft.com/office/officeart/2005/8/layout/vList4"/>
    <dgm:cxn modelId="{613333AD-0A6E-48F5-B050-08379BEEFDA5}" type="presParOf" srcId="{6BF4BA9C-19A4-4997-B41B-5D0ACF564175}" destId="{D72035BA-28F6-4990-B838-B1E28CFD6BAE}" srcOrd="0" destOrd="0" presId="urn:microsoft.com/office/officeart/2005/8/layout/vList4"/>
    <dgm:cxn modelId="{F13D4E2F-5B1A-47C4-81F5-F9DC05E387CC}" type="presParOf" srcId="{D72035BA-28F6-4990-B838-B1E28CFD6BAE}" destId="{43AE1120-345A-4C9B-80F5-12AC238C2C1D}" srcOrd="0" destOrd="0" presId="urn:microsoft.com/office/officeart/2005/8/layout/vList4"/>
    <dgm:cxn modelId="{76CB6F21-3A48-4CCA-BE27-646D6873792D}" type="presParOf" srcId="{D72035BA-28F6-4990-B838-B1E28CFD6BAE}" destId="{DFF5E98C-DEFE-4989-B7EE-C29F397FF0CE}" srcOrd="1" destOrd="0" presId="urn:microsoft.com/office/officeart/2005/8/layout/vList4"/>
    <dgm:cxn modelId="{EABF1CE4-8A17-44C0-9907-B819CED529D3}" type="presParOf" srcId="{D72035BA-28F6-4990-B838-B1E28CFD6BAE}" destId="{695ECB36-3DE0-4949-ADDF-C822EDD5F323}" srcOrd="2" destOrd="0" presId="urn:microsoft.com/office/officeart/2005/8/layout/vList4"/>
  </dgm:cxnLst>
  <dgm:bg>
    <a:noFill/>
    <a:effectLst>
      <a:outerShdw blurRad="50800" dist="38100" dir="18900000" algn="bl" rotWithShape="0">
        <a:prstClr val="black">
          <a:alpha val="40000"/>
        </a:prstClr>
      </a:outerShdw>
    </a:effectLst>
  </dgm:bg>
  <dgm:whole>
    <a:ln>
      <a:solidFill>
        <a:schemeClr val="lt1">
          <a:hueOff val="0"/>
          <a:satOff val="0"/>
          <a:lumOff val="0"/>
        </a:schemeClr>
      </a:solidFill>
    </a:ln>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12.xml><?xml version="1.0" encoding="utf-8"?>
<dgm:dataModel xmlns:dgm="http://schemas.openxmlformats.org/drawingml/2006/diagram" xmlns:a="http://schemas.openxmlformats.org/drawingml/2006/main">
  <dgm:ptLst>
    <dgm:pt modelId="{60DC5392-F481-4325-883D-0AE9612AB15A}" type="doc">
      <dgm:prSet loTypeId="urn:microsoft.com/office/officeart/2005/8/layout/list1" loCatId="list" qsTypeId="urn:microsoft.com/office/officeart/2005/8/quickstyle/3d3" qsCatId="3D" csTypeId="urn:microsoft.com/office/officeart/2005/8/colors/accent1_5" csCatId="accent1" phldr="1"/>
      <dgm:spPr/>
      <dgm:t>
        <a:bodyPr/>
        <a:lstStyle/>
        <a:p>
          <a:endParaRPr lang="es-CO"/>
        </a:p>
      </dgm:t>
    </dgm:pt>
    <dgm:pt modelId="{A4329778-16C8-4256-A7D7-8C0CBF71558F}">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solidFill>
                <a:sysClr val="window" lastClr="FFFFFF"/>
              </a:solidFill>
              <a:latin typeface="+mj-lt"/>
              <a:ea typeface="+mn-ea"/>
              <a:cs typeface="Calibri" panose="020F0502020204030204" pitchFamily="34" charset="0"/>
            </a:rPr>
            <a:t>Antecedentes y variables </a:t>
          </a:r>
          <a:r>
            <a:rPr lang="es-ES" sz="2400" b="0" kern="1200" baseline="30000" dirty="0">
              <a:latin typeface="+mj-lt"/>
              <a:cs typeface="Calibri" panose="020F0502020204030204" pitchFamily="34" charset="0"/>
            </a:rPr>
            <a:t>(1)</a:t>
          </a:r>
          <a:endParaRPr lang="es-CO" sz="2400" b="0" kern="1200" dirty="0">
            <a:latin typeface="+mj-lt"/>
            <a:cs typeface="Calibri" panose="020F0502020204030204" pitchFamily="34" charset="0"/>
          </a:endParaRPr>
        </a:p>
      </dgm:t>
    </dgm:pt>
    <dgm:pt modelId="{3F2D2E4E-4591-4398-8C5A-AA88B082C382}" type="parTrans" cxnId="{C3563939-61D7-4DE4-8514-18D0AB8083E6}">
      <dgm:prSet/>
      <dgm:spPr/>
      <dgm:t>
        <a:bodyPr/>
        <a:lstStyle/>
        <a:p>
          <a:endParaRPr lang="es-CO" sz="2400" b="0">
            <a:latin typeface="+mj-lt"/>
            <a:cs typeface="Calibri" panose="020F0502020204030204" pitchFamily="34" charset="0"/>
          </a:endParaRPr>
        </a:p>
      </dgm:t>
    </dgm:pt>
    <dgm:pt modelId="{B6D9FB40-39DC-4352-B7A2-9AA39A9F5A45}" type="sibTrans" cxnId="{C3563939-61D7-4DE4-8514-18D0AB8083E6}">
      <dgm:prSet/>
      <dgm:spPr/>
      <dgm:t>
        <a:bodyPr/>
        <a:lstStyle/>
        <a:p>
          <a:endParaRPr lang="es-CO" sz="2400" b="0">
            <a:latin typeface="+mj-lt"/>
            <a:cs typeface="Calibri" panose="020F0502020204030204" pitchFamily="34" charset="0"/>
          </a:endParaRPr>
        </a:p>
      </dgm:t>
    </dgm:pt>
    <dgm:pt modelId="{EB318784-B446-4F94-BB26-D07034CF8B2B}">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Información general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gm:t>
    </dgm:pt>
    <dgm:pt modelId="{5E148E95-40D9-409A-8269-1FDBF71C0F62}" type="parTrans" cxnId="{E46665A4-588B-401B-834B-0A3F1529F55D}">
      <dgm:prSet/>
      <dgm:spPr/>
      <dgm:t>
        <a:bodyPr/>
        <a:lstStyle/>
        <a:p>
          <a:endParaRPr lang="es-CO" sz="2400" b="0">
            <a:latin typeface="+mj-lt"/>
            <a:cs typeface="Calibri" panose="020F0502020204030204" pitchFamily="34" charset="0"/>
          </a:endParaRPr>
        </a:p>
      </dgm:t>
    </dgm:pt>
    <dgm:pt modelId="{69E24197-57DA-46BC-B577-2C16E0654914}" type="sibTrans" cxnId="{E46665A4-588B-401B-834B-0A3F1529F55D}">
      <dgm:prSet/>
      <dgm:spPr/>
      <dgm:t>
        <a:bodyPr/>
        <a:lstStyle/>
        <a:p>
          <a:endParaRPr lang="es-CO" sz="2400" b="0">
            <a:latin typeface="+mj-lt"/>
            <a:cs typeface="Calibri" panose="020F0502020204030204" pitchFamily="34" charset="0"/>
          </a:endParaRPr>
        </a:p>
      </dgm:t>
    </dgm:pt>
    <dgm:pt modelId="{1B4FC466-17E3-4213-B81A-1D6B10C92F75}">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Árboles de problema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gm:t>
    </dgm:pt>
    <dgm:pt modelId="{6091D0B5-4667-4D93-880F-A72D297D1640}" type="parTrans" cxnId="{EE6B6627-8A5A-4C09-98D5-47ABFFC19AE5}">
      <dgm:prSet/>
      <dgm:spPr/>
      <dgm:t>
        <a:bodyPr/>
        <a:lstStyle/>
        <a:p>
          <a:endParaRPr lang="es-CO" sz="2400" b="0">
            <a:latin typeface="+mj-lt"/>
            <a:cs typeface="Calibri" panose="020F0502020204030204" pitchFamily="34" charset="0"/>
          </a:endParaRPr>
        </a:p>
      </dgm:t>
    </dgm:pt>
    <dgm:pt modelId="{F7403BC2-A2E3-49AC-AEDC-B3DABB8A538F}" type="sibTrans" cxnId="{EE6B6627-8A5A-4C09-98D5-47ABFFC19AE5}">
      <dgm:prSet/>
      <dgm:spPr/>
      <dgm:t>
        <a:bodyPr/>
        <a:lstStyle/>
        <a:p>
          <a:endParaRPr lang="es-CO" sz="2400" b="0">
            <a:latin typeface="+mj-lt"/>
            <a:cs typeface="Calibri" panose="020F0502020204030204" pitchFamily="34" charset="0"/>
          </a:endParaRPr>
        </a:p>
      </dgm:t>
    </dgm:pt>
    <dgm:pt modelId="{139F921E-ADB4-403C-9D6C-28FA23EFEB16}">
      <dgm:prSet phldrT="[Texto]" custT="1"/>
      <dgm:spPr>
        <a:gradFill rotWithShape="0">
          <a:gsLst>
            <a:gs pos="0">
              <a:srgbClr val="4472C4">
                <a:hueOff val="0"/>
                <a:satOff val="0"/>
                <a:lumOff val="0"/>
                <a:satMod val="103000"/>
                <a:lumMod val="102000"/>
                <a:tint val="94000"/>
                <a:alpha val="70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Formulación de Alternativas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F22D96BD-7EA3-4BD7-834A-64D80FAFF16E}" type="parTrans" cxnId="{B686F2B5-2889-46EC-9526-E3F727FD255A}">
      <dgm:prSet/>
      <dgm:spPr/>
      <dgm:t>
        <a:bodyPr/>
        <a:lstStyle/>
        <a:p>
          <a:endParaRPr lang="es-CO" sz="2400" b="0">
            <a:latin typeface="+mj-lt"/>
            <a:cs typeface="Calibri" panose="020F0502020204030204" pitchFamily="34" charset="0"/>
          </a:endParaRPr>
        </a:p>
      </dgm:t>
    </dgm:pt>
    <dgm:pt modelId="{BD6A6ED8-BB1A-4FCD-90B4-32596BF9838D}" type="sibTrans" cxnId="{B686F2B5-2889-46EC-9526-E3F727FD255A}">
      <dgm:prSet/>
      <dgm:spPr/>
      <dgm:t>
        <a:bodyPr/>
        <a:lstStyle/>
        <a:p>
          <a:endParaRPr lang="es-CO" sz="2400" b="0">
            <a:latin typeface="+mj-lt"/>
            <a:cs typeface="Calibri" panose="020F0502020204030204" pitchFamily="34" charset="0"/>
          </a:endParaRPr>
        </a:p>
      </dgm:t>
    </dgm:pt>
    <dgm:pt modelId="{FD88F330-B42E-4FED-9BFF-CA73D9383400}">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Referenciamiento internacional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1F8BBE4B-24BD-46D4-8399-702F46FFE9C0}" type="parTrans" cxnId="{CB1A024B-3278-4747-A04A-9D023F141E0F}">
      <dgm:prSet/>
      <dgm:spPr/>
      <dgm:t>
        <a:bodyPr/>
        <a:lstStyle/>
        <a:p>
          <a:endParaRPr lang="es-CO" sz="2400" b="0">
            <a:latin typeface="+mj-lt"/>
            <a:cs typeface="Calibri" panose="020F0502020204030204" pitchFamily="34" charset="0"/>
          </a:endParaRPr>
        </a:p>
      </dgm:t>
    </dgm:pt>
    <dgm:pt modelId="{C56A8233-0905-4821-B658-2641164315DA}" type="sibTrans" cxnId="{CB1A024B-3278-4747-A04A-9D023F141E0F}">
      <dgm:prSet/>
      <dgm:spPr/>
      <dgm:t>
        <a:bodyPr/>
        <a:lstStyle/>
        <a:p>
          <a:endParaRPr lang="es-CO" sz="2400" b="0">
            <a:latin typeface="+mj-lt"/>
            <a:cs typeface="Calibri" panose="020F0502020204030204" pitchFamily="34" charset="0"/>
          </a:endParaRPr>
        </a:p>
      </dgm:t>
    </dgm:pt>
    <dgm:pt modelId="{8B532081-C785-468C-B6B3-47442712357E}">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Buenas prácticas de los agentes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7B877E49-6B32-4BBF-B430-3A002E678C17}" type="parTrans" cxnId="{E9D1CDDE-823E-4C10-88AC-A1835742A8EF}">
      <dgm:prSet/>
      <dgm:spPr/>
      <dgm:t>
        <a:bodyPr/>
        <a:lstStyle/>
        <a:p>
          <a:endParaRPr lang="es-CO" sz="2400">
            <a:latin typeface="+mj-lt"/>
          </a:endParaRPr>
        </a:p>
      </dgm:t>
    </dgm:pt>
    <dgm:pt modelId="{B0914BEF-C7C1-4A79-9A64-E9612A0E975D}" type="sibTrans" cxnId="{E9D1CDDE-823E-4C10-88AC-A1835742A8EF}">
      <dgm:prSet/>
      <dgm:spPr/>
      <dgm:t>
        <a:bodyPr/>
        <a:lstStyle/>
        <a:p>
          <a:endParaRPr lang="es-CO" sz="2400">
            <a:latin typeface="+mj-lt"/>
          </a:endParaRPr>
        </a:p>
      </dgm:t>
    </dgm:pt>
    <dgm:pt modelId="{10FAD67B-8E98-4E6D-91F7-0171193961D8}" type="pres">
      <dgm:prSet presAssocID="{60DC5392-F481-4325-883D-0AE9612AB15A}" presName="linear" presStyleCnt="0">
        <dgm:presLayoutVars>
          <dgm:dir/>
          <dgm:animLvl val="lvl"/>
          <dgm:resizeHandles val="exact"/>
        </dgm:presLayoutVars>
      </dgm:prSet>
      <dgm:spPr/>
    </dgm:pt>
    <dgm:pt modelId="{5BC74B60-AC6E-4011-9704-C8D27B758DB5}" type="pres">
      <dgm:prSet presAssocID="{A4329778-16C8-4256-A7D7-8C0CBF71558F}" presName="parentLin" presStyleCnt="0"/>
      <dgm:spPr/>
    </dgm:pt>
    <dgm:pt modelId="{3C87A7CE-C79F-4668-B312-2819AF139DED}" type="pres">
      <dgm:prSet presAssocID="{A4329778-16C8-4256-A7D7-8C0CBF71558F}" presName="parentLeftMargin" presStyleLbl="node1" presStyleIdx="0" presStyleCnt="6"/>
      <dgm:spPr/>
    </dgm:pt>
    <dgm:pt modelId="{563FC6FD-0F29-466E-BD2A-21BC0F10E038}" type="pres">
      <dgm:prSet presAssocID="{A4329778-16C8-4256-A7D7-8C0CBF71558F}" presName="parentText" presStyleLbl="node1" presStyleIdx="0" presStyleCnt="6">
        <dgm:presLayoutVars>
          <dgm:chMax val="0"/>
          <dgm:bulletEnabled val="1"/>
        </dgm:presLayoutVars>
      </dgm:prSet>
      <dgm:spPr>
        <a:xfrm>
          <a:off x="342408" y="53500"/>
          <a:ext cx="4793717" cy="678960"/>
        </a:xfrm>
        <a:prstGeom prst="roundRect">
          <a:avLst/>
        </a:prstGeom>
      </dgm:spPr>
    </dgm:pt>
    <dgm:pt modelId="{E3D334D0-1169-46CB-8A77-A6ACA899FA9A}" type="pres">
      <dgm:prSet presAssocID="{A4329778-16C8-4256-A7D7-8C0CBF71558F}" presName="negativeSpace" presStyleCnt="0"/>
      <dgm:spPr/>
    </dgm:pt>
    <dgm:pt modelId="{29EECB49-D432-44D5-86B9-808B5AC952B0}" type="pres">
      <dgm:prSet presAssocID="{A4329778-16C8-4256-A7D7-8C0CBF71558F}" presName="childText" presStyleLbl="conFgAcc1" presStyleIdx="0" presStyleCnt="6">
        <dgm:presLayoutVars>
          <dgm:bulletEnabled val="1"/>
        </dgm:presLayoutVars>
      </dgm:prSet>
      <dgm:spPr>
        <a:xfrm>
          <a:off x="0" y="392980"/>
          <a:ext cx="6848168" cy="579600"/>
        </a:xfrm>
        <a:prstGeom prst="rect">
          <a:avLst/>
        </a:prstGeom>
        <a:solidFill>
          <a:sysClr val="window" lastClr="FFFFFF">
            <a:alpha val="90000"/>
            <a:hueOff val="0"/>
            <a:satOff val="0"/>
            <a:lumOff val="0"/>
            <a:alphaOff val="0"/>
          </a:sysClr>
        </a:solidFill>
        <a:ln w="12700" cap="flat" cmpd="sng" algn="ctr">
          <a:solidFill>
            <a:srgbClr val="ED7D31">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gm:spPr>
    </dgm:pt>
    <dgm:pt modelId="{75B5BDF5-D2E2-44B9-8CB9-90150F51B795}" type="pres">
      <dgm:prSet presAssocID="{B6D9FB40-39DC-4352-B7A2-9AA39A9F5A45}" presName="spaceBetweenRectangles" presStyleCnt="0"/>
      <dgm:spPr/>
    </dgm:pt>
    <dgm:pt modelId="{7438B465-E00B-4130-AB3C-C8563211B28F}" type="pres">
      <dgm:prSet presAssocID="{EB318784-B446-4F94-BB26-D07034CF8B2B}" presName="parentLin" presStyleCnt="0"/>
      <dgm:spPr/>
    </dgm:pt>
    <dgm:pt modelId="{B10BA39F-6888-4C73-9EBF-AC81C9276971}" type="pres">
      <dgm:prSet presAssocID="{EB318784-B446-4F94-BB26-D07034CF8B2B}" presName="parentLeftMargin" presStyleLbl="node1" presStyleIdx="0" presStyleCnt="6"/>
      <dgm:spPr/>
    </dgm:pt>
    <dgm:pt modelId="{58C7DFA4-F446-4D30-BE02-961EF4E6B64F}" type="pres">
      <dgm:prSet presAssocID="{EB318784-B446-4F94-BB26-D07034CF8B2B}" presName="parentText" presStyleLbl="node1" presStyleIdx="1" presStyleCnt="6">
        <dgm:presLayoutVars>
          <dgm:chMax val="0"/>
          <dgm:bulletEnabled val="1"/>
        </dgm:presLayoutVars>
      </dgm:prSet>
      <dgm:spPr>
        <a:xfrm>
          <a:off x="342408" y="1096780"/>
          <a:ext cx="4793717" cy="678960"/>
        </a:xfrm>
        <a:prstGeom prst="roundRect">
          <a:avLst/>
        </a:prstGeom>
      </dgm:spPr>
    </dgm:pt>
    <dgm:pt modelId="{FF914A63-55A4-49BC-BBF0-EAEB4E9931F6}" type="pres">
      <dgm:prSet presAssocID="{EB318784-B446-4F94-BB26-D07034CF8B2B}" presName="negativeSpace" presStyleCnt="0"/>
      <dgm:spPr/>
    </dgm:pt>
    <dgm:pt modelId="{44B9B335-C36E-4F96-9CDE-06FBA7BB3D21}" type="pres">
      <dgm:prSet presAssocID="{EB318784-B446-4F94-BB26-D07034CF8B2B}" presName="childText" presStyleLbl="conFgAcc1" presStyleIdx="1" presStyleCnt="6">
        <dgm:presLayoutVars>
          <dgm:bulletEnabled val="1"/>
        </dgm:presLayoutVars>
      </dgm:prSet>
      <dgm:spPr>
        <a:ln w="12700">
          <a:solidFill>
            <a:schemeClr val="tx2"/>
          </a:solidFill>
          <a:miter lim="800000"/>
        </a:ln>
      </dgm:spPr>
    </dgm:pt>
    <dgm:pt modelId="{2A6424F6-C7D1-494E-8BF1-7DE1EC588C75}" type="pres">
      <dgm:prSet presAssocID="{69E24197-57DA-46BC-B577-2C16E0654914}" presName="spaceBetweenRectangles" presStyleCnt="0"/>
      <dgm:spPr/>
    </dgm:pt>
    <dgm:pt modelId="{71FBB587-0C4B-4959-94E0-0BC385115E37}" type="pres">
      <dgm:prSet presAssocID="{1B4FC466-17E3-4213-B81A-1D6B10C92F75}" presName="parentLin" presStyleCnt="0"/>
      <dgm:spPr/>
    </dgm:pt>
    <dgm:pt modelId="{3E778EF2-94DB-433D-B561-2CD7820AD61B}" type="pres">
      <dgm:prSet presAssocID="{1B4FC466-17E3-4213-B81A-1D6B10C92F75}" presName="parentLeftMargin" presStyleLbl="node1" presStyleIdx="1" presStyleCnt="6"/>
      <dgm:spPr/>
    </dgm:pt>
    <dgm:pt modelId="{43769E0B-3063-4125-8A7F-45B473C54491}" type="pres">
      <dgm:prSet presAssocID="{1B4FC466-17E3-4213-B81A-1D6B10C92F75}" presName="parentText" presStyleLbl="node1" presStyleIdx="2" presStyleCnt="6">
        <dgm:presLayoutVars>
          <dgm:chMax val="0"/>
          <dgm:bulletEnabled val="1"/>
        </dgm:presLayoutVars>
      </dgm:prSet>
      <dgm:spPr>
        <a:xfrm>
          <a:off x="342408" y="2140060"/>
          <a:ext cx="4793717" cy="678960"/>
        </a:xfrm>
        <a:prstGeom prst="roundRect">
          <a:avLst/>
        </a:prstGeom>
      </dgm:spPr>
    </dgm:pt>
    <dgm:pt modelId="{7C1C254C-1240-43E0-9EBC-BC7A1A6914C8}" type="pres">
      <dgm:prSet presAssocID="{1B4FC466-17E3-4213-B81A-1D6B10C92F75}" presName="negativeSpace" presStyleCnt="0"/>
      <dgm:spPr/>
    </dgm:pt>
    <dgm:pt modelId="{A96CAAAE-D842-4095-9395-BFE1D68EF363}" type="pres">
      <dgm:prSet presAssocID="{1B4FC466-17E3-4213-B81A-1D6B10C92F75}" presName="childText" presStyleLbl="conFgAcc1" presStyleIdx="2" presStyleCnt="6">
        <dgm:presLayoutVars>
          <dgm:bulletEnabled val="1"/>
        </dgm:presLayoutVars>
      </dgm:prSet>
      <dgm:spPr>
        <a:xfrm>
          <a:off x="0" y="2479540"/>
          <a:ext cx="6848168" cy="579600"/>
        </a:xfrm>
        <a:prstGeom prst="rect">
          <a:avLst/>
        </a:prstGeom>
        <a:solidFill>
          <a:sysClr val="window" lastClr="FFFFFF">
            <a:alpha val="90000"/>
            <a:hueOff val="0"/>
            <a:satOff val="0"/>
            <a:lumOff val="0"/>
            <a:alphaOff val="0"/>
          </a:sysClr>
        </a:solidFill>
        <a:ln w="12700" cap="flat" cmpd="sng" algn="ctr">
          <a:solidFill>
            <a:srgbClr val="FFC000">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gm:spPr>
    </dgm:pt>
    <dgm:pt modelId="{15DFC1B0-837A-42C6-9E23-0754E9BE2395}" type="pres">
      <dgm:prSet presAssocID="{F7403BC2-A2E3-49AC-AEDC-B3DABB8A538F}" presName="spaceBetweenRectangles" presStyleCnt="0"/>
      <dgm:spPr/>
    </dgm:pt>
    <dgm:pt modelId="{02975FFB-FAFF-489A-BE78-2C3ED3D48606}" type="pres">
      <dgm:prSet presAssocID="{139F921E-ADB4-403C-9D6C-28FA23EFEB16}" presName="parentLin" presStyleCnt="0"/>
      <dgm:spPr/>
    </dgm:pt>
    <dgm:pt modelId="{B4A2950E-AAF9-43FA-A3CC-AEF388589949}" type="pres">
      <dgm:prSet presAssocID="{139F921E-ADB4-403C-9D6C-28FA23EFEB16}" presName="parentLeftMargin" presStyleLbl="node1" presStyleIdx="2" presStyleCnt="6"/>
      <dgm:spPr/>
    </dgm:pt>
    <dgm:pt modelId="{EA4FDE71-8BD3-4318-8897-848DEF5F43D6}" type="pres">
      <dgm:prSet presAssocID="{139F921E-ADB4-403C-9D6C-28FA23EFEB16}" presName="parentText" presStyleLbl="node1" presStyleIdx="3" presStyleCnt="6">
        <dgm:presLayoutVars>
          <dgm:chMax val="0"/>
          <dgm:bulletEnabled val="1"/>
        </dgm:presLayoutVars>
      </dgm:prSet>
      <dgm:spPr/>
    </dgm:pt>
    <dgm:pt modelId="{6FE32E7D-6D00-43B9-A843-39A91DD23415}" type="pres">
      <dgm:prSet presAssocID="{139F921E-ADB4-403C-9D6C-28FA23EFEB16}" presName="negativeSpace" presStyleCnt="0"/>
      <dgm:spPr/>
    </dgm:pt>
    <dgm:pt modelId="{0A635A6A-A663-4354-93B3-61A4685513C1}" type="pres">
      <dgm:prSet presAssocID="{139F921E-ADB4-403C-9D6C-28FA23EFEB16}" presName="childText" presStyleLbl="conFgAcc1" presStyleIdx="3" presStyleCnt="6">
        <dgm:presLayoutVars>
          <dgm:bulletEnabled val="1"/>
        </dgm:presLayoutVars>
      </dgm:prSet>
      <dgm:spPr>
        <a:ln w="12700">
          <a:solidFill>
            <a:srgbClr val="4472C4"/>
          </a:solidFill>
          <a:miter lim="800000"/>
        </a:ln>
      </dgm:spPr>
    </dgm:pt>
    <dgm:pt modelId="{FA057B62-AA75-454E-8F55-BF0140732A57}" type="pres">
      <dgm:prSet presAssocID="{BD6A6ED8-BB1A-4FCD-90B4-32596BF9838D}" presName="spaceBetweenRectangles" presStyleCnt="0"/>
      <dgm:spPr/>
    </dgm:pt>
    <dgm:pt modelId="{DC8DCB47-EC63-4044-BCFF-DD70430E5B64}" type="pres">
      <dgm:prSet presAssocID="{FD88F330-B42E-4FED-9BFF-CA73D9383400}" presName="parentLin" presStyleCnt="0"/>
      <dgm:spPr/>
    </dgm:pt>
    <dgm:pt modelId="{B8837DE3-1566-4781-9AB1-D218E938BE38}" type="pres">
      <dgm:prSet presAssocID="{FD88F330-B42E-4FED-9BFF-CA73D9383400}" presName="parentLeftMargin" presStyleLbl="node1" presStyleIdx="3" presStyleCnt="6"/>
      <dgm:spPr/>
    </dgm:pt>
    <dgm:pt modelId="{99C4A412-2837-482C-A6E3-FE22EB1DB0A0}" type="pres">
      <dgm:prSet presAssocID="{FD88F330-B42E-4FED-9BFF-CA73D9383400}" presName="parentText" presStyleLbl="node1" presStyleIdx="4" presStyleCnt="6">
        <dgm:presLayoutVars>
          <dgm:chMax val="0"/>
          <dgm:bulletEnabled val="1"/>
        </dgm:presLayoutVars>
      </dgm:prSet>
      <dgm:spPr>
        <a:xfrm>
          <a:off x="342408" y="3351280"/>
          <a:ext cx="4793717" cy="531360"/>
        </a:xfrm>
        <a:prstGeom prst="roundRect">
          <a:avLst/>
        </a:prstGeom>
      </dgm:spPr>
    </dgm:pt>
    <dgm:pt modelId="{88FC01CA-CB00-4ECD-AA01-E38C4383CD25}" type="pres">
      <dgm:prSet presAssocID="{FD88F330-B42E-4FED-9BFF-CA73D9383400}" presName="negativeSpace" presStyleCnt="0"/>
      <dgm:spPr/>
    </dgm:pt>
    <dgm:pt modelId="{B7398DEF-AB61-4EFB-A601-A63BD161F84C}" type="pres">
      <dgm:prSet presAssocID="{FD88F330-B42E-4FED-9BFF-CA73D9383400}" presName="childText" presStyleLbl="conFgAcc1" presStyleIdx="4" presStyleCnt="6">
        <dgm:presLayoutVars>
          <dgm:bulletEnabled val="1"/>
        </dgm:presLayoutVars>
      </dgm:prSet>
      <dgm:spPr>
        <a:ln w="12700">
          <a:solidFill>
            <a:srgbClr val="70AD47"/>
          </a:solidFill>
          <a:miter lim="800000"/>
        </a:ln>
      </dgm:spPr>
    </dgm:pt>
    <dgm:pt modelId="{98B8CFBA-6DEC-4B4E-BBBF-8716BF7F5315}" type="pres">
      <dgm:prSet presAssocID="{C56A8233-0905-4821-B658-2641164315DA}" presName="spaceBetweenRectangles" presStyleCnt="0"/>
      <dgm:spPr/>
    </dgm:pt>
    <dgm:pt modelId="{AAD83C0E-71C7-414B-8217-51265C64B018}" type="pres">
      <dgm:prSet presAssocID="{8B532081-C785-468C-B6B3-47442712357E}" presName="parentLin" presStyleCnt="0"/>
      <dgm:spPr/>
    </dgm:pt>
    <dgm:pt modelId="{5B05D5B6-2CD0-430F-800B-5B2C737E82FC}" type="pres">
      <dgm:prSet presAssocID="{8B532081-C785-468C-B6B3-47442712357E}" presName="parentLeftMargin" presStyleLbl="node1" presStyleIdx="4" presStyleCnt="6"/>
      <dgm:spPr/>
    </dgm:pt>
    <dgm:pt modelId="{E0C1B96F-BEAD-4D0E-BACA-6D7ACE8305FD}" type="pres">
      <dgm:prSet presAssocID="{8B532081-C785-468C-B6B3-47442712357E}" presName="parentText" presStyleLbl="node1" presStyleIdx="5" presStyleCnt="6">
        <dgm:presLayoutVars>
          <dgm:chMax val="0"/>
          <dgm:bulletEnabled val="1"/>
        </dgm:presLayoutVars>
      </dgm:prSet>
      <dgm:spPr/>
    </dgm:pt>
    <dgm:pt modelId="{77763F80-33C4-4F5D-840E-5D579C079F24}" type="pres">
      <dgm:prSet presAssocID="{8B532081-C785-468C-B6B3-47442712357E}" presName="negativeSpace" presStyleCnt="0"/>
      <dgm:spPr/>
    </dgm:pt>
    <dgm:pt modelId="{5B697E4B-F5C0-4706-9816-4C4F52FC8568}" type="pres">
      <dgm:prSet presAssocID="{8B532081-C785-468C-B6B3-47442712357E}" presName="childText" presStyleLbl="conFgAcc1" presStyleIdx="5" presStyleCnt="6">
        <dgm:presLayoutVars>
          <dgm:bulletEnabled val="1"/>
        </dgm:presLayoutVars>
      </dgm:prSet>
      <dgm:spPr>
        <a:ln w="12700">
          <a:solidFill>
            <a:srgbClr val="A50021"/>
          </a:solidFill>
          <a:miter lim="800000"/>
        </a:ln>
      </dgm:spPr>
    </dgm:pt>
  </dgm:ptLst>
  <dgm:cxnLst>
    <dgm:cxn modelId="{66DC8A04-E14C-4FB3-85A8-8BDEBEE200B9}" type="presOf" srcId="{1B4FC466-17E3-4213-B81A-1D6B10C92F75}" destId="{3E778EF2-94DB-433D-B561-2CD7820AD61B}" srcOrd="0" destOrd="0" presId="urn:microsoft.com/office/officeart/2005/8/layout/list1"/>
    <dgm:cxn modelId="{F4686908-2274-4B2A-8BC5-44A5840F2409}" type="presOf" srcId="{8B532081-C785-468C-B6B3-47442712357E}" destId="{5B05D5B6-2CD0-430F-800B-5B2C737E82FC}" srcOrd="0" destOrd="0" presId="urn:microsoft.com/office/officeart/2005/8/layout/list1"/>
    <dgm:cxn modelId="{6C912419-B910-44BC-B309-8F75A8500B14}" type="presOf" srcId="{139F921E-ADB4-403C-9D6C-28FA23EFEB16}" destId="{B4A2950E-AAF9-43FA-A3CC-AEF388589949}" srcOrd="0" destOrd="0" presId="urn:microsoft.com/office/officeart/2005/8/layout/list1"/>
    <dgm:cxn modelId="{B501CE24-30EE-45B0-A004-26E40A10D98E}" type="presOf" srcId="{1B4FC466-17E3-4213-B81A-1D6B10C92F75}" destId="{43769E0B-3063-4125-8A7F-45B473C54491}" srcOrd="1" destOrd="0" presId="urn:microsoft.com/office/officeart/2005/8/layout/list1"/>
    <dgm:cxn modelId="{EE6B6627-8A5A-4C09-98D5-47ABFFC19AE5}" srcId="{60DC5392-F481-4325-883D-0AE9612AB15A}" destId="{1B4FC466-17E3-4213-B81A-1D6B10C92F75}" srcOrd="2" destOrd="0" parTransId="{6091D0B5-4667-4D93-880F-A72D297D1640}" sibTransId="{F7403BC2-A2E3-49AC-AEDC-B3DABB8A538F}"/>
    <dgm:cxn modelId="{4B4B3C36-DD26-4733-AE0B-596342333AF3}" type="presOf" srcId="{8B532081-C785-468C-B6B3-47442712357E}" destId="{E0C1B96F-BEAD-4D0E-BACA-6D7ACE8305FD}" srcOrd="1" destOrd="0" presId="urn:microsoft.com/office/officeart/2005/8/layout/list1"/>
    <dgm:cxn modelId="{C3563939-61D7-4DE4-8514-18D0AB8083E6}" srcId="{60DC5392-F481-4325-883D-0AE9612AB15A}" destId="{A4329778-16C8-4256-A7D7-8C0CBF71558F}" srcOrd="0" destOrd="0" parTransId="{3F2D2E4E-4591-4398-8C5A-AA88B082C382}" sibTransId="{B6D9FB40-39DC-4352-B7A2-9AA39A9F5A45}"/>
    <dgm:cxn modelId="{D685F349-2912-407D-B830-CAFF8EECFA7C}" type="presOf" srcId="{60DC5392-F481-4325-883D-0AE9612AB15A}" destId="{10FAD67B-8E98-4E6D-91F7-0171193961D8}" srcOrd="0" destOrd="0" presId="urn:microsoft.com/office/officeart/2005/8/layout/list1"/>
    <dgm:cxn modelId="{CB1A024B-3278-4747-A04A-9D023F141E0F}" srcId="{60DC5392-F481-4325-883D-0AE9612AB15A}" destId="{FD88F330-B42E-4FED-9BFF-CA73D9383400}" srcOrd="4" destOrd="0" parTransId="{1F8BBE4B-24BD-46D4-8399-702F46FFE9C0}" sibTransId="{C56A8233-0905-4821-B658-2641164315DA}"/>
    <dgm:cxn modelId="{90783C4E-05FC-403C-9EDA-A92BA4814F01}" type="presOf" srcId="{EB318784-B446-4F94-BB26-D07034CF8B2B}" destId="{58C7DFA4-F446-4D30-BE02-961EF4E6B64F}" srcOrd="1" destOrd="0" presId="urn:microsoft.com/office/officeart/2005/8/layout/list1"/>
    <dgm:cxn modelId="{ABDF9F8F-F5FD-4F31-B1DE-DF9DCDA59A83}" type="presOf" srcId="{A4329778-16C8-4256-A7D7-8C0CBF71558F}" destId="{3C87A7CE-C79F-4668-B312-2819AF139DED}" srcOrd="0" destOrd="0" presId="urn:microsoft.com/office/officeart/2005/8/layout/list1"/>
    <dgm:cxn modelId="{E46665A4-588B-401B-834B-0A3F1529F55D}" srcId="{60DC5392-F481-4325-883D-0AE9612AB15A}" destId="{EB318784-B446-4F94-BB26-D07034CF8B2B}" srcOrd="1" destOrd="0" parTransId="{5E148E95-40D9-409A-8269-1FDBF71C0F62}" sibTransId="{69E24197-57DA-46BC-B577-2C16E0654914}"/>
    <dgm:cxn modelId="{28E796A8-474F-42E4-B416-9FBF8E76359F}" type="presOf" srcId="{139F921E-ADB4-403C-9D6C-28FA23EFEB16}" destId="{EA4FDE71-8BD3-4318-8897-848DEF5F43D6}" srcOrd="1" destOrd="0" presId="urn:microsoft.com/office/officeart/2005/8/layout/list1"/>
    <dgm:cxn modelId="{3C38A1B0-280D-4CF6-898E-E2E584239EC7}" type="presOf" srcId="{EB318784-B446-4F94-BB26-D07034CF8B2B}" destId="{B10BA39F-6888-4C73-9EBF-AC81C9276971}" srcOrd="0" destOrd="0" presId="urn:microsoft.com/office/officeart/2005/8/layout/list1"/>
    <dgm:cxn modelId="{B686F2B5-2889-46EC-9526-E3F727FD255A}" srcId="{60DC5392-F481-4325-883D-0AE9612AB15A}" destId="{139F921E-ADB4-403C-9D6C-28FA23EFEB16}" srcOrd="3" destOrd="0" parTransId="{F22D96BD-7EA3-4BD7-834A-64D80FAFF16E}" sibTransId="{BD6A6ED8-BB1A-4FCD-90B4-32596BF9838D}"/>
    <dgm:cxn modelId="{E1B727B8-7955-4D40-B924-46B778F2B9A4}" type="presOf" srcId="{FD88F330-B42E-4FED-9BFF-CA73D9383400}" destId="{B8837DE3-1566-4781-9AB1-D218E938BE38}" srcOrd="0" destOrd="0" presId="urn:microsoft.com/office/officeart/2005/8/layout/list1"/>
    <dgm:cxn modelId="{E9D1CDDE-823E-4C10-88AC-A1835742A8EF}" srcId="{60DC5392-F481-4325-883D-0AE9612AB15A}" destId="{8B532081-C785-468C-B6B3-47442712357E}" srcOrd="5" destOrd="0" parTransId="{7B877E49-6B32-4BBF-B430-3A002E678C17}" sibTransId="{B0914BEF-C7C1-4A79-9A64-E9612A0E975D}"/>
    <dgm:cxn modelId="{CA3EE0E1-E156-48A3-B789-D43E3BBB92A7}" type="presOf" srcId="{FD88F330-B42E-4FED-9BFF-CA73D9383400}" destId="{99C4A412-2837-482C-A6E3-FE22EB1DB0A0}" srcOrd="1" destOrd="0" presId="urn:microsoft.com/office/officeart/2005/8/layout/list1"/>
    <dgm:cxn modelId="{350002FB-3B6B-43BE-B8C0-8C29C88625BE}" type="presOf" srcId="{A4329778-16C8-4256-A7D7-8C0CBF71558F}" destId="{563FC6FD-0F29-466E-BD2A-21BC0F10E038}" srcOrd="1" destOrd="0" presId="urn:microsoft.com/office/officeart/2005/8/layout/list1"/>
    <dgm:cxn modelId="{9496DC86-1B94-41F6-BDAA-09BE798190F6}" type="presParOf" srcId="{10FAD67B-8E98-4E6D-91F7-0171193961D8}" destId="{5BC74B60-AC6E-4011-9704-C8D27B758DB5}" srcOrd="0" destOrd="0" presId="urn:microsoft.com/office/officeart/2005/8/layout/list1"/>
    <dgm:cxn modelId="{D4C6DF43-A216-473C-BB76-72FCACD9A236}" type="presParOf" srcId="{5BC74B60-AC6E-4011-9704-C8D27B758DB5}" destId="{3C87A7CE-C79F-4668-B312-2819AF139DED}" srcOrd="0" destOrd="0" presId="urn:microsoft.com/office/officeart/2005/8/layout/list1"/>
    <dgm:cxn modelId="{4EB7590F-428E-47A9-89D6-1B55C221F2AD}" type="presParOf" srcId="{5BC74B60-AC6E-4011-9704-C8D27B758DB5}" destId="{563FC6FD-0F29-466E-BD2A-21BC0F10E038}" srcOrd="1" destOrd="0" presId="urn:microsoft.com/office/officeart/2005/8/layout/list1"/>
    <dgm:cxn modelId="{51E9BC9F-8974-4FA4-9BC6-72A22455F021}" type="presParOf" srcId="{10FAD67B-8E98-4E6D-91F7-0171193961D8}" destId="{E3D334D0-1169-46CB-8A77-A6ACA899FA9A}" srcOrd="1" destOrd="0" presId="urn:microsoft.com/office/officeart/2005/8/layout/list1"/>
    <dgm:cxn modelId="{8F4CAF55-BF0F-4D28-B472-090C306BA2B9}" type="presParOf" srcId="{10FAD67B-8E98-4E6D-91F7-0171193961D8}" destId="{29EECB49-D432-44D5-86B9-808B5AC952B0}" srcOrd="2" destOrd="0" presId="urn:microsoft.com/office/officeart/2005/8/layout/list1"/>
    <dgm:cxn modelId="{0EE953BC-9406-485E-AA08-8FA68772EA69}" type="presParOf" srcId="{10FAD67B-8E98-4E6D-91F7-0171193961D8}" destId="{75B5BDF5-D2E2-44B9-8CB9-90150F51B795}" srcOrd="3" destOrd="0" presId="urn:microsoft.com/office/officeart/2005/8/layout/list1"/>
    <dgm:cxn modelId="{8ADC1BEB-9D25-438D-BA14-99315397B603}" type="presParOf" srcId="{10FAD67B-8E98-4E6D-91F7-0171193961D8}" destId="{7438B465-E00B-4130-AB3C-C8563211B28F}" srcOrd="4" destOrd="0" presId="urn:microsoft.com/office/officeart/2005/8/layout/list1"/>
    <dgm:cxn modelId="{2265C731-2AEB-45A9-B8D9-B469CC916F91}" type="presParOf" srcId="{7438B465-E00B-4130-AB3C-C8563211B28F}" destId="{B10BA39F-6888-4C73-9EBF-AC81C9276971}" srcOrd="0" destOrd="0" presId="urn:microsoft.com/office/officeart/2005/8/layout/list1"/>
    <dgm:cxn modelId="{8B9D67BB-2497-4267-BA90-8924F16866C7}" type="presParOf" srcId="{7438B465-E00B-4130-AB3C-C8563211B28F}" destId="{58C7DFA4-F446-4D30-BE02-961EF4E6B64F}" srcOrd="1" destOrd="0" presId="urn:microsoft.com/office/officeart/2005/8/layout/list1"/>
    <dgm:cxn modelId="{05CE00F2-D335-44BB-9B14-A343332B6042}" type="presParOf" srcId="{10FAD67B-8E98-4E6D-91F7-0171193961D8}" destId="{FF914A63-55A4-49BC-BBF0-EAEB4E9931F6}" srcOrd="5" destOrd="0" presId="urn:microsoft.com/office/officeart/2005/8/layout/list1"/>
    <dgm:cxn modelId="{396F1809-C320-441E-9DF7-9EB9E8619E39}" type="presParOf" srcId="{10FAD67B-8E98-4E6D-91F7-0171193961D8}" destId="{44B9B335-C36E-4F96-9CDE-06FBA7BB3D21}" srcOrd="6" destOrd="0" presId="urn:microsoft.com/office/officeart/2005/8/layout/list1"/>
    <dgm:cxn modelId="{A18CB135-5E29-4A2E-89A2-54DBC4D820D5}" type="presParOf" srcId="{10FAD67B-8E98-4E6D-91F7-0171193961D8}" destId="{2A6424F6-C7D1-494E-8BF1-7DE1EC588C75}" srcOrd="7" destOrd="0" presId="urn:microsoft.com/office/officeart/2005/8/layout/list1"/>
    <dgm:cxn modelId="{7639D9ED-F077-405E-A17D-98EB49B8F13F}" type="presParOf" srcId="{10FAD67B-8E98-4E6D-91F7-0171193961D8}" destId="{71FBB587-0C4B-4959-94E0-0BC385115E37}" srcOrd="8" destOrd="0" presId="urn:microsoft.com/office/officeart/2005/8/layout/list1"/>
    <dgm:cxn modelId="{013699A5-ABCB-4051-B88C-778CFE0DA2F5}" type="presParOf" srcId="{71FBB587-0C4B-4959-94E0-0BC385115E37}" destId="{3E778EF2-94DB-433D-B561-2CD7820AD61B}" srcOrd="0" destOrd="0" presId="urn:microsoft.com/office/officeart/2005/8/layout/list1"/>
    <dgm:cxn modelId="{3527C196-34A3-4C58-B36C-D02139B37605}" type="presParOf" srcId="{71FBB587-0C4B-4959-94E0-0BC385115E37}" destId="{43769E0B-3063-4125-8A7F-45B473C54491}" srcOrd="1" destOrd="0" presId="urn:microsoft.com/office/officeart/2005/8/layout/list1"/>
    <dgm:cxn modelId="{1D3E539B-1247-4DFE-BC0B-0690B2CD16BE}" type="presParOf" srcId="{10FAD67B-8E98-4E6D-91F7-0171193961D8}" destId="{7C1C254C-1240-43E0-9EBC-BC7A1A6914C8}" srcOrd="9" destOrd="0" presId="urn:microsoft.com/office/officeart/2005/8/layout/list1"/>
    <dgm:cxn modelId="{1D9BD173-41FE-4CE1-A0C2-AFA48D7A293A}" type="presParOf" srcId="{10FAD67B-8E98-4E6D-91F7-0171193961D8}" destId="{A96CAAAE-D842-4095-9395-BFE1D68EF363}" srcOrd="10" destOrd="0" presId="urn:microsoft.com/office/officeart/2005/8/layout/list1"/>
    <dgm:cxn modelId="{A13658EF-B85C-4C86-9FC6-2F6B5A98DFA0}" type="presParOf" srcId="{10FAD67B-8E98-4E6D-91F7-0171193961D8}" destId="{15DFC1B0-837A-42C6-9E23-0754E9BE2395}" srcOrd="11" destOrd="0" presId="urn:microsoft.com/office/officeart/2005/8/layout/list1"/>
    <dgm:cxn modelId="{6283F3E3-B53F-40B9-9EA0-DB3D9F6FE387}" type="presParOf" srcId="{10FAD67B-8E98-4E6D-91F7-0171193961D8}" destId="{02975FFB-FAFF-489A-BE78-2C3ED3D48606}" srcOrd="12" destOrd="0" presId="urn:microsoft.com/office/officeart/2005/8/layout/list1"/>
    <dgm:cxn modelId="{622C0BE2-B91B-41B4-B1F3-0C4CA789EF45}" type="presParOf" srcId="{02975FFB-FAFF-489A-BE78-2C3ED3D48606}" destId="{B4A2950E-AAF9-43FA-A3CC-AEF388589949}" srcOrd="0" destOrd="0" presId="urn:microsoft.com/office/officeart/2005/8/layout/list1"/>
    <dgm:cxn modelId="{D3CE1F36-9693-4C2A-AC4C-B047A56B4B95}" type="presParOf" srcId="{02975FFB-FAFF-489A-BE78-2C3ED3D48606}" destId="{EA4FDE71-8BD3-4318-8897-848DEF5F43D6}" srcOrd="1" destOrd="0" presId="urn:microsoft.com/office/officeart/2005/8/layout/list1"/>
    <dgm:cxn modelId="{B033B6F7-450F-4AF2-A9BD-0281B666081A}" type="presParOf" srcId="{10FAD67B-8E98-4E6D-91F7-0171193961D8}" destId="{6FE32E7D-6D00-43B9-A843-39A91DD23415}" srcOrd="13" destOrd="0" presId="urn:microsoft.com/office/officeart/2005/8/layout/list1"/>
    <dgm:cxn modelId="{3664EF82-FAF6-4428-A0F7-810085C2EAFB}" type="presParOf" srcId="{10FAD67B-8E98-4E6D-91F7-0171193961D8}" destId="{0A635A6A-A663-4354-93B3-61A4685513C1}" srcOrd="14" destOrd="0" presId="urn:microsoft.com/office/officeart/2005/8/layout/list1"/>
    <dgm:cxn modelId="{259F1729-215D-4D3F-B4FD-4E8C30A1A3E6}" type="presParOf" srcId="{10FAD67B-8E98-4E6D-91F7-0171193961D8}" destId="{FA057B62-AA75-454E-8F55-BF0140732A57}" srcOrd="15" destOrd="0" presId="urn:microsoft.com/office/officeart/2005/8/layout/list1"/>
    <dgm:cxn modelId="{9A1EF880-1A19-4616-9055-0021908403B4}" type="presParOf" srcId="{10FAD67B-8E98-4E6D-91F7-0171193961D8}" destId="{DC8DCB47-EC63-4044-BCFF-DD70430E5B64}" srcOrd="16" destOrd="0" presId="urn:microsoft.com/office/officeart/2005/8/layout/list1"/>
    <dgm:cxn modelId="{B21365BE-BACF-457D-A885-C271B27B2201}" type="presParOf" srcId="{DC8DCB47-EC63-4044-BCFF-DD70430E5B64}" destId="{B8837DE3-1566-4781-9AB1-D218E938BE38}" srcOrd="0" destOrd="0" presId="urn:microsoft.com/office/officeart/2005/8/layout/list1"/>
    <dgm:cxn modelId="{694D3E50-6643-4CA8-AA4B-11DD94144C8C}" type="presParOf" srcId="{DC8DCB47-EC63-4044-BCFF-DD70430E5B64}" destId="{99C4A412-2837-482C-A6E3-FE22EB1DB0A0}" srcOrd="1" destOrd="0" presId="urn:microsoft.com/office/officeart/2005/8/layout/list1"/>
    <dgm:cxn modelId="{8656A7DF-7975-4357-BAA0-5757C4ED3451}" type="presParOf" srcId="{10FAD67B-8E98-4E6D-91F7-0171193961D8}" destId="{88FC01CA-CB00-4ECD-AA01-E38C4383CD25}" srcOrd="17" destOrd="0" presId="urn:microsoft.com/office/officeart/2005/8/layout/list1"/>
    <dgm:cxn modelId="{2A1F5356-B0A8-487B-AF61-8015DEA78E96}" type="presParOf" srcId="{10FAD67B-8E98-4E6D-91F7-0171193961D8}" destId="{B7398DEF-AB61-4EFB-A601-A63BD161F84C}" srcOrd="18" destOrd="0" presId="urn:microsoft.com/office/officeart/2005/8/layout/list1"/>
    <dgm:cxn modelId="{FD72BBF8-4D64-4AB6-B236-60C5DC3E38AF}" type="presParOf" srcId="{10FAD67B-8E98-4E6D-91F7-0171193961D8}" destId="{98B8CFBA-6DEC-4B4E-BBBF-8716BF7F5315}" srcOrd="19" destOrd="0" presId="urn:microsoft.com/office/officeart/2005/8/layout/list1"/>
    <dgm:cxn modelId="{82D85233-01E4-4D07-AB3D-6306DB317537}" type="presParOf" srcId="{10FAD67B-8E98-4E6D-91F7-0171193961D8}" destId="{AAD83C0E-71C7-414B-8217-51265C64B018}" srcOrd="20" destOrd="0" presId="urn:microsoft.com/office/officeart/2005/8/layout/list1"/>
    <dgm:cxn modelId="{E1D79A86-F602-4FA9-8F37-F372290E3CF4}" type="presParOf" srcId="{AAD83C0E-71C7-414B-8217-51265C64B018}" destId="{5B05D5B6-2CD0-430F-800B-5B2C737E82FC}" srcOrd="0" destOrd="0" presId="urn:microsoft.com/office/officeart/2005/8/layout/list1"/>
    <dgm:cxn modelId="{3F5DEEFE-3B06-4624-A5BE-1A309DEF8CA1}" type="presParOf" srcId="{AAD83C0E-71C7-414B-8217-51265C64B018}" destId="{E0C1B96F-BEAD-4D0E-BACA-6D7ACE8305FD}" srcOrd="1" destOrd="0" presId="urn:microsoft.com/office/officeart/2005/8/layout/list1"/>
    <dgm:cxn modelId="{6A240520-DD5F-4A3F-8414-ACFCA54075A8}" type="presParOf" srcId="{10FAD67B-8E98-4E6D-91F7-0171193961D8}" destId="{77763F80-33C4-4F5D-840E-5D579C079F24}" srcOrd="21" destOrd="0" presId="urn:microsoft.com/office/officeart/2005/8/layout/list1"/>
    <dgm:cxn modelId="{349A324B-BC55-4022-A5ED-C03EB8299455}" type="presParOf" srcId="{10FAD67B-8E98-4E6D-91F7-0171193961D8}" destId="{5B697E4B-F5C0-4706-9816-4C4F52FC8568}"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0DC5392-F481-4325-883D-0AE9612AB15A}" type="doc">
      <dgm:prSet loTypeId="urn:microsoft.com/office/officeart/2005/8/layout/list1" loCatId="list" qsTypeId="urn:microsoft.com/office/officeart/2005/8/quickstyle/3d3" qsCatId="3D" csTypeId="urn:microsoft.com/office/officeart/2005/8/colors/accent1_5" csCatId="accent1" phldr="1"/>
      <dgm:spPr/>
      <dgm:t>
        <a:bodyPr/>
        <a:lstStyle/>
        <a:p>
          <a:endParaRPr lang="es-CO"/>
        </a:p>
      </dgm:t>
    </dgm:pt>
    <dgm:pt modelId="{A4329778-16C8-4256-A7D7-8C0CBF71558F}">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solidFill>
                <a:sysClr val="window" lastClr="FFFFFF"/>
              </a:solidFill>
              <a:latin typeface="+mj-lt"/>
              <a:ea typeface="+mn-ea"/>
              <a:cs typeface="Calibri" panose="020F0502020204030204" pitchFamily="34" charset="0"/>
            </a:rPr>
            <a:t>Antecedentes y variables </a:t>
          </a:r>
          <a:r>
            <a:rPr lang="es-ES" sz="2400" b="0" kern="1200" baseline="30000" dirty="0">
              <a:latin typeface="+mj-lt"/>
              <a:cs typeface="Calibri" panose="020F0502020204030204" pitchFamily="34" charset="0"/>
            </a:rPr>
            <a:t>(1)</a:t>
          </a:r>
          <a:endParaRPr lang="es-CO" sz="2400" b="0" kern="1200" dirty="0">
            <a:latin typeface="+mj-lt"/>
            <a:cs typeface="Calibri" panose="020F0502020204030204" pitchFamily="34" charset="0"/>
          </a:endParaRPr>
        </a:p>
      </dgm:t>
    </dgm:pt>
    <dgm:pt modelId="{3F2D2E4E-4591-4398-8C5A-AA88B082C382}" type="parTrans" cxnId="{C3563939-61D7-4DE4-8514-18D0AB8083E6}">
      <dgm:prSet/>
      <dgm:spPr/>
      <dgm:t>
        <a:bodyPr/>
        <a:lstStyle/>
        <a:p>
          <a:endParaRPr lang="es-CO" sz="2400" b="0">
            <a:latin typeface="+mj-lt"/>
            <a:cs typeface="Calibri" panose="020F0502020204030204" pitchFamily="34" charset="0"/>
          </a:endParaRPr>
        </a:p>
      </dgm:t>
    </dgm:pt>
    <dgm:pt modelId="{B6D9FB40-39DC-4352-B7A2-9AA39A9F5A45}" type="sibTrans" cxnId="{C3563939-61D7-4DE4-8514-18D0AB8083E6}">
      <dgm:prSet/>
      <dgm:spPr/>
      <dgm:t>
        <a:bodyPr/>
        <a:lstStyle/>
        <a:p>
          <a:endParaRPr lang="es-CO" sz="2400" b="0">
            <a:latin typeface="+mj-lt"/>
            <a:cs typeface="Calibri" panose="020F0502020204030204" pitchFamily="34" charset="0"/>
          </a:endParaRPr>
        </a:p>
      </dgm:t>
    </dgm:pt>
    <dgm:pt modelId="{EB318784-B446-4F94-BB26-D07034CF8B2B}">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Información general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gm:t>
    </dgm:pt>
    <dgm:pt modelId="{5E148E95-40D9-409A-8269-1FDBF71C0F62}" type="parTrans" cxnId="{E46665A4-588B-401B-834B-0A3F1529F55D}">
      <dgm:prSet/>
      <dgm:spPr/>
      <dgm:t>
        <a:bodyPr/>
        <a:lstStyle/>
        <a:p>
          <a:endParaRPr lang="es-CO" sz="2400" b="0">
            <a:latin typeface="+mj-lt"/>
            <a:cs typeface="Calibri" panose="020F0502020204030204" pitchFamily="34" charset="0"/>
          </a:endParaRPr>
        </a:p>
      </dgm:t>
    </dgm:pt>
    <dgm:pt modelId="{69E24197-57DA-46BC-B577-2C16E0654914}" type="sibTrans" cxnId="{E46665A4-588B-401B-834B-0A3F1529F55D}">
      <dgm:prSet/>
      <dgm:spPr/>
      <dgm:t>
        <a:bodyPr/>
        <a:lstStyle/>
        <a:p>
          <a:endParaRPr lang="es-CO" sz="2400" b="0">
            <a:latin typeface="+mj-lt"/>
            <a:cs typeface="Calibri" panose="020F0502020204030204" pitchFamily="34" charset="0"/>
          </a:endParaRPr>
        </a:p>
      </dgm:t>
    </dgm:pt>
    <dgm:pt modelId="{1B4FC466-17E3-4213-B81A-1D6B10C92F75}">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Árboles de problema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gm:t>
    </dgm:pt>
    <dgm:pt modelId="{6091D0B5-4667-4D93-880F-A72D297D1640}" type="parTrans" cxnId="{EE6B6627-8A5A-4C09-98D5-47ABFFC19AE5}">
      <dgm:prSet/>
      <dgm:spPr/>
      <dgm:t>
        <a:bodyPr/>
        <a:lstStyle/>
        <a:p>
          <a:endParaRPr lang="es-CO" sz="2400" b="0">
            <a:latin typeface="+mj-lt"/>
            <a:cs typeface="Calibri" panose="020F0502020204030204" pitchFamily="34" charset="0"/>
          </a:endParaRPr>
        </a:p>
      </dgm:t>
    </dgm:pt>
    <dgm:pt modelId="{F7403BC2-A2E3-49AC-AEDC-B3DABB8A538F}" type="sibTrans" cxnId="{EE6B6627-8A5A-4C09-98D5-47ABFFC19AE5}">
      <dgm:prSet/>
      <dgm:spPr/>
      <dgm:t>
        <a:bodyPr/>
        <a:lstStyle/>
        <a:p>
          <a:endParaRPr lang="es-CO" sz="2400" b="0">
            <a:latin typeface="+mj-lt"/>
            <a:cs typeface="Calibri" panose="020F0502020204030204" pitchFamily="34" charset="0"/>
          </a:endParaRPr>
        </a:p>
      </dgm:t>
    </dgm:pt>
    <dgm:pt modelId="{139F921E-ADB4-403C-9D6C-28FA23EFEB16}">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Formulación de Alternativas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F22D96BD-7EA3-4BD7-834A-64D80FAFF16E}" type="parTrans" cxnId="{B686F2B5-2889-46EC-9526-E3F727FD255A}">
      <dgm:prSet/>
      <dgm:spPr/>
      <dgm:t>
        <a:bodyPr/>
        <a:lstStyle/>
        <a:p>
          <a:endParaRPr lang="es-CO" sz="2400" b="0">
            <a:latin typeface="+mj-lt"/>
            <a:cs typeface="Calibri" panose="020F0502020204030204" pitchFamily="34" charset="0"/>
          </a:endParaRPr>
        </a:p>
      </dgm:t>
    </dgm:pt>
    <dgm:pt modelId="{BD6A6ED8-BB1A-4FCD-90B4-32596BF9838D}" type="sibTrans" cxnId="{B686F2B5-2889-46EC-9526-E3F727FD255A}">
      <dgm:prSet/>
      <dgm:spPr/>
      <dgm:t>
        <a:bodyPr/>
        <a:lstStyle/>
        <a:p>
          <a:endParaRPr lang="es-CO" sz="2400" b="0">
            <a:latin typeface="+mj-lt"/>
            <a:cs typeface="Calibri" panose="020F0502020204030204" pitchFamily="34" charset="0"/>
          </a:endParaRPr>
        </a:p>
      </dgm:t>
    </dgm:pt>
    <dgm:pt modelId="{FD88F330-B42E-4FED-9BFF-CA73D9383400}">
      <dgm:prSet phldrT="[Texto]" custT="1"/>
      <dgm:spPr>
        <a:gradFill rotWithShape="0">
          <a:gsLst>
            <a:gs pos="0">
              <a:srgbClr val="70AD47">
                <a:hueOff val="0"/>
                <a:satOff val="0"/>
                <a:lumOff val="0"/>
                <a:satMod val="103000"/>
                <a:lumMod val="102000"/>
                <a:tint val="94000"/>
                <a:alpha val="70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Referenciamiento internacional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1F8BBE4B-24BD-46D4-8399-702F46FFE9C0}" type="parTrans" cxnId="{CB1A024B-3278-4747-A04A-9D023F141E0F}">
      <dgm:prSet/>
      <dgm:spPr/>
      <dgm:t>
        <a:bodyPr/>
        <a:lstStyle/>
        <a:p>
          <a:endParaRPr lang="es-CO" sz="2400" b="0">
            <a:latin typeface="+mj-lt"/>
            <a:cs typeface="Calibri" panose="020F0502020204030204" pitchFamily="34" charset="0"/>
          </a:endParaRPr>
        </a:p>
      </dgm:t>
    </dgm:pt>
    <dgm:pt modelId="{C56A8233-0905-4821-B658-2641164315DA}" type="sibTrans" cxnId="{CB1A024B-3278-4747-A04A-9D023F141E0F}">
      <dgm:prSet/>
      <dgm:spPr/>
      <dgm:t>
        <a:bodyPr/>
        <a:lstStyle/>
        <a:p>
          <a:endParaRPr lang="es-CO" sz="2400" b="0">
            <a:latin typeface="+mj-lt"/>
            <a:cs typeface="Calibri" panose="020F0502020204030204" pitchFamily="34" charset="0"/>
          </a:endParaRPr>
        </a:p>
      </dgm:t>
    </dgm:pt>
    <dgm:pt modelId="{8B532081-C785-468C-B6B3-47442712357E}">
      <dgm:prSet phldrT="[Texto]" custT="1"/>
      <dgm:spPr>
        <a:gradFill rotWithShape="0">
          <a:gsLst>
            <a:gs pos="0">
              <a:srgbClr val="A50021">
                <a:alpha val="70000"/>
                <a:lumMod val="98000"/>
                <a:lumOff val="2000"/>
              </a:srgbClr>
            </a:gs>
            <a:gs pos="50000">
              <a:srgbClr val="A50021"/>
            </a:gs>
            <a:gs pos="100000">
              <a:srgbClr val="A50021"/>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Buenas prácticas de los agentes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7B877E49-6B32-4BBF-B430-3A002E678C17}" type="parTrans" cxnId="{E9D1CDDE-823E-4C10-88AC-A1835742A8EF}">
      <dgm:prSet/>
      <dgm:spPr/>
      <dgm:t>
        <a:bodyPr/>
        <a:lstStyle/>
        <a:p>
          <a:endParaRPr lang="es-CO" sz="2400">
            <a:latin typeface="+mj-lt"/>
          </a:endParaRPr>
        </a:p>
      </dgm:t>
    </dgm:pt>
    <dgm:pt modelId="{B0914BEF-C7C1-4A79-9A64-E9612A0E975D}" type="sibTrans" cxnId="{E9D1CDDE-823E-4C10-88AC-A1835742A8EF}">
      <dgm:prSet/>
      <dgm:spPr/>
      <dgm:t>
        <a:bodyPr/>
        <a:lstStyle/>
        <a:p>
          <a:endParaRPr lang="es-CO" sz="2400">
            <a:latin typeface="+mj-lt"/>
          </a:endParaRPr>
        </a:p>
      </dgm:t>
    </dgm:pt>
    <dgm:pt modelId="{10FAD67B-8E98-4E6D-91F7-0171193961D8}" type="pres">
      <dgm:prSet presAssocID="{60DC5392-F481-4325-883D-0AE9612AB15A}" presName="linear" presStyleCnt="0">
        <dgm:presLayoutVars>
          <dgm:dir/>
          <dgm:animLvl val="lvl"/>
          <dgm:resizeHandles val="exact"/>
        </dgm:presLayoutVars>
      </dgm:prSet>
      <dgm:spPr/>
    </dgm:pt>
    <dgm:pt modelId="{5BC74B60-AC6E-4011-9704-C8D27B758DB5}" type="pres">
      <dgm:prSet presAssocID="{A4329778-16C8-4256-A7D7-8C0CBF71558F}" presName="parentLin" presStyleCnt="0"/>
      <dgm:spPr/>
    </dgm:pt>
    <dgm:pt modelId="{3C87A7CE-C79F-4668-B312-2819AF139DED}" type="pres">
      <dgm:prSet presAssocID="{A4329778-16C8-4256-A7D7-8C0CBF71558F}" presName="parentLeftMargin" presStyleLbl="node1" presStyleIdx="0" presStyleCnt="6"/>
      <dgm:spPr/>
    </dgm:pt>
    <dgm:pt modelId="{563FC6FD-0F29-466E-BD2A-21BC0F10E038}" type="pres">
      <dgm:prSet presAssocID="{A4329778-16C8-4256-A7D7-8C0CBF71558F}" presName="parentText" presStyleLbl="node1" presStyleIdx="0" presStyleCnt="6">
        <dgm:presLayoutVars>
          <dgm:chMax val="0"/>
          <dgm:bulletEnabled val="1"/>
        </dgm:presLayoutVars>
      </dgm:prSet>
      <dgm:spPr>
        <a:xfrm>
          <a:off x="342408" y="53500"/>
          <a:ext cx="4793717" cy="678960"/>
        </a:xfrm>
        <a:prstGeom prst="roundRect">
          <a:avLst/>
        </a:prstGeom>
      </dgm:spPr>
    </dgm:pt>
    <dgm:pt modelId="{E3D334D0-1169-46CB-8A77-A6ACA899FA9A}" type="pres">
      <dgm:prSet presAssocID="{A4329778-16C8-4256-A7D7-8C0CBF71558F}" presName="negativeSpace" presStyleCnt="0"/>
      <dgm:spPr/>
    </dgm:pt>
    <dgm:pt modelId="{29EECB49-D432-44D5-86B9-808B5AC952B0}" type="pres">
      <dgm:prSet presAssocID="{A4329778-16C8-4256-A7D7-8C0CBF71558F}" presName="childText" presStyleLbl="conFgAcc1" presStyleIdx="0" presStyleCnt="6">
        <dgm:presLayoutVars>
          <dgm:bulletEnabled val="1"/>
        </dgm:presLayoutVars>
      </dgm:prSet>
      <dgm:spPr>
        <a:xfrm>
          <a:off x="0" y="392980"/>
          <a:ext cx="6848168" cy="579600"/>
        </a:xfrm>
        <a:prstGeom prst="rect">
          <a:avLst/>
        </a:prstGeom>
        <a:solidFill>
          <a:sysClr val="window" lastClr="FFFFFF">
            <a:alpha val="90000"/>
            <a:hueOff val="0"/>
            <a:satOff val="0"/>
            <a:lumOff val="0"/>
            <a:alphaOff val="0"/>
          </a:sysClr>
        </a:solidFill>
        <a:ln w="12700" cap="flat" cmpd="sng" algn="ctr">
          <a:solidFill>
            <a:srgbClr val="ED7D31">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gm:spPr>
    </dgm:pt>
    <dgm:pt modelId="{75B5BDF5-D2E2-44B9-8CB9-90150F51B795}" type="pres">
      <dgm:prSet presAssocID="{B6D9FB40-39DC-4352-B7A2-9AA39A9F5A45}" presName="spaceBetweenRectangles" presStyleCnt="0"/>
      <dgm:spPr/>
    </dgm:pt>
    <dgm:pt modelId="{7438B465-E00B-4130-AB3C-C8563211B28F}" type="pres">
      <dgm:prSet presAssocID="{EB318784-B446-4F94-BB26-D07034CF8B2B}" presName="parentLin" presStyleCnt="0"/>
      <dgm:spPr/>
    </dgm:pt>
    <dgm:pt modelId="{B10BA39F-6888-4C73-9EBF-AC81C9276971}" type="pres">
      <dgm:prSet presAssocID="{EB318784-B446-4F94-BB26-D07034CF8B2B}" presName="parentLeftMargin" presStyleLbl="node1" presStyleIdx="0" presStyleCnt="6"/>
      <dgm:spPr/>
    </dgm:pt>
    <dgm:pt modelId="{58C7DFA4-F446-4D30-BE02-961EF4E6B64F}" type="pres">
      <dgm:prSet presAssocID="{EB318784-B446-4F94-BB26-D07034CF8B2B}" presName="parentText" presStyleLbl="node1" presStyleIdx="1" presStyleCnt="6">
        <dgm:presLayoutVars>
          <dgm:chMax val="0"/>
          <dgm:bulletEnabled val="1"/>
        </dgm:presLayoutVars>
      </dgm:prSet>
      <dgm:spPr>
        <a:xfrm>
          <a:off x="342408" y="1096780"/>
          <a:ext cx="4793717" cy="678960"/>
        </a:xfrm>
        <a:prstGeom prst="roundRect">
          <a:avLst/>
        </a:prstGeom>
      </dgm:spPr>
    </dgm:pt>
    <dgm:pt modelId="{FF914A63-55A4-49BC-BBF0-EAEB4E9931F6}" type="pres">
      <dgm:prSet presAssocID="{EB318784-B446-4F94-BB26-D07034CF8B2B}" presName="negativeSpace" presStyleCnt="0"/>
      <dgm:spPr/>
    </dgm:pt>
    <dgm:pt modelId="{44B9B335-C36E-4F96-9CDE-06FBA7BB3D21}" type="pres">
      <dgm:prSet presAssocID="{EB318784-B446-4F94-BB26-D07034CF8B2B}" presName="childText" presStyleLbl="conFgAcc1" presStyleIdx="1" presStyleCnt="6">
        <dgm:presLayoutVars>
          <dgm:bulletEnabled val="1"/>
        </dgm:presLayoutVars>
      </dgm:prSet>
      <dgm:spPr>
        <a:ln w="12700">
          <a:solidFill>
            <a:schemeClr val="tx2"/>
          </a:solidFill>
          <a:miter lim="800000"/>
        </a:ln>
      </dgm:spPr>
    </dgm:pt>
    <dgm:pt modelId="{2A6424F6-C7D1-494E-8BF1-7DE1EC588C75}" type="pres">
      <dgm:prSet presAssocID="{69E24197-57DA-46BC-B577-2C16E0654914}" presName="spaceBetweenRectangles" presStyleCnt="0"/>
      <dgm:spPr/>
    </dgm:pt>
    <dgm:pt modelId="{71FBB587-0C4B-4959-94E0-0BC385115E37}" type="pres">
      <dgm:prSet presAssocID="{1B4FC466-17E3-4213-B81A-1D6B10C92F75}" presName="parentLin" presStyleCnt="0"/>
      <dgm:spPr/>
    </dgm:pt>
    <dgm:pt modelId="{3E778EF2-94DB-433D-B561-2CD7820AD61B}" type="pres">
      <dgm:prSet presAssocID="{1B4FC466-17E3-4213-B81A-1D6B10C92F75}" presName="parentLeftMargin" presStyleLbl="node1" presStyleIdx="1" presStyleCnt="6"/>
      <dgm:spPr/>
    </dgm:pt>
    <dgm:pt modelId="{43769E0B-3063-4125-8A7F-45B473C54491}" type="pres">
      <dgm:prSet presAssocID="{1B4FC466-17E3-4213-B81A-1D6B10C92F75}" presName="parentText" presStyleLbl="node1" presStyleIdx="2" presStyleCnt="6">
        <dgm:presLayoutVars>
          <dgm:chMax val="0"/>
          <dgm:bulletEnabled val="1"/>
        </dgm:presLayoutVars>
      </dgm:prSet>
      <dgm:spPr>
        <a:xfrm>
          <a:off x="342408" y="2140060"/>
          <a:ext cx="4793717" cy="678960"/>
        </a:xfrm>
        <a:prstGeom prst="roundRect">
          <a:avLst/>
        </a:prstGeom>
      </dgm:spPr>
    </dgm:pt>
    <dgm:pt modelId="{7C1C254C-1240-43E0-9EBC-BC7A1A6914C8}" type="pres">
      <dgm:prSet presAssocID="{1B4FC466-17E3-4213-B81A-1D6B10C92F75}" presName="negativeSpace" presStyleCnt="0"/>
      <dgm:spPr/>
    </dgm:pt>
    <dgm:pt modelId="{A96CAAAE-D842-4095-9395-BFE1D68EF363}" type="pres">
      <dgm:prSet presAssocID="{1B4FC466-17E3-4213-B81A-1D6B10C92F75}" presName="childText" presStyleLbl="conFgAcc1" presStyleIdx="2" presStyleCnt="6">
        <dgm:presLayoutVars>
          <dgm:bulletEnabled val="1"/>
        </dgm:presLayoutVars>
      </dgm:prSet>
      <dgm:spPr>
        <a:xfrm>
          <a:off x="0" y="2479540"/>
          <a:ext cx="6848168" cy="579600"/>
        </a:xfrm>
        <a:prstGeom prst="rect">
          <a:avLst/>
        </a:prstGeom>
        <a:solidFill>
          <a:sysClr val="window" lastClr="FFFFFF">
            <a:alpha val="90000"/>
            <a:hueOff val="0"/>
            <a:satOff val="0"/>
            <a:lumOff val="0"/>
            <a:alphaOff val="0"/>
          </a:sysClr>
        </a:solidFill>
        <a:ln w="12700" cap="flat" cmpd="sng" algn="ctr">
          <a:solidFill>
            <a:srgbClr val="FFC000">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gm:spPr>
    </dgm:pt>
    <dgm:pt modelId="{15DFC1B0-837A-42C6-9E23-0754E9BE2395}" type="pres">
      <dgm:prSet presAssocID="{F7403BC2-A2E3-49AC-AEDC-B3DABB8A538F}" presName="spaceBetweenRectangles" presStyleCnt="0"/>
      <dgm:spPr/>
    </dgm:pt>
    <dgm:pt modelId="{02975FFB-FAFF-489A-BE78-2C3ED3D48606}" type="pres">
      <dgm:prSet presAssocID="{139F921E-ADB4-403C-9D6C-28FA23EFEB16}" presName="parentLin" presStyleCnt="0"/>
      <dgm:spPr/>
    </dgm:pt>
    <dgm:pt modelId="{B4A2950E-AAF9-43FA-A3CC-AEF388589949}" type="pres">
      <dgm:prSet presAssocID="{139F921E-ADB4-403C-9D6C-28FA23EFEB16}" presName="parentLeftMargin" presStyleLbl="node1" presStyleIdx="2" presStyleCnt="6"/>
      <dgm:spPr/>
    </dgm:pt>
    <dgm:pt modelId="{EA4FDE71-8BD3-4318-8897-848DEF5F43D6}" type="pres">
      <dgm:prSet presAssocID="{139F921E-ADB4-403C-9D6C-28FA23EFEB16}" presName="parentText" presStyleLbl="node1" presStyleIdx="3" presStyleCnt="6">
        <dgm:presLayoutVars>
          <dgm:chMax val="0"/>
          <dgm:bulletEnabled val="1"/>
        </dgm:presLayoutVars>
      </dgm:prSet>
      <dgm:spPr/>
    </dgm:pt>
    <dgm:pt modelId="{6FE32E7D-6D00-43B9-A843-39A91DD23415}" type="pres">
      <dgm:prSet presAssocID="{139F921E-ADB4-403C-9D6C-28FA23EFEB16}" presName="negativeSpace" presStyleCnt="0"/>
      <dgm:spPr/>
    </dgm:pt>
    <dgm:pt modelId="{0A635A6A-A663-4354-93B3-61A4685513C1}" type="pres">
      <dgm:prSet presAssocID="{139F921E-ADB4-403C-9D6C-28FA23EFEB16}" presName="childText" presStyleLbl="conFgAcc1" presStyleIdx="3" presStyleCnt="6">
        <dgm:presLayoutVars>
          <dgm:bulletEnabled val="1"/>
        </dgm:presLayoutVars>
      </dgm:prSet>
      <dgm:spPr>
        <a:ln w="12700">
          <a:solidFill>
            <a:srgbClr val="4472C4"/>
          </a:solidFill>
          <a:miter lim="800000"/>
        </a:ln>
      </dgm:spPr>
    </dgm:pt>
    <dgm:pt modelId="{FA057B62-AA75-454E-8F55-BF0140732A57}" type="pres">
      <dgm:prSet presAssocID="{BD6A6ED8-BB1A-4FCD-90B4-32596BF9838D}" presName="spaceBetweenRectangles" presStyleCnt="0"/>
      <dgm:spPr/>
    </dgm:pt>
    <dgm:pt modelId="{DC8DCB47-EC63-4044-BCFF-DD70430E5B64}" type="pres">
      <dgm:prSet presAssocID="{FD88F330-B42E-4FED-9BFF-CA73D9383400}" presName="parentLin" presStyleCnt="0"/>
      <dgm:spPr/>
    </dgm:pt>
    <dgm:pt modelId="{B8837DE3-1566-4781-9AB1-D218E938BE38}" type="pres">
      <dgm:prSet presAssocID="{FD88F330-B42E-4FED-9BFF-CA73D9383400}" presName="parentLeftMargin" presStyleLbl="node1" presStyleIdx="3" presStyleCnt="6"/>
      <dgm:spPr/>
    </dgm:pt>
    <dgm:pt modelId="{99C4A412-2837-482C-A6E3-FE22EB1DB0A0}" type="pres">
      <dgm:prSet presAssocID="{FD88F330-B42E-4FED-9BFF-CA73D9383400}" presName="parentText" presStyleLbl="node1" presStyleIdx="4" presStyleCnt="6">
        <dgm:presLayoutVars>
          <dgm:chMax val="0"/>
          <dgm:bulletEnabled val="1"/>
        </dgm:presLayoutVars>
      </dgm:prSet>
      <dgm:spPr>
        <a:xfrm>
          <a:off x="342408" y="3351280"/>
          <a:ext cx="4793717" cy="531360"/>
        </a:xfrm>
        <a:prstGeom prst="roundRect">
          <a:avLst/>
        </a:prstGeom>
      </dgm:spPr>
    </dgm:pt>
    <dgm:pt modelId="{88FC01CA-CB00-4ECD-AA01-E38C4383CD25}" type="pres">
      <dgm:prSet presAssocID="{FD88F330-B42E-4FED-9BFF-CA73D9383400}" presName="negativeSpace" presStyleCnt="0"/>
      <dgm:spPr/>
    </dgm:pt>
    <dgm:pt modelId="{B7398DEF-AB61-4EFB-A601-A63BD161F84C}" type="pres">
      <dgm:prSet presAssocID="{FD88F330-B42E-4FED-9BFF-CA73D9383400}" presName="childText" presStyleLbl="conFgAcc1" presStyleIdx="4" presStyleCnt="6">
        <dgm:presLayoutVars>
          <dgm:bulletEnabled val="1"/>
        </dgm:presLayoutVars>
      </dgm:prSet>
      <dgm:spPr>
        <a:ln w="12700">
          <a:solidFill>
            <a:srgbClr val="70AD47"/>
          </a:solidFill>
          <a:miter lim="800000"/>
        </a:ln>
      </dgm:spPr>
    </dgm:pt>
    <dgm:pt modelId="{98B8CFBA-6DEC-4B4E-BBBF-8716BF7F5315}" type="pres">
      <dgm:prSet presAssocID="{C56A8233-0905-4821-B658-2641164315DA}" presName="spaceBetweenRectangles" presStyleCnt="0"/>
      <dgm:spPr/>
    </dgm:pt>
    <dgm:pt modelId="{AAD83C0E-71C7-414B-8217-51265C64B018}" type="pres">
      <dgm:prSet presAssocID="{8B532081-C785-468C-B6B3-47442712357E}" presName="parentLin" presStyleCnt="0"/>
      <dgm:spPr/>
    </dgm:pt>
    <dgm:pt modelId="{5B05D5B6-2CD0-430F-800B-5B2C737E82FC}" type="pres">
      <dgm:prSet presAssocID="{8B532081-C785-468C-B6B3-47442712357E}" presName="parentLeftMargin" presStyleLbl="node1" presStyleIdx="4" presStyleCnt="6"/>
      <dgm:spPr/>
    </dgm:pt>
    <dgm:pt modelId="{E0C1B96F-BEAD-4D0E-BACA-6D7ACE8305FD}" type="pres">
      <dgm:prSet presAssocID="{8B532081-C785-468C-B6B3-47442712357E}" presName="parentText" presStyleLbl="node1" presStyleIdx="5" presStyleCnt="6">
        <dgm:presLayoutVars>
          <dgm:chMax val="0"/>
          <dgm:bulletEnabled val="1"/>
        </dgm:presLayoutVars>
      </dgm:prSet>
      <dgm:spPr/>
    </dgm:pt>
    <dgm:pt modelId="{77763F80-33C4-4F5D-840E-5D579C079F24}" type="pres">
      <dgm:prSet presAssocID="{8B532081-C785-468C-B6B3-47442712357E}" presName="negativeSpace" presStyleCnt="0"/>
      <dgm:spPr/>
    </dgm:pt>
    <dgm:pt modelId="{5B697E4B-F5C0-4706-9816-4C4F52FC8568}" type="pres">
      <dgm:prSet presAssocID="{8B532081-C785-468C-B6B3-47442712357E}" presName="childText" presStyleLbl="conFgAcc1" presStyleIdx="5" presStyleCnt="6">
        <dgm:presLayoutVars>
          <dgm:bulletEnabled val="1"/>
        </dgm:presLayoutVars>
      </dgm:prSet>
      <dgm:spPr>
        <a:ln w="12700">
          <a:solidFill>
            <a:srgbClr val="A50021"/>
          </a:solidFill>
          <a:miter lim="800000"/>
        </a:ln>
      </dgm:spPr>
    </dgm:pt>
  </dgm:ptLst>
  <dgm:cxnLst>
    <dgm:cxn modelId="{66DC8A04-E14C-4FB3-85A8-8BDEBEE200B9}" type="presOf" srcId="{1B4FC466-17E3-4213-B81A-1D6B10C92F75}" destId="{3E778EF2-94DB-433D-B561-2CD7820AD61B}" srcOrd="0" destOrd="0" presId="urn:microsoft.com/office/officeart/2005/8/layout/list1"/>
    <dgm:cxn modelId="{F4686908-2274-4B2A-8BC5-44A5840F2409}" type="presOf" srcId="{8B532081-C785-468C-B6B3-47442712357E}" destId="{5B05D5B6-2CD0-430F-800B-5B2C737E82FC}" srcOrd="0" destOrd="0" presId="urn:microsoft.com/office/officeart/2005/8/layout/list1"/>
    <dgm:cxn modelId="{6C912419-B910-44BC-B309-8F75A8500B14}" type="presOf" srcId="{139F921E-ADB4-403C-9D6C-28FA23EFEB16}" destId="{B4A2950E-AAF9-43FA-A3CC-AEF388589949}" srcOrd="0" destOrd="0" presId="urn:microsoft.com/office/officeart/2005/8/layout/list1"/>
    <dgm:cxn modelId="{B501CE24-30EE-45B0-A004-26E40A10D98E}" type="presOf" srcId="{1B4FC466-17E3-4213-B81A-1D6B10C92F75}" destId="{43769E0B-3063-4125-8A7F-45B473C54491}" srcOrd="1" destOrd="0" presId="urn:microsoft.com/office/officeart/2005/8/layout/list1"/>
    <dgm:cxn modelId="{EE6B6627-8A5A-4C09-98D5-47ABFFC19AE5}" srcId="{60DC5392-F481-4325-883D-0AE9612AB15A}" destId="{1B4FC466-17E3-4213-B81A-1D6B10C92F75}" srcOrd="2" destOrd="0" parTransId="{6091D0B5-4667-4D93-880F-A72D297D1640}" sibTransId="{F7403BC2-A2E3-49AC-AEDC-B3DABB8A538F}"/>
    <dgm:cxn modelId="{4B4B3C36-DD26-4733-AE0B-596342333AF3}" type="presOf" srcId="{8B532081-C785-468C-B6B3-47442712357E}" destId="{E0C1B96F-BEAD-4D0E-BACA-6D7ACE8305FD}" srcOrd="1" destOrd="0" presId="urn:microsoft.com/office/officeart/2005/8/layout/list1"/>
    <dgm:cxn modelId="{C3563939-61D7-4DE4-8514-18D0AB8083E6}" srcId="{60DC5392-F481-4325-883D-0AE9612AB15A}" destId="{A4329778-16C8-4256-A7D7-8C0CBF71558F}" srcOrd="0" destOrd="0" parTransId="{3F2D2E4E-4591-4398-8C5A-AA88B082C382}" sibTransId="{B6D9FB40-39DC-4352-B7A2-9AA39A9F5A45}"/>
    <dgm:cxn modelId="{D685F349-2912-407D-B830-CAFF8EECFA7C}" type="presOf" srcId="{60DC5392-F481-4325-883D-0AE9612AB15A}" destId="{10FAD67B-8E98-4E6D-91F7-0171193961D8}" srcOrd="0" destOrd="0" presId="urn:microsoft.com/office/officeart/2005/8/layout/list1"/>
    <dgm:cxn modelId="{CB1A024B-3278-4747-A04A-9D023F141E0F}" srcId="{60DC5392-F481-4325-883D-0AE9612AB15A}" destId="{FD88F330-B42E-4FED-9BFF-CA73D9383400}" srcOrd="4" destOrd="0" parTransId="{1F8BBE4B-24BD-46D4-8399-702F46FFE9C0}" sibTransId="{C56A8233-0905-4821-B658-2641164315DA}"/>
    <dgm:cxn modelId="{90783C4E-05FC-403C-9EDA-A92BA4814F01}" type="presOf" srcId="{EB318784-B446-4F94-BB26-D07034CF8B2B}" destId="{58C7DFA4-F446-4D30-BE02-961EF4E6B64F}" srcOrd="1" destOrd="0" presId="urn:microsoft.com/office/officeart/2005/8/layout/list1"/>
    <dgm:cxn modelId="{ABDF9F8F-F5FD-4F31-B1DE-DF9DCDA59A83}" type="presOf" srcId="{A4329778-16C8-4256-A7D7-8C0CBF71558F}" destId="{3C87A7CE-C79F-4668-B312-2819AF139DED}" srcOrd="0" destOrd="0" presId="urn:microsoft.com/office/officeart/2005/8/layout/list1"/>
    <dgm:cxn modelId="{E46665A4-588B-401B-834B-0A3F1529F55D}" srcId="{60DC5392-F481-4325-883D-0AE9612AB15A}" destId="{EB318784-B446-4F94-BB26-D07034CF8B2B}" srcOrd="1" destOrd="0" parTransId="{5E148E95-40D9-409A-8269-1FDBF71C0F62}" sibTransId="{69E24197-57DA-46BC-B577-2C16E0654914}"/>
    <dgm:cxn modelId="{28E796A8-474F-42E4-B416-9FBF8E76359F}" type="presOf" srcId="{139F921E-ADB4-403C-9D6C-28FA23EFEB16}" destId="{EA4FDE71-8BD3-4318-8897-848DEF5F43D6}" srcOrd="1" destOrd="0" presId="urn:microsoft.com/office/officeart/2005/8/layout/list1"/>
    <dgm:cxn modelId="{3C38A1B0-280D-4CF6-898E-E2E584239EC7}" type="presOf" srcId="{EB318784-B446-4F94-BB26-D07034CF8B2B}" destId="{B10BA39F-6888-4C73-9EBF-AC81C9276971}" srcOrd="0" destOrd="0" presId="urn:microsoft.com/office/officeart/2005/8/layout/list1"/>
    <dgm:cxn modelId="{B686F2B5-2889-46EC-9526-E3F727FD255A}" srcId="{60DC5392-F481-4325-883D-0AE9612AB15A}" destId="{139F921E-ADB4-403C-9D6C-28FA23EFEB16}" srcOrd="3" destOrd="0" parTransId="{F22D96BD-7EA3-4BD7-834A-64D80FAFF16E}" sibTransId="{BD6A6ED8-BB1A-4FCD-90B4-32596BF9838D}"/>
    <dgm:cxn modelId="{E1B727B8-7955-4D40-B924-46B778F2B9A4}" type="presOf" srcId="{FD88F330-B42E-4FED-9BFF-CA73D9383400}" destId="{B8837DE3-1566-4781-9AB1-D218E938BE38}" srcOrd="0" destOrd="0" presId="urn:microsoft.com/office/officeart/2005/8/layout/list1"/>
    <dgm:cxn modelId="{E9D1CDDE-823E-4C10-88AC-A1835742A8EF}" srcId="{60DC5392-F481-4325-883D-0AE9612AB15A}" destId="{8B532081-C785-468C-B6B3-47442712357E}" srcOrd="5" destOrd="0" parTransId="{7B877E49-6B32-4BBF-B430-3A002E678C17}" sibTransId="{B0914BEF-C7C1-4A79-9A64-E9612A0E975D}"/>
    <dgm:cxn modelId="{CA3EE0E1-E156-48A3-B789-D43E3BBB92A7}" type="presOf" srcId="{FD88F330-B42E-4FED-9BFF-CA73D9383400}" destId="{99C4A412-2837-482C-A6E3-FE22EB1DB0A0}" srcOrd="1" destOrd="0" presId="urn:microsoft.com/office/officeart/2005/8/layout/list1"/>
    <dgm:cxn modelId="{350002FB-3B6B-43BE-B8C0-8C29C88625BE}" type="presOf" srcId="{A4329778-16C8-4256-A7D7-8C0CBF71558F}" destId="{563FC6FD-0F29-466E-BD2A-21BC0F10E038}" srcOrd="1" destOrd="0" presId="urn:microsoft.com/office/officeart/2005/8/layout/list1"/>
    <dgm:cxn modelId="{9496DC86-1B94-41F6-BDAA-09BE798190F6}" type="presParOf" srcId="{10FAD67B-8E98-4E6D-91F7-0171193961D8}" destId="{5BC74B60-AC6E-4011-9704-C8D27B758DB5}" srcOrd="0" destOrd="0" presId="urn:microsoft.com/office/officeart/2005/8/layout/list1"/>
    <dgm:cxn modelId="{D4C6DF43-A216-473C-BB76-72FCACD9A236}" type="presParOf" srcId="{5BC74B60-AC6E-4011-9704-C8D27B758DB5}" destId="{3C87A7CE-C79F-4668-B312-2819AF139DED}" srcOrd="0" destOrd="0" presId="urn:microsoft.com/office/officeart/2005/8/layout/list1"/>
    <dgm:cxn modelId="{4EB7590F-428E-47A9-89D6-1B55C221F2AD}" type="presParOf" srcId="{5BC74B60-AC6E-4011-9704-C8D27B758DB5}" destId="{563FC6FD-0F29-466E-BD2A-21BC0F10E038}" srcOrd="1" destOrd="0" presId="urn:microsoft.com/office/officeart/2005/8/layout/list1"/>
    <dgm:cxn modelId="{51E9BC9F-8974-4FA4-9BC6-72A22455F021}" type="presParOf" srcId="{10FAD67B-8E98-4E6D-91F7-0171193961D8}" destId="{E3D334D0-1169-46CB-8A77-A6ACA899FA9A}" srcOrd="1" destOrd="0" presId="urn:microsoft.com/office/officeart/2005/8/layout/list1"/>
    <dgm:cxn modelId="{8F4CAF55-BF0F-4D28-B472-090C306BA2B9}" type="presParOf" srcId="{10FAD67B-8E98-4E6D-91F7-0171193961D8}" destId="{29EECB49-D432-44D5-86B9-808B5AC952B0}" srcOrd="2" destOrd="0" presId="urn:microsoft.com/office/officeart/2005/8/layout/list1"/>
    <dgm:cxn modelId="{0EE953BC-9406-485E-AA08-8FA68772EA69}" type="presParOf" srcId="{10FAD67B-8E98-4E6D-91F7-0171193961D8}" destId="{75B5BDF5-D2E2-44B9-8CB9-90150F51B795}" srcOrd="3" destOrd="0" presId="urn:microsoft.com/office/officeart/2005/8/layout/list1"/>
    <dgm:cxn modelId="{8ADC1BEB-9D25-438D-BA14-99315397B603}" type="presParOf" srcId="{10FAD67B-8E98-4E6D-91F7-0171193961D8}" destId="{7438B465-E00B-4130-AB3C-C8563211B28F}" srcOrd="4" destOrd="0" presId="urn:microsoft.com/office/officeart/2005/8/layout/list1"/>
    <dgm:cxn modelId="{2265C731-2AEB-45A9-B8D9-B469CC916F91}" type="presParOf" srcId="{7438B465-E00B-4130-AB3C-C8563211B28F}" destId="{B10BA39F-6888-4C73-9EBF-AC81C9276971}" srcOrd="0" destOrd="0" presId="urn:microsoft.com/office/officeart/2005/8/layout/list1"/>
    <dgm:cxn modelId="{8B9D67BB-2497-4267-BA90-8924F16866C7}" type="presParOf" srcId="{7438B465-E00B-4130-AB3C-C8563211B28F}" destId="{58C7DFA4-F446-4D30-BE02-961EF4E6B64F}" srcOrd="1" destOrd="0" presId="urn:microsoft.com/office/officeart/2005/8/layout/list1"/>
    <dgm:cxn modelId="{05CE00F2-D335-44BB-9B14-A343332B6042}" type="presParOf" srcId="{10FAD67B-8E98-4E6D-91F7-0171193961D8}" destId="{FF914A63-55A4-49BC-BBF0-EAEB4E9931F6}" srcOrd="5" destOrd="0" presId="urn:microsoft.com/office/officeart/2005/8/layout/list1"/>
    <dgm:cxn modelId="{396F1809-C320-441E-9DF7-9EB9E8619E39}" type="presParOf" srcId="{10FAD67B-8E98-4E6D-91F7-0171193961D8}" destId="{44B9B335-C36E-4F96-9CDE-06FBA7BB3D21}" srcOrd="6" destOrd="0" presId="urn:microsoft.com/office/officeart/2005/8/layout/list1"/>
    <dgm:cxn modelId="{A18CB135-5E29-4A2E-89A2-54DBC4D820D5}" type="presParOf" srcId="{10FAD67B-8E98-4E6D-91F7-0171193961D8}" destId="{2A6424F6-C7D1-494E-8BF1-7DE1EC588C75}" srcOrd="7" destOrd="0" presId="urn:microsoft.com/office/officeart/2005/8/layout/list1"/>
    <dgm:cxn modelId="{7639D9ED-F077-405E-A17D-98EB49B8F13F}" type="presParOf" srcId="{10FAD67B-8E98-4E6D-91F7-0171193961D8}" destId="{71FBB587-0C4B-4959-94E0-0BC385115E37}" srcOrd="8" destOrd="0" presId="urn:microsoft.com/office/officeart/2005/8/layout/list1"/>
    <dgm:cxn modelId="{013699A5-ABCB-4051-B88C-778CFE0DA2F5}" type="presParOf" srcId="{71FBB587-0C4B-4959-94E0-0BC385115E37}" destId="{3E778EF2-94DB-433D-B561-2CD7820AD61B}" srcOrd="0" destOrd="0" presId="urn:microsoft.com/office/officeart/2005/8/layout/list1"/>
    <dgm:cxn modelId="{3527C196-34A3-4C58-B36C-D02139B37605}" type="presParOf" srcId="{71FBB587-0C4B-4959-94E0-0BC385115E37}" destId="{43769E0B-3063-4125-8A7F-45B473C54491}" srcOrd="1" destOrd="0" presId="urn:microsoft.com/office/officeart/2005/8/layout/list1"/>
    <dgm:cxn modelId="{1D3E539B-1247-4DFE-BC0B-0690B2CD16BE}" type="presParOf" srcId="{10FAD67B-8E98-4E6D-91F7-0171193961D8}" destId="{7C1C254C-1240-43E0-9EBC-BC7A1A6914C8}" srcOrd="9" destOrd="0" presId="urn:microsoft.com/office/officeart/2005/8/layout/list1"/>
    <dgm:cxn modelId="{1D9BD173-41FE-4CE1-A0C2-AFA48D7A293A}" type="presParOf" srcId="{10FAD67B-8E98-4E6D-91F7-0171193961D8}" destId="{A96CAAAE-D842-4095-9395-BFE1D68EF363}" srcOrd="10" destOrd="0" presId="urn:microsoft.com/office/officeart/2005/8/layout/list1"/>
    <dgm:cxn modelId="{A13658EF-B85C-4C86-9FC6-2F6B5A98DFA0}" type="presParOf" srcId="{10FAD67B-8E98-4E6D-91F7-0171193961D8}" destId="{15DFC1B0-837A-42C6-9E23-0754E9BE2395}" srcOrd="11" destOrd="0" presId="urn:microsoft.com/office/officeart/2005/8/layout/list1"/>
    <dgm:cxn modelId="{6283F3E3-B53F-40B9-9EA0-DB3D9F6FE387}" type="presParOf" srcId="{10FAD67B-8E98-4E6D-91F7-0171193961D8}" destId="{02975FFB-FAFF-489A-BE78-2C3ED3D48606}" srcOrd="12" destOrd="0" presId="urn:microsoft.com/office/officeart/2005/8/layout/list1"/>
    <dgm:cxn modelId="{622C0BE2-B91B-41B4-B1F3-0C4CA789EF45}" type="presParOf" srcId="{02975FFB-FAFF-489A-BE78-2C3ED3D48606}" destId="{B4A2950E-AAF9-43FA-A3CC-AEF388589949}" srcOrd="0" destOrd="0" presId="urn:microsoft.com/office/officeart/2005/8/layout/list1"/>
    <dgm:cxn modelId="{D3CE1F36-9693-4C2A-AC4C-B047A56B4B95}" type="presParOf" srcId="{02975FFB-FAFF-489A-BE78-2C3ED3D48606}" destId="{EA4FDE71-8BD3-4318-8897-848DEF5F43D6}" srcOrd="1" destOrd="0" presId="urn:microsoft.com/office/officeart/2005/8/layout/list1"/>
    <dgm:cxn modelId="{B033B6F7-450F-4AF2-A9BD-0281B666081A}" type="presParOf" srcId="{10FAD67B-8E98-4E6D-91F7-0171193961D8}" destId="{6FE32E7D-6D00-43B9-A843-39A91DD23415}" srcOrd="13" destOrd="0" presId="urn:microsoft.com/office/officeart/2005/8/layout/list1"/>
    <dgm:cxn modelId="{3664EF82-FAF6-4428-A0F7-810085C2EAFB}" type="presParOf" srcId="{10FAD67B-8E98-4E6D-91F7-0171193961D8}" destId="{0A635A6A-A663-4354-93B3-61A4685513C1}" srcOrd="14" destOrd="0" presId="urn:microsoft.com/office/officeart/2005/8/layout/list1"/>
    <dgm:cxn modelId="{259F1729-215D-4D3F-B4FD-4E8C30A1A3E6}" type="presParOf" srcId="{10FAD67B-8E98-4E6D-91F7-0171193961D8}" destId="{FA057B62-AA75-454E-8F55-BF0140732A57}" srcOrd="15" destOrd="0" presId="urn:microsoft.com/office/officeart/2005/8/layout/list1"/>
    <dgm:cxn modelId="{9A1EF880-1A19-4616-9055-0021908403B4}" type="presParOf" srcId="{10FAD67B-8E98-4E6D-91F7-0171193961D8}" destId="{DC8DCB47-EC63-4044-BCFF-DD70430E5B64}" srcOrd="16" destOrd="0" presId="urn:microsoft.com/office/officeart/2005/8/layout/list1"/>
    <dgm:cxn modelId="{B21365BE-BACF-457D-A885-C271B27B2201}" type="presParOf" srcId="{DC8DCB47-EC63-4044-BCFF-DD70430E5B64}" destId="{B8837DE3-1566-4781-9AB1-D218E938BE38}" srcOrd="0" destOrd="0" presId="urn:microsoft.com/office/officeart/2005/8/layout/list1"/>
    <dgm:cxn modelId="{694D3E50-6643-4CA8-AA4B-11DD94144C8C}" type="presParOf" srcId="{DC8DCB47-EC63-4044-BCFF-DD70430E5B64}" destId="{99C4A412-2837-482C-A6E3-FE22EB1DB0A0}" srcOrd="1" destOrd="0" presId="urn:microsoft.com/office/officeart/2005/8/layout/list1"/>
    <dgm:cxn modelId="{8656A7DF-7975-4357-BAA0-5757C4ED3451}" type="presParOf" srcId="{10FAD67B-8E98-4E6D-91F7-0171193961D8}" destId="{88FC01CA-CB00-4ECD-AA01-E38C4383CD25}" srcOrd="17" destOrd="0" presId="urn:microsoft.com/office/officeart/2005/8/layout/list1"/>
    <dgm:cxn modelId="{2A1F5356-B0A8-487B-AF61-8015DEA78E96}" type="presParOf" srcId="{10FAD67B-8E98-4E6D-91F7-0171193961D8}" destId="{B7398DEF-AB61-4EFB-A601-A63BD161F84C}" srcOrd="18" destOrd="0" presId="urn:microsoft.com/office/officeart/2005/8/layout/list1"/>
    <dgm:cxn modelId="{FD72BBF8-4D64-4AB6-B236-60C5DC3E38AF}" type="presParOf" srcId="{10FAD67B-8E98-4E6D-91F7-0171193961D8}" destId="{98B8CFBA-6DEC-4B4E-BBBF-8716BF7F5315}" srcOrd="19" destOrd="0" presId="urn:microsoft.com/office/officeart/2005/8/layout/list1"/>
    <dgm:cxn modelId="{82D85233-01E4-4D07-AB3D-6306DB317537}" type="presParOf" srcId="{10FAD67B-8E98-4E6D-91F7-0171193961D8}" destId="{AAD83C0E-71C7-414B-8217-51265C64B018}" srcOrd="20" destOrd="0" presId="urn:microsoft.com/office/officeart/2005/8/layout/list1"/>
    <dgm:cxn modelId="{E1D79A86-F602-4FA9-8F37-F372290E3CF4}" type="presParOf" srcId="{AAD83C0E-71C7-414B-8217-51265C64B018}" destId="{5B05D5B6-2CD0-430F-800B-5B2C737E82FC}" srcOrd="0" destOrd="0" presId="urn:microsoft.com/office/officeart/2005/8/layout/list1"/>
    <dgm:cxn modelId="{3F5DEEFE-3B06-4624-A5BE-1A309DEF8CA1}" type="presParOf" srcId="{AAD83C0E-71C7-414B-8217-51265C64B018}" destId="{E0C1B96F-BEAD-4D0E-BACA-6D7ACE8305FD}" srcOrd="1" destOrd="0" presId="urn:microsoft.com/office/officeart/2005/8/layout/list1"/>
    <dgm:cxn modelId="{6A240520-DD5F-4A3F-8414-ACFCA54075A8}" type="presParOf" srcId="{10FAD67B-8E98-4E6D-91F7-0171193961D8}" destId="{77763F80-33C4-4F5D-840E-5D579C079F24}" srcOrd="21" destOrd="0" presId="urn:microsoft.com/office/officeart/2005/8/layout/list1"/>
    <dgm:cxn modelId="{349A324B-BC55-4022-A5ED-C03EB8299455}" type="presParOf" srcId="{10FAD67B-8E98-4E6D-91F7-0171193961D8}" destId="{5B697E4B-F5C0-4706-9816-4C4F52FC8568}"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0DC5392-F481-4325-883D-0AE9612AB15A}" type="doc">
      <dgm:prSet loTypeId="urn:microsoft.com/office/officeart/2008/layout/VerticalCurvedList" loCatId="list" qsTypeId="urn:microsoft.com/office/officeart/2005/8/quickstyle/simple1" qsCatId="simple" csTypeId="urn:microsoft.com/office/officeart/2005/8/colors/colorful1" csCatId="colorful" phldr="1"/>
      <dgm:spPr/>
      <dgm:t>
        <a:bodyPr/>
        <a:lstStyle/>
        <a:p>
          <a:endParaRPr lang="es-CO"/>
        </a:p>
      </dgm:t>
    </dgm:pt>
    <dgm:pt modelId="{A4329778-16C8-4256-A7D7-8C0CBF71558F}">
      <dgm:prSet phldrT="[Texto]" custT="1"/>
      <dgm:spPr>
        <a:xfrm>
          <a:off x="509717" y="377883"/>
          <a:ext cx="7541700" cy="677550"/>
        </a:xfrm>
        <a:prstGeom prst="rect">
          <a:avLst/>
        </a:prstGeom>
        <a:solidFill>
          <a:sysClr val="window" lastClr="FFFFFF"/>
        </a:solidFill>
        <a:ln w="19050" cap="flat" cmpd="sng" algn="ctr">
          <a:solidFill>
            <a:srgbClr val="ED7D31"/>
          </a:solidFill>
          <a:prstDash val="solid"/>
          <a:miter lim="800000"/>
        </a:ln>
        <a:effectLst/>
      </dgm:spPr>
      <dgm:t>
        <a:bodyPr/>
        <a:lstStyle/>
        <a:p>
          <a:pPr algn="just">
            <a:buNone/>
          </a:pPr>
          <a:r>
            <a:rPr lang="es-ES" sz="2400" b="1" dirty="0">
              <a:solidFill>
                <a:srgbClr val="E7E6E6">
                  <a:lumMod val="50000"/>
                </a:srgbClr>
              </a:solidFill>
              <a:latin typeface="Trebuchet MS" panose="020B0603020202020204"/>
              <a:ea typeface="+mn-ea"/>
              <a:cs typeface="+mn-cs"/>
            </a:rPr>
            <a:t>Referenciamiento internacional</a:t>
          </a:r>
          <a:endParaRPr lang="es-CO" sz="2400" dirty="0">
            <a:solidFill>
              <a:srgbClr val="E7E6E6">
                <a:lumMod val="50000"/>
              </a:srgbClr>
            </a:solidFill>
            <a:latin typeface="Trebuchet MS" panose="020B0603020202020204"/>
            <a:ea typeface="+mn-ea"/>
            <a:cs typeface="+mn-cs"/>
          </a:endParaRPr>
        </a:p>
      </dgm:t>
    </dgm:pt>
    <dgm:pt modelId="{3F2D2E4E-4591-4398-8C5A-AA88B082C382}" type="parTrans" cxnId="{C3563939-61D7-4DE4-8514-18D0AB8083E6}">
      <dgm:prSet/>
      <dgm:spPr/>
      <dgm:t>
        <a:bodyPr/>
        <a:lstStyle/>
        <a:p>
          <a:endParaRPr lang="es-CO" sz="2400"/>
        </a:p>
      </dgm:t>
    </dgm:pt>
    <dgm:pt modelId="{B6D9FB40-39DC-4352-B7A2-9AA39A9F5A45}" type="sibTrans" cxnId="{C3563939-61D7-4DE4-8514-18D0AB8083E6}">
      <dgm:prSet/>
      <dgm:spPr>
        <a:xfrm>
          <a:off x="-6126981" y="-937410"/>
          <a:ext cx="7293488" cy="7293488"/>
        </a:xfrm>
        <a:prstGeom prst="blockArc">
          <a:avLst>
            <a:gd name="adj1" fmla="val 18900000"/>
            <a:gd name="adj2" fmla="val 2700000"/>
            <a:gd name="adj3" fmla="val 296"/>
          </a:avLst>
        </a:prstGeom>
        <a:noFill/>
        <a:ln w="12700" cap="flat" cmpd="sng" algn="ctr">
          <a:solidFill>
            <a:srgbClr val="ED7D31">
              <a:hueOff val="0"/>
              <a:satOff val="0"/>
              <a:lumOff val="0"/>
              <a:alphaOff val="0"/>
            </a:srgbClr>
          </a:solidFill>
          <a:prstDash val="solid"/>
          <a:miter lim="800000"/>
        </a:ln>
        <a:effectLst/>
      </dgm:spPr>
      <dgm:t>
        <a:bodyPr/>
        <a:lstStyle/>
        <a:p>
          <a:endParaRPr lang="es-CO" sz="2400"/>
        </a:p>
      </dgm:t>
    </dgm:pt>
    <dgm:pt modelId="{EB318784-B446-4F94-BB26-D07034CF8B2B}">
      <dgm:prSet phldrT="[Texto]" custT="1"/>
      <dgm:spPr>
        <a:xfrm>
          <a:off x="995230" y="1354558"/>
          <a:ext cx="7056187" cy="677550"/>
        </a:xfrm>
        <a:prstGeom prst="rect">
          <a:avLst/>
        </a:prstGeom>
        <a:solidFill>
          <a:sysClr val="window" lastClr="FFFFFF"/>
        </a:solidFill>
        <a:ln w="19050" cap="flat" cmpd="sng" algn="ctr">
          <a:solidFill>
            <a:srgbClr val="A5A5A5"/>
          </a:solidFill>
          <a:prstDash val="solid"/>
          <a:miter lim="800000"/>
        </a:ln>
        <a:effectLst/>
      </dgm:spPr>
      <dgm:t>
        <a:bodyPr/>
        <a:lstStyle/>
        <a:p>
          <a:pPr algn="just">
            <a:buNone/>
          </a:pPr>
          <a:r>
            <a:rPr lang="es-ES" sz="2400" b="1" dirty="0">
              <a:solidFill>
                <a:srgbClr val="E7E6E6">
                  <a:lumMod val="50000"/>
                </a:srgbClr>
              </a:solidFill>
              <a:latin typeface="Trebuchet MS" panose="020B0603020202020204"/>
              <a:ea typeface="+mn-ea"/>
              <a:cs typeface="+mn-cs"/>
            </a:rPr>
            <a:t>Capítulo II</a:t>
          </a:r>
          <a:endParaRPr lang="es-CO" sz="2400" b="0" dirty="0">
            <a:solidFill>
              <a:srgbClr val="E7E6E6">
                <a:lumMod val="50000"/>
              </a:srgbClr>
            </a:solidFill>
            <a:latin typeface="Trebuchet MS" panose="020B0603020202020204"/>
            <a:ea typeface="+mn-ea"/>
            <a:cs typeface="+mn-cs"/>
          </a:endParaRPr>
        </a:p>
      </dgm:t>
    </dgm:pt>
    <dgm:pt modelId="{5E148E95-40D9-409A-8269-1FDBF71C0F62}" type="parTrans" cxnId="{E46665A4-588B-401B-834B-0A3F1529F55D}">
      <dgm:prSet/>
      <dgm:spPr/>
      <dgm:t>
        <a:bodyPr/>
        <a:lstStyle/>
        <a:p>
          <a:endParaRPr lang="es-CO" sz="2400"/>
        </a:p>
      </dgm:t>
    </dgm:pt>
    <dgm:pt modelId="{69E24197-57DA-46BC-B577-2C16E0654914}" type="sibTrans" cxnId="{E46665A4-588B-401B-834B-0A3F1529F55D}">
      <dgm:prSet/>
      <dgm:spPr/>
      <dgm:t>
        <a:bodyPr/>
        <a:lstStyle/>
        <a:p>
          <a:endParaRPr lang="es-CO" sz="2400"/>
        </a:p>
      </dgm:t>
    </dgm:pt>
    <dgm:pt modelId="{1B4FC466-17E3-4213-B81A-1D6B10C92F75}">
      <dgm:prSet phldrT="[Texto]" custT="1"/>
      <dgm:spPr>
        <a:xfrm>
          <a:off x="1144243" y="2370558"/>
          <a:ext cx="6907174" cy="677550"/>
        </a:xfrm>
        <a:prstGeom prst="rect">
          <a:avLst/>
        </a:prstGeom>
        <a:solidFill>
          <a:sysClr val="window" lastClr="FFFFFF"/>
        </a:solidFill>
        <a:ln w="19050" cap="flat" cmpd="sng" algn="ctr">
          <a:solidFill>
            <a:srgbClr val="FFC000"/>
          </a:solidFill>
          <a:prstDash val="solid"/>
          <a:miter lim="800000"/>
        </a:ln>
        <a:effectLst/>
      </dgm:spPr>
      <dgm:t>
        <a:bodyPr/>
        <a:lstStyle/>
        <a:p>
          <a:pPr algn="just">
            <a:buNone/>
          </a:pPr>
          <a:r>
            <a:rPr lang="es-ES" sz="2400" b="1" dirty="0">
              <a:solidFill>
                <a:srgbClr val="E7E6E6">
                  <a:lumMod val="50000"/>
                </a:srgbClr>
              </a:solidFill>
              <a:latin typeface="Trebuchet MS" panose="020B0603020202020204"/>
              <a:ea typeface="+mn-ea"/>
              <a:cs typeface="+mn-cs"/>
            </a:rPr>
            <a:t>Alternativas</a:t>
          </a:r>
          <a:endParaRPr lang="es-CO" sz="2400" dirty="0">
            <a:solidFill>
              <a:srgbClr val="E7E6E6">
                <a:lumMod val="50000"/>
              </a:srgbClr>
            </a:solidFill>
            <a:latin typeface="Trebuchet MS" panose="020B0603020202020204"/>
            <a:ea typeface="+mn-ea"/>
            <a:cs typeface="+mn-cs"/>
          </a:endParaRPr>
        </a:p>
      </dgm:t>
    </dgm:pt>
    <dgm:pt modelId="{6091D0B5-4667-4D93-880F-A72D297D1640}" type="parTrans" cxnId="{EE6B6627-8A5A-4C09-98D5-47ABFFC19AE5}">
      <dgm:prSet/>
      <dgm:spPr/>
      <dgm:t>
        <a:bodyPr/>
        <a:lstStyle/>
        <a:p>
          <a:endParaRPr lang="es-CO" sz="2400"/>
        </a:p>
      </dgm:t>
    </dgm:pt>
    <dgm:pt modelId="{F7403BC2-A2E3-49AC-AEDC-B3DABB8A538F}" type="sibTrans" cxnId="{EE6B6627-8A5A-4C09-98D5-47ABFFC19AE5}">
      <dgm:prSet/>
      <dgm:spPr/>
      <dgm:t>
        <a:bodyPr/>
        <a:lstStyle/>
        <a:p>
          <a:endParaRPr lang="es-CO" sz="2400"/>
        </a:p>
      </dgm:t>
    </dgm:pt>
    <dgm:pt modelId="{32EE7D8C-85AB-4C64-8E5E-955EBB6D3504}" type="pres">
      <dgm:prSet presAssocID="{60DC5392-F481-4325-883D-0AE9612AB15A}" presName="Name0" presStyleCnt="0">
        <dgm:presLayoutVars>
          <dgm:chMax val="7"/>
          <dgm:chPref val="7"/>
          <dgm:dir/>
        </dgm:presLayoutVars>
      </dgm:prSet>
      <dgm:spPr/>
    </dgm:pt>
    <dgm:pt modelId="{64310EFF-3C59-4029-AFB2-F04D6A0FD055}" type="pres">
      <dgm:prSet presAssocID="{60DC5392-F481-4325-883D-0AE9612AB15A}" presName="Name1" presStyleCnt="0"/>
      <dgm:spPr/>
    </dgm:pt>
    <dgm:pt modelId="{361CB65E-B15D-4AE2-9BAC-4987705906A0}" type="pres">
      <dgm:prSet presAssocID="{60DC5392-F481-4325-883D-0AE9612AB15A}" presName="cycle" presStyleCnt="0"/>
      <dgm:spPr/>
    </dgm:pt>
    <dgm:pt modelId="{CE8336AF-D96D-4C36-922B-15989C75C284}" type="pres">
      <dgm:prSet presAssocID="{60DC5392-F481-4325-883D-0AE9612AB15A}" presName="srcNode" presStyleLbl="node1" presStyleIdx="0" presStyleCnt="3"/>
      <dgm:spPr/>
    </dgm:pt>
    <dgm:pt modelId="{3B2EB774-56A4-42A5-BFCA-FF3C01456B8E}" type="pres">
      <dgm:prSet presAssocID="{60DC5392-F481-4325-883D-0AE9612AB15A}" presName="conn" presStyleLbl="parChTrans1D2" presStyleIdx="0" presStyleCnt="1"/>
      <dgm:spPr/>
    </dgm:pt>
    <dgm:pt modelId="{B57BBF9F-8DF0-40B7-9727-3D7BDA2D3E33}" type="pres">
      <dgm:prSet presAssocID="{60DC5392-F481-4325-883D-0AE9612AB15A}" presName="extraNode" presStyleLbl="node1" presStyleIdx="0" presStyleCnt="3"/>
      <dgm:spPr/>
    </dgm:pt>
    <dgm:pt modelId="{5B1E4EB3-5D5E-4618-9D41-FC099346888B}" type="pres">
      <dgm:prSet presAssocID="{60DC5392-F481-4325-883D-0AE9612AB15A}" presName="dstNode" presStyleLbl="node1" presStyleIdx="0" presStyleCnt="3"/>
      <dgm:spPr/>
    </dgm:pt>
    <dgm:pt modelId="{AA457717-AEAD-4EB5-A481-1E2CB613B521}" type="pres">
      <dgm:prSet presAssocID="{A4329778-16C8-4256-A7D7-8C0CBF71558F}" presName="text_1" presStyleLbl="node1" presStyleIdx="0" presStyleCnt="3" custLinFactNeighborY="5804">
        <dgm:presLayoutVars>
          <dgm:bulletEnabled val="1"/>
        </dgm:presLayoutVars>
      </dgm:prSet>
      <dgm:spPr/>
    </dgm:pt>
    <dgm:pt modelId="{3360F090-CD62-4C3A-B5B1-9A32121CE5D9}" type="pres">
      <dgm:prSet presAssocID="{A4329778-16C8-4256-A7D7-8C0CBF71558F}" presName="accent_1" presStyleCnt="0"/>
      <dgm:spPr/>
    </dgm:pt>
    <dgm:pt modelId="{F695ED73-FBA8-48C6-A421-CDAF80858F2E}" type="pres">
      <dgm:prSet presAssocID="{A4329778-16C8-4256-A7D7-8C0CBF71558F}" presName="accentRepeatNode" presStyleLbl="solidFgAcc1" presStyleIdx="0" presStyleCnt="3"/>
      <dgm:spPr>
        <a:xfrm>
          <a:off x="86248" y="253864"/>
          <a:ext cx="846937" cy="846937"/>
        </a:xfrm>
        <a:prstGeom prst="ellipse">
          <a:avLst/>
        </a:prstGeom>
        <a:solidFill>
          <a:srgbClr val="ED7D31"/>
        </a:solidFill>
        <a:ln w="12700" cap="flat" cmpd="sng" algn="ctr">
          <a:solidFill>
            <a:srgbClr val="ED7D31">
              <a:hueOff val="0"/>
              <a:satOff val="0"/>
              <a:lumOff val="0"/>
              <a:alphaOff val="0"/>
            </a:srgbClr>
          </a:solidFill>
          <a:prstDash val="solid"/>
          <a:miter lim="800000"/>
        </a:ln>
        <a:effectLst/>
        <a:scene3d>
          <a:camera prst="orthographicFront"/>
          <a:lightRig rig="threePt" dir="t"/>
        </a:scene3d>
        <a:sp3d>
          <a:bevelT/>
        </a:sp3d>
      </dgm:spPr>
    </dgm:pt>
    <dgm:pt modelId="{87240950-B9E0-466D-9C2A-FF0C68334363}" type="pres">
      <dgm:prSet presAssocID="{EB318784-B446-4F94-BB26-D07034CF8B2B}" presName="text_2" presStyleLbl="node1" presStyleIdx="1" presStyleCnt="3">
        <dgm:presLayoutVars>
          <dgm:bulletEnabled val="1"/>
        </dgm:presLayoutVars>
      </dgm:prSet>
      <dgm:spPr/>
    </dgm:pt>
    <dgm:pt modelId="{5D99CFF6-4A52-4BBD-9580-C84A0C1B5B62}" type="pres">
      <dgm:prSet presAssocID="{EB318784-B446-4F94-BB26-D07034CF8B2B}" presName="accent_2" presStyleCnt="0"/>
      <dgm:spPr/>
    </dgm:pt>
    <dgm:pt modelId="{7335772B-FC7E-4A0C-B914-FD4E966D3C8E}" type="pres">
      <dgm:prSet presAssocID="{EB318784-B446-4F94-BB26-D07034CF8B2B}" presName="accentRepeatNode" presStyleLbl="solidFgAcc1" presStyleIdx="1" presStyleCnt="3"/>
      <dgm:spPr>
        <a:xfrm>
          <a:off x="571761" y="1269864"/>
          <a:ext cx="846937" cy="846937"/>
        </a:xfrm>
        <a:prstGeom prst="ellipse">
          <a:avLst/>
        </a:prstGeom>
        <a:solidFill>
          <a:srgbClr val="A5A5A5"/>
        </a:solidFill>
        <a:ln w="12700" cap="flat" cmpd="sng" algn="ctr">
          <a:solidFill>
            <a:srgbClr val="A5A5A5">
              <a:hueOff val="0"/>
              <a:satOff val="0"/>
              <a:lumOff val="0"/>
              <a:alphaOff val="0"/>
            </a:srgbClr>
          </a:solidFill>
          <a:prstDash val="solid"/>
          <a:miter lim="800000"/>
        </a:ln>
        <a:effectLst/>
        <a:scene3d>
          <a:camera prst="orthographicFront"/>
          <a:lightRig rig="threePt" dir="t"/>
        </a:scene3d>
        <a:sp3d>
          <a:bevelT/>
        </a:sp3d>
      </dgm:spPr>
    </dgm:pt>
    <dgm:pt modelId="{CFD6800A-2D9D-4C39-81D0-B8B42B5B359C}" type="pres">
      <dgm:prSet presAssocID="{1B4FC466-17E3-4213-B81A-1D6B10C92F75}" presName="text_3" presStyleLbl="node1" presStyleIdx="2" presStyleCnt="3">
        <dgm:presLayoutVars>
          <dgm:bulletEnabled val="1"/>
        </dgm:presLayoutVars>
      </dgm:prSet>
      <dgm:spPr/>
    </dgm:pt>
    <dgm:pt modelId="{BA55E10C-B97D-4DF4-8422-194518B4B4C4}" type="pres">
      <dgm:prSet presAssocID="{1B4FC466-17E3-4213-B81A-1D6B10C92F75}" presName="accent_3" presStyleCnt="0"/>
      <dgm:spPr/>
    </dgm:pt>
    <dgm:pt modelId="{030B61D2-56BC-48CB-9C76-AA98C98A63FC}" type="pres">
      <dgm:prSet presAssocID="{1B4FC466-17E3-4213-B81A-1D6B10C92F75}" presName="accentRepeatNode" presStyleLbl="solidFgAcc1" presStyleIdx="2" presStyleCnt="3"/>
      <dgm:spPr>
        <a:xfrm>
          <a:off x="720774" y="2285864"/>
          <a:ext cx="846937" cy="846937"/>
        </a:xfrm>
        <a:prstGeom prst="ellipse">
          <a:avLst/>
        </a:prstGeom>
        <a:solidFill>
          <a:srgbClr val="FFC000"/>
        </a:solidFill>
        <a:ln w="12700" cap="flat" cmpd="sng" algn="ctr">
          <a:solidFill>
            <a:srgbClr val="FFC000">
              <a:hueOff val="0"/>
              <a:satOff val="0"/>
              <a:lumOff val="0"/>
              <a:alphaOff val="0"/>
            </a:srgbClr>
          </a:solidFill>
          <a:prstDash val="solid"/>
          <a:miter lim="800000"/>
        </a:ln>
        <a:effectLst/>
        <a:scene3d>
          <a:camera prst="orthographicFront"/>
          <a:lightRig rig="threePt" dir="t"/>
        </a:scene3d>
        <a:sp3d>
          <a:bevelT/>
        </a:sp3d>
      </dgm:spPr>
    </dgm:pt>
  </dgm:ptLst>
  <dgm:cxnLst>
    <dgm:cxn modelId="{DBBFC221-F7D2-43F6-A8DE-765899181C63}" type="presOf" srcId="{B6D9FB40-39DC-4352-B7A2-9AA39A9F5A45}" destId="{3B2EB774-56A4-42A5-BFCA-FF3C01456B8E}" srcOrd="0" destOrd="0" presId="urn:microsoft.com/office/officeart/2008/layout/VerticalCurvedList"/>
    <dgm:cxn modelId="{EE6B6627-8A5A-4C09-98D5-47ABFFC19AE5}" srcId="{60DC5392-F481-4325-883D-0AE9612AB15A}" destId="{1B4FC466-17E3-4213-B81A-1D6B10C92F75}" srcOrd="2" destOrd="0" parTransId="{6091D0B5-4667-4D93-880F-A72D297D1640}" sibTransId="{F7403BC2-A2E3-49AC-AEDC-B3DABB8A538F}"/>
    <dgm:cxn modelId="{0F0BDA31-5208-4350-88CA-3436DC6AA348}" type="presOf" srcId="{1B4FC466-17E3-4213-B81A-1D6B10C92F75}" destId="{CFD6800A-2D9D-4C39-81D0-B8B42B5B359C}" srcOrd="0" destOrd="0" presId="urn:microsoft.com/office/officeart/2008/layout/VerticalCurvedList"/>
    <dgm:cxn modelId="{C3563939-61D7-4DE4-8514-18D0AB8083E6}" srcId="{60DC5392-F481-4325-883D-0AE9612AB15A}" destId="{A4329778-16C8-4256-A7D7-8C0CBF71558F}" srcOrd="0" destOrd="0" parTransId="{3F2D2E4E-4591-4398-8C5A-AA88B082C382}" sibTransId="{B6D9FB40-39DC-4352-B7A2-9AA39A9F5A45}"/>
    <dgm:cxn modelId="{896B5053-4A61-4C59-A366-712E0F0D5A06}" type="presOf" srcId="{A4329778-16C8-4256-A7D7-8C0CBF71558F}" destId="{AA457717-AEAD-4EB5-A481-1E2CB613B521}" srcOrd="0" destOrd="0" presId="urn:microsoft.com/office/officeart/2008/layout/VerticalCurvedList"/>
    <dgm:cxn modelId="{AED24A80-FC6B-4393-B314-036070AA058B}" type="presOf" srcId="{EB318784-B446-4F94-BB26-D07034CF8B2B}" destId="{87240950-B9E0-466D-9C2A-FF0C68334363}" srcOrd="0" destOrd="0" presId="urn:microsoft.com/office/officeart/2008/layout/VerticalCurvedList"/>
    <dgm:cxn modelId="{4FF0C99F-08A5-41DA-9026-980529228D55}" type="presOf" srcId="{60DC5392-F481-4325-883D-0AE9612AB15A}" destId="{32EE7D8C-85AB-4C64-8E5E-955EBB6D3504}" srcOrd="0" destOrd="0" presId="urn:microsoft.com/office/officeart/2008/layout/VerticalCurvedList"/>
    <dgm:cxn modelId="{E46665A4-588B-401B-834B-0A3F1529F55D}" srcId="{60DC5392-F481-4325-883D-0AE9612AB15A}" destId="{EB318784-B446-4F94-BB26-D07034CF8B2B}" srcOrd="1" destOrd="0" parTransId="{5E148E95-40D9-409A-8269-1FDBF71C0F62}" sibTransId="{69E24197-57DA-46BC-B577-2C16E0654914}"/>
    <dgm:cxn modelId="{236FC733-F4E3-46C1-9CAF-EEE4046BEF37}" type="presParOf" srcId="{32EE7D8C-85AB-4C64-8E5E-955EBB6D3504}" destId="{64310EFF-3C59-4029-AFB2-F04D6A0FD055}" srcOrd="0" destOrd="0" presId="urn:microsoft.com/office/officeart/2008/layout/VerticalCurvedList"/>
    <dgm:cxn modelId="{9477E036-798B-4AC0-BD11-5925768B483B}" type="presParOf" srcId="{64310EFF-3C59-4029-AFB2-F04D6A0FD055}" destId="{361CB65E-B15D-4AE2-9BAC-4987705906A0}" srcOrd="0" destOrd="0" presId="urn:microsoft.com/office/officeart/2008/layout/VerticalCurvedList"/>
    <dgm:cxn modelId="{05D3FC70-475D-4C80-8FD3-A061ED433DA9}" type="presParOf" srcId="{361CB65E-B15D-4AE2-9BAC-4987705906A0}" destId="{CE8336AF-D96D-4C36-922B-15989C75C284}" srcOrd="0" destOrd="0" presId="urn:microsoft.com/office/officeart/2008/layout/VerticalCurvedList"/>
    <dgm:cxn modelId="{F0E565A3-A8D4-479D-B847-8E39E9460A64}" type="presParOf" srcId="{361CB65E-B15D-4AE2-9BAC-4987705906A0}" destId="{3B2EB774-56A4-42A5-BFCA-FF3C01456B8E}" srcOrd="1" destOrd="0" presId="urn:microsoft.com/office/officeart/2008/layout/VerticalCurvedList"/>
    <dgm:cxn modelId="{693603C2-D659-4312-9F63-EFBBDF557B5F}" type="presParOf" srcId="{361CB65E-B15D-4AE2-9BAC-4987705906A0}" destId="{B57BBF9F-8DF0-40B7-9727-3D7BDA2D3E33}" srcOrd="2" destOrd="0" presId="urn:microsoft.com/office/officeart/2008/layout/VerticalCurvedList"/>
    <dgm:cxn modelId="{B9F695A6-FB26-4FDC-99A7-4C0893CB77D1}" type="presParOf" srcId="{361CB65E-B15D-4AE2-9BAC-4987705906A0}" destId="{5B1E4EB3-5D5E-4618-9D41-FC099346888B}" srcOrd="3" destOrd="0" presId="urn:microsoft.com/office/officeart/2008/layout/VerticalCurvedList"/>
    <dgm:cxn modelId="{0F148AD0-FC73-4CEA-BEEE-89834F86AF9B}" type="presParOf" srcId="{64310EFF-3C59-4029-AFB2-F04D6A0FD055}" destId="{AA457717-AEAD-4EB5-A481-1E2CB613B521}" srcOrd="1" destOrd="0" presId="urn:microsoft.com/office/officeart/2008/layout/VerticalCurvedList"/>
    <dgm:cxn modelId="{4A79674A-9FE9-486F-A16C-E08A1986EFC4}" type="presParOf" srcId="{64310EFF-3C59-4029-AFB2-F04D6A0FD055}" destId="{3360F090-CD62-4C3A-B5B1-9A32121CE5D9}" srcOrd="2" destOrd="0" presId="urn:microsoft.com/office/officeart/2008/layout/VerticalCurvedList"/>
    <dgm:cxn modelId="{1F5D2B0A-A03C-4F46-8C05-D2AA0D1875D2}" type="presParOf" srcId="{3360F090-CD62-4C3A-B5B1-9A32121CE5D9}" destId="{F695ED73-FBA8-48C6-A421-CDAF80858F2E}" srcOrd="0" destOrd="0" presId="urn:microsoft.com/office/officeart/2008/layout/VerticalCurvedList"/>
    <dgm:cxn modelId="{BDB97C04-CE72-4C4F-B1AE-A2B844C14130}" type="presParOf" srcId="{64310EFF-3C59-4029-AFB2-F04D6A0FD055}" destId="{87240950-B9E0-466D-9C2A-FF0C68334363}" srcOrd="3" destOrd="0" presId="urn:microsoft.com/office/officeart/2008/layout/VerticalCurvedList"/>
    <dgm:cxn modelId="{5817321B-0F9A-43D9-81D6-B7428CB63DE1}" type="presParOf" srcId="{64310EFF-3C59-4029-AFB2-F04D6A0FD055}" destId="{5D99CFF6-4A52-4BBD-9580-C84A0C1B5B62}" srcOrd="4" destOrd="0" presId="urn:microsoft.com/office/officeart/2008/layout/VerticalCurvedList"/>
    <dgm:cxn modelId="{7EDF4DDD-C9AA-439A-B92F-F8EBC099F06C}" type="presParOf" srcId="{5D99CFF6-4A52-4BBD-9580-C84A0C1B5B62}" destId="{7335772B-FC7E-4A0C-B914-FD4E966D3C8E}" srcOrd="0" destOrd="0" presId="urn:microsoft.com/office/officeart/2008/layout/VerticalCurvedList"/>
    <dgm:cxn modelId="{1D166D07-3FC3-4BBE-A9D9-ED4EA884540C}" type="presParOf" srcId="{64310EFF-3C59-4029-AFB2-F04D6A0FD055}" destId="{CFD6800A-2D9D-4C39-81D0-B8B42B5B359C}" srcOrd="5" destOrd="0" presId="urn:microsoft.com/office/officeart/2008/layout/VerticalCurvedList"/>
    <dgm:cxn modelId="{E96F80B0-2FE6-4B3A-A36E-C92E412C4F7F}" type="presParOf" srcId="{64310EFF-3C59-4029-AFB2-F04D6A0FD055}" destId="{BA55E10C-B97D-4DF4-8422-194518B4B4C4}" srcOrd="6" destOrd="0" presId="urn:microsoft.com/office/officeart/2008/layout/VerticalCurvedList"/>
    <dgm:cxn modelId="{1AD46022-28B8-4CB4-BFE5-9DDE65A9A16C}" type="presParOf" srcId="{BA55E10C-B97D-4DF4-8422-194518B4B4C4}" destId="{030B61D2-56BC-48CB-9C76-AA98C98A63F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60DC5392-F481-4325-883D-0AE9612AB15A}" type="doc">
      <dgm:prSet loTypeId="urn:microsoft.com/office/officeart/2008/layout/VerticalCurvedList" loCatId="list" qsTypeId="urn:microsoft.com/office/officeart/2005/8/quickstyle/simple1" qsCatId="simple" csTypeId="urn:microsoft.com/office/officeart/2005/8/colors/colorful1" csCatId="colorful" phldr="1"/>
      <dgm:spPr/>
      <dgm:t>
        <a:bodyPr/>
        <a:lstStyle/>
        <a:p>
          <a:endParaRPr lang="es-CO"/>
        </a:p>
      </dgm:t>
    </dgm:pt>
    <dgm:pt modelId="{A4329778-16C8-4256-A7D7-8C0CBF71558F}">
      <dgm:prSet phldrT="[Texto]" custT="1"/>
      <dgm:spPr>
        <a:xfrm>
          <a:off x="509717" y="377883"/>
          <a:ext cx="7541700" cy="677550"/>
        </a:xfrm>
        <a:prstGeom prst="rect">
          <a:avLst/>
        </a:prstGeom>
        <a:solidFill>
          <a:sysClr val="window" lastClr="FFFFFF"/>
        </a:solidFill>
        <a:ln w="19050" cap="flat" cmpd="sng" algn="ctr">
          <a:solidFill>
            <a:srgbClr val="ED7D31"/>
          </a:solidFill>
          <a:prstDash val="solid"/>
          <a:miter lim="800000"/>
        </a:ln>
        <a:effectLst/>
      </dgm:spPr>
      <dgm:t>
        <a:bodyPr/>
        <a:lstStyle/>
        <a:p>
          <a:pPr algn="just">
            <a:buNone/>
          </a:pPr>
          <a:r>
            <a:rPr lang="es-ES" sz="2400" b="1" dirty="0">
              <a:solidFill>
                <a:srgbClr val="E7E6E6">
                  <a:lumMod val="50000"/>
                </a:srgbClr>
              </a:solidFill>
              <a:latin typeface="Trebuchet MS" panose="020B0603020202020204"/>
              <a:ea typeface="+mn-ea"/>
              <a:cs typeface="+mn-cs"/>
            </a:rPr>
            <a:t>Referenciamiento internacional</a:t>
          </a:r>
          <a:endParaRPr lang="es-CO" sz="2400" dirty="0">
            <a:solidFill>
              <a:srgbClr val="E7E6E6">
                <a:lumMod val="50000"/>
              </a:srgbClr>
            </a:solidFill>
            <a:latin typeface="Trebuchet MS" panose="020B0603020202020204"/>
            <a:ea typeface="+mn-ea"/>
            <a:cs typeface="+mn-cs"/>
          </a:endParaRPr>
        </a:p>
      </dgm:t>
    </dgm:pt>
    <dgm:pt modelId="{3F2D2E4E-4591-4398-8C5A-AA88B082C382}" type="parTrans" cxnId="{C3563939-61D7-4DE4-8514-18D0AB8083E6}">
      <dgm:prSet/>
      <dgm:spPr/>
      <dgm:t>
        <a:bodyPr/>
        <a:lstStyle/>
        <a:p>
          <a:endParaRPr lang="es-CO" sz="2400"/>
        </a:p>
      </dgm:t>
    </dgm:pt>
    <dgm:pt modelId="{B6D9FB40-39DC-4352-B7A2-9AA39A9F5A45}" type="sibTrans" cxnId="{C3563939-61D7-4DE4-8514-18D0AB8083E6}">
      <dgm:prSet/>
      <dgm:spPr>
        <a:xfrm>
          <a:off x="-6126981" y="-937410"/>
          <a:ext cx="7293488" cy="7293488"/>
        </a:xfrm>
        <a:prstGeom prst="blockArc">
          <a:avLst>
            <a:gd name="adj1" fmla="val 18900000"/>
            <a:gd name="adj2" fmla="val 2700000"/>
            <a:gd name="adj3" fmla="val 296"/>
          </a:avLst>
        </a:prstGeom>
        <a:noFill/>
        <a:ln w="12700" cap="flat" cmpd="sng" algn="ctr">
          <a:solidFill>
            <a:srgbClr val="ED7D31">
              <a:hueOff val="0"/>
              <a:satOff val="0"/>
              <a:lumOff val="0"/>
              <a:alphaOff val="0"/>
            </a:srgbClr>
          </a:solidFill>
          <a:prstDash val="solid"/>
          <a:miter lim="800000"/>
        </a:ln>
        <a:effectLst/>
      </dgm:spPr>
      <dgm:t>
        <a:bodyPr/>
        <a:lstStyle/>
        <a:p>
          <a:endParaRPr lang="es-CO" sz="2400"/>
        </a:p>
      </dgm:t>
    </dgm:pt>
    <dgm:pt modelId="{EB318784-B446-4F94-BB26-D07034CF8B2B}">
      <dgm:prSet phldrT="[Texto]" custT="1"/>
      <dgm:spPr>
        <a:xfrm>
          <a:off x="995230" y="1354558"/>
          <a:ext cx="7056187" cy="677550"/>
        </a:xfrm>
        <a:prstGeom prst="rect">
          <a:avLst/>
        </a:prstGeom>
        <a:solidFill>
          <a:sysClr val="window" lastClr="FFFFFF"/>
        </a:solidFill>
        <a:ln w="19050" cap="flat" cmpd="sng" algn="ctr">
          <a:solidFill>
            <a:srgbClr val="A5A5A5"/>
          </a:solidFill>
          <a:prstDash val="solid"/>
          <a:miter lim="800000"/>
        </a:ln>
        <a:effectLst/>
      </dgm:spPr>
      <dgm:t>
        <a:bodyPr/>
        <a:lstStyle/>
        <a:p>
          <a:pPr algn="just">
            <a:buNone/>
          </a:pPr>
          <a:r>
            <a:rPr lang="es-ES" sz="2400" b="1" dirty="0">
              <a:solidFill>
                <a:schemeClr val="bg1">
                  <a:lumMod val="95000"/>
                </a:schemeClr>
              </a:solidFill>
              <a:latin typeface="Trebuchet MS" panose="020B0603020202020204"/>
              <a:ea typeface="+mn-ea"/>
              <a:cs typeface="+mn-cs"/>
            </a:rPr>
            <a:t>Capítulo II</a:t>
          </a:r>
          <a:endParaRPr lang="es-CO" sz="2400" b="0" dirty="0">
            <a:solidFill>
              <a:schemeClr val="bg1">
                <a:lumMod val="95000"/>
              </a:schemeClr>
            </a:solidFill>
            <a:latin typeface="Trebuchet MS" panose="020B0603020202020204"/>
            <a:ea typeface="+mn-ea"/>
            <a:cs typeface="+mn-cs"/>
          </a:endParaRPr>
        </a:p>
      </dgm:t>
    </dgm:pt>
    <dgm:pt modelId="{5E148E95-40D9-409A-8269-1FDBF71C0F62}" type="parTrans" cxnId="{E46665A4-588B-401B-834B-0A3F1529F55D}">
      <dgm:prSet/>
      <dgm:spPr/>
      <dgm:t>
        <a:bodyPr/>
        <a:lstStyle/>
        <a:p>
          <a:endParaRPr lang="es-CO" sz="2400"/>
        </a:p>
      </dgm:t>
    </dgm:pt>
    <dgm:pt modelId="{69E24197-57DA-46BC-B577-2C16E0654914}" type="sibTrans" cxnId="{E46665A4-588B-401B-834B-0A3F1529F55D}">
      <dgm:prSet/>
      <dgm:spPr/>
      <dgm:t>
        <a:bodyPr/>
        <a:lstStyle/>
        <a:p>
          <a:endParaRPr lang="es-CO" sz="2400"/>
        </a:p>
      </dgm:t>
    </dgm:pt>
    <dgm:pt modelId="{1B4FC466-17E3-4213-B81A-1D6B10C92F75}">
      <dgm:prSet phldrT="[Texto]" custT="1"/>
      <dgm:spPr>
        <a:xfrm>
          <a:off x="1144243" y="2370558"/>
          <a:ext cx="6907174" cy="677550"/>
        </a:xfrm>
        <a:prstGeom prst="rect">
          <a:avLst/>
        </a:prstGeom>
        <a:solidFill>
          <a:sysClr val="window" lastClr="FFFFFF"/>
        </a:solidFill>
        <a:ln w="19050" cap="flat" cmpd="sng" algn="ctr">
          <a:solidFill>
            <a:srgbClr val="FFC000"/>
          </a:solidFill>
          <a:prstDash val="solid"/>
          <a:miter lim="800000"/>
        </a:ln>
        <a:effectLst/>
      </dgm:spPr>
      <dgm:t>
        <a:bodyPr/>
        <a:lstStyle/>
        <a:p>
          <a:pPr algn="just">
            <a:buNone/>
          </a:pPr>
          <a:r>
            <a:rPr lang="es-ES" sz="2400" b="1" dirty="0">
              <a:solidFill>
                <a:schemeClr val="bg1">
                  <a:lumMod val="95000"/>
                </a:schemeClr>
              </a:solidFill>
              <a:latin typeface="Trebuchet MS" panose="020B0603020202020204"/>
              <a:ea typeface="+mn-ea"/>
              <a:cs typeface="+mn-cs"/>
            </a:rPr>
            <a:t>Alternativas</a:t>
          </a:r>
          <a:endParaRPr lang="es-CO" sz="2400" dirty="0">
            <a:solidFill>
              <a:schemeClr val="bg1">
                <a:lumMod val="95000"/>
              </a:schemeClr>
            </a:solidFill>
            <a:latin typeface="Trebuchet MS" panose="020B0603020202020204"/>
            <a:ea typeface="+mn-ea"/>
            <a:cs typeface="+mn-cs"/>
          </a:endParaRPr>
        </a:p>
      </dgm:t>
    </dgm:pt>
    <dgm:pt modelId="{6091D0B5-4667-4D93-880F-A72D297D1640}" type="parTrans" cxnId="{EE6B6627-8A5A-4C09-98D5-47ABFFC19AE5}">
      <dgm:prSet/>
      <dgm:spPr/>
      <dgm:t>
        <a:bodyPr/>
        <a:lstStyle/>
        <a:p>
          <a:endParaRPr lang="es-CO" sz="2400"/>
        </a:p>
      </dgm:t>
    </dgm:pt>
    <dgm:pt modelId="{F7403BC2-A2E3-49AC-AEDC-B3DABB8A538F}" type="sibTrans" cxnId="{EE6B6627-8A5A-4C09-98D5-47ABFFC19AE5}">
      <dgm:prSet/>
      <dgm:spPr/>
      <dgm:t>
        <a:bodyPr/>
        <a:lstStyle/>
        <a:p>
          <a:endParaRPr lang="es-CO" sz="2400"/>
        </a:p>
      </dgm:t>
    </dgm:pt>
    <dgm:pt modelId="{32EE7D8C-85AB-4C64-8E5E-955EBB6D3504}" type="pres">
      <dgm:prSet presAssocID="{60DC5392-F481-4325-883D-0AE9612AB15A}" presName="Name0" presStyleCnt="0">
        <dgm:presLayoutVars>
          <dgm:chMax val="7"/>
          <dgm:chPref val="7"/>
          <dgm:dir/>
        </dgm:presLayoutVars>
      </dgm:prSet>
      <dgm:spPr/>
    </dgm:pt>
    <dgm:pt modelId="{64310EFF-3C59-4029-AFB2-F04D6A0FD055}" type="pres">
      <dgm:prSet presAssocID="{60DC5392-F481-4325-883D-0AE9612AB15A}" presName="Name1" presStyleCnt="0"/>
      <dgm:spPr/>
    </dgm:pt>
    <dgm:pt modelId="{361CB65E-B15D-4AE2-9BAC-4987705906A0}" type="pres">
      <dgm:prSet presAssocID="{60DC5392-F481-4325-883D-0AE9612AB15A}" presName="cycle" presStyleCnt="0"/>
      <dgm:spPr/>
    </dgm:pt>
    <dgm:pt modelId="{CE8336AF-D96D-4C36-922B-15989C75C284}" type="pres">
      <dgm:prSet presAssocID="{60DC5392-F481-4325-883D-0AE9612AB15A}" presName="srcNode" presStyleLbl="node1" presStyleIdx="0" presStyleCnt="3"/>
      <dgm:spPr/>
    </dgm:pt>
    <dgm:pt modelId="{3B2EB774-56A4-42A5-BFCA-FF3C01456B8E}" type="pres">
      <dgm:prSet presAssocID="{60DC5392-F481-4325-883D-0AE9612AB15A}" presName="conn" presStyleLbl="parChTrans1D2" presStyleIdx="0" presStyleCnt="1"/>
      <dgm:spPr/>
    </dgm:pt>
    <dgm:pt modelId="{B57BBF9F-8DF0-40B7-9727-3D7BDA2D3E33}" type="pres">
      <dgm:prSet presAssocID="{60DC5392-F481-4325-883D-0AE9612AB15A}" presName="extraNode" presStyleLbl="node1" presStyleIdx="0" presStyleCnt="3"/>
      <dgm:spPr/>
    </dgm:pt>
    <dgm:pt modelId="{5B1E4EB3-5D5E-4618-9D41-FC099346888B}" type="pres">
      <dgm:prSet presAssocID="{60DC5392-F481-4325-883D-0AE9612AB15A}" presName="dstNode" presStyleLbl="node1" presStyleIdx="0" presStyleCnt="3"/>
      <dgm:spPr/>
    </dgm:pt>
    <dgm:pt modelId="{AA457717-AEAD-4EB5-A481-1E2CB613B521}" type="pres">
      <dgm:prSet presAssocID="{A4329778-16C8-4256-A7D7-8C0CBF71558F}" presName="text_1" presStyleLbl="node1" presStyleIdx="0" presStyleCnt="3" custLinFactNeighborY="5804">
        <dgm:presLayoutVars>
          <dgm:bulletEnabled val="1"/>
        </dgm:presLayoutVars>
      </dgm:prSet>
      <dgm:spPr/>
    </dgm:pt>
    <dgm:pt modelId="{3360F090-CD62-4C3A-B5B1-9A32121CE5D9}" type="pres">
      <dgm:prSet presAssocID="{A4329778-16C8-4256-A7D7-8C0CBF71558F}" presName="accent_1" presStyleCnt="0"/>
      <dgm:spPr/>
    </dgm:pt>
    <dgm:pt modelId="{F695ED73-FBA8-48C6-A421-CDAF80858F2E}" type="pres">
      <dgm:prSet presAssocID="{A4329778-16C8-4256-A7D7-8C0CBF71558F}" presName="accentRepeatNode" presStyleLbl="solidFgAcc1" presStyleIdx="0" presStyleCnt="3"/>
      <dgm:spPr>
        <a:xfrm>
          <a:off x="86248" y="253864"/>
          <a:ext cx="846937" cy="846937"/>
        </a:xfrm>
        <a:prstGeom prst="ellipse">
          <a:avLst/>
        </a:prstGeom>
        <a:solidFill>
          <a:srgbClr val="ED7D31"/>
        </a:solidFill>
        <a:ln w="12700" cap="flat" cmpd="sng" algn="ctr">
          <a:solidFill>
            <a:srgbClr val="ED7D31">
              <a:hueOff val="0"/>
              <a:satOff val="0"/>
              <a:lumOff val="0"/>
              <a:alphaOff val="0"/>
            </a:srgbClr>
          </a:solidFill>
          <a:prstDash val="solid"/>
          <a:miter lim="800000"/>
        </a:ln>
        <a:effectLst/>
        <a:scene3d>
          <a:camera prst="orthographicFront"/>
          <a:lightRig rig="threePt" dir="t"/>
        </a:scene3d>
        <a:sp3d>
          <a:bevelT/>
        </a:sp3d>
      </dgm:spPr>
    </dgm:pt>
    <dgm:pt modelId="{87240950-B9E0-466D-9C2A-FF0C68334363}" type="pres">
      <dgm:prSet presAssocID="{EB318784-B446-4F94-BB26-D07034CF8B2B}" presName="text_2" presStyleLbl="node1" presStyleIdx="1" presStyleCnt="3">
        <dgm:presLayoutVars>
          <dgm:bulletEnabled val="1"/>
        </dgm:presLayoutVars>
      </dgm:prSet>
      <dgm:spPr/>
    </dgm:pt>
    <dgm:pt modelId="{5D99CFF6-4A52-4BBD-9580-C84A0C1B5B62}" type="pres">
      <dgm:prSet presAssocID="{EB318784-B446-4F94-BB26-D07034CF8B2B}" presName="accent_2" presStyleCnt="0"/>
      <dgm:spPr/>
    </dgm:pt>
    <dgm:pt modelId="{7335772B-FC7E-4A0C-B914-FD4E966D3C8E}" type="pres">
      <dgm:prSet presAssocID="{EB318784-B446-4F94-BB26-D07034CF8B2B}" presName="accentRepeatNode" presStyleLbl="solidFgAcc1" presStyleIdx="1" presStyleCnt="3"/>
      <dgm:spPr>
        <a:xfrm>
          <a:off x="571761" y="1269864"/>
          <a:ext cx="846937" cy="846937"/>
        </a:xfrm>
        <a:prstGeom prst="ellipse">
          <a:avLst/>
        </a:prstGeom>
        <a:solidFill>
          <a:srgbClr val="A5A5A5"/>
        </a:solidFill>
        <a:ln w="12700" cap="flat" cmpd="sng" algn="ctr">
          <a:solidFill>
            <a:srgbClr val="A5A5A5">
              <a:hueOff val="0"/>
              <a:satOff val="0"/>
              <a:lumOff val="0"/>
              <a:alphaOff val="0"/>
            </a:srgbClr>
          </a:solidFill>
          <a:prstDash val="solid"/>
          <a:miter lim="800000"/>
        </a:ln>
        <a:effectLst/>
        <a:scene3d>
          <a:camera prst="orthographicFront"/>
          <a:lightRig rig="threePt" dir="t"/>
        </a:scene3d>
        <a:sp3d>
          <a:bevelT/>
        </a:sp3d>
      </dgm:spPr>
    </dgm:pt>
    <dgm:pt modelId="{CFD6800A-2D9D-4C39-81D0-B8B42B5B359C}" type="pres">
      <dgm:prSet presAssocID="{1B4FC466-17E3-4213-B81A-1D6B10C92F75}" presName="text_3" presStyleLbl="node1" presStyleIdx="2" presStyleCnt="3">
        <dgm:presLayoutVars>
          <dgm:bulletEnabled val="1"/>
        </dgm:presLayoutVars>
      </dgm:prSet>
      <dgm:spPr/>
    </dgm:pt>
    <dgm:pt modelId="{BA55E10C-B97D-4DF4-8422-194518B4B4C4}" type="pres">
      <dgm:prSet presAssocID="{1B4FC466-17E3-4213-B81A-1D6B10C92F75}" presName="accent_3" presStyleCnt="0"/>
      <dgm:spPr/>
    </dgm:pt>
    <dgm:pt modelId="{030B61D2-56BC-48CB-9C76-AA98C98A63FC}" type="pres">
      <dgm:prSet presAssocID="{1B4FC466-17E3-4213-B81A-1D6B10C92F75}" presName="accentRepeatNode" presStyleLbl="solidFgAcc1" presStyleIdx="2" presStyleCnt="3"/>
      <dgm:spPr>
        <a:xfrm>
          <a:off x="720774" y="2285864"/>
          <a:ext cx="846937" cy="846937"/>
        </a:xfrm>
        <a:prstGeom prst="ellipse">
          <a:avLst/>
        </a:prstGeom>
        <a:solidFill>
          <a:srgbClr val="FFC000"/>
        </a:solidFill>
        <a:ln w="12700" cap="flat" cmpd="sng" algn="ctr">
          <a:solidFill>
            <a:srgbClr val="FFC000">
              <a:hueOff val="0"/>
              <a:satOff val="0"/>
              <a:lumOff val="0"/>
              <a:alphaOff val="0"/>
            </a:srgbClr>
          </a:solidFill>
          <a:prstDash val="solid"/>
          <a:miter lim="800000"/>
        </a:ln>
        <a:effectLst/>
        <a:scene3d>
          <a:camera prst="orthographicFront"/>
          <a:lightRig rig="threePt" dir="t"/>
        </a:scene3d>
        <a:sp3d>
          <a:bevelT/>
        </a:sp3d>
      </dgm:spPr>
    </dgm:pt>
  </dgm:ptLst>
  <dgm:cxnLst>
    <dgm:cxn modelId="{DBBFC221-F7D2-43F6-A8DE-765899181C63}" type="presOf" srcId="{B6D9FB40-39DC-4352-B7A2-9AA39A9F5A45}" destId="{3B2EB774-56A4-42A5-BFCA-FF3C01456B8E}" srcOrd="0" destOrd="0" presId="urn:microsoft.com/office/officeart/2008/layout/VerticalCurvedList"/>
    <dgm:cxn modelId="{EE6B6627-8A5A-4C09-98D5-47ABFFC19AE5}" srcId="{60DC5392-F481-4325-883D-0AE9612AB15A}" destId="{1B4FC466-17E3-4213-B81A-1D6B10C92F75}" srcOrd="2" destOrd="0" parTransId="{6091D0B5-4667-4D93-880F-A72D297D1640}" sibTransId="{F7403BC2-A2E3-49AC-AEDC-B3DABB8A538F}"/>
    <dgm:cxn modelId="{0F0BDA31-5208-4350-88CA-3436DC6AA348}" type="presOf" srcId="{1B4FC466-17E3-4213-B81A-1D6B10C92F75}" destId="{CFD6800A-2D9D-4C39-81D0-B8B42B5B359C}" srcOrd="0" destOrd="0" presId="urn:microsoft.com/office/officeart/2008/layout/VerticalCurvedList"/>
    <dgm:cxn modelId="{C3563939-61D7-4DE4-8514-18D0AB8083E6}" srcId="{60DC5392-F481-4325-883D-0AE9612AB15A}" destId="{A4329778-16C8-4256-A7D7-8C0CBF71558F}" srcOrd="0" destOrd="0" parTransId="{3F2D2E4E-4591-4398-8C5A-AA88B082C382}" sibTransId="{B6D9FB40-39DC-4352-B7A2-9AA39A9F5A45}"/>
    <dgm:cxn modelId="{896B5053-4A61-4C59-A366-712E0F0D5A06}" type="presOf" srcId="{A4329778-16C8-4256-A7D7-8C0CBF71558F}" destId="{AA457717-AEAD-4EB5-A481-1E2CB613B521}" srcOrd="0" destOrd="0" presId="urn:microsoft.com/office/officeart/2008/layout/VerticalCurvedList"/>
    <dgm:cxn modelId="{AED24A80-FC6B-4393-B314-036070AA058B}" type="presOf" srcId="{EB318784-B446-4F94-BB26-D07034CF8B2B}" destId="{87240950-B9E0-466D-9C2A-FF0C68334363}" srcOrd="0" destOrd="0" presId="urn:microsoft.com/office/officeart/2008/layout/VerticalCurvedList"/>
    <dgm:cxn modelId="{4FF0C99F-08A5-41DA-9026-980529228D55}" type="presOf" srcId="{60DC5392-F481-4325-883D-0AE9612AB15A}" destId="{32EE7D8C-85AB-4C64-8E5E-955EBB6D3504}" srcOrd="0" destOrd="0" presId="urn:microsoft.com/office/officeart/2008/layout/VerticalCurvedList"/>
    <dgm:cxn modelId="{E46665A4-588B-401B-834B-0A3F1529F55D}" srcId="{60DC5392-F481-4325-883D-0AE9612AB15A}" destId="{EB318784-B446-4F94-BB26-D07034CF8B2B}" srcOrd="1" destOrd="0" parTransId="{5E148E95-40D9-409A-8269-1FDBF71C0F62}" sibTransId="{69E24197-57DA-46BC-B577-2C16E0654914}"/>
    <dgm:cxn modelId="{236FC733-F4E3-46C1-9CAF-EEE4046BEF37}" type="presParOf" srcId="{32EE7D8C-85AB-4C64-8E5E-955EBB6D3504}" destId="{64310EFF-3C59-4029-AFB2-F04D6A0FD055}" srcOrd="0" destOrd="0" presId="urn:microsoft.com/office/officeart/2008/layout/VerticalCurvedList"/>
    <dgm:cxn modelId="{9477E036-798B-4AC0-BD11-5925768B483B}" type="presParOf" srcId="{64310EFF-3C59-4029-AFB2-F04D6A0FD055}" destId="{361CB65E-B15D-4AE2-9BAC-4987705906A0}" srcOrd="0" destOrd="0" presId="urn:microsoft.com/office/officeart/2008/layout/VerticalCurvedList"/>
    <dgm:cxn modelId="{05D3FC70-475D-4C80-8FD3-A061ED433DA9}" type="presParOf" srcId="{361CB65E-B15D-4AE2-9BAC-4987705906A0}" destId="{CE8336AF-D96D-4C36-922B-15989C75C284}" srcOrd="0" destOrd="0" presId="urn:microsoft.com/office/officeart/2008/layout/VerticalCurvedList"/>
    <dgm:cxn modelId="{F0E565A3-A8D4-479D-B847-8E39E9460A64}" type="presParOf" srcId="{361CB65E-B15D-4AE2-9BAC-4987705906A0}" destId="{3B2EB774-56A4-42A5-BFCA-FF3C01456B8E}" srcOrd="1" destOrd="0" presId="urn:microsoft.com/office/officeart/2008/layout/VerticalCurvedList"/>
    <dgm:cxn modelId="{693603C2-D659-4312-9F63-EFBBDF557B5F}" type="presParOf" srcId="{361CB65E-B15D-4AE2-9BAC-4987705906A0}" destId="{B57BBF9F-8DF0-40B7-9727-3D7BDA2D3E33}" srcOrd="2" destOrd="0" presId="urn:microsoft.com/office/officeart/2008/layout/VerticalCurvedList"/>
    <dgm:cxn modelId="{B9F695A6-FB26-4FDC-99A7-4C0893CB77D1}" type="presParOf" srcId="{361CB65E-B15D-4AE2-9BAC-4987705906A0}" destId="{5B1E4EB3-5D5E-4618-9D41-FC099346888B}" srcOrd="3" destOrd="0" presId="urn:microsoft.com/office/officeart/2008/layout/VerticalCurvedList"/>
    <dgm:cxn modelId="{0F148AD0-FC73-4CEA-BEEE-89834F86AF9B}" type="presParOf" srcId="{64310EFF-3C59-4029-AFB2-F04D6A0FD055}" destId="{AA457717-AEAD-4EB5-A481-1E2CB613B521}" srcOrd="1" destOrd="0" presId="urn:microsoft.com/office/officeart/2008/layout/VerticalCurvedList"/>
    <dgm:cxn modelId="{4A79674A-9FE9-486F-A16C-E08A1986EFC4}" type="presParOf" srcId="{64310EFF-3C59-4029-AFB2-F04D6A0FD055}" destId="{3360F090-CD62-4C3A-B5B1-9A32121CE5D9}" srcOrd="2" destOrd="0" presId="urn:microsoft.com/office/officeart/2008/layout/VerticalCurvedList"/>
    <dgm:cxn modelId="{1F5D2B0A-A03C-4F46-8C05-D2AA0D1875D2}" type="presParOf" srcId="{3360F090-CD62-4C3A-B5B1-9A32121CE5D9}" destId="{F695ED73-FBA8-48C6-A421-CDAF80858F2E}" srcOrd="0" destOrd="0" presId="urn:microsoft.com/office/officeart/2008/layout/VerticalCurvedList"/>
    <dgm:cxn modelId="{BDB97C04-CE72-4C4F-B1AE-A2B844C14130}" type="presParOf" srcId="{64310EFF-3C59-4029-AFB2-F04D6A0FD055}" destId="{87240950-B9E0-466D-9C2A-FF0C68334363}" srcOrd="3" destOrd="0" presId="urn:microsoft.com/office/officeart/2008/layout/VerticalCurvedList"/>
    <dgm:cxn modelId="{5817321B-0F9A-43D9-81D6-B7428CB63DE1}" type="presParOf" srcId="{64310EFF-3C59-4029-AFB2-F04D6A0FD055}" destId="{5D99CFF6-4A52-4BBD-9580-C84A0C1B5B62}" srcOrd="4" destOrd="0" presId="urn:microsoft.com/office/officeart/2008/layout/VerticalCurvedList"/>
    <dgm:cxn modelId="{7EDF4DDD-C9AA-439A-B92F-F8EBC099F06C}" type="presParOf" srcId="{5D99CFF6-4A52-4BBD-9580-C84A0C1B5B62}" destId="{7335772B-FC7E-4A0C-B914-FD4E966D3C8E}" srcOrd="0" destOrd="0" presId="urn:microsoft.com/office/officeart/2008/layout/VerticalCurvedList"/>
    <dgm:cxn modelId="{1D166D07-3FC3-4BBE-A9D9-ED4EA884540C}" type="presParOf" srcId="{64310EFF-3C59-4029-AFB2-F04D6A0FD055}" destId="{CFD6800A-2D9D-4C39-81D0-B8B42B5B359C}" srcOrd="5" destOrd="0" presId="urn:microsoft.com/office/officeart/2008/layout/VerticalCurvedList"/>
    <dgm:cxn modelId="{E96F80B0-2FE6-4B3A-A36E-C92E412C4F7F}" type="presParOf" srcId="{64310EFF-3C59-4029-AFB2-F04D6A0FD055}" destId="{BA55E10C-B97D-4DF4-8422-194518B4B4C4}" srcOrd="6" destOrd="0" presId="urn:microsoft.com/office/officeart/2008/layout/VerticalCurvedList"/>
    <dgm:cxn modelId="{1AD46022-28B8-4CB4-BFE5-9DDE65A9A16C}" type="presParOf" srcId="{BA55E10C-B97D-4DF4-8422-194518B4B4C4}" destId="{030B61D2-56BC-48CB-9C76-AA98C98A63F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60DC5392-F481-4325-883D-0AE9612AB15A}" type="doc">
      <dgm:prSet loTypeId="urn:microsoft.com/office/officeart/2008/layout/VerticalCurvedList" loCatId="list" qsTypeId="urn:microsoft.com/office/officeart/2005/8/quickstyle/simple1" qsCatId="simple" csTypeId="urn:microsoft.com/office/officeart/2005/8/colors/colorful1" csCatId="colorful" phldr="1"/>
      <dgm:spPr/>
      <dgm:t>
        <a:bodyPr/>
        <a:lstStyle/>
        <a:p>
          <a:endParaRPr lang="es-CO"/>
        </a:p>
      </dgm:t>
    </dgm:pt>
    <dgm:pt modelId="{A4329778-16C8-4256-A7D7-8C0CBF71558F}">
      <dgm:prSet phldrT="[Texto]" custT="1"/>
      <dgm:spPr>
        <a:xfrm>
          <a:off x="509717" y="377883"/>
          <a:ext cx="7541700" cy="677550"/>
        </a:xfrm>
        <a:prstGeom prst="rect">
          <a:avLst/>
        </a:prstGeom>
        <a:solidFill>
          <a:sysClr val="window" lastClr="FFFFFF"/>
        </a:solidFill>
        <a:ln w="19050" cap="flat" cmpd="sng" algn="ctr">
          <a:solidFill>
            <a:srgbClr val="ED7D31"/>
          </a:solidFill>
          <a:prstDash val="solid"/>
          <a:miter lim="800000"/>
        </a:ln>
        <a:effectLst/>
      </dgm:spPr>
      <dgm:t>
        <a:bodyPr/>
        <a:lstStyle/>
        <a:p>
          <a:pPr algn="just">
            <a:buNone/>
          </a:pPr>
          <a:r>
            <a:rPr lang="es-ES" sz="2400" b="1" dirty="0">
              <a:solidFill>
                <a:schemeClr val="bg1">
                  <a:lumMod val="95000"/>
                </a:schemeClr>
              </a:solidFill>
              <a:latin typeface="Trebuchet MS" panose="020B0603020202020204"/>
              <a:ea typeface="+mn-ea"/>
              <a:cs typeface="+mn-cs"/>
            </a:rPr>
            <a:t>Referenciamiento internacional</a:t>
          </a:r>
          <a:endParaRPr lang="es-CO" sz="2400" dirty="0">
            <a:solidFill>
              <a:schemeClr val="bg1">
                <a:lumMod val="95000"/>
              </a:schemeClr>
            </a:solidFill>
            <a:latin typeface="Trebuchet MS" panose="020B0603020202020204"/>
            <a:ea typeface="+mn-ea"/>
            <a:cs typeface="+mn-cs"/>
          </a:endParaRPr>
        </a:p>
      </dgm:t>
    </dgm:pt>
    <dgm:pt modelId="{3F2D2E4E-4591-4398-8C5A-AA88B082C382}" type="parTrans" cxnId="{C3563939-61D7-4DE4-8514-18D0AB8083E6}">
      <dgm:prSet/>
      <dgm:spPr/>
      <dgm:t>
        <a:bodyPr/>
        <a:lstStyle/>
        <a:p>
          <a:endParaRPr lang="es-CO" sz="2400"/>
        </a:p>
      </dgm:t>
    </dgm:pt>
    <dgm:pt modelId="{B6D9FB40-39DC-4352-B7A2-9AA39A9F5A45}" type="sibTrans" cxnId="{C3563939-61D7-4DE4-8514-18D0AB8083E6}">
      <dgm:prSet/>
      <dgm:spPr>
        <a:xfrm>
          <a:off x="-6126981" y="-937410"/>
          <a:ext cx="7293488" cy="7293488"/>
        </a:xfrm>
        <a:prstGeom prst="blockArc">
          <a:avLst>
            <a:gd name="adj1" fmla="val 18900000"/>
            <a:gd name="adj2" fmla="val 2700000"/>
            <a:gd name="adj3" fmla="val 296"/>
          </a:avLst>
        </a:prstGeom>
        <a:noFill/>
        <a:ln w="12700" cap="flat" cmpd="sng" algn="ctr">
          <a:solidFill>
            <a:srgbClr val="ED7D31">
              <a:hueOff val="0"/>
              <a:satOff val="0"/>
              <a:lumOff val="0"/>
              <a:alphaOff val="0"/>
            </a:srgbClr>
          </a:solidFill>
          <a:prstDash val="solid"/>
          <a:miter lim="800000"/>
        </a:ln>
        <a:effectLst/>
      </dgm:spPr>
      <dgm:t>
        <a:bodyPr/>
        <a:lstStyle/>
        <a:p>
          <a:endParaRPr lang="es-CO" sz="2400"/>
        </a:p>
      </dgm:t>
    </dgm:pt>
    <dgm:pt modelId="{EB318784-B446-4F94-BB26-D07034CF8B2B}">
      <dgm:prSet phldrT="[Texto]" custT="1"/>
      <dgm:spPr>
        <a:xfrm>
          <a:off x="995230" y="1354558"/>
          <a:ext cx="7056187" cy="677550"/>
        </a:xfrm>
        <a:prstGeom prst="rect">
          <a:avLst/>
        </a:prstGeom>
        <a:solidFill>
          <a:sysClr val="window" lastClr="FFFFFF"/>
        </a:solidFill>
        <a:ln w="19050" cap="flat" cmpd="sng" algn="ctr">
          <a:solidFill>
            <a:srgbClr val="A5A5A5"/>
          </a:solidFill>
          <a:prstDash val="solid"/>
          <a:miter lim="800000"/>
        </a:ln>
        <a:effectLst/>
      </dgm:spPr>
      <dgm:t>
        <a:bodyPr/>
        <a:lstStyle/>
        <a:p>
          <a:pPr algn="just">
            <a:buNone/>
          </a:pPr>
          <a:r>
            <a:rPr lang="es-ES" sz="2400" b="1" dirty="0">
              <a:solidFill>
                <a:srgbClr val="E7E6E6">
                  <a:lumMod val="50000"/>
                </a:srgbClr>
              </a:solidFill>
              <a:latin typeface="Trebuchet MS" panose="020B0603020202020204"/>
              <a:ea typeface="+mn-ea"/>
              <a:cs typeface="+mn-cs"/>
            </a:rPr>
            <a:t>Capítulo II</a:t>
          </a:r>
          <a:endParaRPr lang="es-CO" sz="2400" b="0" dirty="0">
            <a:solidFill>
              <a:srgbClr val="E7E6E6">
                <a:lumMod val="50000"/>
              </a:srgbClr>
            </a:solidFill>
            <a:latin typeface="Trebuchet MS" panose="020B0603020202020204"/>
            <a:ea typeface="+mn-ea"/>
            <a:cs typeface="+mn-cs"/>
          </a:endParaRPr>
        </a:p>
      </dgm:t>
    </dgm:pt>
    <dgm:pt modelId="{5E148E95-40D9-409A-8269-1FDBF71C0F62}" type="parTrans" cxnId="{E46665A4-588B-401B-834B-0A3F1529F55D}">
      <dgm:prSet/>
      <dgm:spPr/>
      <dgm:t>
        <a:bodyPr/>
        <a:lstStyle/>
        <a:p>
          <a:endParaRPr lang="es-CO" sz="2400"/>
        </a:p>
      </dgm:t>
    </dgm:pt>
    <dgm:pt modelId="{69E24197-57DA-46BC-B577-2C16E0654914}" type="sibTrans" cxnId="{E46665A4-588B-401B-834B-0A3F1529F55D}">
      <dgm:prSet/>
      <dgm:spPr/>
      <dgm:t>
        <a:bodyPr/>
        <a:lstStyle/>
        <a:p>
          <a:endParaRPr lang="es-CO" sz="2400"/>
        </a:p>
      </dgm:t>
    </dgm:pt>
    <dgm:pt modelId="{1B4FC466-17E3-4213-B81A-1D6B10C92F75}">
      <dgm:prSet phldrT="[Texto]" custT="1"/>
      <dgm:spPr>
        <a:xfrm>
          <a:off x="1144243" y="2370558"/>
          <a:ext cx="6907174" cy="677550"/>
        </a:xfrm>
        <a:prstGeom prst="rect">
          <a:avLst/>
        </a:prstGeom>
        <a:solidFill>
          <a:sysClr val="window" lastClr="FFFFFF"/>
        </a:solidFill>
        <a:ln w="19050" cap="flat" cmpd="sng" algn="ctr">
          <a:solidFill>
            <a:srgbClr val="FFC000"/>
          </a:solidFill>
          <a:prstDash val="solid"/>
          <a:miter lim="800000"/>
        </a:ln>
        <a:effectLst/>
      </dgm:spPr>
      <dgm:t>
        <a:bodyPr/>
        <a:lstStyle/>
        <a:p>
          <a:pPr algn="just">
            <a:buNone/>
          </a:pPr>
          <a:r>
            <a:rPr lang="es-ES" sz="2400" b="1" dirty="0">
              <a:solidFill>
                <a:schemeClr val="bg1">
                  <a:lumMod val="95000"/>
                </a:schemeClr>
              </a:solidFill>
              <a:latin typeface="Trebuchet MS" panose="020B0603020202020204"/>
              <a:ea typeface="+mn-ea"/>
              <a:cs typeface="+mn-cs"/>
            </a:rPr>
            <a:t>Alternativas</a:t>
          </a:r>
          <a:endParaRPr lang="es-CO" sz="2400" dirty="0">
            <a:solidFill>
              <a:schemeClr val="bg1">
                <a:lumMod val="95000"/>
              </a:schemeClr>
            </a:solidFill>
            <a:latin typeface="Trebuchet MS" panose="020B0603020202020204"/>
            <a:ea typeface="+mn-ea"/>
            <a:cs typeface="+mn-cs"/>
          </a:endParaRPr>
        </a:p>
      </dgm:t>
    </dgm:pt>
    <dgm:pt modelId="{6091D0B5-4667-4D93-880F-A72D297D1640}" type="parTrans" cxnId="{EE6B6627-8A5A-4C09-98D5-47ABFFC19AE5}">
      <dgm:prSet/>
      <dgm:spPr/>
      <dgm:t>
        <a:bodyPr/>
        <a:lstStyle/>
        <a:p>
          <a:endParaRPr lang="es-CO" sz="2400"/>
        </a:p>
      </dgm:t>
    </dgm:pt>
    <dgm:pt modelId="{F7403BC2-A2E3-49AC-AEDC-B3DABB8A538F}" type="sibTrans" cxnId="{EE6B6627-8A5A-4C09-98D5-47ABFFC19AE5}">
      <dgm:prSet/>
      <dgm:spPr/>
      <dgm:t>
        <a:bodyPr/>
        <a:lstStyle/>
        <a:p>
          <a:endParaRPr lang="es-CO" sz="2400"/>
        </a:p>
      </dgm:t>
    </dgm:pt>
    <dgm:pt modelId="{32EE7D8C-85AB-4C64-8E5E-955EBB6D3504}" type="pres">
      <dgm:prSet presAssocID="{60DC5392-F481-4325-883D-0AE9612AB15A}" presName="Name0" presStyleCnt="0">
        <dgm:presLayoutVars>
          <dgm:chMax val="7"/>
          <dgm:chPref val="7"/>
          <dgm:dir/>
        </dgm:presLayoutVars>
      </dgm:prSet>
      <dgm:spPr/>
    </dgm:pt>
    <dgm:pt modelId="{64310EFF-3C59-4029-AFB2-F04D6A0FD055}" type="pres">
      <dgm:prSet presAssocID="{60DC5392-F481-4325-883D-0AE9612AB15A}" presName="Name1" presStyleCnt="0"/>
      <dgm:spPr/>
    </dgm:pt>
    <dgm:pt modelId="{361CB65E-B15D-4AE2-9BAC-4987705906A0}" type="pres">
      <dgm:prSet presAssocID="{60DC5392-F481-4325-883D-0AE9612AB15A}" presName="cycle" presStyleCnt="0"/>
      <dgm:spPr/>
    </dgm:pt>
    <dgm:pt modelId="{CE8336AF-D96D-4C36-922B-15989C75C284}" type="pres">
      <dgm:prSet presAssocID="{60DC5392-F481-4325-883D-0AE9612AB15A}" presName="srcNode" presStyleLbl="node1" presStyleIdx="0" presStyleCnt="3"/>
      <dgm:spPr/>
    </dgm:pt>
    <dgm:pt modelId="{3B2EB774-56A4-42A5-BFCA-FF3C01456B8E}" type="pres">
      <dgm:prSet presAssocID="{60DC5392-F481-4325-883D-0AE9612AB15A}" presName="conn" presStyleLbl="parChTrans1D2" presStyleIdx="0" presStyleCnt="1"/>
      <dgm:spPr/>
    </dgm:pt>
    <dgm:pt modelId="{B57BBF9F-8DF0-40B7-9727-3D7BDA2D3E33}" type="pres">
      <dgm:prSet presAssocID="{60DC5392-F481-4325-883D-0AE9612AB15A}" presName="extraNode" presStyleLbl="node1" presStyleIdx="0" presStyleCnt="3"/>
      <dgm:spPr/>
    </dgm:pt>
    <dgm:pt modelId="{5B1E4EB3-5D5E-4618-9D41-FC099346888B}" type="pres">
      <dgm:prSet presAssocID="{60DC5392-F481-4325-883D-0AE9612AB15A}" presName="dstNode" presStyleLbl="node1" presStyleIdx="0" presStyleCnt="3"/>
      <dgm:spPr/>
    </dgm:pt>
    <dgm:pt modelId="{AA457717-AEAD-4EB5-A481-1E2CB613B521}" type="pres">
      <dgm:prSet presAssocID="{A4329778-16C8-4256-A7D7-8C0CBF71558F}" presName="text_1" presStyleLbl="node1" presStyleIdx="0" presStyleCnt="3" custLinFactNeighborY="5804">
        <dgm:presLayoutVars>
          <dgm:bulletEnabled val="1"/>
        </dgm:presLayoutVars>
      </dgm:prSet>
      <dgm:spPr/>
    </dgm:pt>
    <dgm:pt modelId="{3360F090-CD62-4C3A-B5B1-9A32121CE5D9}" type="pres">
      <dgm:prSet presAssocID="{A4329778-16C8-4256-A7D7-8C0CBF71558F}" presName="accent_1" presStyleCnt="0"/>
      <dgm:spPr/>
    </dgm:pt>
    <dgm:pt modelId="{F695ED73-FBA8-48C6-A421-CDAF80858F2E}" type="pres">
      <dgm:prSet presAssocID="{A4329778-16C8-4256-A7D7-8C0CBF71558F}" presName="accentRepeatNode" presStyleLbl="solidFgAcc1" presStyleIdx="0" presStyleCnt="3"/>
      <dgm:spPr>
        <a:xfrm>
          <a:off x="86248" y="253864"/>
          <a:ext cx="846937" cy="846937"/>
        </a:xfrm>
        <a:prstGeom prst="ellipse">
          <a:avLst/>
        </a:prstGeom>
        <a:solidFill>
          <a:srgbClr val="ED7D31"/>
        </a:solidFill>
        <a:ln w="12700" cap="flat" cmpd="sng" algn="ctr">
          <a:solidFill>
            <a:srgbClr val="ED7D31">
              <a:hueOff val="0"/>
              <a:satOff val="0"/>
              <a:lumOff val="0"/>
              <a:alphaOff val="0"/>
            </a:srgbClr>
          </a:solidFill>
          <a:prstDash val="solid"/>
          <a:miter lim="800000"/>
        </a:ln>
        <a:effectLst/>
        <a:scene3d>
          <a:camera prst="orthographicFront"/>
          <a:lightRig rig="threePt" dir="t"/>
        </a:scene3d>
        <a:sp3d>
          <a:bevelT/>
        </a:sp3d>
      </dgm:spPr>
    </dgm:pt>
    <dgm:pt modelId="{87240950-B9E0-466D-9C2A-FF0C68334363}" type="pres">
      <dgm:prSet presAssocID="{EB318784-B446-4F94-BB26-D07034CF8B2B}" presName="text_2" presStyleLbl="node1" presStyleIdx="1" presStyleCnt="3">
        <dgm:presLayoutVars>
          <dgm:bulletEnabled val="1"/>
        </dgm:presLayoutVars>
      </dgm:prSet>
      <dgm:spPr/>
    </dgm:pt>
    <dgm:pt modelId="{5D99CFF6-4A52-4BBD-9580-C84A0C1B5B62}" type="pres">
      <dgm:prSet presAssocID="{EB318784-B446-4F94-BB26-D07034CF8B2B}" presName="accent_2" presStyleCnt="0"/>
      <dgm:spPr/>
    </dgm:pt>
    <dgm:pt modelId="{7335772B-FC7E-4A0C-B914-FD4E966D3C8E}" type="pres">
      <dgm:prSet presAssocID="{EB318784-B446-4F94-BB26-D07034CF8B2B}" presName="accentRepeatNode" presStyleLbl="solidFgAcc1" presStyleIdx="1" presStyleCnt="3"/>
      <dgm:spPr>
        <a:xfrm>
          <a:off x="571761" y="1269864"/>
          <a:ext cx="846937" cy="846937"/>
        </a:xfrm>
        <a:prstGeom prst="ellipse">
          <a:avLst/>
        </a:prstGeom>
        <a:solidFill>
          <a:srgbClr val="A5A5A5"/>
        </a:solidFill>
        <a:ln w="12700" cap="flat" cmpd="sng" algn="ctr">
          <a:solidFill>
            <a:srgbClr val="A5A5A5">
              <a:hueOff val="0"/>
              <a:satOff val="0"/>
              <a:lumOff val="0"/>
              <a:alphaOff val="0"/>
            </a:srgbClr>
          </a:solidFill>
          <a:prstDash val="solid"/>
          <a:miter lim="800000"/>
        </a:ln>
        <a:effectLst/>
        <a:scene3d>
          <a:camera prst="orthographicFront"/>
          <a:lightRig rig="threePt" dir="t"/>
        </a:scene3d>
        <a:sp3d>
          <a:bevelT/>
        </a:sp3d>
      </dgm:spPr>
    </dgm:pt>
    <dgm:pt modelId="{CFD6800A-2D9D-4C39-81D0-B8B42B5B359C}" type="pres">
      <dgm:prSet presAssocID="{1B4FC466-17E3-4213-B81A-1D6B10C92F75}" presName="text_3" presStyleLbl="node1" presStyleIdx="2" presStyleCnt="3">
        <dgm:presLayoutVars>
          <dgm:bulletEnabled val="1"/>
        </dgm:presLayoutVars>
      </dgm:prSet>
      <dgm:spPr/>
    </dgm:pt>
    <dgm:pt modelId="{BA55E10C-B97D-4DF4-8422-194518B4B4C4}" type="pres">
      <dgm:prSet presAssocID="{1B4FC466-17E3-4213-B81A-1D6B10C92F75}" presName="accent_3" presStyleCnt="0"/>
      <dgm:spPr/>
    </dgm:pt>
    <dgm:pt modelId="{030B61D2-56BC-48CB-9C76-AA98C98A63FC}" type="pres">
      <dgm:prSet presAssocID="{1B4FC466-17E3-4213-B81A-1D6B10C92F75}" presName="accentRepeatNode" presStyleLbl="solidFgAcc1" presStyleIdx="2" presStyleCnt="3"/>
      <dgm:spPr>
        <a:xfrm>
          <a:off x="720774" y="2285864"/>
          <a:ext cx="846937" cy="846937"/>
        </a:xfrm>
        <a:prstGeom prst="ellipse">
          <a:avLst/>
        </a:prstGeom>
        <a:solidFill>
          <a:srgbClr val="FFC000"/>
        </a:solidFill>
        <a:ln w="12700" cap="flat" cmpd="sng" algn="ctr">
          <a:solidFill>
            <a:srgbClr val="FFC000">
              <a:hueOff val="0"/>
              <a:satOff val="0"/>
              <a:lumOff val="0"/>
              <a:alphaOff val="0"/>
            </a:srgbClr>
          </a:solidFill>
          <a:prstDash val="solid"/>
          <a:miter lim="800000"/>
        </a:ln>
        <a:effectLst/>
        <a:scene3d>
          <a:camera prst="orthographicFront"/>
          <a:lightRig rig="threePt" dir="t"/>
        </a:scene3d>
        <a:sp3d>
          <a:bevelT/>
        </a:sp3d>
      </dgm:spPr>
    </dgm:pt>
  </dgm:ptLst>
  <dgm:cxnLst>
    <dgm:cxn modelId="{DBBFC221-F7D2-43F6-A8DE-765899181C63}" type="presOf" srcId="{B6D9FB40-39DC-4352-B7A2-9AA39A9F5A45}" destId="{3B2EB774-56A4-42A5-BFCA-FF3C01456B8E}" srcOrd="0" destOrd="0" presId="urn:microsoft.com/office/officeart/2008/layout/VerticalCurvedList"/>
    <dgm:cxn modelId="{EE6B6627-8A5A-4C09-98D5-47ABFFC19AE5}" srcId="{60DC5392-F481-4325-883D-0AE9612AB15A}" destId="{1B4FC466-17E3-4213-B81A-1D6B10C92F75}" srcOrd="2" destOrd="0" parTransId="{6091D0B5-4667-4D93-880F-A72D297D1640}" sibTransId="{F7403BC2-A2E3-49AC-AEDC-B3DABB8A538F}"/>
    <dgm:cxn modelId="{0F0BDA31-5208-4350-88CA-3436DC6AA348}" type="presOf" srcId="{1B4FC466-17E3-4213-B81A-1D6B10C92F75}" destId="{CFD6800A-2D9D-4C39-81D0-B8B42B5B359C}" srcOrd="0" destOrd="0" presId="urn:microsoft.com/office/officeart/2008/layout/VerticalCurvedList"/>
    <dgm:cxn modelId="{C3563939-61D7-4DE4-8514-18D0AB8083E6}" srcId="{60DC5392-F481-4325-883D-0AE9612AB15A}" destId="{A4329778-16C8-4256-A7D7-8C0CBF71558F}" srcOrd="0" destOrd="0" parTransId="{3F2D2E4E-4591-4398-8C5A-AA88B082C382}" sibTransId="{B6D9FB40-39DC-4352-B7A2-9AA39A9F5A45}"/>
    <dgm:cxn modelId="{896B5053-4A61-4C59-A366-712E0F0D5A06}" type="presOf" srcId="{A4329778-16C8-4256-A7D7-8C0CBF71558F}" destId="{AA457717-AEAD-4EB5-A481-1E2CB613B521}" srcOrd="0" destOrd="0" presId="urn:microsoft.com/office/officeart/2008/layout/VerticalCurvedList"/>
    <dgm:cxn modelId="{AED24A80-FC6B-4393-B314-036070AA058B}" type="presOf" srcId="{EB318784-B446-4F94-BB26-D07034CF8B2B}" destId="{87240950-B9E0-466D-9C2A-FF0C68334363}" srcOrd="0" destOrd="0" presId="urn:microsoft.com/office/officeart/2008/layout/VerticalCurvedList"/>
    <dgm:cxn modelId="{4FF0C99F-08A5-41DA-9026-980529228D55}" type="presOf" srcId="{60DC5392-F481-4325-883D-0AE9612AB15A}" destId="{32EE7D8C-85AB-4C64-8E5E-955EBB6D3504}" srcOrd="0" destOrd="0" presId="urn:microsoft.com/office/officeart/2008/layout/VerticalCurvedList"/>
    <dgm:cxn modelId="{E46665A4-588B-401B-834B-0A3F1529F55D}" srcId="{60DC5392-F481-4325-883D-0AE9612AB15A}" destId="{EB318784-B446-4F94-BB26-D07034CF8B2B}" srcOrd="1" destOrd="0" parTransId="{5E148E95-40D9-409A-8269-1FDBF71C0F62}" sibTransId="{69E24197-57DA-46BC-B577-2C16E0654914}"/>
    <dgm:cxn modelId="{236FC733-F4E3-46C1-9CAF-EEE4046BEF37}" type="presParOf" srcId="{32EE7D8C-85AB-4C64-8E5E-955EBB6D3504}" destId="{64310EFF-3C59-4029-AFB2-F04D6A0FD055}" srcOrd="0" destOrd="0" presId="urn:microsoft.com/office/officeart/2008/layout/VerticalCurvedList"/>
    <dgm:cxn modelId="{9477E036-798B-4AC0-BD11-5925768B483B}" type="presParOf" srcId="{64310EFF-3C59-4029-AFB2-F04D6A0FD055}" destId="{361CB65E-B15D-4AE2-9BAC-4987705906A0}" srcOrd="0" destOrd="0" presId="urn:microsoft.com/office/officeart/2008/layout/VerticalCurvedList"/>
    <dgm:cxn modelId="{05D3FC70-475D-4C80-8FD3-A061ED433DA9}" type="presParOf" srcId="{361CB65E-B15D-4AE2-9BAC-4987705906A0}" destId="{CE8336AF-D96D-4C36-922B-15989C75C284}" srcOrd="0" destOrd="0" presId="urn:microsoft.com/office/officeart/2008/layout/VerticalCurvedList"/>
    <dgm:cxn modelId="{F0E565A3-A8D4-479D-B847-8E39E9460A64}" type="presParOf" srcId="{361CB65E-B15D-4AE2-9BAC-4987705906A0}" destId="{3B2EB774-56A4-42A5-BFCA-FF3C01456B8E}" srcOrd="1" destOrd="0" presId="urn:microsoft.com/office/officeart/2008/layout/VerticalCurvedList"/>
    <dgm:cxn modelId="{693603C2-D659-4312-9F63-EFBBDF557B5F}" type="presParOf" srcId="{361CB65E-B15D-4AE2-9BAC-4987705906A0}" destId="{B57BBF9F-8DF0-40B7-9727-3D7BDA2D3E33}" srcOrd="2" destOrd="0" presId="urn:microsoft.com/office/officeart/2008/layout/VerticalCurvedList"/>
    <dgm:cxn modelId="{B9F695A6-FB26-4FDC-99A7-4C0893CB77D1}" type="presParOf" srcId="{361CB65E-B15D-4AE2-9BAC-4987705906A0}" destId="{5B1E4EB3-5D5E-4618-9D41-FC099346888B}" srcOrd="3" destOrd="0" presId="urn:microsoft.com/office/officeart/2008/layout/VerticalCurvedList"/>
    <dgm:cxn modelId="{0F148AD0-FC73-4CEA-BEEE-89834F86AF9B}" type="presParOf" srcId="{64310EFF-3C59-4029-AFB2-F04D6A0FD055}" destId="{AA457717-AEAD-4EB5-A481-1E2CB613B521}" srcOrd="1" destOrd="0" presId="urn:microsoft.com/office/officeart/2008/layout/VerticalCurvedList"/>
    <dgm:cxn modelId="{4A79674A-9FE9-486F-A16C-E08A1986EFC4}" type="presParOf" srcId="{64310EFF-3C59-4029-AFB2-F04D6A0FD055}" destId="{3360F090-CD62-4C3A-B5B1-9A32121CE5D9}" srcOrd="2" destOrd="0" presId="urn:microsoft.com/office/officeart/2008/layout/VerticalCurvedList"/>
    <dgm:cxn modelId="{1F5D2B0A-A03C-4F46-8C05-D2AA0D1875D2}" type="presParOf" srcId="{3360F090-CD62-4C3A-B5B1-9A32121CE5D9}" destId="{F695ED73-FBA8-48C6-A421-CDAF80858F2E}" srcOrd="0" destOrd="0" presId="urn:microsoft.com/office/officeart/2008/layout/VerticalCurvedList"/>
    <dgm:cxn modelId="{BDB97C04-CE72-4C4F-B1AE-A2B844C14130}" type="presParOf" srcId="{64310EFF-3C59-4029-AFB2-F04D6A0FD055}" destId="{87240950-B9E0-466D-9C2A-FF0C68334363}" srcOrd="3" destOrd="0" presId="urn:microsoft.com/office/officeart/2008/layout/VerticalCurvedList"/>
    <dgm:cxn modelId="{5817321B-0F9A-43D9-81D6-B7428CB63DE1}" type="presParOf" srcId="{64310EFF-3C59-4029-AFB2-F04D6A0FD055}" destId="{5D99CFF6-4A52-4BBD-9580-C84A0C1B5B62}" srcOrd="4" destOrd="0" presId="urn:microsoft.com/office/officeart/2008/layout/VerticalCurvedList"/>
    <dgm:cxn modelId="{7EDF4DDD-C9AA-439A-B92F-F8EBC099F06C}" type="presParOf" srcId="{5D99CFF6-4A52-4BBD-9580-C84A0C1B5B62}" destId="{7335772B-FC7E-4A0C-B914-FD4E966D3C8E}" srcOrd="0" destOrd="0" presId="urn:microsoft.com/office/officeart/2008/layout/VerticalCurvedList"/>
    <dgm:cxn modelId="{1D166D07-3FC3-4BBE-A9D9-ED4EA884540C}" type="presParOf" srcId="{64310EFF-3C59-4029-AFB2-F04D6A0FD055}" destId="{CFD6800A-2D9D-4C39-81D0-B8B42B5B359C}" srcOrd="5" destOrd="0" presId="urn:microsoft.com/office/officeart/2008/layout/VerticalCurvedList"/>
    <dgm:cxn modelId="{E96F80B0-2FE6-4B3A-A36E-C92E412C4F7F}" type="presParOf" srcId="{64310EFF-3C59-4029-AFB2-F04D6A0FD055}" destId="{BA55E10C-B97D-4DF4-8422-194518B4B4C4}" srcOrd="6" destOrd="0" presId="urn:microsoft.com/office/officeart/2008/layout/VerticalCurvedList"/>
    <dgm:cxn modelId="{1AD46022-28B8-4CB4-BFE5-9DDE65A9A16C}" type="presParOf" srcId="{BA55E10C-B97D-4DF4-8422-194518B4B4C4}" destId="{030B61D2-56BC-48CB-9C76-AA98C98A63F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60DC5392-F481-4325-883D-0AE9612AB15A}" type="doc">
      <dgm:prSet loTypeId="urn:microsoft.com/office/officeart/2008/layout/VerticalCurvedList" loCatId="list" qsTypeId="urn:microsoft.com/office/officeart/2005/8/quickstyle/simple1" qsCatId="simple" csTypeId="urn:microsoft.com/office/officeart/2005/8/colors/colorful1" csCatId="colorful" phldr="1"/>
      <dgm:spPr/>
      <dgm:t>
        <a:bodyPr/>
        <a:lstStyle/>
        <a:p>
          <a:endParaRPr lang="es-CO"/>
        </a:p>
      </dgm:t>
    </dgm:pt>
    <dgm:pt modelId="{A4329778-16C8-4256-A7D7-8C0CBF71558F}">
      <dgm:prSet phldrT="[Texto]" custT="1"/>
      <dgm:spPr>
        <a:xfrm>
          <a:off x="509717" y="377883"/>
          <a:ext cx="7541700" cy="677550"/>
        </a:xfrm>
        <a:prstGeom prst="rect">
          <a:avLst/>
        </a:prstGeom>
        <a:solidFill>
          <a:sysClr val="window" lastClr="FFFFFF"/>
        </a:solidFill>
        <a:ln w="19050" cap="flat" cmpd="sng" algn="ctr">
          <a:solidFill>
            <a:srgbClr val="ED7D31"/>
          </a:solidFill>
          <a:prstDash val="solid"/>
          <a:miter lim="800000"/>
        </a:ln>
        <a:effectLst/>
      </dgm:spPr>
      <dgm:t>
        <a:bodyPr/>
        <a:lstStyle/>
        <a:p>
          <a:pPr algn="just">
            <a:buNone/>
          </a:pPr>
          <a:r>
            <a:rPr lang="es-ES" sz="2400" b="1" dirty="0">
              <a:solidFill>
                <a:schemeClr val="bg1">
                  <a:lumMod val="95000"/>
                </a:schemeClr>
              </a:solidFill>
              <a:latin typeface="Trebuchet MS" panose="020B0603020202020204"/>
              <a:ea typeface="+mn-ea"/>
              <a:cs typeface="+mn-cs"/>
            </a:rPr>
            <a:t>Referenciamiento internacional</a:t>
          </a:r>
          <a:endParaRPr lang="es-CO" sz="2400" dirty="0">
            <a:solidFill>
              <a:schemeClr val="bg1">
                <a:lumMod val="95000"/>
              </a:schemeClr>
            </a:solidFill>
            <a:latin typeface="Trebuchet MS" panose="020B0603020202020204"/>
            <a:ea typeface="+mn-ea"/>
            <a:cs typeface="+mn-cs"/>
          </a:endParaRPr>
        </a:p>
      </dgm:t>
    </dgm:pt>
    <dgm:pt modelId="{3F2D2E4E-4591-4398-8C5A-AA88B082C382}" type="parTrans" cxnId="{C3563939-61D7-4DE4-8514-18D0AB8083E6}">
      <dgm:prSet/>
      <dgm:spPr/>
      <dgm:t>
        <a:bodyPr/>
        <a:lstStyle/>
        <a:p>
          <a:endParaRPr lang="es-CO" sz="2400"/>
        </a:p>
      </dgm:t>
    </dgm:pt>
    <dgm:pt modelId="{B6D9FB40-39DC-4352-B7A2-9AA39A9F5A45}" type="sibTrans" cxnId="{C3563939-61D7-4DE4-8514-18D0AB8083E6}">
      <dgm:prSet/>
      <dgm:spPr>
        <a:xfrm>
          <a:off x="-6126981" y="-937410"/>
          <a:ext cx="7293488" cy="7293488"/>
        </a:xfrm>
        <a:prstGeom prst="blockArc">
          <a:avLst>
            <a:gd name="adj1" fmla="val 18900000"/>
            <a:gd name="adj2" fmla="val 2700000"/>
            <a:gd name="adj3" fmla="val 296"/>
          </a:avLst>
        </a:prstGeom>
        <a:noFill/>
        <a:ln w="12700" cap="flat" cmpd="sng" algn="ctr">
          <a:solidFill>
            <a:srgbClr val="ED7D31">
              <a:hueOff val="0"/>
              <a:satOff val="0"/>
              <a:lumOff val="0"/>
              <a:alphaOff val="0"/>
            </a:srgbClr>
          </a:solidFill>
          <a:prstDash val="solid"/>
          <a:miter lim="800000"/>
        </a:ln>
        <a:effectLst/>
      </dgm:spPr>
      <dgm:t>
        <a:bodyPr/>
        <a:lstStyle/>
        <a:p>
          <a:endParaRPr lang="es-CO" sz="2400"/>
        </a:p>
      </dgm:t>
    </dgm:pt>
    <dgm:pt modelId="{EB318784-B446-4F94-BB26-D07034CF8B2B}">
      <dgm:prSet phldrT="[Texto]" custT="1"/>
      <dgm:spPr>
        <a:xfrm>
          <a:off x="995230" y="1354558"/>
          <a:ext cx="7056187" cy="677550"/>
        </a:xfrm>
        <a:prstGeom prst="rect">
          <a:avLst/>
        </a:prstGeom>
        <a:solidFill>
          <a:sysClr val="window" lastClr="FFFFFF"/>
        </a:solidFill>
        <a:ln w="19050" cap="flat" cmpd="sng" algn="ctr">
          <a:solidFill>
            <a:srgbClr val="A5A5A5"/>
          </a:solidFill>
          <a:prstDash val="solid"/>
          <a:miter lim="800000"/>
        </a:ln>
        <a:effectLst/>
      </dgm:spPr>
      <dgm:t>
        <a:bodyPr/>
        <a:lstStyle/>
        <a:p>
          <a:pPr algn="just">
            <a:buNone/>
          </a:pPr>
          <a:r>
            <a:rPr lang="es-ES" sz="2400" b="1" dirty="0">
              <a:solidFill>
                <a:schemeClr val="bg1">
                  <a:lumMod val="95000"/>
                </a:schemeClr>
              </a:solidFill>
              <a:latin typeface="Trebuchet MS" panose="020B0603020202020204"/>
              <a:ea typeface="+mn-ea"/>
              <a:cs typeface="+mn-cs"/>
            </a:rPr>
            <a:t>Capítulo II</a:t>
          </a:r>
          <a:endParaRPr lang="es-CO" sz="2400" b="0" dirty="0">
            <a:solidFill>
              <a:schemeClr val="bg1">
                <a:lumMod val="95000"/>
              </a:schemeClr>
            </a:solidFill>
            <a:latin typeface="Trebuchet MS" panose="020B0603020202020204"/>
            <a:ea typeface="+mn-ea"/>
            <a:cs typeface="+mn-cs"/>
          </a:endParaRPr>
        </a:p>
      </dgm:t>
    </dgm:pt>
    <dgm:pt modelId="{5E148E95-40D9-409A-8269-1FDBF71C0F62}" type="parTrans" cxnId="{E46665A4-588B-401B-834B-0A3F1529F55D}">
      <dgm:prSet/>
      <dgm:spPr/>
      <dgm:t>
        <a:bodyPr/>
        <a:lstStyle/>
        <a:p>
          <a:endParaRPr lang="es-CO" sz="2400"/>
        </a:p>
      </dgm:t>
    </dgm:pt>
    <dgm:pt modelId="{69E24197-57DA-46BC-B577-2C16E0654914}" type="sibTrans" cxnId="{E46665A4-588B-401B-834B-0A3F1529F55D}">
      <dgm:prSet/>
      <dgm:spPr/>
      <dgm:t>
        <a:bodyPr/>
        <a:lstStyle/>
        <a:p>
          <a:endParaRPr lang="es-CO" sz="2400"/>
        </a:p>
      </dgm:t>
    </dgm:pt>
    <dgm:pt modelId="{1B4FC466-17E3-4213-B81A-1D6B10C92F75}">
      <dgm:prSet phldrT="[Texto]" custT="1"/>
      <dgm:spPr>
        <a:xfrm>
          <a:off x="1144243" y="2370558"/>
          <a:ext cx="6907174" cy="677550"/>
        </a:xfrm>
        <a:prstGeom prst="rect">
          <a:avLst/>
        </a:prstGeom>
        <a:solidFill>
          <a:sysClr val="window" lastClr="FFFFFF"/>
        </a:solidFill>
        <a:ln w="19050" cap="flat" cmpd="sng" algn="ctr">
          <a:solidFill>
            <a:srgbClr val="FFC000"/>
          </a:solidFill>
          <a:prstDash val="solid"/>
          <a:miter lim="800000"/>
        </a:ln>
        <a:effectLst/>
      </dgm:spPr>
      <dgm:t>
        <a:bodyPr/>
        <a:lstStyle/>
        <a:p>
          <a:pPr algn="just">
            <a:buNone/>
          </a:pPr>
          <a:r>
            <a:rPr lang="es-ES" sz="2400" b="1" dirty="0">
              <a:solidFill>
                <a:srgbClr val="E7E6E6">
                  <a:lumMod val="50000"/>
                </a:srgbClr>
              </a:solidFill>
              <a:latin typeface="Trebuchet MS" panose="020B0603020202020204"/>
              <a:ea typeface="+mn-ea"/>
              <a:cs typeface="+mn-cs"/>
            </a:rPr>
            <a:t>Alternativas</a:t>
          </a:r>
          <a:endParaRPr lang="es-CO" sz="2400" dirty="0">
            <a:solidFill>
              <a:srgbClr val="E7E6E6">
                <a:lumMod val="50000"/>
              </a:srgbClr>
            </a:solidFill>
            <a:latin typeface="Trebuchet MS" panose="020B0603020202020204"/>
            <a:ea typeface="+mn-ea"/>
            <a:cs typeface="+mn-cs"/>
          </a:endParaRPr>
        </a:p>
      </dgm:t>
    </dgm:pt>
    <dgm:pt modelId="{6091D0B5-4667-4D93-880F-A72D297D1640}" type="parTrans" cxnId="{EE6B6627-8A5A-4C09-98D5-47ABFFC19AE5}">
      <dgm:prSet/>
      <dgm:spPr/>
      <dgm:t>
        <a:bodyPr/>
        <a:lstStyle/>
        <a:p>
          <a:endParaRPr lang="es-CO" sz="2400"/>
        </a:p>
      </dgm:t>
    </dgm:pt>
    <dgm:pt modelId="{F7403BC2-A2E3-49AC-AEDC-B3DABB8A538F}" type="sibTrans" cxnId="{EE6B6627-8A5A-4C09-98D5-47ABFFC19AE5}">
      <dgm:prSet/>
      <dgm:spPr/>
      <dgm:t>
        <a:bodyPr/>
        <a:lstStyle/>
        <a:p>
          <a:endParaRPr lang="es-CO" sz="2400"/>
        </a:p>
      </dgm:t>
    </dgm:pt>
    <dgm:pt modelId="{32EE7D8C-85AB-4C64-8E5E-955EBB6D3504}" type="pres">
      <dgm:prSet presAssocID="{60DC5392-F481-4325-883D-0AE9612AB15A}" presName="Name0" presStyleCnt="0">
        <dgm:presLayoutVars>
          <dgm:chMax val="7"/>
          <dgm:chPref val="7"/>
          <dgm:dir/>
        </dgm:presLayoutVars>
      </dgm:prSet>
      <dgm:spPr/>
    </dgm:pt>
    <dgm:pt modelId="{64310EFF-3C59-4029-AFB2-F04D6A0FD055}" type="pres">
      <dgm:prSet presAssocID="{60DC5392-F481-4325-883D-0AE9612AB15A}" presName="Name1" presStyleCnt="0"/>
      <dgm:spPr/>
    </dgm:pt>
    <dgm:pt modelId="{361CB65E-B15D-4AE2-9BAC-4987705906A0}" type="pres">
      <dgm:prSet presAssocID="{60DC5392-F481-4325-883D-0AE9612AB15A}" presName="cycle" presStyleCnt="0"/>
      <dgm:spPr/>
    </dgm:pt>
    <dgm:pt modelId="{CE8336AF-D96D-4C36-922B-15989C75C284}" type="pres">
      <dgm:prSet presAssocID="{60DC5392-F481-4325-883D-0AE9612AB15A}" presName="srcNode" presStyleLbl="node1" presStyleIdx="0" presStyleCnt="3"/>
      <dgm:spPr/>
    </dgm:pt>
    <dgm:pt modelId="{3B2EB774-56A4-42A5-BFCA-FF3C01456B8E}" type="pres">
      <dgm:prSet presAssocID="{60DC5392-F481-4325-883D-0AE9612AB15A}" presName="conn" presStyleLbl="parChTrans1D2" presStyleIdx="0" presStyleCnt="1"/>
      <dgm:spPr/>
    </dgm:pt>
    <dgm:pt modelId="{B57BBF9F-8DF0-40B7-9727-3D7BDA2D3E33}" type="pres">
      <dgm:prSet presAssocID="{60DC5392-F481-4325-883D-0AE9612AB15A}" presName="extraNode" presStyleLbl="node1" presStyleIdx="0" presStyleCnt="3"/>
      <dgm:spPr/>
    </dgm:pt>
    <dgm:pt modelId="{5B1E4EB3-5D5E-4618-9D41-FC099346888B}" type="pres">
      <dgm:prSet presAssocID="{60DC5392-F481-4325-883D-0AE9612AB15A}" presName="dstNode" presStyleLbl="node1" presStyleIdx="0" presStyleCnt="3"/>
      <dgm:spPr/>
    </dgm:pt>
    <dgm:pt modelId="{AA457717-AEAD-4EB5-A481-1E2CB613B521}" type="pres">
      <dgm:prSet presAssocID="{A4329778-16C8-4256-A7D7-8C0CBF71558F}" presName="text_1" presStyleLbl="node1" presStyleIdx="0" presStyleCnt="3" custLinFactNeighborY="5804">
        <dgm:presLayoutVars>
          <dgm:bulletEnabled val="1"/>
        </dgm:presLayoutVars>
      </dgm:prSet>
      <dgm:spPr/>
    </dgm:pt>
    <dgm:pt modelId="{3360F090-CD62-4C3A-B5B1-9A32121CE5D9}" type="pres">
      <dgm:prSet presAssocID="{A4329778-16C8-4256-A7D7-8C0CBF71558F}" presName="accent_1" presStyleCnt="0"/>
      <dgm:spPr/>
    </dgm:pt>
    <dgm:pt modelId="{F695ED73-FBA8-48C6-A421-CDAF80858F2E}" type="pres">
      <dgm:prSet presAssocID="{A4329778-16C8-4256-A7D7-8C0CBF71558F}" presName="accentRepeatNode" presStyleLbl="solidFgAcc1" presStyleIdx="0" presStyleCnt="3"/>
      <dgm:spPr>
        <a:xfrm>
          <a:off x="86248" y="253864"/>
          <a:ext cx="846937" cy="846937"/>
        </a:xfrm>
        <a:prstGeom prst="ellipse">
          <a:avLst/>
        </a:prstGeom>
        <a:solidFill>
          <a:srgbClr val="ED7D31"/>
        </a:solidFill>
        <a:ln w="12700" cap="flat" cmpd="sng" algn="ctr">
          <a:solidFill>
            <a:srgbClr val="ED7D31">
              <a:hueOff val="0"/>
              <a:satOff val="0"/>
              <a:lumOff val="0"/>
              <a:alphaOff val="0"/>
            </a:srgbClr>
          </a:solidFill>
          <a:prstDash val="solid"/>
          <a:miter lim="800000"/>
        </a:ln>
        <a:effectLst/>
        <a:scene3d>
          <a:camera prst="orthographicFront"/>
          <a:lightRig rig="threePt" dir="t"/>
        </a:scene3d>
        <a:sp3d>
          <a:bevelT/>
        </a:sp3d>
      </dgm:spPr>
    </dgm:pt>
    <dgm:pt modelId="{87240950-B9E0-466D-9C2A-FF0C68334363}" type="pres">
      <dgm:prSet presAssocID="{EB318784-B446-4F94-BB26-D07034CF8B2B}" presName="text_2" presStyleLbl="node1" presStyleIdx="1" presStyleCnt="3">
        <dgm:presLayoutVars>
          <dgm:bulletEnabled val="1"/>
        </dgm:presLayoutVars>
      </dgm:prSet>
      <dgm:spPr/>
    </dgm:pt>
    <dgm:pt modelId="{5D99CFF6-4A52-4BBD-9580-C84A0C1B5B62}" type="pres">
      <dgm:prSet presAssocID="{EB318784-B446-4F94-BB26-D07034CF8B2B}" presName="accent_2" presStyleCnt="0"/>
      <dgm:spPr/>
    </dgm:pt>
    <dgm:pt modelId="{7335772B-FC7E-4A0C-B914-FD4E966D3C8E}" type="pres">
      <dgm:prSet presAssocID="{EB318784-B446-4F94-BB26-D07034CF8B2B}" presName="accentRepeatNode" presStyleLbl="solidFgAcc1" presStyleIdx="1" presStyleCnt="3"/>
      <dgm:spPr>
        <a:xfrm>
          <a:off x="571761" y="1269864"/>
          <a:ext cx="846937" cy="846937"/>
        </a:xfrm>
        <a:prstGeom prst="ellipse">
          <a:avLst/>
        </a:prstGeom>
        <a:solidFill>
          <a:srgbClr val="A5A5A5"/>
        </a:solidFill>
        <a:ln w="12700" cap="flat" cmpd="sng" algn="ctr">
          <a:solidFill>
            <a:srgbClr val="A5A5A5">
              <a:hueOff val="0"/>
              <a:satOff val="0"/>
              <a:lumOff val="0"/>
              <a:alphaOff val="0"/>
            </a:srgbClr>
          </a:solidFill>
          <a:prstDash val="solid"/>
          <a:miter lim="800000"/>
        </a:ln>
        <a:effectLst/>
        <a:scene3d>
          <a:camera prst="orthographicFront"/>
          <a:lightRig rig="threePt" dir="t"/>
        </a:scene3d>
        <a:sp3d>
          <a:bevelT/>
        </a:sp3d>
      </dgm:spPr>
    </dgm:pt>
    <dgm:pt modelId="{CFD6800A-2D9D-4C39-81D0-B8B42B5B359C}" type="pres">
      <dgm:prSet presAssocID="{1B4FC466-17E3-4213-B81A-1D6B10C92F75}" presName="text_3" presStyleLbl="node1" presStyleIdx="2" presStyleCnt="3">
        <dgm:presLayoutVars>
          <dgm:bulletEnabled val="1"/>
        </dgm:presLayoutVars>
      </dgm:prSet>
      <dgm:spPr/>
    </dgm:pt>
    <dgm:pt modelId="{BA55E10C-B97D-4DF4-8422-194518B4B4C4}" type="pres">
      <dgm:prSet presAssocID="{1B4FC466-17E3-4213-B81A-1D6B10C92F75}" presName="accent_3" presStyleCnt="0"/>
      <dgm:spPr/>
    </dgm:pt>
    <dgm:pt modelId="{030B61D2-56BC-48CB-9C76-AA98C98A63FC}" type="pres">
      <dgm:prSet presAssocID="{1B4FC466-17E3-4213-B81A-1D6B10C92F75}" presName="accentRepeatNode" presStyleLbl="solidFgAcc1" presStyleIdx="2" presStyleCnt="3"/>
      <dgm:spPr>
        <a:xfrm>
          <a:off x="720774" y="2285864"/>
          <a:ext cx="846937" cy="846937"/>
        </a:xfrm>
        <a:prstGeom prst="ellipse">
          <a:avLst/>
        </a:prstGeom>
        <a:solidFill>
          <a:srgbClr val="FFC000"/>
        </a:solidFill>
        <a:ln w="12700" cap="flat" cmpd="sng" algn="ctr">
          <a:solidFill>
            <a:srgbClr val="FFC000">
              <a:hueOff val="0"/>
              <a:satOff val="0"/>
              <a:lumOff val="0"/>
              <a:alphaOff val="0"/>
            </a:srgbClr>
          </a:solidFill>
          <a:prstDash val="solid"/>
          <a:miter lim="800000"/>
        </a:ln>
        <a:effectLst/>
        <a:scene3d>
          <a:camera prst="orthographicFront"/>
          <a:lightRig rig="threePt" dir="t"/>
        </a:scene3d>
        <a:sp3d>
          <a:bevelT/>
        </a:sp3d>
      </dgm:spPr>
    </dgm:pt>
  </dgm:ptLst>
  <dgm:cxnLst>
    <dgm:cxn modelId="{DBBFC221-F7D2-43F6-A8DE-765899181C63}" type="presOf" srcId="{B6D9FB40-39DC-4352-B7A2-9AA39A9F5A45}" destId="{3B2EB774-56A4-42A5-BFCA-FF3C01456B8E}" srcOrd="0" destOrd="0" presId="urn:microsoft.com/office/officeart/2008/layout/VerticalCurvedList"/>
    <dgm:cxn modelId="{EE6B6627-8A5A-4C09-98D5-47ABFFC19AE5}" srcId="{60DC5392-F481-4325-883D-0AE9612AB15A}" destId="{1B4FC466-17E3-4213-B81A-1D6B10C92F75}" srcOrd="2" destOrd="0" parTransId="{6091D0B5-4667-4D93-880F-A72D297D1640}" sibTransId="{F7403BC2-A2E3-49AC-AEDC-B3DABB8A538F}"/>
    <dgm:cxn modelId="{0F0BDA31-5208-4350-88CA-3436DC6AA348}" type="presOf" srcId="{1B4FC466-17E3-4213-B81A-1D6B10C92F75}" destId="{CFD6800A-2D9D-4C39-81D0-B8B42B5B359C}" srcOrd="0" destOrd="0" presId="urn:microsoft.com/office/officeart/2008/layout/VerticalCurvedList"/>
    <dgm:cxn modelId="{C3563939-61D7-4DE4-8514-18D0AB8083E6}" srcId="{60DC5392-F481-4325-883D-0AE9612AB15A}" destId="{A4329778-16C8-4256-A7D7-8C0CBF71558F}" srcOrd="0" destOrd="0" parTransId="{3F2D2E4E-4591-4398-8C5A-AA88B082C382}" sibTransId="{B6D9FB40-39DC-4352-B7A2-9AA39A9F5A45}"/>
    <dgm:cxn modelId="{896B5053-4A61-4C59-A366-712E0F0D5A06}" type="presOf" srcId="{A4329778-16C8-4256-A7D7-8C0CBF71558F}" destId="{AA457717-AEAD-4EB5-A481-1E2CB613B521}" srcOrd="0" destOrd="0" presId="urn:microsoft.com/office/officeart/2008/layout/VerticalCurvedList"/>
    <dgm:cxn modelId="{AED24A80-FC6B-4393-B314-036070AA058B}" type="presOf" srcId="{EB318784-B446-4F94-BB26-D07034CF8B2B}" destId="{87240950-B9E0-466D-9C2A-FF0C68334363}" srcOrd="0" destOrd="0" presId="urn:microsoft.com/office/officeart/2008/layout/VerticalCurvedList"/>
    <dgm:cxn modelId="{4FF0C99F-08A5-41DA-9026-980529228D55}" type="presOf" srcId="{60DC5392-F481-4325-883D-0AE9612AB15A}" destId="{32EE7D8C-85AB-4C64-8E5E-955EBB6D3504}" srcOrd="0" destOrd="0" presId="urn:microsoft.com/office/officeart/2008/layout/VerticalCurvedList"/>
    <dgm:cxn modelId="{E46665A4-588B-401B-834B-0A3F1529F55D}" srcId="{60DC5392-F481-4325-883D-0AE9612AB15A}" destId="{EB318784-B446-4F94-BB26-D07034CF8B2B}" srcOrd="1" destOrd="0" parTransId="{5E148E95-40D9-409A-8269-1FDBF71C0F62}" sibTransId="{69E24197-57DA-46BC-B577-2C16E0654914}"/>
    <dgm:cxn modelId="{236FC733-F4E3-46C1-9CAF-EEE4046BEF37}" type="presParOf" srcId="{32EE7D8C-85AB-4C64-8E5E-955EBB6D3504}" destId="{64310EFF-3C59-4029-AFB2-F04D6A0FD055}" srcOrd="0" destOrd="0" presId="urn:microsoft.com/office/officeart/2008/layout/VerticalCurvedList"/>
    <dgm:cxn modelId="{9477E036-798B-4AC0-BD11-5925768B483B}" type="presParOf" srcId="{64310EFF-3C59-4029-AFB2-F04D6A0FD055}" destId="{361CB65E-B15D-4AE2-9BAC-4987705906A0}" srcOrd="0" destOrd="0" presId="urn:microsoft.com/office/officeart/2008/layout/VerticalCurvedList"/>
    <dgm:cxn modelId="{05D3FC70-475D-4C80-8FD3-A061ED433DA9}" type="presParOf" srcId="{361CB65E-B15D-4AE2-9BAC-4987705906A0}" destId="{CE8336AF-D96D-4C36-922B-15989C75C284}" srcOrd="0" destOrd="0" presId="urn:microsoft.com/office/officeart/2008/layout/VerticalCurvedList"/>
    <dgm:cxn modelId="{F0E565A3-A8D4-479D-B847-8E39E9460A64}" type="presParOf" srcId="{361CB65E-B15D-4AE2-9BAC-4987705906A0}" destId="{3B2EB774-56A4-42A5-BFCA-FF3C01456B8E}" srcOrd="1" destOrd="0" presId="urn:microsoft.com/office/officeart/2008/layout/VerticalCurvedList"/>
    <dgm:cxn modelId="{693603C2-D659-4312-9F63-EFBBDF557B5F}" type="presParOf" srcId="{361CB65E-B15D-4AE2-9BAC-4987705906A0}" destId="{B57BBF9F-8DF0-40B7-9727-3D7BDA2D3E33}" srcOrd="2" destOrd="0" presId="urn:microsoft.com/office/officeart/2008/layout/VerticalCurvedList"/>
    <dgm:cxn modelId="{B9F695A6-FB26-4FDC-99A7-4C0893CB77D1}" type="presParOf" srcId="{361CB65E-B15D-4AE2-9BAC-4987705906A0}" destId="{5B1E4EB3-5D5E-4618-9D41-FC099346888B}" srcOrd="3" destOrd="0" presId="urn:microsoft.com/office/officeart/2008/layout/VerticalCurvedList"/>
    <dgm:cxn modelId="{0F148AD0-FC73-4CEA-BEEE-89834F86AF9B}" type="presParOf" srcId="{64310EFF-3C59-4029-AFB2-F04D6A0FD055}" destId="{AA457717-AEAD-4EB5-A481-1E2CB613B521}" srcOrd="1" destOrd="0" presId="urn:microsoft.com/office/officeart/2008/layout/VerticalCurvedList"/>
    <dgm:cxn modelId="{4A79674A-9FE9-486F-A16C-E08A1986EFC4}" type="presParOf" srcId="{64310EFF-3C59-4029-AFB2-F04D6A0FD055}" destId="{3360F090-CD62-4C3A-B5B1-9A32121CE5D9}" srcOrd="2" destOrd="0" presId="urn:microsoft.com/office/officeart/2008/layout/VerticalCurvedList"/>
    <dgm:cxn modelId="{1F5D2B0A-A03C-4F46-8C05-D2AA0D1875D2}" type="presParOf" srcId="{3360F090-CD62-4C3A-B5B1-9A32121CE5D9}" destId="{F695ED73-FBA8-48C6-A421-CDAF80858F2E}" srcOrd="0" destOrd="0" presId="urn:microsoft.com/office/officeart/2008/layout/VerticalCurvedList"/>
    <dgm:cxn modelId="{BDB97C04-CE72-4C4F-B1AE-A2B844C14130}" type="presParOf" srcId="{64310EFF-3C59-4029-AFB2-F04D6A0FD055}" destId="{87240950-B9E0-466D-9C2A-FF0C68334363}" srcOrd="3" destOrd="0" presId="urn:microsoft.com/office/officeart/2008/layout/VerticalCurvedList"/>
    <dgm:cxn modelId="{5817321B-0F9A-43D9-81D6-B7428CB63DE1}" type="presParOf" srcId="{64310EFF-3C59-4029-AFB2-F04D6A0FD055}" destId="{5D99CFF6-4A52-4BBD-9580-C84A0C1B5B62}" srcOrd="4" destOrd="0" presId="urn:microsoft.com/office/officeart/2008/layout/VerticalCurvedList"/>
    <dgm:cxn modelId="{7EDF4DDD-C9AA-439A-B92F-F8EBC099F06C}" type="presParOf" srcId="{5D99CFF6-4A52-4BBD-9580-C84A0C1B5B62}" destId="{7335772B-FC7E-4A0C-B914-FD4E966D3C8E}" srcOrd="0" destOrd="0" presId="urn:microsoft.com/office/officeart/2008/layout/VerticalCurvedList"/>
    <dgm:cxn modelId="{1D166D07-3FC3-4BBE-A9D9-ED4EA884540C}" type="presParOf" srcId="{64310EFF-3C59-4029-AFB2-F04D6A0FD055}" destId="{CFD6800A-2D9D-4C39-81D0-B8B42B5B359C}" srcOrd="5" destOrd="0" presId="urn:microsoft.com/office/officeart/2008/layout/VerticalCurvedList"/>
    <dgm:cxn modelId="{E96F80B0-2FE6-4B3A-A36E-C92E412C4F7F}" type="presParOf" srcId="{64310EFF-3C59-4029-AFB2-F04D6A0FD055}" destId="{BA55E10C-B97D-4DF4-8422-194518B4B4C4}" srcOrd="6" destOrd="0" presId="urn:microsoft.com/office/officeart/2008/layout/VerticalCurvedList"/>
    <dgm:cxn modelId="{1AD46022-28B8-4CB4-BFE5-9DDE65A9A16C}" type="presParOf" srcId="{BA55E10C-B97D-4DF4-8422-194518B4B4C4}" destId="{030B61D2-56BC-48CB-9C76-AA98C98A63F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DC5392-F481-4325-883D-0AE9612AB15A}" type="doc">
      <dgm:prSet loTypeId="urn:microsoft.com/office/officeart/2005/8/layout/list1" loCatId="list" qsTypeId="urn:microsoft.com/office/officeart/2005/8/quickstyle/3d3" qsCatId="3D" csTypeId="urn:microsoft.com/office/officeart/2005/8/colors/accent1_5" csCatId="accent1" phldr="1"/>
      <dgm:spPr/>
      <dgm:t>
        <a:bodyPr/>
        <a:lstStyle/>
        <a:p>
          <a:endParaRPr lang="es-CO"/>
        </a:p>
      </dgm:t>
    </dgm:pt>
    <dgm:pt modelId="{A4329778-16C8-4256-A7D7-8C0CBF71558F}">
      <dgm:prSet phldrT="[Texto]" custT="1"/>
      <dgm:spPr>
        <a:gradFill rotWithShape="0">
          <a:gsLst>
            <a:gs pos="0">
              <a:srgbClr val="F18C55">
                <a:alpha val="70000"/>
              </a:srgbClr>
            </a:gs>
            <a:gs pos="50000">
              <a:srgbClr val="ED7D31">
                <a:hueOff val="0"/>
                <a:satOff val="0"/>
                <a:lumOff val="0"/>
                <a:alphaOff val="0"/>
                <a:satMod val="110000"/>
                <a:lumMod val="100000"/>
                <a:shade val="100000"/>
              </a:srgbClr>
            </a:gs>
            <a:gs pos="100000">
              <a:srgbClr val="ED7D31">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solidFill>
                <a:sysClr val="window" lastClr="FFFFFF"/>
              </a:solidFill>
              <a:latin typeface="+mj-lt"/>
              <a:ea typeface="+mn-ea"/>
              <a:cs typeface="Calibri" panose="020F0502020204030204" pitchFamily="34" charset="0"/>
            </a:rPr>
            <a:t>Antecedentes y variables </a:t>
          </a:r>
          <a:r>
            <a:rPr lang="es-ES" sz="2400" b="0" kern="1200" baseline="30000" dirty="0">
              <a:latin typeface="+mj-lt"/>
              <a:cs typeface="Calibri" panose="020F0502020204030204" pitchFamily="34" charset="0"/>
            </a:rPr>
            <a:t>(1)</a:t>
          </a:r>
          <a:endParaRPr lang="es-CO" sz="2400" b="0" kern="1200" dirty="0">
            <a:latin typeface="+mj-lt"/>
            <a:cs typeface="Calibri" panose="020F0502020204030204" pitchFamily="34" charset="0"/>
          </a:endParaRPr>
        </a:p>
      </dgm:t>
    </dgm:pt>
    <dgm:pt modelId="{3F2D2E4E-4591-4398-8C5A-AA88B082C382}" type="parTrans" cxnId="{C3563939-61D7-4DE4-8514-18D0AB8083E6}">
      <dgm:prSet/>
      <dgm:spPr/>
      <dgm:t>
        <a:bodyPr/>
        <a:lstStyle/>
        <a:p>
          <a:endParaRPr lang="es-CO" sz="2400" b="0">
            <a:latin typeface="+mj-lt"/>
            <a:cs typeface="Calibri" panose="020F0502020204030204" pitchFamily="34" charset="0"/>
          </a:endParaRPr>
        </a:p>
      </dgm:t>
    </dgm:pt>
    <dgm:pt modelId="{B6D9FB40-39DC-4352-B7A2-9AA39A9F5A45}" type="sibTrans" cxnId="{C3563939-61D7-4DE4-8514-18D0AB8083E6}">
      <dgm:prSet/>
      <dgm:spPr/>
      <dgm:t>
        <a:bodyPr/>
        <a:lstStyle/>
        <a:p>
          <a:endParaRPr lang="es-CO" sz="2400" b="0">
            <a:latin typeface="+mj-lt"/>
            <a:cs typeface="Calibri" panose="020F0502020204030204" pitchFamily="34" charset="0"/>
          </a:endParaRPr>
        </a:p>
      </dgm:t>
    </dgm:pt>
    <dgm:pt modelId="{EB318784-B446-4F94-BB26-D07034CF8B2B}">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Información general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gm:t>
    </dgm:pt>
    <dgm:pt modelId="{5E148E95-40D9-409A-8269-1FDBF71C0F62}" type="parTrans" cxnId="{E46665A4-588B-401B-834B-0A3F1529F55D}">
      <dgm:prSet/>
      <dgm:spPr/>
      <dgm:t>
        <a:bodyPr/>
        <a:lstStyle/>
        <a:p>
          <a:endParaRPr lang="es-CO" sz="2400" b="0">
            <a:latin typeface="+mj-lt"/>
            <a:cs typeface="Calibri" panose="020F0502020204030204" pitchFamily="34" charset="0"/>
          </a:endParaRPr>
        </a:p>
      </dgm:t>
    </dgm:pt>
    <dgm:pt modelId="{69E24197-57DA-46BC-B577-2C16E0654914}" type="sibTrans" cxnId="{E46665A4-588B-401B-834B-0A3F1529F55D}">
      <dgm:prSet/>
      <dgm:spPr/>
      <dgm:t>
        <a:bodyPr/>
        <a:lstStyle/>
        <a:p>
          <a:endParaRPr lang="es-CO" sz="2400" b="0">
            <a:latin typeface="+mj-lt"/>
            <a:cs typeface="Calibri" panose="020F0502020204030204" pitchFamily="34" charset="0"/>
          </a:endParaRPr>
        </a:p>
      </dgm:t>
    </dgm:pt>
    <dgm:pt modelId="{1B4FC466-17E3-4213-B81A-1D6B10C92F75}">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Árboles de problema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gm:t>
    </dgm:pt>
    <dgm:pt modelId="{6091D0B5-4667-4D93-880F-A72D297D1640}" type="parTrans" cxnId="{EE6B6627-8A5A-4C09-98D5-47ABFFC19AE5}">
      <dgm:prSet/>
      <dgm:spPr/>
      <dgm:t>
        <a:bodyPr/>
        <a:lstStyle/>
        <a:p>
          <a:endParaRPr lang="es-CO" sz="2400" b="0">
            <a:latin typeface="+mj-lt"/>
            <a:cs typeface="Calibri" panose="020F0502020204030204" pitchFamily="34" charset="0"/>
          </a:endParaRPr>
        </a:p>
      </dgm:t>
    </dgm:pt>
    <dgm:pt modelId="{F7403BC2-A2E3-49AC-AEDC-B3DABB8A538F}" type="sibTrans" cxnId="{EE6B6627-8A5A-4C09-98D5-47ABFFC19AE5}">
      <dgm:prSet/>
      <dgm:spPr/>
      <dgm:t>
        <a:bodyPr/>
        <a:lstStyle/>
        <a:p>
          <a:endParaRPr lang="es-CO" sz="2400" b="0">
            <a:latin typeface="+mj-lt"/>
            <a:cs typeface="Calibri" panose="020F0502020204030204" pitchFamily="34" charset="0"/>
          </a:endParaRPr>
        </a:p>
      </dgm:t>
    </dgm:pt>
    <dgm:pt modelId="{139F921E-ADB4-403C-9D6C-28FA23EFEB16}">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Formulación de Alternativas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F22D96BD-7EA3-4BD7-834A-64D80FAFF16E}" type="parTrans" cxnId="{B686F2B5-2889-46EC-9526-E3F727FD255A}">
      <dgm:prSet/>
      <dgm:spPr/>
      <dgm:t>
        <a:bodyPr/>
        <a:lstStyle/>
        <a:p>
          <a:endParaRPr lang="es-CO" sz="2400" b="0">
            <a:latin typeface="+mj-lt"/>
            <a:cs typeface="Calibri" panose="020F0502020204030204" pitchFamily="34" charset="0"/>
          </a:endParaRPr>
        </a:p>
      </dgm:t>
    </dgm:pt>
    <dgm:pt modelId="{BD6A6ED8-BB1A-4FCD-90B4-32596BF9838D}" type="sibTrans" cxnId="{B686F2B5-2889-46EC-9526-E3F727FD255A}">
      <dgm:prSet/>
      <dgm:spPr/>
      <dgm:t>
        <a:bodyPr/>
        <a:lstStyle/>
        <a:p>
          <a:endParaRPr lang="es-CO" sz="2400" b="0">
            <a:latin typeface="+mj-lt"/>
            <a:cs typeface="Calibri" panose="020F0502020204030204" pitchFamily="34" charset="0"/>
          </a:endParaRPr>
        </a:p>
      </dgm:t>
    </dgm:pt>
    <dgm:pt modelId="{FD88F330-B42E-4FED-9BFF-CA73D9383400}">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Referenciamiento internacional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1F8BBE4B-24BD-46D4-8399-702F46FFE9C0}" type="parTrans" cxnId="{CB1A024B-3278-4747-A04A-9D023F141E0F}">
      <dgm:prSet/>
      <dgm:spPr/>
      <dgm:t>
        <a:bodyPr/>
        <a:lstStyle/>
        <a:p>
          <a:endParaRPr lang="es-CO" sz="2400" b="0">
            <a:latin typeface="+mj-lt"/>
            <a:cs typeface="Calibri" panose="020F0502020204030204" pitchFamily="34" charset="0"/>
          </a:endParaRPr>
        </a:p>
      </dgm:t>
    </dgm:pt>
    <dgm:pt modelId="{C56A8233-0905-4821-B658-2641164315DA}" type="sibTrans" cxnId="{CB1A024B-3278-4747-A04A-9D023F141E0F}">
      <dgm:prSet/>
      <dgm:spPr/>
      <dgm:t>
        <a:bodyPr/>
        <a:lstStyle/>
        <a:p>
          <a:endParaRPr lang="es-CO" sz="2400" b="0">
            <a:latin typeface="+mj-lt"/>
            <a:cs typeface="Calibri" panose="020F0502020204030204" pitchFamily="34" charset="0"/>
          </a:endParaRPr>
        </a:p>
      </dgm:t>
    </dgm:pt>
    <dgm:pt modelId="{8B532081-C785-468C-B6B3-47442712357E}">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Buenas prácticas de los agentes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7B877E49-6B32-4BBF-B430-3A002E678C17}" type="parTrans" cxnId="{E9D1CDDE-823E-4C10-88AC-A1835742A8EF}">
      <dgm:prSet/>
      <dgm:spPr/>
      <dgm:t>
        <a:bodyPr/>
        <a:lstStyle/>
        <a:p>
          <a:endParaRPr lang="es-CO" sz="2400">
            <a:latin typeface="+mj-lt"/>
          </a:endParaRPr>
        </a:p>
      </dgm:t>
    </dgm:pt>
    <dgm:pt modelId="{B0914BEF-C7C1-4A79-9A64-E9612A0E975D}" type="sibTrans" cxnId="{E9D1CDDE-823E-4C10-88AC-A1835742A8EF}">
      <dgm:prSet/>
      <dgm:spPr/>
      <dgm:t>
        <a:bodyPr/>
        <a:lstStyle/>
        <a:p>
          <a:endParaRPr lang="es-CO" sz="2400">
            <a:latin typeface="+mj-lt"/>
          </a:endParaRPr>
        </a:p>
      </dgm:t>
    </dgm:pt>
    <dgm:pt modelId="{10FAD67B-8E98-4E6D-91F7-0171193961D8}" type="pres">
      <dgm:prSet presAssocID="{60DC5392-F481-4325-883D-0AE9612AB15A}" presName="linear" presStyleCnt="0">
        <dgm:presLayoutVars>
          <dgm:dir/>
          <dgm:animLvl val="lvl"/>
          <dgm:resizeHandles val="exact"/>
        </dgm:presLayoutVars>
      </dgm:prSet>
      <dgm:spPr/>
    </dgm:pt>
    <dgm:pt modelId="{5BC74B60-AC6E-4011-9704-C8D27B758DB5}" type="pres">
      <dgm:prSet presAssocID="{A4329778-16C8-4256-A7D7-8C0CBF71558F}" presName="parentLin" presStyleCnt="0"/>
      <dgm:spPr/>
    </dgm:pt>
    <dgm:pt modelId="{3C87A7CE-C79F-4668-B312-2819AF139DED}" type="pres">
      <dgm:prSet presAssocID="{A4329778-16C8-4256-A7D7-8C0CBF71558F}" presName="parentLeftMargin" presStyleLbl="node1" presStyleIdx="0" presStyleCnt="6"/>
      <dgm:spPr/>
    </dgm:pt>
    <dgm:pt modelId="{563FC6FD-0F29-466E-BD2A-21BC0F10E038}" type="pres">
      <dgm:prSet presAssocID="{A4329778-16C8-4256-A7D7-8C0CBF71558F}" presName="parentText" presStyleLbl="node1" presStyleIdx="0" presStyleCnt="6">
        <dgm:presLayoutVars>
          <dgm:chMax val="0"/>
          <dgm:bulletEnabled val="1"/>
        </dgm:presLayoutVars>
      </dgm:prSet>
      <dgm:spPr>
        <a:xfrm>
          <a:off x="342408" y="53500"/>
          <a:ext cx="4793717" cy="678960"/>
        </a:xfrm>
        <a:prstGeom prst="roundRect">
          <a:avLst/>
        </a:prstGeom>
      </dgm:spPr>
    </dgm:pt>
    <dgm:pt modelId="{E3D334D0-1169-46CB-8A77-A6ACA899FA9A}" type="pres">
      <dgm:prSet presAssocID="{A4329778-16C8-4256-A7D7-8C0CBF71558F}" presName="negativeSpace" presStyleCnt="0"/>
      <dgm:spPr/>
    </dgm:pt>
    <dgm:pt modelId="{29EECB49-D432-44D5-86B9-808B5AC952B0}" type="pres">
      <dgm:prSet presAssocID="{A4329778-16C8-4256-A7D7-8C0CBF71558F}" presName="childText" presStyleLbl="conFgAcc1" presStyleIdx="0" presStyleCnt="6">
        <dgm:presLayoutVars>
          <dgm:bulletEnabled val="1"/>
        </dgm:presLayoutVars>
      </dgm:prSet>
      <dgm:spPr>
        <a:xfrm>
          <a:off x="0" y="392980"/>
          <a:ext cx="6848168" cy="579600"/>
        </a:xfrm>
        <a:prstGeom prst="rect">
          <a:avLst/>
        </a:prstGeom>
        <a:solidFill>
          <a:sysClr val="window" lastClr="FFFFFF">
            <a:alpha val="90000"/>
            <a:hueOff val="0"/>
            <a:satOff val="0"/>
            <a:lumOff val="0"/>
            <a:alphaOff val="0"/>
          </a:sysClr>
        </a:solidFill>
        <a:ln w="12700" cap="flat" cmpd="sng" algn="ctr">
          <a:solidFill>
            <a:srgbClr val="ED7D31">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gm:spPr>
    </dgm:pt>
    <dgm:pt modelId="{75B5BDF5-D2E2-44B9-8CB9-90150F51B795}" type="pres">
      <dgm:prSet presAssocID="{B6D9FB40-39DC-4352-B7A2-9AA39A9F5A45}" presName="spaceBetweenRectangles" presStyleCnt="0"/>
      <dgm:spPr/>
    </dgm:pt>
    <dgm:pt modelId="{7438B465-E00B-4130-AB3C-C8563211B28F}" type="pres">
      <dgm:prSet presAssocID="{EB318784-B446-4F94-BB26-D07034CF8B2B}" presName="parentLin" presStyleCnt="0"/>
      <dgm:spPr/>
    </dgm:pt>
    <dgm:pt modelId="{B10BA39F-6888-4C73-9EBF-AC81C9276971}" type="pres">
      <dgm:prSet presAssocID="{EB318784-B446-4F94-BB26-D07034CF8B2B}" presName="parentLeftMargin" presStyleLbl="node1" presStyleIdx="0" presStyleCnt="6"/>
      <dgm:spPr/>
    </dgm:pt>
    <dgm:pt modelId="{58C7DFA4-F446-4D30-BE02-961EF4E6B64F}" type="pres">
      <dgm:prSet presAssocID="{EB318784-B446-4F94-BB26-D07034CF8B2B}" presName="parentText" presStyleLbl="node1" presStyleIdx="1" presStyleCnt="6">
        <dgm:presLayoutVars>
          <dgm:chMax val="0"/>
          <dgm:bulletEnabled val="1"/>
        </dgm:presLayoutVars>
      </dgm:prSet>
      <dgm:spPr>
        <a:xfrm>
          <a:off x="342408" y="1096780"/>
          <a:ext cx="4793717" cy="678960"/>
        </a:xfrm>
        <a:prstGeom prst="roundRect">
          <a:avLst/>
        </a:prstGeom>
      </dgm:spPr>
    </dgm:pt>
    <dgm:pt modelId="{FF914A63-55A4-49BC-BBF0-EAEB4E9931F6}" type="pres">
      <dgm:prSet presAssocID="{EB318784-B446-4F94-BB26-D07034CF8B2B}" presName="negativeSpace" presStyleCnt="0"/>
      <dgm:spPr/>
    </dgm:pt>
    <dgm:pt modelId="{44B9B335-C36E-4F96-9CDE-06FBA7BB3D21}" type="pres">
      <dgm:prSet presAssocID="{EB318784-B446-4F94-BB26-D07034CF8B2B}" presName="childText" presStyleLbl="conFgAcc1" presStyleIdx="1" presStyleCnt="6">
        <dgm:presLayoutVars>
          <dgm:bulletEnabled val="1"/>
        </dgm:presLayoutVars>
      </dgm:prSet>
      <dgm:spPr>
        <a:ln w="12700">
          <a:solidFill>
            <a:schemeClr val="tx2"/>
          </a:solidFill>
          <a:miter lim="800000"/>
        </a:ln>
      </dgm:spPr>
    </dgm:pt>
    <dgm:pt modelId="{2A6424F6-C7D1-494E-8BF1-7DE1EC588C75}" type="pres">
      <dgm:prSet presAssocID="{69E24197-57DA-46BC-B577-2C16E0654914}" presName="spaceBetweenRectangles" presStyleCnt="0"/>
      <dgm:spPr/>
    </dgm:pt>
    <dgm:pt modelId="{71FBB587-0C4B-4959-94E0-0BC385115E37}" type="pres">
      <dgm:prSet presAssocID="{1B4FC466-17E3-4213-B81A-1D6B10C92F75}" presName="parentLin" presStyleCnt="0"/>
      <dgm:spPr/>
    </dgm:pt>
    <dgm:pt modelId="{3E778EF2-94DB-433D-B561-2CD7820AD61B}" type="pres">
      <dgm:prSet presAssocID="{1B4FC466-17E3-4213-B81A-1D6B10C92F75}" presName="parentLeftMargin" presStyleLbl="node1" presStyleIdx="1" presStyleCnt="6"/>
      <dgm:spPr/>
    </dgm:pt>
    <dgm:pt modelId="{43769E0B-3063-4125-8A7F-45B473C54491}" type="pres">
      <dgm:prSet presAssocID="{1B4FC466-17E3-4213-B81A-1D6B10C92F75}" presName="parentText" presStyleLbl="node1" presStyleIdx="2" presStyleCnt="6">
        <dgm:presLayoutVars>
          <dgm:chMax val="0"/>
          <dgm:bulletEnabled val="1"/>
        </dgm:presLayoutVars>
      </dgm:prSet>
      <dgm:spPr>
        <a:xfrm>
          <a:off x="342408" y="2140060"/>
          <a:ext cx="4793717" cy="678960"/>
        </a:xfrm>
        <a:prstGeom prst="roundRect">
          <a:avLst/>
        </a:prstGeom>
      </dgm:spPr>
    </dgm:pt>
    <dgm:pt modelId="{7C1C254C-1240-43E0-9EBC-BC7A1A6914C8}" type="pres">
      <dgm:prSet presAssocID="{1B4FC466-17E3-4213-B81A-1D6B10C92F75}" presName="negativeSpace" presStyleCnt="0"/>
      <dgm:spPr/>
    </dgm:pt>
    <dgm:pt modelId="{A96CAAAE-D842-4095-9395-BFE1D68EF363}" type="pres">
      <dgm:prSet presAssocID="{1B4FC466-17E3-4213-B81A-1D6B10C92F75}" presName="childText" presStyleLbl="conFgAcc1" presStyleIdx="2" presStyleCnt="6">
        <dgm:presLayoutVars>
          <dgm:bulletEnabled val="1"/>
        </dgm:presLayoutVars>
      </dgm:prSet>
      <dgm:spPr>
        <a:xfrm>
          <a:off x="0" y="2479540"/>
          <a:ext cx="6848168" cy="579600"/>
        </a:xfrm>
        <a:prstGeom prst="rect">
          <a:avLst/>
        </a:prstGeom>
        <a:solidFill>
          <a:sysClr val="window" lastClr="FFFFFF">
            <a:alpha val="90000"/>
            <a:hueOff val="0"/>
            <a:satOff val="0"/>
            <a:lumOff val="0"/>
            <a:alphaOff val="0"/>
          </a:sysClr>
        </a:solidFill>
        <a:ln w="12700" cap="flat" cmpd="sng" algn="ctr">
          <a:solidFill>
            <a:srgbClr val="FFC000">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gm:spPr>
    </dgm:pt>
    <dgm:pt modelId="{15DFC1B0-837A-42C6-9E23-0754E9BE2395}" type="pres">
      <dgm:prSet presAssocID="{F7403BC2-A2E3-49AC-AEDC-B3DABB8A538F}" presName="spaceBetweenRectangles" presStyleCnt="0"/>
      <dgm:spPr/>
    </dgm:pt>
    <dgm:pt modelId="{02975FFB-FAFF-489A-BE78-2C3ED3D48606}" type="pres">
      <dgm:prSet presAssocID="{139F921E-ADB4-403C-9D6C-28FA23EFEB16}" presName="parentLin" presStyleCnt="0"/>
      <dgm:spPr/>
    </dgm:pt>
    <dgm:pt modelId="{B4A2950E-AAF9-43FA-A3CC-AEF388589949}" type="pres">
      <dgm:prSet presAssocID="{139F921E-ADB4-403C-9D6C-28FA23EFEB16}" presName="parentLeftMargin" presStyleLbl="node1" presStyleIdx="2" presStyleCnt="6"/>
      <dgm:spPr/>
    </dgm:pt>
    <dgm:pt modelId="{EA4FDE71-8BD3-4318-8897-848DEF5F43D6}" type="pres">
      <dgm:prSet presAssocID="{139F921E-ADB4-403C-9D6C-28FA23EFEB16}" presName="parentText" presStyleLbl="node1" presStyleIdx="3" presStyleCnt="6">
        <dgm:presLayoutVars>
          <dgm:chMax val="0"/>
          <dgm:bulletEnabled val="1"/>
        </dgm:presLayoutVars>
      </dgm:prSet>
      <dgm:spPr/>
    </dgm:pt>
    <dgm:pt modelId="{6FE32E7D-6D00-43B9-A843-39A91DD23415}" type="pres">
      <dgm:prSet presAssocID="{139F921E-ADB4-403C-9D6C-28FA23EFEB16}" presName="negativeSpace" presStyleCnt="0"/>
      <dgm:spPr/>
    </dgm:pt>
    <dgm:pt modelId="{0A635A6A-A663-4354-93B3-61A4685513C1}" type="pres">
      <dgm:prSet presAssocID="{139F921E-ADB4-403C-9D6C-28FA23EFEB16}" presName="childText" presStyleLbl="conFgAcc1" presStyleIdx="3" presStyleCnt="6">
        <dgm:presLayoutVars>
          <dgm:bulletEnabled val="1"/>
        </dgm:presLayoutVars>
      </dgm:prSet>
      <dgm:spPr>
        <a:ln w="12700">
          <a:solidFill>
            <a:srgbClr val="4472C4"/>
          </a:solidFill>
          <a:miter lim="800000"/>
        </a:ln>
      </dgm:spPr>
    </dgm:pt>
    <dgm:pt modelId="{FA057B62-AA75-454E-8F55-BF0140732A57}" type="pres">
      <dgm:prSet presAssocID="{BD6A6ED8-BB1A-4FCD-90B4-32596BF9838D}" presName="spaceBetweenRectangles" presStyleCnt="0"/>
      <dgm:spPr/>
    </dgm:pt>
    <dgm:pt modelId="{DC8DCB47-EC63-4044-BCFF-DD70430E5B64}" type="pres">
      <dgm:prSet presAssocID="{FD88F330-B42E-4FED-9BFF-CA73D9383400}" presName="parentLin" presStyleCnt="0"/>
      <dgm:spPr/>
    </dgm:pt>
    <dgm:pt modelId="{B8837DE3-1566-4781-9AB1-D218E938BE38}" type="pres">
      <dgm:prSet presAssocID="{FD88F330-B42E-4FED-9BFF-CA73D9383400}" presName="parentLeftMargin" presStyleLbl="node1" presStyleIdx="3" presStyleCnt="6"/>
      <dgm:spPr/>
    </dgm:pt>
    <dgm:pt modelId="{99C4A412-2837-482C-A6E3-FE22EB1DB0A0}" type="pres">
      <dgm:prSet presAssocID="{FD88F330-B42E-4FED-9BFF-CA73D9383400}" presName="parentText" presStyleLbl="node1" presStyleIdx="4" presStyleCnt="6">
        <dgm:presLayoutVars>
          <dgm:chMax val="0"/>
          <dgm:bulletEnabled val="1"/>
        </dgm:presLayoutVars>
      </dgm:prSet>
      <dgm:spPr>
        <a:xfrm>
          <a:off x="342408" y="3351280"/>
          <a:ext cx="4793717" cy="531360"/>
        </a:xfrm>
        <a:prstGeom prst="roundRect">
          <a:avLst/>
        </a:prstGeom>
      </dgm:spPr>
    </dgm:pt>
    <dgm:pt modelId="{88FC01CA-CB00-4ECD-AA01-E38C4383CD25}" type="pres">
      <dgm:prSet presAssocID="{FD88F330-B42E-4FED-9BFF-CA73D9383400}" presName="negativeSpace" presStyleCnt="0"/>
      <dgm:spPr/>
    </dgm:pt>
    <dgm:pt modelId="{B7398DEF-AB61-4EFB-A601-A63BD161F84C}" type="pres">
      <dgm:prSet presAssocID="{FD88F330-B42E-4FED-9BFF-CA73D9383400}" presName="childText" presStyleLbl="conFgAcc1" presStyleIdx="4" presStyleCnt="6">
        <dgm:presLayoutVars>
          <dgm:bulletEnabled val="1"/>
        </dgm:presLayoutVars>
      </dgm:prSet>
      <dgm:spPr>
        <a:ln w="12700">
          <a:solidFill>
            <a:srgbClr val="70AD47"/>
          </a:solidFill>
          <a:miter lim="800000"/>
        </a:ln>
      </dgm:spPr>
    </dgm:pt>
    <dgm:pt modelId="{98B8CFBA-6DEC-4B4E-BBBF-8716BF7F5315}" type="pres">
      <dgm:prSet presAssocID="{C56A8233-0905-4821-B658-2641164315DA}" presName="spaceBetweenRectangles" presStyleCnt="0"/>
      <dgm:spPr/>
    </dgm:pt>
    <dgm:pt modelId="{AAD83C0E-71C7-414B-8217-51265C64B018}" type="pres">
      <dgm:prSet presAssocID="{8B532081-C785-468C-B6B3-47442712357E}" presName="parentLin" presStyleCnt="0"/>
      <dgm:spPr/>
    </dgm:pt>
    <dgm:pt modelId="{5B05D5B6-2CD0-430F-800B-5B2C737E82FC}" type="pres">
      <dgm:prSet presAssocID="{8B532081-C785-468C-B6B3-47442712357E}" presName="parentLeftMargin" presStyleLbl="node1" presStyleIdx="4" presStyleCnt="6"/>
      <dgm:spPr/>
    </dgm:pt>
    <dgm:pt modelId="{E0C1B96F-BEAD-4D0E-BACA-6D7ACE8305FD}" type="pres">
      <dgm:prSet presAssocID="{8B532081-C785-468C-B6B3-47442712357E}" presName="parentText" presStyleLbl="node1" presStyleIdx="5" presStyleCnt="6">
        <dgm:presLayoutVars>
          <dgm:chMax val="0"/>
          <dgm:bulletEnabled val="1"/>
        </dgm:presLayoutVars>
      </dgm:prSet>
      <dgm:spPr/>
    </dgm:pt>
    <dgm:pt modelId="{77763F80-33C4-4F5D-840E-5D579C079F24}" type="pres">
      <dgm:prSet presAssocID="{8B532081-C785-468C-B6B3-47442712357E}" presName="negativeSpace" presStyleCnt="0"/>
      <dgm:spPr/>
    </dgm:pt>
    <dgm:pt modelId="{5B697E4B-F5C0-4706-9816-4C4F52FC8568}" type="pres">
      <dgm:prSet presAssocID="{8B532081-C785-468C-B6B3-47442712357E}" presName="childText" presStyleLbl="conFgAcc1" presStyleIdx="5" presStyleCnt="6">
        <dgm:presLayoutVars>
          <dgm:bulletEnabled val="1"/>
        </dgm:presLayoutVars>
      </dgm:prSet>
      <dgm:spPr>
        <a:ln w="12700">
          <a:solidFill>
            <a:srgbClr val="A50021"/>
          </a:solidFill>
          <a:miter lim="800000"/>
        </a:ln>
      </dgm:spPr>
    </dgm:pt>
  </dgm:ptLst>
  <dgm:cxnLst>
    <dgm:cxn modelId="{66DC8A04-E14C-4FB3-85A8-8BDEBEE200B9}" type="presOf" srcId="{1B4FC466-17E3-4213-B81A-1D6B10C92F75}" destId="{3E778EF2-94DB-433D-B561-2CD7820AD61B}" srcOrd="0" destOrd="0" presId="urn:microsoft.com/office/officeart/2005/8/layout/list1"/>
    <dgm:cxn modelId="{F4686908-2274-4B2A-8BC5-44A5840F2409}" type="presOf" srcId="{8B532081-C785-468C-B6B3-47442712357E}" destId="{5B05D5B6-2CD0-430F-800B-5B2C737E82FC}" srcOrd="0" destOrd="0" presId="urn:microsoft.com/office/officeart/2005/8/layout/list1"/>
    <dgm:cxn modelId="{6C912419-B910-44BC-B309-8F75A8500B14}" type="presOf" srcId="{139F921E-ADB4-403C-9D6C-28FA23EFEB16}" destId="{B4A2950E-AAF9-43FA-A3CC-AEF388589949}" srcOrd="0" destOrd="0" presId="urn:microsoft.com/office/officeart/2005/8/layout/list1"/>
    <dgm:cxn modelId="{B501CE24-30EE-45B0-A004-26E40A10D98E}" type="presOf" srcId="{1B4FC466-17E3-4213-B81A-1D6B10C92F75}" destId="{43769E0B-3063-4125-8A7F-45B473C54491}" srcOrd="1" destOrd="0" presId="urn:microsoft.com/office/officeart/2005/8/layout/list1"/>
    <dgm:cxn modelId="{EE6B6627-8A5A-4C09-98D5-47ABFFC19AE5}" srcId="{60DC5392-F481-4325-883D-0AE9612AB15A}" destId="{1B4FC466-17E3-4213-B81A-1D6B10C92F75}" srcOrd="2" destOrd="0" parTransId="{6091D0B5-4667-4D93-880F-A72D297D1640}" sibTransId="{F7403BC2-A2E3-49AC-AEDC-B3DABB8A538F}"/>
    <dgm:cxn modelId="{4B4B3C36-DD26-4733-AE0B-596342333AF3}" type="presOf" srcId="{8B532081-C785-468C-B6B3-47442712357E}" destId="{E0C1B96F-BEAD-4D0E-BACA-6D7ACE8305FD}" srcOrd="1" destOrd="0" presId="urn:microsoft.com/office/officeart/2005/8/layout/list1"/>
    <dgm:cxn modelId="{C3563939-61D7-4DE4-8514-18D0AB8083E6}" srcId="{60DC5392-F481-4325-883D-0AE9612AB15A}" destId="{A4329778-16C8-4256-A7D7-8C0CBF71558F}" srcOrd="0" destOrd="0" parTransId="{3F2D2E4E-4591-4398-8C5A-AA88B082C382}" sibTransId="{B6D9FB40-39DC-4352-B7A2-9AA39A9F5A45}"/>
    <dgm:cxn modelId="{D685F349-2912-407D-B830-CAFF8EECFA7C}" type="presOf" srcId="{60DC5392-F481-4325-883D-0AE9612AB15A}" destId="{10FAD67B-8E98-4E6D-91F7-0171193961D8}" srcOrd="0" destOrd="0" presId="urn:microsoft.com/office/officeart/2005/8/layout/list1"/>
    <dgm:cxn modelId="{CB1A024B-3278-4747-A04A-9D023F141E0F}" srcId="{60DC5392-F481-4325-883D-0AE9612AB15A}" destId="{FD88F330-B42E-4FED-9BFF-CA73D9383400}" srcOrd="4" destOrd="0" parTransId="{1F8BBE4B-24BD-46D4-8399-702F46FFE9C0}" sibTransId="{C56A8233-0905-4821-B658-2641164315DA}"/>
    <dgm:cxn modelId="{90783C4E-05FC-403C-9EDA-A92BA4814F01}" type="presOf" srcId="{EB318784-B446-4F94-BB26-D07034CF8B2B}" destId="{58C7DFA4-F446-4D30-BE02-961EF4E6B64F}" srcOrd="1" destOrd="0" presId="urn:microsoft.com/office/officeart/2005/8/layout/list1"/>
    <dgm:cxn modelId="{ABDF9F8F-F5FD-4F31-B1DE-DF9DCDA59A83}" type="presOf" srcId="{A4329778-16C8-4256-A7D7-8C0CBF71558F}" destId="{3C87A7CE-C79F-4668-B312-2819AF139DED}" srcOrd="0" destOrd="0" presId="urn:microsoft.com/office/officeart/2005/8/layout/list1"/>
    <dgm:cxn modelId="{E46665A4-588B-401B-834B-0A3F1529F55D}" srcId="{60DC5392-F481-4325-883D-0AE9612AB15A}" destId="{EB318784-B446-4F94-BB26-D07034CF8B2B}" srcOrd="1" destOrd="0" parTransId="{5E148E95-40D9-409A-8269-1FDBF71C0F62}" sibTransId="{69E24197-57DA-46BC-B577-2C16E0654914}"/>
    <dgm:cxn modelId="{28E796A8-474F-42E4-B416-9FBF8E76359F}" type="presOf" srcId="{139F921E-ADB4-403C-9D6C-28FA23EFEB16}" destId="{EA4FDE71-8BD3-4318-8897-848DEF5F43D6}" srcOrd="1" destOrd="0" presId="urn:microsoft.com/office/officeart/2005/8/layout/list1"/>
    <dgm:cxn modelId="{3C38A1B0-280D-4CF6-898E-E2E584239EC7}" type="presOf" srcId="{EB318784-B446-4F94-BB26-D07034CF8B2B}" destId="{B10BA39F-6888-4C73-9EBF-AC81C9276971}" srcOrd="0" destOrd="0" presId="urn:microsoft.com/office/officeart/2005/8/layout/list1"/>
    <dgm:cxn modelId="{B686F2B5-2889-46EC-9526-E3F727FD255A}" srcId="{60DC5392-F481-4325-883D-0AE9612AB15A}" destId="{139F921E-ADB4-403C-9D6C-28FA23EFEB16}" srcOrd="3" destOrd="0" parTransId="{F22D96BD-7EA3-4BD7-834A-64D80FAFF16E}" sibTransId="{BD6A6ED8-BB1A-4FCD-90B4-32596BF9838D}"/>
    <dgm:cxn modelId="{E1B727B8-7955-4D40-B924-46B778F2B9A4}" type="presOf" srcId="{FD88F330-B42E-4FED-9BFF-CA73D9383400}" destId="{B8837DE3-1566-4781-9AB1-D218E938BE38}" srcOrd="0" destOrd="0" presId="urn:microsoft.com/office/officeart/2005/8/layout/list1"/>
    <dgm:cxn modelId="{E9D1CDDE-823E-4C10-88AC-A1835742A8EF}" srcId="{60DC5392-F481-4325-883D-0AE9612AB15A}" destId="{8B532081-C785-468C-B6B3-47442712357E}" srcOrd="5" destOrd="0" parTransId="{7B877E49-6B32-4BBF-B430-3A002E678C17}" sibTransId="{B0914BEF-C7C1-4A79-9A64-E9612A0E975D}"/>
    <dgm:cxn modelId="{CA3EE0E1-E156-48A3-B789-D43E3BBB92A7}" type="presOf" srcId="{FD88F330-B42E-4FED-9BFF-CA73D9383400}" destId="{99C4A412-2837-482C-A6E3-FE22EB1DB0A0}" srcOrd="1" destOrd="0" presId="urn:microsoft.com/office/officeart/2005/8/layout/list1"/>
    <dgm:cxn modelId="{350002FB-3B6B-43BE-B8C0-8C29C88625BE}" type="presOf" srcId="{A4329778-16C8-4256-A7D7-8C0CBF71558F}" destId="{563FC6FD-0F29-466E-BD2A-21BC0F10E038}" srcOrd="1" destOrd="0" presId="urn:microsoft.com/office/officeart/2005/8/layout/list1"/>
    <dgm:cxn modelId="{9496DC86-1B94-41F6-BDAA-09BE798190F6}" type="presParOf" srcId="{10FAD67B-8E98-4E6D-91F7-0171193961D8}" destId="{5BC74B60-AC6E-4011-9704-C8D27B758DB5}" srcOrd="0" destOrd="0" presId="urn:microsoft.com/office/officeart/2005/8/layout/list1"/>
    <dgm:cxn modelId="{D4C6DF43-A216-473C-BB76-72FCACD9A236}" type="presParOf" srcId="{5BC74B60-AC6E-4011-9704-C8D27B758DB5}" destId="{3C87A7CE-C79F-4668-B312-2819AF139DED}" srcOrd="0" destOrd="0" presId="urn:microsoft.com/office/officeart/2005/8/layout/list1"/>
    <dgm:cxn modelId="{4EB7590F-428E-47A9-89D6-1B55C221F2AD}" type="presParOf" srcId="{5BC74B60-AC6E-4011-9704-C8D27B758DB5}" destId="{563FC6FD-0F29-466E-BD2A-21BC0F10E038}" srcOrd="1" destOrd="0" presId="urn:microsoft.com/office/officeart/2005/8/layout/list1"/>
    <dgm:cxn modelId="{51E9BC9F-8974-4FA4-9BC6-72A22455F021}" type="presParOf" srcId="{10FAD67B-8E98-4E6D-91F7-0171193961D8}" destId="{E3D334D0-1169-46CB-8A77-A6ACA899FA9A}" srcOrd="1" destOrd="0" presId="urn:microsoft.com/office/officeart/2005/8/layout/list1"/>
    <dgm:cxn modelId="{8F4CAF55-BF0F-4D28-B472-090C306BA2B9}" type="presParOf" srcId="{10FAD67B-8E98-4E6D-91F7-0171193961D8}" destId="{29EECB49-D432-44D5-86B9-808B5AC952B0}" srcOrd="2" destOrd="0" presId="urn:microsoft.com/office/officeart/2005/8/layout/list1"/>
    <dgm:cxn modelId="{0EE953BC-9406-485E-AA08-8FA68772EA69}" type="presParOf" srcId="{10FAD67B-8E98-4E6D-91F7-0171193961D8}" destId="{75B5BDF5-D2E2-44B9-8CB9-90150F51B795}" srcOrd="3" destOrd="0" presId="urn:microsoft.com/office/officeart/2005/8/layout/list1"/>
    <dgm:cxn modelId="{8ADC1BEB-9D25-438D-BA14-99315397B603}" type="presParOf" srcId="{10FAD67B-8E98-4E6D-91F7-0171193961D8}" destId="{7438B465-E00B-4130-AB3C-C8563211B28F}" srcOrd="4" destOrd="0" presId="urn:microsoft.com/office/officeart/2005/8/layout/list1"/>
    <dgm:cxn modelId="{2265C731-2AEB-45A9-B8D9-B469CC916F91}" type="presParOf" srcId="{7438B465-E00B-4130-AB3C-C8563211B28F}" destId="{B10BA39F-6888-4C73-9EBF-AC81C9276971}" srcOrd="0" destOrd="0" presId="urn:microsoft.com/office/officeart/2005/8/layout/list1"/>
    <dgm:cxn modelId="{8B9D67BB-2497-4267-BA90-8924F16866C7}" type="presParOf" srcId="{7438B465-E00B-4130-AB3C-C8563211B28F}" destId="{58C7DFA4-F446-4D30-BE02-961EF4E6B64F}" srcOrd="1" destOrd="0" presId="urn:microsoft.com/office/officeart/2005/8/layout/list1"/>
    <dgm:cxn modelId="{05CE00F2-D335-44BB-9B14-A343332B6042}" type="presParOf" srcId="{10FAD67B-8E98-4E6D-91F7-0171193961D8}" destId="{FF914A63-55A4-49BC-BBF0-EAEB4E9931F6}" srcOrd="5" destOrd="0" presId="urn:microsoft.com/office/officeart/2005/8/layout/list1"/>
    <dgm:cxn modelId="{396F1809-C320-441E-9DF7-9EB9E8619E39}" type="presParOf" srcId="{10FAD67B-8E98-4E6D-91F7-0171193961D8}" destId="{44B9B335-C36E-4F96-9CDE-06FBA7BB3D21}" srcOrd="6" destOrd="0" presId="urn:microsoft.com/office/officeart/2005/8/layout/list1"/>
    <dgm:cxn modelId="{A18CB135-5E29-4A2E-89A2-54DBC4D820D5}" type="presParOf" srcId="{10FAD67B-8E98-4E6D-91F7-0171193961D8}" destId="{2A6424F6-C7D1-494E-8BF1-7DE1EC588C75}" srcOrd="7" destOrd="0" presId="urn:microsoft.com/office/officeart/2005/8/layout/list1"/>
    <dgm:cxn modelId="{7639D9ED-F077-405E-A17D-98EB49B8F13F}" type="presParOf" srcId="{10FAD67B-8E98-4E6D-91F7-0171193961D8}" destId="{71FBB587-0C4B-4959-94E0-0BC385115E37}" srcOrd="8" destOrd="0" presId="urn:microsoft.com/office/officeart/2005/8/layout/list1"/>
    <dgm:cxn modelId="{013699A5-ABCB-4051-B88C-778CFE0DA2F5}" type="presParOf" srcId="{71FBB587-0C4B-4959-94E0-0BC385115E37}" destId="{3E778EF2-94DB-433D-B561-2CD7820AD61B}" srcOrd="0" destOrd="0" presId="urn:microsoft.com/office/officeart/2005/8/layout/list1"/>
    <dgm:cxn modelId="{3527C196-34A3-4C58-B36C-D02139B37605}" type="presParOf" srcId="{71FBB587-0C4B-4959-94E0-0BC385115E37}" destId="{43769E0B-3063-4125-8A7F-45B473C54491}" srcOrd="1" destOrd="0" presId="urn:microsoft.com/office/officeart/2005/8/layout/list1"/>
    <dgm:cxn modelId="{1D3E539B-1247-4DFE-BC0B-0690B2CD16BE}" type="presParOf" srcId="{10FAD67B-8E98-4E6D-91F7-0171193961D8}" destId="{7C1C254C-1240-43E0-9EBC-BC7A1A6914C8}" srcOrd="9" destOrd="0" presId="urn:microsoft.com/office/officeart/2005/8/layout/list1"/>
    <dgm:cxn modelId="{1D9BD173-41FE-4CE1-A0C2-AFA48D7A293A}" type="presParOf" srcId="{10FAD67B-8E98-4E6D-91F7-0171193961D8}" destId="{A96CAAAE-D842-4095-9395-BFE1D68EF363}" srcOrd="10" destOrd="0" presId="urn:microsoft.com/office/officeart/2005/8/layout/list1"/>
    <dgm:cxn modelId="{A13658EF-B85C-4C86-9FC6-2F6B5A98DFA0}" type="presParOf" srcId="{10FAD67B-8E98-4E6D-91F7-0171193961D8}" destId="{15DFC1B0-837A-42C6-9E23-0754E9BE2395}" srcOrd="11" destOrd="0" presId="urn:microsoft.com/office/officeart/2005/8/layout/list1"/>
    <dgm:cxn modelId="{6283F3E3-B53F-40B9-9EA0-DB3D9F6FE387}" type="presParOf" srcId="{10FAD67B-8E98-4E6D-91F7-0171193961D8}" destId="{02975FFB-FAFF-489A-BE78-2C3ED3D48606}" srcOrd="12" destOrd="0" presId="urn:microsoft.com/office/officeart/2005/8/layout/list1"/>
    <dgm:cxn modelId="{622C0BE2-B91B-41B4-B1F3-0C4CA789EF45}" type="presParOf" srcId="{02975FFB-FAFF-489A-BE78-2C3ED3D48606}" destId="{B4A2950E-AAF9-43FA-A3CC-AEF388589949}" srcOrd="0" destOrd="0" presId="urn:microsoft.com/office/officeart/2005/8/layout/list1"/>
    <dgm:cxn modelId="{D3CE1F36-9693-4C2A-AC4C-B047A56B4B95}" type="presParOf" srcId="{02975FFB-FAFF-489A-BE78-2C3ED3D48606}" destId="{EA4FDE71-8BD3-4318-8897-848DEF5F43D6}" srcOrd="1" destOrd="0" presId="urn:microsoft.com/office/officeart/2005/8/layout/list1"/>
    <dgm:cxn modelId="{B033B6F7-450F-4AF2-A9BD-0281B666081A}" type="presParOf" srcId="{10FAD67B-8E98-4E6D-91F7-0171193961D8}" destId="{6FE32E7D-6D00-43B9-A843-39A91DD23415}" srcOrd="13" destOrd="0" presId="urn:microsoft.com/office/officeart/2005/8/layout/list1"/>
    <dgm:cxn modelId="{3664EF82-FAF6-4428-A0F7-810085C2EAFB}" type="presParOf" srcId="{10FAD67B-8E98-4E6D-91F7-0171193961D8}" destId="{0A635A6A-A663-4354-93B3-61A4685513C1}" srcOrd="14" destOrd="0" presId="urn:microsoft.com/office/officeart/2005/8/layout/list1"/>
    <dgm:cxn modelId="{259F1729-215D-4D3F-B4FD-4E8C30A1A3E6}" type="presParOf" srcId="{10FAD67B-8E98-4E6D-91F7-0171193961D8}" destId="{FA057B62-AA75-454E-8F55-BF0140732A57}" srcOrd="15" destOrd="0" presId="urn:microsoft.com/office/officeart/2005/8/layout/list1"/>
    <dgm:cxn modelId="{9A1EF880-1A19-4616-9055-0021908403B4}" type="presParOf" srcId="{10FAD67B-8E98-4E6D-91F7-0171193961D8}" destId="{DC8DCB47-EC63-4044-BCFF-DD70430E5B64}" srcOrd="16" destOrd="0" presId="urn:microsoft.com/office/officeart/2005/8/layout/list1"/>
    <dgm:cxn modelId="{B21365BE-BACF-457D-A885-C271B27B2201}" type="presParOf" srcId="{DC8DCB47-EC63-4044-BCFF-DD70430E5B64}" destId="{B8837DE3-1566-4781-9AB1-D218E938BE38}" srcOrd="0" destOrd="0" presId="urn:microsoft.com/office/officeart/2005/8/layout/list1"/>
    <dgm:cxn modelId="{694D3E50-6643-4CA8-AA4B-11DD94144C8C}" type="presParOf" srcId="{DC8DCB47-EC63-4044-BCFF-DD70430E5B64}" destId="{99C4A412-2837-482C-A6E3-FE22EB1DB0A0}" srcOrd="1" destOrd="0" presId="urn:microsoft.com/office/officeart/2005/8/layout/list1"/>
    <dgm:cxn modelId="{8656A7DF-7975-4357-BAA0-5757C4ED3451}" type="presParOf" srcId="{10FAD67B-8E98-4E6D-91F7-0171193961D8}" destId="{88FC01CA-CB00-4ECD-AA01-E38C4383CD25}" srcOrd="17" destOrd="0" presId="urn:microsoft.com/office/officeart/2005/8/layout/list1"/>
    <dgm:cxn modelId="{2A1F5356-B0A8-487B-AF61-8015DEA78E96}" type="presParOf" srcId="{10FAD67B-8E98-4E6D-91F7-0171193961D8}" destId="{B7398DEF-AB61-4EFB-A601-A63BD161F84C}" srcOrd="18" destOrd="0" presId="urn:microsoft.com/office/officeart/2005/8/layout/list1"/>
    <dgm:cxn modelId="{FD72BBF8-4D64-4AB6-B236-60C5DC3E38AF}" type="presParOf" srcId="{10FAD67B-8E98-4E6D-91F7-0171193961D8}" destId="{98B8CFBA-6DEC-4B4E-BBBF-8716BF7F5315}" srcOrd="19" destOrd="0" presId="urn:microsoft.com/office/officeart/2005/8/layout/list1"/>
    <dgm:cxn modelId="{82D85233-01E4-4D07-AB3D-6306DB317537}" type="presParOf" srcId="{10FAD67B-8E98-4E6D-91F7-0171193961D8}" destId="{AAD83C0E-71C7-414B-8217-51265C64B018}" srcOrd="20" destOrd="0" presId="urn:microsoft.com/office/officeart/2005/8/layout/list1"/>
    <dgm:cxn modelId="{E1D79A86-F602-4FA9-8F37-F372290E3CF4}" type="presParOf" srcId="{AAD83C0E-71C7-414B-8217-51265C64B018}" destId="{5B05D5B6-2CD0-430F-800B-5B2C737E82FC}" srcOrd="0" destOrd="0" presId="urn:microsoft.com/office/officeart/2005/8/layout/list1"/>
    <dgm:cxn modelId="{3F5DEEFE-3B06-4624-A5BE-1A309DEF8CA1}" type="presParOf" srcId="{AAD83C0E-71C7-414B-8217-51265C64B018}" destId="{E0C1B96F-BEAD-4D0E-BACA-6D7ACE8305FD}" srcOrd="1" destOrd="0" presId="urn:microsoft.com/office/officeart/2005/8/layout/list1"/>
    <dgm:cxn modelId="{6A240520-DD5F-4A3F-8414-ACFCA54075A8}" type="presParOf" srcId="{10FAD67B-8E98-4E6D-91F7-0171193961D8}" destId="{77763F80-33C4-4F5D-840E-5D579C079F24}" srcOrd="21" destOrd="0" presId="urn:microsoft.com/office/officeart/2005/8/layout/list1"/>
    <dgm:cxn modelId="{349A324B-BC55-4022-A5ED-C03EB8299455}" type="presParOf" srcId="{10FAD67B-8E98-4E6D-91F7-0171193961D8}" destId="{5B697E4B-F5C0-4706-9816-4C4F52FC8568}"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0DC5392-F481-4325-883D-0AE9612AB15A}" type="doc">
      <dgm:prSet loTypeId="urn:microsoft.com/office/officeart/2005/8/layout/list1" loCatId="list" qsTypeId="urn:microsoft.com/office/officeart/2005/8/quickstyle/3d3" qsCatId="3D" csTypeId="urn:microsoft.com/office/officeart/2005/8/colors/accent1_5" csCatId="accent1" phldr="1"/>
      <dgm:spPr/>
      <dgm:t>
        <a:bodyPr/>
        <a:lstStyle/>
        <a:p>
          <a:endParaRPr lang="es-CO"/>
        </a:p>
      </dgm:t>
    </dgm:pt>
    <dgm:pt modelId="{A4329778-16C8-4256-A7D7-8C0CBF71558F}">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solidFill>
                <a:sysClr val="window" lastClr="FFFFFF"/>
              </a:solidFill>
              <a:latin typeface="+mj-lt"/>
              <a:ea typeface="+mn-ea"/>
              <a:cs typeface="Calibri" panose="020F0502020204030204" pitchFamily="34" charset="0"/>
            </a:rPr>
            <a:t>Antecedentes y variables </a:t>
          </a:r>
          <a:r>
            <a:rPr lang="es-ES" sz="2400" b="0" kern="1200" baseline="30000" dirty="0">
              <a:latin typeface="+mj-lt"/>
              <a:cs typeface="Calibri" panose="020F0502020204030204" pitchFamily="34" charset="0"/>
            </a:rPr>
            <a:t>(1)</a:t>
          </a:r>
          <a:endParaRPr lang="es-CO" sz="2400" b="0" kern="1200" dirty="0">
            <a:latin typeface="+mj-lt"/>
            <a:cs typeface="Calibri" panose="020F0502020204030204" pitchFamily="34" charset="0"/>
          </a:endParaRPr>
        </a:p>
      </dgm:t>
    </dgm:pt>
    <dgm:pt modelId="{3F2D2E4E-4591-4398-8C5A-AA88B082C382}" type="parTrans" cxnId="{C3563939-61D7-4DE4-8514-18D0AB8083E6}">
      <dgm:prSet/>
      <dgm:spPr/>
      <dgm:t>
        <a:bodyPr/>
        <a:lstStyle/>
        <a:p>
          <a:endParaRPr lang="es-CO" sz="2400" b="0">
            <a:latin typeface="+mj-lt"/>
            <a:cs typeface="Calibri" panose="020F0502020204030204" pitchFamily="34" charset="0"/>
          </a:endParaRPr>
        </a:p>
      </dgm:t>
    </dgm:pt>
    <dgm:pt modelId="{B6D9FB40-39DC-4352-B7A2-9AA39A9F5A45}" type="sibTrans" cxnId="{C3563939-61D7-4DE4-8514-18D0AB8083E6}">
      <dgm:prSet/>
      <dgm:spPr/>
      <dgm:t>
        <a:bodyPr/>
        <a:lstStyle/>
        <a:p>
          <a:endParaRPr lang="es-CO" sz="2400" b="0">
            <a:latin typeface="+mj-lt"/>
            <a:cs typeface="Calibri" panose="020F0502020204030204" pitchFamily="34" charset="0"/>
          </a:endParaRPr>
        </a:p>
      </dgm:t>
    </dgm:pt>
    <dgm:pt modelId="{EB318784-B446-4F94-BB26-D07034CF8B2B}">
      <dgm:prSet phldrT="[Texto]" custT="1"/>
      <dgm:spPr>
        <a:gradFill rotWithShape="0">
          <a:gsLst>
            <a:gs pos="0">
              <a:srgbClr val="A5A5A5">
                <a:hueOff val="0"/>
                <a:satOff val="0"/>
                <a:lumOff val="0"/>
                <a:satMod val="103000"/>
                <a:lumMod val="102000"/>
                <a:tint val="94000"/>
                <a:alpha val="70000"/>
              </a:srgbClr>
            </a:gs>
            <a:gs pos="50000">
              <a:srgbClr val="A5A5A5">
                <a:hueOff val="0"/>
                <a:satOff val="0"/>
                <a:lumOff val="0"/>
                <a:alphaOff val="0"/>
                <a:satMod val="110000"/>
                <a:lumMod val="100000"/>
                <a:shade val="100000"/>
              </a:srgbClr>
            </a:gs>
            <a:gs pos="100000">
              <a:srgbClr val="A5A5A5">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Información general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gm:t>
    </dgm:pt>
    <dgm:pt modelId="{5E148E95-40D9-409A-8269-1FDBF71C0F62}" type="parTrans" cxnId="{E46665A4-588B-401B-834B-0A3F1529F55D}">
      <dgm:prSet/>
      <dgm:spPr/>
      <dgm:t>
        <a:bodyPr/>
        <a:lstStyle/>
        <a:p>
          <a:endParaRPr lang="es-CO" sz="2400" b="0">
            <a:latin typeface="+mj-lt"/>
            <a:cs typeface="Calibri" panose="020F0502020204030204" pitchFamily="34" charset="0"/>
          </a:endParaRPr>
        </a:p>
      </dgm:t>
    </dgm:pt>
    <dgm:pt modelId="{69E24197-57DA-46BC-B577-2C16E0654914}" type="sibTrans" cxnId="{E46665A4-588B-401B-834B-0A3F1529F55D}">
      <dgm:prSet/>
      <dgm:spPr/>
      <dgm:t>
        <a:bodyPr/>
        <a:lstStyle/>
        <a:p>
          <a:endParaRPr lang="es-CO" sz="2400" b="0">
            <a:latin typeface="+mj-lt"/>
            <a:cs typeface="Calibri" panose="020F0502020204030204" pitchFamily="34" charset="0"/>
          </a:endParaRPr>
        </a:p>
      </dgm:t>
    </dgm:pt>
    <dgm:pt modelId="{1B4FC466-17E3-4213-B81A-1D6B10C92F75}">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Árboles de problema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gm:t>
    </dgm:pt>
    <dgm:pt modelId="{6091D0B5-4667-4D93-880F-A72D297D1640}" type="parTrans" cxnId="{EE6B6627-8A5A-4C09-98D5-47ABFFC19AE5}">
      <dgm:prSet/>
      <dgm:spPr/>
      <dgm:t>
        <a:bodyPr/>
        <a:lstStyle/>
        <a:p>
          <a:endParaRPr lang="es-CO" sz="2400" b="0">
            <a:latin typeface="+mj-lt"/>
            <a:cs typeface="Calibri" panose="020F0502020204030204" pitchFamily="34" charset="0"/>
          </a:endParaRPr>
        </a:p>
      </dgm:t>
    </dgm:pt>
    <dgm:pt modelId="{F7403BC2-A2E3-49AC-AEDC-B3DABB8A538F}" type="sibTrans" cxnId="{EE6B6627-8A5A-4C09-98D5-47ABFFC19AE5}">
      <dgm:prSet/>
      <dgm:spPr/>
      <dgm:t>
        <a:bodyPr/>
        <a:lstStyle/>
        <a:p>
          <a:endParaRPr lang="es-CO" sz="2400" b="0">
            <a:latin typeface="+mj-lt"/>
            <a:cs typeface="Calibri" panose="020F0502020204030204" pitchFamily="34" charset="0"/>
          </a:endParaRPr>
        </a:p>
      </dgm:t>
    </dgm:pt>
    <dgm:pt modelId="{139F921E-ADB4-403C-9D6C-28FA23EFEB16}">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Formulación de Alternativas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F22D96BD-7EA3-4BD7-834A-64D80FAFF16E}" type="parTrans" cxnId="{B686F2B5-2889-46EC-9526-E3F727FD255A}">
      <dgm:prSet/>
      <dgm:spPr/>
      <dgm:t>
        <a:bodyPr/>
        <a:lstStyle/>
        <a:p>
          <a:endParaRPr lang="es-CO" sz="2400" b="0">
            <a:latin typeface="+mj-lt"/>
            <a:cs typeface="Calibri" panose="020F0502020204030204" pitchFamily="34" charset="0"/>
          </a:endParaRPr>
        </a:p>
      </dgm:t>
    </dgm:pt>
    <dgm:pt modelId="{BD6A6ED8-BB1A-4FCD-90B4-32596BF9838D}" type="sibTrans" cxnId="{B686F2B5-2889-46EC-9526-E3F727FD255A}">
      <dgm:prSet/>
      <dgm:spPr/>
      <dgm:t>
        <a:bodyPr/>
        <a:lstStyle/>
        <a:p>
          <a:endParaRPr lang="es-CO" sz="2400" b="0">
            <a:latin typeface="+mj-lt"/>
            <a:cs typeface="Calibri" panose="020F0502020204030204" pitchFamily="34" charset="0"/>
          </a:endParaRPr>
        </a:p>
      </dgm:t>
    </dgm:pt>
    <dgm:pt modelId="{FD88F330-B42E-4FED-9BFF-CA73D9383400}">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Referenciamiento internacional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1F8BBE4B-24BD-46D4-8399-702F46FFE9C0}" type="parTrans" cxnId="{CB1A024B-3278-4747-A04A-9D023F141E0F}">
      <dgm:prSet/>
      <dgm:spPr/>
      <dgm:t>
        <a:bodyPr/>
        <a:lstStyle/>
        <a:p>
          <a:endParaRPr lang="es-CO" sz="2400" b="0">
            <a:latin typeface="+mj-lt"/>
            <a:cs typeface="Calibri" panose="020F0502020204030204" pitchFamily="34" charset="0"/>
          </a:endParaRPr>
        </a:p>
      </dgm:t>
    </dgm:pt>
    <dgm:pt modelId="{C56A8233-0905-4821-B658-2641164315DA}" type="sibTrans" cxnId="{CB1A024B-3278-4747-A04A-9D023F141E0F}">
      <dgm:prSet/>
      <dgm:spPr/>
      <dgm:t>
        <a:bodyPr/>
        <a:lstStyle/>
        <a:p>
          <a:endParaRPr lang="es-CO" sz="2400" b="0">
            <a:latin typeface="+mj-lt"/>
            <a:cs typeface="Calibri" panose="020F0502020204030204" pitchFamily="34" charset="0"/>
          </a:endParaRPr>
        </a:p>
      </dgm:t>
    </dgm:pt>
    <dgm:pt modelId="{8B532081-C785-468C-B6B3-47442712357E}">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Buenas prácticas de los agentes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7B877E49-6B32-4BBF-B430-3A002E678C17}" type="parTrans" cxnId="{E9D1CDDE-823E-4C10-88AC-A1835742A8EF}">
      <dgm:prSet/>
      <dgm:spPr/>
      <dgm:t>
        <a:bodyPr/>
        <a:lstStyle/>
        <a:p>
          <a:endParaRPr lang="es-CO" sz="2400">
            <a:latin typeface="+mj-lt"/>
          </a:endParaRPr>
        </a:p>
      </dgm:t>
    </dgm:pt>
    <dgm:pt modelId="{B0914BEF-C7C1-4A79-9A64-E9612A0E975D}" type="sibTrans" cxnId="{E9D1CDDE-823E-4C10-88AC-A1835742A8EF}">
      <dgm:prSet/>
      <dgm:spPr/>
      <dgm:t>
        <a:bodyPr/>
        <a:lstStyle/>
        <a:p>
          <a:endParaRPr lang="es-CO" sz="2400">
            <a:latin typeface="+mj-lt"/>
          </a:endParaRPr>
        </a:p>
      </dgm:t>
    </dgm:pt>
    <dgm:pt modelId="{10FAD67B-8E98-4E6D-91F7-0171193961D8}" type="pres">
      <dgm:prSet presAssocID="{60DC5392-F481-4325-883D-0AE9612AB15A}" presName="linear" presStyleCnt="0">
        <dgm:presLayoutVars>
          <dgm:dir/>
          <dgm:animLvl val="lvl"/>
          <dgm:resizeHandles val="exact"/>
        </dgm:presLayoutVars>
      </dgm:prSet>
      <dgm:spPr/>
    </dgm:pt>
    <dgm:pt modelId="{5BC74B60-AC6E-4011-9704-C8D27B758DB5}" type="pres">
      <dgm:prSet presAssocID="{A4329778-16C8-4256-A7D7-8C0CBF71558F}" presName="parentLin" presStyleCnt="0"/>
      <dgm:spPr/>
    </dgm:pt>
    <dgm:pt modelId="{3C87A7CE-C79F-4668-B312-2819AF139DED}" type="pres">
      <dgm:prSet presAssocID="{A4329778-16C8-4256-A7D7-8C0CBF71558F}" presName="parentLeftMargin" presStyleLbl="node1" presStyleIdx="0" presStyleCnt="6"/>
      <dgm:spPr/>
    </dgm:pt>
    <dgm:pt modelId="{563FC6FD-0F29-466E-BD2A-21BC0F10E038}" type="pres">
      <dgm:prSet presAssocID="{A4329778-16C8-4256-A7D7-8C0CBF71558F}" presName="parentText" presStyleLbl="node1" presStyleIdx="0" presStyleCnt="6">
        <dgm:presLayoutVars>
          <dgm:chMax val="0"/>
          <dgm:bulletEnabled val="1"/>
        </dgm:presLayoutVars>
      </dgm:prSet>
      <dgm:spPr>
        <a:xfrm>
          <a:off x="342408" y="53500"/>
          <a:ext cx="4793717" cy="678960"/>
        </a:xfrm>
        <a:prstGeom prst="roundRect">
          <a:avLst/>
        </a:prstGeom>
      </dgm:spPr>
    </dgm:pt>
    <dgm:pt modelId="{E3D334D0-1169-46CB-8A77-A6ACA899FA9A}" type="pres">
      <dgm:prSet presAssocID="{A4329778-16C8-4256-A7D7-8C0CBF71558F}" presName="negativeSpace" presStyleCnt="0"/>
      <dgm:spPr/>
    </dgm:pt>
    <dgm:pt modelId="{29EECB49-D432-44D5-86B9-808B5AC952B0}" type="pres">
      <dgm:prSet presAssocID="{A4329778-16C8-4256-A7D7-8C0CBF71558F}" presName="childText" presStyleLbl="conFgAcc1" presStyleIdx="0" presStyleCnt="6">
        <dgm:presLayoutVars>
          <dgm:bulletEnabled val="1"/>
        </dgm:presLayoutVars>
      </dgm:prSet>
      <dgm:spPr>
        <a:xfrm>
          <a:off x="0" y="392980"/>
          <a:ext cx="6848168" cy="579600"/>
        </a:xfrm>
        <a:prstGeom prst="rect">
          <a:avLst/>
        </a:prstGeom>
        <a:solidFill>
          <a:sysClr val="window" lastClr="FFFFFF">
            <a:alpha val="90000"/>
            <a:hueOff val="0"/>
            <a:satOff val="0"/>
            <a:lumOff val="0"/>
            <a:alphaOff val="0"/>
          </a:sysClr>
        </a:solidFill>
        <a:ln w="12700" cap="flat" cmpd="sng" algn="ctr">
          <a:solidFill>
            <a:srgbClr val="ED7D31">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gm:spPr>
    </dgm:pt>
    <dgm:pt modelId="{75B5BDF5-D2E2-44B9-8CB9-90150F51B795}" type="pres">
      <dgm:prSet presAssocID="{B6D9FB40-39DC-4352-B7A2-9AA39A9F5A45}" presName="spaceBetweenRectangles" presStyleCnt="0"/>
      <dgm:spPr/>
    </dgm:pt>
    <dgm:pt modelId="{7438B465-E00B-4130-AB3C-C8563211B28F}" type="pres">
      <dgm:prSet presAssocID="{EB318784-B446-4F94-BB26-D07034CF8B2B}" presName="parentLin" presStyleCnt="0"/>
      <dgm:spPr/>
    </dgm:pt>
    <dgm:pt modelId="{B10BA39F-6888-4C73-9EBF-AC81C9276971}" type="pres">
      <dgm:prSet presAssocID="{EB318784-B446-4F94-BB26-D07034CF8B2B}" presName="parentLeftMargin" presStyleLbl="node1" presStyleIdx="0" presStyleCnt="6"/>
      <dgm:spPr/>
    </dgm:pt>
    <dgm:pt modelId="{58C7DFA4-F446-4D30-BE02-961EF4E6B64F}" type="pres">
      <dgm:prSet presAssocID="{EB318784-B446-4F94-BB26-D07034CF8B2B}" presName="parentText" presStyleLbl="node1" presStyleIdx="1" presStyleCnt="6">
        <dgm:presLayoutVars>
          <dgm:chMax val="0"/>
          <dgm:bulletEnabled val="1"/>
        </dgm:presLayoutVars>
      </dgm:prSet>
      <dgm:spPr>
        <a:xfrm>
          <a:off x="342408" y="1096780"/>
          <a:ext cx="4793717" cy="678960"/>
        </a:xfrm>
        <a:prstGeom prst="roundRect">
          <a:avLst/>
        </a:prstGeom>
      </dgm:spPr>
    </dgm:pt>
    <dgm:pt modelId="{FF914A63-55A4-49BC-BBF0-EAEB4E9931F6}" type="pres">
      <dgm:prSet presAssocID="{EB318784-B446-4F94-BB26-D07034CF8B2B}" presName="negativeSpace" presStyleCnt="0"/>
      <dgm:spPr/>
    </dgm:pt>
    <dgm:pt modelId="{44B9B335-C36E-4F96-9CDE-06FBA7BB3D21}" type="pres">
      <dgm:prSet presAssocID="{EB318784-B446-4F94-BB26-D07034CF8B2B}" presName="childText" presStyleLbl="conFgAcc1" presStyleIdx="1" presStyleCnt="6">
        <dgm:presLayoutVars>
          <dgm:bulletEnabled val="1"/>
        </dgm:presLayoutVars>
      </dgm:prSet>
      <dgm:spPr>
        <a:ln w="12700">
          <a:solidFill>
            <a:schemeClr val="tx2"/>
          </a:solidFill>
          <a:miter lim="800000"/>
        </a:ln>
      </dgm:spPr>
    </dgm:pt>
    <dgm:pt modelId="{2A6424F6-C7D1-494E-8BF1-7DE1EC588C75}" type="pres">
      <dgm:prSet presAssocID="{69E24197-57DA-46BC-B577-2C16E0654914}" presName="spaceBetweenRectangles" presStyleCnt="0"/>
      <dgm:spPr/>
    </dgm:pt>
    <dgm:pt modelId="{71FBB587-0C4B-4959-94E0-0BC385115E37}" type="pres">
      <dgm:prSet presAssocID="{1B4FC466-17E3-4213-B81A-1D6B10C92F75}" presName="parentLin" presStyleCnt="0"/>
      <dgm:spPr/>
    </dgm:pt>
    <dgm:pt modelId="{3E778EF2-94DB-433D-B561-2CD7820AD61B}" type="pres">
      <dgm:prSet presAssocID="{1B4FC466-17E3-4213-B81A-1D6B10C92F75}" presName="parentLeftMargin" presStyleLbl="node1" presStyleIdx="1" presStyleCnt="6"/>
      <dgm:spPr/>
    </dgm:pt>
    <dgm:pt modelId="{43769E0B-3063-4125-8A7F-45B473C54491}" type="pres">
      <dgm:prSet presAssocID="{1B4FC466-17E3-4213-B81A-1D6B10C92F75}" presName="parentText" presStyleLbl="node1" presStyleIdx="2" presStyleCnt="6">
        <dgm:presLayoutVars>
          <dgm:chMax val="0"/>
          <dgm:bulletEnabled val="1"/>
        </dgm:presLayoutVars>
      </dgm:prSet>
      <dgm:spPr>
        <a:xfrm>
          <a:off x="342408" y="2140060"/>
          <a:ext cx="4793717" cy="678960"/>
        </a:xfrm>
        <a:prstGeom prst="roundRect">
          <a:avLst/>
        </a:prstGeom>
      </dgm:spPr>
    </dgm:pt>
    <dgm:pt modelId="{7C1C254C-1240-43E0-9EBC-BC7A1A6914C8}" type="pres">
      <dgm:prSet presAssocID="{1B4FC466-17E3-4213-B81A-1D6B10C92F75}" presName="negativeSpace" presStyleCnt="0"/>
      <dgm:spPr/>
    </dgm:pt>
    <dgm:pt modelId="{A96CAAAE-D842-4095-9395-BFE1D68EF363}" type="pres">
      <dgm:prSet presAssocID="{1B4FC466-17E3-4213-B81A-1D6B10C92F75}" presName="childText" presStyleLbl="conFgAcc1" presStyleIdx="2" presStyleCnt="6">
        <dgm:presLayoutVars>
          <dgm:bulletEnabled val="1"/>
        </dgm:presLayoutVars>
      </dgm:prSet>
      <dgm:spPr>
        <a:xfrm>
          <a:off x="0" y="2479540"/>
          <a:ext cx="6848168" cy="579600"/>
        </a:xfrm>
        <a:prstGeom prst="rect">
          <a:avLst/>
        </a:prstGeom>
        <a:solidFill>
          <a:sysClr val="window" lastClr="FFFFFF">
            <a:alpha val="90000"/>
            <a:hueOff val="0"/>
            <a:satOff val="0"/>
            <a:lumOff val="0"/>
            <a:alphaOff val="0"/>
          </a:sysClr>
        </a:solidFill>
        <a:ln w="12700" cap="flat" cmpd="sng" algn="ctr">
          <a:solidFill>
            <a:srgbClr val="FFC000">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gm:spPr>
    </dgm:pt>
    <dgm:pt modelId="{15DFC1B0-837A-42C6-9E23-0754E9BE2395}" type="pres">
      <dgm:prSet presAssocID="{F7403BC2-A2E3-49AC-AEDC-B3DABB8A538F}" presName="spaceBetweenRectangles" presStyleCnt="0"/>
      <dgm:spPr/>
    </dgm:pt>
    <dgm:pt modelId="{02975FFB-FAFF-489A-BE78-2C3ED3D48606}" type="pres">
      <dgm:prSet presAssocID="{139F921E-ADB4-403C-9D6C-28FA23EFEB16}" presName="parentLin" presStyleCnt="0"/>
      <dgm:spPr/>
    </dgm:pt>
    <dgm:pt modelId="{B4A2950E-AAF9-43FA-A3CC-AEF388589949}" type="pres">
      <dgm:prSet presAssocID="{139F921E-ADB4-403C-9D6C-28FA23EFEB16}" presName="parentLeftMargin" presStyleLbl="node1" presStyleIdx="2" presStyleCnt="6"/>
      <dgm:spPr/>
    </dgm:pt>
    <dgm:pt modelId="{EA4FDE71-8BD3-4318-8897-848DEF5F43D6}" type="pres">
      <dgm:prSet presAssocID="{139F921E-ADB4-403C-9D6C-28FA23EFEB16}" presName="parentText" presStyleLbl="node1" presStyleIdx="3" presStyleCnt="6">
        <dgm:presLayoutVars>
          <dgm:chMax val="0"/>
          <dgm:bulletEnabled val="1"/>
        </dgm:presLayoutVars>
      </dgm:prSet>
      <dgm:spPr/>
    </dgm:pt>
    <dgm:pt modelId="{6FE32E7D-6D00-43B9-A843-39A91DD23415}" type="pres">
      <dgm:prSet presAssocID="{139F921E-ADB4-403C-9D6C-28FA23EFEB16}" presName="negativeSpace" presStyleCnt="0"/>
      <dgm:spPr/>
    </dgm:pt>
    <dgm:pt modelId="{0A635A6A-A663-4354-93B3-61A4685513C1}" type="pres">
      <dgm:prSet presAssocID="{139F921E-ADB4-403C-9D6C-28FA23EFEB16}" presName="childText" presStyleLbl="conFgAcc1" presStyleIdx="3" presStyleCnt="6">
        <dgm:presLayoutVars>
          <dgm:bulletEnabled val="1"/>
        </dgm:presLayoutVars>
      </dgm:prSet>
      <dgm:spPr>
        <a:ln w="12700">
          <a:solidFill>
            <a:srgbClr val="4472C4"/>
          </a:solidFill>
          <a:miter lim="800000"/>
        </a:ln>
      </dgm:spPr>
    </dgm:pt>
    <dgm:pt modelId="{FA057B62-AA75-454E-8F55-BF0140732A57}" type="pres">
      <dgm:prSet presAssocID="{BD6A6ED8-BB1A-4FCD-90B4-32596BF9838D}" presName="spaceBetweenRectangles" presStyleCnt="0"/>
      <dgm:spPr/>
    </dgm:pt>
    <dgm:pt modelId="{DC8DCB47-EC63-4044-BCFF-DD70430E5B64}" type="pres">
      <dgm:prSet presAssocID="{FD88F330-B42E-4FED-9BFF-CA73D9383400}" presName="parentLin" presStyleCnt="0"/>
      <dgm:spPr/>
    </dgm:pt>
    <dgm:pt modelId="{B8837DE3-1566-4781-9AB1-D218E938BE38}" type="pres">
      <dgm:prSet presAssocID="{FD88F330-B42E-4FED-9BFF-CA73D9383400}" presName="parentLeftMargin" presStyleLbl="node1" presStyleIdx="3" presStyleCnt="6"/>
      <dgm:spPr/>
    </dgm:pt>
    <dgm:pt modelId="{99C4A412-2837-482C-A6E3-FE22EB1DB0A0}" type="pres">
      <dgm:prSet presAssocID="{FD88F330-B42E-4FED-9BFF-CA73D9383400}" presName="parentText" presStyleLbl="node1" presStyleIdx="4" presStyleCnt="6">
        <dgm:presLayoutVars>
          <dgm:chMax val="0"/>
          <dgm:bulletEnabled val="1"/>
        </dgm:presLayoutVars>
      </dgm:prSet>
      <dgm:spPr>
        <a:xfrm>
          <a:off x="342408" y="3351280"/>
          <a:ext cx="4793717" cy="531360"/>
        </a:xfrm>
        <a:prstGeom prst="roundRect">
          <a:avLst/>
        </a:prstGeom>
      </dgm:spPr>
    </dgm:pt>
    <dgm:pt modelId="{88FC01CA-CB00-4ECD-AA01-E38C4383CD25}" type="pres">
      <dgm:prSet presAssocID="{FD88F330-B42E-4FED-9BFF-CA73D9383400}" presName="negativeSpace" presStyleCnt="0"/>
      <dgm:spPr/>
    </dgm:pt>
    <dgm:pt modelId="{B7398DEF-AB61-4EFB-A601-A63BD161F84C}" type="pres">
      <dgm:prSet presAssocID="{FD88F330-B42E-4FED-9BFF-CA73D9383400}" presName="childText" presStyleLbl="conFgAcc1" presStyleIdx="4" presStyleCnt="6">
        <dgm:presLayoutVars>
          <dgm:bulletEnabled val="1"/>
        </dgm:presLayoutVars>
      </dgm:prSet>
      <dgm:spPr>
        <a:ln w="12700">
          <a:solidFill>
            <a:srgbClr val="70AD47"/>
          </a:solidFill>
          <a:miter lim="800000"/>
        </a:ln>
      </dgm:spPr>
    </dgm:pt>
    <dgm:pt modelId="{98B8CFBA-6DEC-4B4E-BBBF-8716BF7F5315}" type="pres">
      <dgm:prSet presAssocID="{C56A8233-0905-4821-B658-2641164315DA}" presName="spaceBetweenRectangles" presStyleCnt="0"/>
      <dgm:spPr/>
    </dgm:pt>
    <dgm:pt modelId="{AAD83C0E-71C7-414B-8217-51265C64B018}" type="pres">
      <dgm:prSet presAssocID="{8B532081-C785-468C-B6B3-47442712357E}" presName="parentLin" presStyleCnt="0"/>
      <dgm:spPr/>
    </dgm:pt>
    <dgm:pt modelId="{5B05D5B6-2CD0-430F-800B-5B2C737E82FC}" type="pres">
      <dgm:prSet presAssocID="{8B532081-C785-468C-B6B3-47442712357E}" presName="parentLeftMargin" presStyleLbl="node1" presStyleIdx="4" presStyleCnt="6"/>
      <dgm:spPr/>
    </dgm:pt>
    <dgm:pt modelId="{E0C1B96F-BEAD-4D0E-BACA-6D7ACE8305FD}" type="pres">
      <dgm:prSet presAssocID="{8B532081-C785-468C-B6B3-47442712357E}" presName="parentText" presStyleLbl="node1" presStyleIdx="5" presStyleCnt="6">
        <dgm:presLayoutVars>
          <dgm:chMax val="0"/>
          <dgm:bulletEnabled val="1"/>
        </dgm:presLayoutVars>
      </dgm:prSet>
      <dgm:spPr/>
    </dgm:pt>
    <dgm:pt modelId="{77763F80-33C4-4F5D-840E-5D579C079F24}" type="pres">
      <dgm:prSet presAssocID="{8B532081-C785-468C-B6B3-47442712357E}" presName="negativeSpace" presStyleCnt="0"/>
      <dgm:spPr/>
    </dgm:pt>
    <dgm:pt modelId="{5B697E4B-F5C0-4706-9816-4C4F52FC8568}" type="pres">
      <dgm:prSet presAssocID="{8B532081-C785-468C-B6B3-47442712357E}" presName="childText" presStyleLbl="conFgAcc1" presStyleIdx="5" presStyleCnt="6">
        <dgm:presLayoutVars>
          <dgm:bulletEnabled val="1"/>
        </dgm:presLayoutVars>
      </dgm:prSet>
      <dgm:spPr>
        <a:ln w="12700">
          <a:solidFill>
            <a:srgbClr val="A50021"/>
          </a:solidFill>
          <a:miter lim="800000"/>
        </a:ln>
      </dgm:spPr>
    </dgm:pt>
  </dgm:ptLst>
  <dgm:cxnLst>
    <dgm:cxn modelId="{66DC8A04-E14C-4FB3-85A8-8BDEBEE200B9}" type="presOf" srcId="{1B4FC466-17E3-4213-B81A-1D6B10C92F75}" destId="{3E778EF2-94DB-433D-B561-2CD7820AD61B}" srcOrd="0" destOrd="0" presId="urn:microsoft.com/office/officeart/2005/8/layout/list1"/>
    <dgm:cxn modelId="{F4686908-2274-4B2A-8BC5-44A5840F2409}" type="presOf" srcId="{8B532081-C785-468C-B6B3-47442712357E}" destId="{5B05D5B6-2CD0-430F-800B-5B2C737E82FC}" srcOrd="0" destOrd="0" presId="urn:microsoft.com/office/officeart/2005/8/layout/list1"/>
    <dgm:cxn modelId="{6C912419-B910-44BC-B309-8F75A8500B14}" type="presOf" srcId="{139F921E-ADB4-403C-9D6C-28FA23EFEB16}" destId="{B4A2950E-AAF9-43FA-A3CC-AEF388589949}" srcOrd="0" destOrd="0" presId="urn:microsoft.com/office/officeart/2005/8/layout/list1"/>
    <dgm:cxn modelId="{B501CE24-30EE-45B0-A004-26E40A10D98E}" type="presOf" srcId="{1B4FC466-17E3-4213-B81A-1D6B10C92F75}" destId="{43769E0B-3063-4125-8A7F-45B473C54491}" srcOrd="1" destOrd="0" presId="urn:microsoft.com/office/officeart/2005/8/layout/list1"/>
    <dgm:cxn modelId="{EE6B6627-8A5A-4C09-98D5-47ABFFC19AE5}" srcId="{60DC5392-F481-4325-883D-0AE9612AB15A}" destId="{1B4FC466-17E3-4213-B81A-1D6B10C92F75}" srcOrd="2" destOrd="0" parTransId="{6091D0B5-4667-4D93-880F-A72D297D1640}" sibTransId="{F7403BC2-A2E3-49AC-AEDC-B3DABB8A538F}"/>
    <dgm:cxn modelId="{4B4B3C36-DD26-4733-AE0B-596342333AF3}" type="presOf" srcId="{8B532081-C785-468C-B6B3-47442712357E}" destId="{E0C1B96F-BEAD-4D0E-BACA-6D7ACE8305FD}" srcOrd="1" destOrd="0" presId="urn:microsoft.com/office/officeart/2005/8/layout/list1"/>
    <dgm:cxn modelId="{C3563939-61D7-4DE4-8514-18D0AB8083E6}" srcId="{60DC5392-F481-4325-883D-0AE9612AB15A}" destId="{A4329778-16C8-4256-A7D7-8C0CBF71558F}" srcOrd="0" destOrd="0" parTransId="{3F2D2E4E-4591-4398-8C5A-AA88B082C382}" sibTransId="{B6D9FB40-39DC-4352-B7A2-9AA39A9F5A45}"/>
    <dgm:cxn modelId="{D685F349-2912-407D-B830-CAFF8EECFA7C}" type="presOf" srcId="{60DC5392-F481-4325-883D-0AE9612AB15A}" destId="{10FAD67B-8E98-4E6D-91F7-0171193961D8}" srcOrd="0" destOrd="0" presId="urn:microsoft.com/office/officeart/2005/8/layout/list1"/>
    <dgm:cxn modelId="{CB1A024B-3278-4747-A04A-9D023F141E0F}" srcId="{60DC5392-F481-4325-883D-0AE9612AB15A}" destId="{FD88F330-B42E-4FED-9BFF-CA73D9383400}" srcOrd="4" destOrd="0" parTransId="{1F8BBE4B-24BD-46D4-8399-702F46FFE9C0}" sibTransId="{C56A8233-0905-4821-B658-2641164315DA}"/>
    <dgm:cxn modelId="{90783C4E-05FC-403C-9EDA-A92BA4814F01}" type="presOf" srcId="{EB318784-B446-4F94-BB26-D07034CF8B2B}" destId="{58C7DFA4-F446-4D30-BE02-961EF4E6B64F}" srcOrd="1" destOrd="0" presId="urn:microsoft.com/office/officeart/2005/8/layout/list1"/>
    <dgm:cxn modelId="{ABDF9F8F-F5FD-4F31-B1DE-DF9DCDA59A83}" type="presOf" srcId="{A4329778-16C8-4256-A7D7-8C0CBF71558F}" destId="{3C87A7CE-C79F-4668-B312-2819AF139DED}" srcOrd="0" destOrd="0" presId="urn:microsoft.com/office/officeart/2005/8/layout/list1"/>
    <dgm:cxn modelId="{E46665A4-588B-401B-834B-0A3F1529F55D}" srcId="{60DC5392-F481-4325-883D-0AE9612AB15A}" destId="{EB318784-B446-4F94-BB26-D07034CF8B2B}" srcOrd="1" destOrd="0" parTransId="{5E148E95-40D9-409A-8269-1FDBF71C0F62}" sibTransId="{69E24197-57DA-46BC-B577-2C16E0654914}"/>
    <dgm:cxn modelId="{28E796A8-474F-42E4-B416-9FBF8E76359F}" type="presOf" srcId="{139F921E-ADB4-403C-9D6C-28FA23EFEB16}" destId="{EA4FDE71-8BD3-4318-8897-848DEF5F43D6}" srcOrd="1" destOrd="0" presId="urn:microsoft.com/office/officeart/2005/8/layout/list1"/>
    <dgm:cxn modelId="{3C38A1B0-280D-4CF6-898E-E2E584239EC7}" type="presOf" srcId="{EB318784-B446-4F94-BB26-D07034CF8B2B}" destId="{B10BA39F-6888-4C73-9EBF-AC81C9276971}" srcOrd="0" destOrd="0" presId="urn:microsoft.com/office/officeart/2005/8/layout/list1"/>
    <dgm:cxn modelId="{B686F2B5-2889-46EC-9526-E3F727FD255A}" srcId="{60DC5392-F481-4325-883D-0AE9612AB15A}" destId="{139F921E-ADB4-403C-9D6C-28FA23EFEB16}" srcOrd="3" destOrd="0" parTransId="{F22D96BD-7EA3-4BD7-834A-64D80FAFF16E}" sibTransId="{BD6A6ED8-BB1A-4FCD-90B4-32596BF9838D}"/>
    <dgm:cxn modelId="{E1B727B8-7955-4D40-B924-46B778F2B9A4}" type="presOf" srcId="{FD88F330-B42E-4FED-9BFF-CA73D9383400}" destId="{B8837DE3-1566-4781-9AB1-D218E938BE38}" srcOrd="0" destOrd="0" presId="urn:microsoft.com/office/officeart/2005/8/layout/list1"/>
    <dgm:cxn modelId="{E9D1CDDE-823E-4C10-88AC-A1835742A8EF}" srcId="{60DC5392-F481-4325-883D-0AE9612AB15A}" destId="{8B532081-C785-468C-B6B3-47442712357E}" srcOrd="5" destOrd="0" parTransId="{7B877E49-6B32-4BBF-B430-3A002E678C17}" sibTransId="{B0914BEF-C7C1-4A79-9A64-E9612A0E975D}"/>
    <dgm:cxn modelId="{CA3EE0E1-E156-48A3-B789-D43E3BBB92A7}" type="presOf" srcId="{FD88F330-B42E-4FED-9BFF-CA73D9383400}" destId="{99C4A412-2837-482C-A6E3-FE22EB1DB0A0}" srcOrd="1" destOrd="0" presId="urn:microsoft.com/office/officeart/2005/8/layout/list1"/>
    <dgm:cxn modelId="{350002FB-3B6B-43BE-B8C0-8C29C88625BE}" type="presOf" srcId="{A4329778-16C8-4256-A7D7-8C0CBF71558F}" destId="{563FC6FD-0F29-466E-BD2A-21BC0F10E038}" srcOrd="1" destOrd="0" presId="urn:microsoft.com/office/officeart/2005/8/layout/list1"/>
    <dgm:cxn modelId="{9496DC86-1B94-41F6-BDAA-09BE798190F6}" type="presParOf" srcId="{10FAD67B-8E98-4E6D-91F7-0171193961D8}" destId="{5BC74B60-AC6E-4011-9704-C8D27B758DB5}" srcOrd="0" destOrd="0" presId="urn:microsoft.com/office/officeart/2005/8/layout/list1"/>
    <dgm:cxn modelId="{D4C6DF43-A216-473C-BB76-72FCACD9A236}" type="presParOf" srcId="{5BC74B60-AC6E-4011-9704-C8D27B758DB5}" destId="{3C87A7CE-C79F-4668-B312-2819AF139DED}" srcOrd="0" destOrd="0" presId="urn:microsoft.com/office/officeart/2005/8/layout/list1"/>
    <dgm:cxn modelId="{4EB7590F-428E-47A9-89D6-1B55C221F2AD}" type="presParOf" srcId="{5BC74B60-AC6E-4011-9704-C8D27B758DB5}" destId="{563FC6FD-0F29-466E-BD2A-21BC0F10E038}" srcOrd="1" destOrd="0" presId="urn:microsoft.com/office/officeart/2005/8/layout/list1"/>
    <dgm:cxn modelId="{51E9BC9F-8974-4FA4-9BC6-72A22455F021}" type="presParOf" srcId="{10FAD67B-8E98-4E6D-91F7-0171193961D8}" destId="{E3D334D0-1169-46CB-8A77-A6ACA899FA9A}" srcOrd="1" destOrd="0" presId="urn:microsoft.com/office/officeart/2005/8/layout/list1"/>
    <dgm:cxn modelId="{8F4CAF55-BF0F-4D28-B472-090C306BA2B9}" type="presParOf" srcId="{10FAD67B-8E98-4E6D-91F7-0171193961D8}" destId="{29EECB49-D432-44D5-86B9-808B5AC952B0}" srcOrd="2" destOrd="0" presId="urn:microsoft.com/office/officeart/2005/8/layout/list1"/>
    <dgm:cxn modelId="{0EE953BC-9406-485E-AA08-8FA68772EA69}" type="presParOf" srcId="{10FAD67B-8E98-4E6D-91F7-0171193961D8}" destId="{75B5BDF5-D2E2-44B9-8CB9-90150F51B795}" srcOrd="3" destOrd="0" presId="urn:microsoft.com/office/officeart/2005/8/layout/list1"/>
    <dgm:cxn modelId="{8ADC1BEB-9D25-438D-BA14-99315397B603}" type="presParOf" srcId="{10FAD67B-8E98-4E6D-91F7-0171193961D8}" destId="{7438B465-E00B-4130-AB3C-C8563211B28F}" srcOrd="4" destOrd="0" presId="urn:microsoft.com/office/officeart/2005/8/layout/list1"/>
    <dgm:cxn modelId="{2265C731-2AEB-45A9-B8D9-B469CC916F91}" type="presParOf" srcId="{7438B465-E00B-4130-AB3C-C8563211B28F}" destId="{B10BA39F-6888-4C73-9EBF-AC81C9276971}" srcOrd="0" destOrd="0" presId="urn:microsoft.com/office/officeart/2005/8/layout/list1"/>
    <dgm:cxn modelId="{8B9D67BB-2497-4267-BA90-8924F16866C7}" type="presParOf" srcId="{7438B465-E00B-4130-AB3C-C8563211B28F}" destId="{58C7DFA4-F446-4D30-BE02-961EF4E6B64F}" srcOrd="1" destOrd="0" presId="urn:microsoft.com/office/officeart/2005/8/layout/list1"/>
    <dgm:cxn modelId="{05CE00F2-D335-44BB-9B14-A343332B6042}" type="presParOf" srcId="{10FAD67B-8E98-4E6D-91F7-0171193961D8}" destId="{FF914A63-55A4-49BC-BBF0-EAEB4E9931F6}" srcOrd="5" destOrd="0" presId="urn:microsoft.com/office/officeart/2005/8/layout/list1"/>
    <dgm:cxn modelId="{396F1809-C320-441E-9DF7-9EB9E8619E39}" type="presParOf" srcId="{10FAD67B-8E98-4E6D-91F7-0171193961D8}" destId="{44B9B335-C36E-4F96-9CDE-06FBA7BB3D21}" srcOrd="6" destOrd="0" presId="urn:microsoft.com/office/officeart/2005/8/layout/list1"/>
    <dgm:cxn modelId="{A18CB135-5E29-4A2E-89A2-54DBC4D820D5}" type="presParOf" srcId="{10FAD67B-8E98-4E6D-91F7-0171193961D8}" destId="{2A6424F6-C7D1-494E-8BF1-7DE1EC588C75}" srcOrd="7" destOrd="0" presId="urn:microsoft.com/office/officeart/2005/8/layout/list1"/>
    <dgm:cxn modelId="{7639D9ED-F077-405E-A17D-98EB49B8F13F}" type="presParOf" srcId="{10FAD67B-8E98-4E6D-91F7-0171193961D8}" destId="{71FBB587-0C4B-4959-94E0-0BC385115E37}" srcOrd="8" destOrd="0" presId="urn:microsoft.com/office/officeart/2005/8/layout/list1"/>
    <dgm:cxn modelId="{013699A5-ABCB-4051-B88C-778CFE0DA2F5}" type="presParOf" srcId="{71FBB587-0C4B-4959-94E0-0BC385115E37}" destId="{3E778EF2-94DB-433D-B561-2CD7820AD61B}" srcOrd="0" destOrd="0" presId="urn:microsoft.com/office/officeart/2005/8/layout/list1"/>
    <dgm:cxn modelId="{3527C196-34A3-4C58-B36C-D02139B37605}" type="presParOf" srcId="{71FBB587-0C4B-4959-94E0-0BC385115E37}" destId="{43769E0B-3063-4125-8A7F-45B473C54491}" srcOrd="1" destOrd="0" presId="urn:microsoft.com/office/officeart/2005/8/layout/list1"/>
    <dgm:cxn modelId="{1D3E539B-1247-4DFE-BC0B-0690B2CD16BE}" type="presParOf" srcId="{10FAD67B-8E98-4E6D-91F7-0171193961D8}" destId="{7C1C254C-1240-43E0-9EBC-BC7A1A6914C8}" srcOrd="9" destOrd="0" presId="urn:microsoft.com/office/officeart/2005/8/layout/list1"/>
    <dgm:cxn modelId="{1D9BD173-41FE-4CE1-A0C2-AFA48D7A293A}" type="presParOf" srcId="{10FAD67B-8E98-4E6D-91F7-0171193961D8}" destId="{A96CAAAE-D842-4095-9395-BFE1D68EF363}" srcOrd="10" destOrd="0" presId="urn:microsoft.com/office/officeart/2005/8/layout/list1"/>
    <dgm:cxn modelId="{A13658EF-B85C-4C86-9FC6-2F6B5A98DFA0}" type="presParOf" srcId="{10FAD67B-8E98-4E6D-91F7-0171193961D8}" destId="{15DFC1B0-837A-42C6-9E23-0754E9BE2395}" srcOrd="11" destOrd="0" presId="urn:microsoft.com/office/officeart/2005/8/layout/list1"/>
    <dgm:cxn modelId="{6283F3E3-B53F-40B9-9EA0-DB3D9F6FE387}" type="presParOf" srcId="{10FAD67B-8E98-4E6D-91F7-0171193961D8}" destId="{02975FFB-FAFF-489A-BE78-2C3ED3D48606}" srcOrd="12" destOrd="0" presId="urn:microsoft.com/office/officeart/2005/8/layout/list1"/>
    <dgm:cxn modelId="{622C0BE2-B91B-41B4-B1F3-0C4CA789EF45}" type="presParOf" srcId="{02975FFB-FAFF-489A-BE78-2C3ED3D48606}" destId="{B4A2950E-AAF9-43FA-A3CC-AEF388589949}" srcOrd="0" destOrd="0" presId="urn:microsoft.com/office/officeart/2005/8/layout/list1"/>
    <dgm:cxn modelId="{D3CE1F36-9693-4C2A-AC4C-B047A56B4B95}" type="presParOf" srcId="{02975FFB-FAFF-489A-BE78-2C3ED3D48606}" destId="{EA4FDE71-8BD3-4318-8897-848DEF5F43D6}" srcOrd="1" destOrd="0" presId="urn:microsoft.com/office/officeart/2005/8/layout/list1"/>
    <dgm:cxn modelId="{B033B6F7-450F-4AF2-A9BD-0281B666081A}" type="presParOf" srcId="{10FAD67B-8E98-4E6D-91F7-0171193961D8}" destId="{6FE32E7D-6D00-43B9-A843-39A91DD23415}" srcOrd="13" destOrd="0" presId="urn:microsoft.com/office/officeart/2005/8/layout/list1"/>
    <dgm:cxn modelId="{3664EF82-FAF6-4428-A0F7-810085C2EAFB}" type="presParOf" srcId="{10FAD67B-8E98-4E6D-91F7-0171193961D8}" destId="{0A635A6A-A663-4354-93B3-61A4685513C1}" srcOrd="14" destOrd="0" presId="urn:microsoft.com/office/officeart/2005/8/layout/list1"/>
    <dgm:cxn modelId="{259F1729-215D-4D3F-B4FD-4E8C30A1A3E6}" type="presParOf" srcId="{10FAD67B-8E98-4E6D-91F7-0171193961D8}" destId="{FA057B62-AA75-454E-8F55-BF0140732A57}" srcOrd="15" destOrd="0" presId="urn:microsoft.com/office/officeart/2005/8/layout/list1"/>
    <dgm:cxn modelId="{9A1EF880-1A19-4616-9055-0021908403B4}" type="presParOf" srcId="{10FAD67B-8E98-4E6D-91F7-0171193961D8}" destId="{DC8DCB47-EC63-4044-BCFF-DD70430E5B64}" srcOrd="16" destOrd="0" presId="urn:microsoft.com/office/officeart/2005/8/layout/list1"/>
    <dgm:cxn modelId="{B21365BE-BACF-457D-A885-C271B27B2201}" type="presParOf" srcId="{DC8DCB47-EC63-4044-BCFF-DD70430E5B64}" destId="{B8837DE3-1566-4781-9AB1-D218E938BE38}" srcOrd="0" destOrd="0" presId="urn:microsoft.com/office/officeart/2005/8/layout/list1"/>
    <dgm:cxn modelId="{694D3E50-6643-4CA8-AA4B-11DD94144C8C}" type="presParOf" srcId="{DC8DCB47-EC63-4044-BCFF-DD70430E5B64}" destId="{99C4A412-2837-482C-A6E3-FE22EB1DB0A0}" srcOrd="1" destOrd="0" presId="urn:microsoft.com/office/officeart/2005/8/layout/list1"/>
    <dgm:cxn modelId="{8656A7DF-7975-4357-BAA0-5757C4ED3451}" type="presParOf" srcId="{10FAD67B-8E98-4E6D-91F7-0171193961D8}" destId="{88FC01CA-CB00-4ECD-AA01-E38C4383CD25}" srcOrd="17" destOrd="0" presId="urn:microsoft.com/office/officeart/2005/8/layout/list1"/>
    <dgm:cxn modelId="{2A1F5356-B0A8-487B-AF61-8015DEA78E96}" type="presParOf" srcId="{10FAD67B-8E98-4E6D-91F7-0171193961D8}" destId="{B7398DEF-AB61-4EFB-A601-A63BD161F84C}" srcOrd="18" destOrd="0" presId="urn:microsoft.com/office/officeart/2005/8/layout/list1"/>
    <dgm:cxn modelId="{FD72BBF8-4D64-4AB6-B236-60C5DC3E38AF}" type="presParOf" srcId="{10FAD67B-8E98-4E6D-91F7-0171193961D8}" destId="{98B8CFBA-6DEC-4B4E-BBBF-8716BF7F5315}" srcOrd="19" destOrd="0" presId="urn:microsoft.com/office/officeart/2005/8/layout/list1"/>
    <dgm:cxn modelId="{82D85233-01E4-4D07-AB3D-6306DB317537}" type="presParOf" srcId="{10FAD67B-8E98-4E6D-91F7-0171193961D8}" destId="{AAD83C0E-71C7-414B-8217-51265C64B018}" srcOrd="20" destOrd="0" presId="urn:microsoft.com/office/officeart/2005/8/layout/list1"/>
    <dgm:cxn modelId="{E1D79A86-F602-4FA9-8F37-F372290E3CF4}" type="presParOf" srcId="{AAD83C0E-71C7-414B-8217-51265C64B018}" destId="{5B05D5B6-2CD0-430F-800B-5B2C737E82FC}" srcOrd="0" destOrd="0" presId="urn:microsoft.com/office/officeart/2005/8/layout/list1"/>
    <dgm:cxn modelId="{3F5DEEFE-3B06-4624-A5BE-1A309DEF8CA1}" type="presParOf" srcId="{AAD83C0E-71C7-414B-8217-51265C64B018}" destId="{E0C1B96F-BEAD-4D0E-BACA-6D7ACE8305FD}" srcOrd="1" destOrd="0" presId="urn:microsoft.com/office/officeart/2005/8/layout/list1"/>
    <dgm:cxn modelId="{6A240520-DD5F-4A3F-8414-ACFCA54075A8}" type="presParOf" srcId="{10FAD67B-8E98-4E6D-91F7-0171193961D8}" destId="{77763F80-33C4-4F5D-840E-5D579C079F24}" srcOrd="21" destOrd="0" presId="urn:microsoft.com/office/officeart/2005/8/layout/list1"/>
    <dgm:cxn modelId="{349A324B-BC55-4022-A5ED-C03EB8299455}" type="presParOf" srcId="{10FAD67B-8E98-4E6D-91F7-0171193961D8}" destId="{5B697E4B-F5C0-4706-9816-4C4F52FC8568}"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0DC5392-F481-4325-883D-0AE9612AB15A}" type="doc">
      <dgm:prSet loTypeId="urn:microsoft.com/office/officeart/2005/8/layout/list1" loCatId="list" qsTypeId="urn:microsoft.com/office/officeart/2005/8/quickstyle/3d3" qsCatId="3D" csTypeId="urn:microsoft.com/office/officeart/2005/8/colors/accent1_5" csCatId="accent1" phldr="1"/>
      <dgm:spPr/>
      <dgm:t>
        <a:bodyPr/>
        <a:lstStyle/>
        <a:p>
          <a:endParaRPr lang="es-CO"/>
        </a:p>
      </dgm:t>
    </dgm:pt>
    <dgm:pt modelId="{A4329778-16C8-4256-A7D7-8C0CBF71558F}">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solidFill>
                <a:sysClr val="window" lastClr="FFFFFF"/>
              </a:solidFill>
              <a:latin typeface="+mj-lt"/>
              <a:ea typeface="+mn-ea"/>
              <a:cs typeface="Calibri" panose="020F0502020204030204" pitchFamily="34" charset="0"/>
            </a:rPr>
            <a:t>Antecedentes y variables </a:t>
          </a:r>
          <a:r>
            <a:rPr lang="es-ES" sz="2400" b="0" kern="1200" baseline="30000" dirty="0">
              <a:latin typeface="+mj-lt"/>
              <a:cs typeface="Calibri" panose="020F0502020204030204" pitchFamily="34" charset="0"/>
            </a:rPr>
            <a:t>(1)</a:t>
          </a:r>
          <a:endParaRPr lang="es-CO" sz="2400" b="0" kern="1200" dirty="0">
            <a:latin typeface="+mj-lt"/>
            <a:cs typeface="Calibri" panose="020F0502020204030204" pitchFamily="34" charset="0"/>
          </a:endParaRPr>
        </a:p>
      </dgm:t>
    </dgm:pt>
    <dgm:pt modelId="{3F2D2E4E-4591-4398-8C5A-AA88B082C382}" type="parTrans" cxnId="{C3563939-61D7-4DE4-8514-18D0AB8083E6}">
      <dgm:prSet/>
      <dgm:spPr/>
      <dgm:t>
        <a:bodyPr/>
        <a:lstStyle/>
        <a:p>
          <a:endParaRPr lang="es-CO" sz="2400" b="0">
            <a:latin typeface="+mj-lt"/>
            <a:cs typeface="Calibri" panose="020F0502020204030204" pitchFamily="34" charset="0"/>
          </a:endParaRPr>
        </a:p>
      </dgm:t>
    </dgm:pt>
    <dgm:pt modelId="{B6D9FB40-39DC-4352-B7A2-9AA39A9F5A45}" type="sibTrans" cxnId="{C3563939-61D7-4DE4-8514-18D0AB8083E6}">
      <dgm:prSet/>
      <dgm:spPr/>
      <dgm:t>
        <a:bodyPr/>
        <a:lstStyle/>
        <a:p>
          <a:endParaRPr lang="es-CO" sz="2400" b="0">
            <a:latin typeface="+mj-lt"/>
            <a:cs typeface="Calibri" panose="020F0502020204030204" pitchFamily="34" charset="0"/>
          </a:endParaRPr>
        </a:p>
      </dgm:t>
    </dgm:pt>
    <dgm:pt modelId="{EB318784-B446-4F94-BB26-D07034CF8B2B}">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Información general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gm:t>
    </dgm:pt>
    <dgm:pt modelId="{5E148E95-40D9-409A-8269-1FDBF71C0F62}" type="parTrans" cxnId="{E46665A4-588B-401B-834B-0A3F1529F55D}">
      <dgm:prSet/>
      <dgm:spPr/>
      <dgm:t>
        <a:bodyPr/>
        <a:lstStyle/>
        <a:p>
          <a:endParaRPr lang="es-CO" sz="2400" b="0">
            <a:latin typeface="+mj-lt"/>
            <a:cs typeface="Calibri" panose="020F0502020204030204" pitchFamily="34" charset="0"/>
          </a:endParaRPr>
        </a:p>
      </dgm:t>
    </dgm:pt>
    <dgm:pt modelId="{69E24197-57DA-46BC-B577-2C16E0654914}" type="sibTrans" cxnId="{E46665A4-588B-401B-834B-0A3F1529F55D}">
      <dgm:prSet/>
      <dgm:spPr/>
      <dgm:t>
        <a:bodyPr/>
        <a:lstStyle/>
        <a:p>
          <a:endParaRPr lang="es-CO" sz="2400" b="0">
            <a:latin typeface="+mj-lt"/>
            <a:cs typeface="Calibri" panose="020F0502020204030204" pitchFamily="34" charset="0"/>
          </a:endParaRPr>
        </a:p>
      </dgm:t>
    </dgm:pt>
    <dgm:pt modelId="{1B4FC466-17E3-4213-B81A-1D6B10C92F75}">
      <dgm:prSet phldrT="[Texto]" custT="1"/>
      <dgm:spPr>
        <a:gradFill rotWithShape="0">
          <a:gsLst>
            <a:gs pos="0">
              <a:srgbClr val="FFC000">
                <a:hueOff val="0"/>
                <a:satOff val="0"/>
                <a:lumOff val="0"/>
                <a:satMod val="103000"/>
                <a:lumMod val="102000"/>
                <a:tint val="94000"/>
                <a:alpha val="70000"/>
              </a:srgbClr>
            </a:gs>
            <a:gs pos="50000">
              <a:srgbClr val="FFC000">
                <a:hueOff val="0"/>
                <a:satOff val="0"/>
                <a:lumOff val="0"/>
                <a:alphaOff val="0"/>
                <a:satMod val="110000"/>
                <a:lumMod val="100000"/>
                <a:shade val="100000"/>
              </a:srgbClr>
            </a:gs>
            <a:gs pos="100000">
              <a:srgbClr val="FFC000">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Árboles de problema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gm:t>
    </dgm:pt>
    <dgm:pt modelId="{6091D0B5-4667-4D93-880F-A72D297D1640}" type="parTrans" cxnId="{EE6B6627-8A5A-4C09-98D5-47ABFFC19AE5}">
      <dgm:prSet/>
      <dgm:spPr/>
      <dgm:t>
        <a:bodyPr/>
        <a:lstStyle/>
        <a:p>
          <a:endParaRPr lang="es-CO" sz="2400" b="0">
            <a:latin typeface="+mj-lt"/>
            <a:cs typeface="Calibri" panose="020F0502020204030204" pitchFamily="34" charset="0"/>
          </a:endParaRPr>
        </a:p>
      </dgm:t>
    </dgm:pt>
    <dgm:pt modelId="{F7403BC2-A2E3-49AC-AEDC-B3DABB8A538F}" type="sibTrans" cxnId="{EE6B6627-8A5A-4C09-98D5-47ABFFC19AE5}">
      <dgm:prSet/>
      <dgm:spPr/>
      <dgm:t>
        <a:bodyPr/>
        <a:lstStyle/>
        <a:p>
          <a:endParaRPr lang="es-CO" sz="2400" b="0">
            <a:latin typeface="+mj-lt"/>
            <a:cs typeface="Calibri" panose="020F0502020204030204" pitchFamily="34" charset="0"/>
          </a:endParaRPr>
        </a:p>
      </dgm:t>
    </dgm:pt>
    <dgm:pt modelId="{139F921E-ADB4-403C-9D6C-28FA23EFEB16}">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Formulación de Alternativas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F22D96BD-7EA3-4BD7-834A-64D80FAFF16E}" type="parTrans" cxnId="{B686F2B5-2889-46EC-9526-E3F727FD255A}">
      <dgm:prSet/>
      <dgm:spPr/>
      <dgm:t>
        <a:bodyPr/>
        <a:lstStyle/>
        <a:p>
          <a:endParaRPr lang="es-CO" sz="2400" b="0">
            <a:latin typeface="+mj-lt"/>
            <a:cs typeface="Calibri" panose="020F0502020204030204" pitchFamily="34" charset="0"/>
          </a:endParaRPr>
        </a:p>
      </dgm:t>
    </dgm:pt>
    <dgm:pt modelId="{BD6A6ED8-BB1A-4FCD-90B4-32596BF9838D}" type="sibTrans" cxnId="{B686F2B5-2889-46EC-9526-E3F727FD255A}">
      <dgm:prSet/>
      <dgm:spPr/>
      <dgm:t>
        <a:bodyPr/>
        <a:lstStyle/>
        <a:p>
          <a:endParaRPr lang="es-CO" sz="2400" b="0">
            <a:latin typeface="+mj-lt"/>
            <a:cs typeface="Calibri" panose="020F0502020204030204" pitchFamily="34" charset="0"/>
          </a:endParaRPr>
        </a:p>
      </dgm:t>
    </dgm:pt>
    <dgm:pt modelId="{FD88F330-B42E-4FED-9BFF-CA73D9383400}">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Referenciamiento internacional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1F8BBE4B-24BD-46D4-8399-702F46FFE9C0}" type="parTrans" cxnId="{CB1A024B-3278-4747-A04A-9D023F141E0F}">
      <dgm:prSet/>
      <dgm:spPr/>
      <dgm:t>
        <a:bodyPr/>
        <a:lstStyle/>
        <a:p>
          <a:endParaRPr lang="es-CO" sz="2400" b="0">
            <a:latin typeface="+mj-lt"/>
            <a:cs typeface="Calibri" panose="020F0502020204030204" pitchFamily="34" charset="0"/>
          </a:endParaRPr>
        </a:p>
      </dgm:t>
    </dgm:pt>
    <dgm:pt modelId="{C56A8233-0905-4821-B658-2641164315DA}" type="sibTrans" cxnId="{CB1A024B-3278-4747-A04A-9D023F141E0F}">
      <dgm:prSet/>
      <dgm:spPr/>
      <dgm:t>
        <a:bodyPr/>
        <a:lstStyle/>
        <a:p>
          <a:endParaRPr lang="es-CO" sz="2400" b="0">
            <a:latin typeface="+mj-lt"/>
            <a:cs typeface="Calibri" panose="020F0502020204030204" pitchFamily="34" charset="0"/>
          </a:endParaRPr>
        </a:p>
      </dgm:t>
    </dgm:pt>
    <dgm:pt modelId="{8B532081-C785-468C-B6B3-47442712357E}">
      <dgm:prSet phldrT="[Texto]" custT="1"/>
      <dgm:spPr>
        <a:solidFill>
          <a:schemeClr val="bg1">
            <a:lumMod val="85000"/>
          </a:schemeClr>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150519" tIns="0" rIns="150519" bIns="0" numCol="1" spcCol="1270" anchor="ctr" anchorCtr="0"/>
        <a:lstStyle/>
        <a:p>
          <a:pPr algn="just"/>
          <a:r>
            <a:rPr lang="es-ES" sz="2400" b="0" kern="1200" dirty="0">
              <a:latin typeface="+mj-lt"/>
              <a:cs typeface="Calibri" panose="020F0502020204030204" pitchFamily="34" charset="0"/>
            </a:rPr>
            <a:t>Buenas prácticas de los agentes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gm:t>
    </dgm:pt>
    <dgm:pt modelId="{7B877E49-6B32-4BBF-B430-3A002E678C17}" type="parTrans" cxnId="{E9D1CDDE-823E-4C10-88AC-A1835742A8EF}">
      <dgm:prSet/>
      <dgm:spPr/>
      <dgm:t>
        <a:bodyPr/>
        <a:lstStyle/>
        <a:p>
          <a:endParaRPr lang="es-CO" sz="2400">
            <a:latin typeface="+mj-lt"/>
          </a:endParaRPr>
        </a:p>
      </dgm:t>
    </dgm:pt>
    <dgm:pt modelId="{B0914BEF-C7C1-4A79-9A64-E9612A0E975D}" type="sibTrans" cxnId="{E9D1CDDE-823E-4C10-88AC-A1835742A8EF}">
      <dgm:prSet/>
      <dgm:spPr/>
      <dgm:t>
        <a:bodyPr/>
        <a:lstStyle/>
        <a:p>
          <a:endParaRPr lang="es-CO" sz="2400">
            <a:latin typeface="+mj-lt"/>
          </a:endParaRPr>
        </a:p>
      </dgm:t>
    </dgm:pt>
    <dgm:pt modelId="{10FAD67B-8E98-4E6D-91F7-0171193961D8}" type="pres">
      <dgm:prSet presAssocID="{60DC5392-F481-4325-883D-0AE9612AB15A}" presName="linear" presStyleCnt="0">
        <dgm:presLayoutVars>
          <dgm:dir/>
          <dgm:animLvl val="lvl"/>
          <dgm:resizeHandles val="exact"/>
        </dgm:presLayoutVars>
      </dgm:prSet>
      <dgm:spPr/>
    </dgm:pt>
    <dgm:pt modelId="{5BC74B60-AC6E-4011-9704-C8D27B758DB5}" type="pres">
      <dgm:prSet presAssocID="{A4329778-16C8-4256-A7D7-8C0CBF71558F}" presName="parentLin" presStyleCnt="0"/>
      <dgm:spPr/>
    </dgm:pt>
    <dgm:pt modelId="{3C87A7CE-C79F-4668-B312-2819AF139DED}" type="pres">
      <dgm:prSet presAssocID="{A4329778-16C8-4256-A7D7-8C0CBF71558F}" presName="parentLeftMargin" presStyleLbl="node1" presStyleIdx="0" presStyleCnt="6"/>
      <dgm:spPr/>
    </dgm:pt>
    <dgm:pt modelId="{563FC6FD-0F29-466E-BD2A-21BC0F10E038}" type="pres">
      <dgm:prSet presAssocID="{A4329778-16C8-4256-A7D7-8C0CBF71558F}" presName="parentText" presStyleLbl="node1" presStyleIdx="0" presStyleCnt="6">
        <dgm:presLayoutVars>
          <dgm:chMax val="0"/>
          <dgm:bulletEnabled val="1"/>
        </dgm:presLayoutVars>
      </dgm:prSet>
      <dgm:spPr>
        <a:xfrm>
          <a:off x="342408" y="53500"/>
          <a:ext cx="4793717" cy="678960"/>
        </a:xfrm>
        <a:prstGeom prst="roundRect">
          <a:avLst/>
        </a:prstGeom>
      </dgm:spPr>
    </dgm:pt>
    <dgm:pt modelId="{E3D334D0-1169-46CB-8A77-A6ACA899FA9A}" type="pres">
      <dgm:prSet presAssocID="{A4329778-16C8-4256-A7D7-8C0CBF71558F}" presName="negativeSpace" presStyleCnt="0"/>
      <dgm:spPr/>
    </dgm:pt>
    <dgm:pt modelId="{29EECB49-D432-44D5-86B9-808B5AC952B0}" type="pres">
      <dgm:prSet presAssocID="{A4329778-16C8-4256-A7D7-8C0CBF71558F}" presName="childText" presStyleLbl="conFgAcc1" presStyleIdx="0" presStyleCnt="6">
        <dgm:presLayoutVars>
          <dgm:bulletEnabled val="1"/>
        </dgm:presLayoutVars>
      </dgm:prSet>
      <dgm:spPr>
        <a:xfrm>
          <a:off x="0" y="392980"/>
          <a:ext cx="6848168" cy="579600"/>
        </a:xfrm>
        <a:prstGeom prst="rect">
          <a:avLst/>
        </a:prstGeom>
        <a:solidFill>
          <a:sysClr val="window" lastClr="FFFFFF">
            <a:alpha val="90000"/>
            <a:hueOff val="0"/>
            <a:satOff val="0"/>
            <a:lumOff val="0"/>
            <a:alphaOff val="0"/>
          </a:sysClr>
        </a:solidFill>
        <a:ln w="12700" cap="flat" cmpd="sng" algn="ctr">
          <a:solidFill>
            <a:srgbClr val="ED7D31">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gm:spPr>
    </dgm:pt>
    <dgm:pt modelId="{75B5BDF5-D2E2-44B9-8CB9-90150F51B795}" type="pres">
      <dgm:prSet presAssocID="{B6D9FB40-39DC-4352-B7A2-9AA39A9F5A45}" presName="spaceBetweenRectangles" presStyleCnt="0"/>
      <dgm:spPr/>
    </dgm:pt>
    <dgm:pt modelId="{7438B465-E00B-4130-AB3C-C8563211B28F}" type="pres">
      <dgm:prSet presAssocID="{EB318784-B446-4F94-BB26-D07034CF8B2B}" presName="parentLin" presStyleCnt="0"/>
      <dgm:spPr/>
    </dgm:pt>
    <dgm:pt modelId="{B10BA39F-6888-4C73-9EBF-AC81C9276971}" type="pres">
      <dgm:prSet presAssocID="{EB318784-B446-4F94-BB26-D07034CF8B2B}" presName="parentLeftMargin" presStyleLbl="node1" presStyleIdx="0" presStyleCnt="6"/>
      <dgm:spPr/>
    </dgm:pt>
    <dgm:pt modelId="{58C7DFA4-F446-4D30-BE02-961EF4E6B64F}" type="pres">
      <dgm:prSet presAssocID="{EB318784-B446-4F94-BB26-D07034CF8B2B}" presName="parentText" presStyleLbl="node1" presStyleIdx="1" presStyleCnt="6">
        <dgm:presLayoutVars>
          <dgm:chMax val="0"/>
          <dgm:bulletEnabled val="1"/>
        </dgm:presLayoutVars>
      </dgm:prSet>
      <dgm:spPr>
        <a:xfrm>
          <a:off x="342408" y="1096780"/>
          <a:ext cx="4793717" cy="678960"/>
        </a:xfrm>
        <a:prstGeom prst="roundRect">
          <a:avLst/>
        </a:prstGeom>
      </dgm:spPr>
    </dgm:pt>
    <dgm:pt modelId="{FF914A63-55A4-49BC-BBF0-EAEB4E9931F6}" type="pres">
      <dgm:prSet presAssocID="{EB318784-B446-4F94-BB26-D07034CF8B2B}" presName="negativeSpace" presStyleCnt="0"/>
      <dgm:spPr/>
    </dgm:pt>
    <dgm:pt modelId="{44B9B335-C36E-4F96-9CDE-06FBA7BB3D21}" type="pres">
      <dgm:prSet presAssocID="{EB318784-B446-4F94-BB26-D07034CF8B2B}" presName="childText" presStyleLbl="conFgAcc1" presStyleIdx="1" presStyleCnt="6">
        <dgm:presLayoutVars>
          <dgm:bulletEnabled val="1"/>
        </dgm:presLayoutVars>
      </dgm:prSet>
      <dgm:spPr>
        <a:ln w="12700">
          <a:solidFill>
            <a:schemeClr val="tx2"/>
          </a:solidFill>
          <a:miter lim="800000"/>
        </a:ln>
      </dgm:spPr>
    </dgm:pt>
    <dgm:pt modelId="{2A6424F6-C7D1-494E-8BF1-7DE1EC588C75}" type="pres">
      <dgm:prSet presAssocID="{69E24197-57DA-46BC-B577-2C16E0654914}" presName="spaceBetweenRectangles" presStyleCnt="0"/>
      <dgm:spPr/>
    </dgm:pt>
    <dgm:pt modelId="{71FBB587-0C4B-4959-94E0-0BC385115E37}" type="pres">
      <dgm:prSet presAssocID="{1B4FC466-17E3-4213-B81A-1D6B10C92F75}" presName="parentLin" presStyleCnt="0"/>
      <dgm:spPr/>
    </dgm:pt>
    <dgm:pt modelId="{3E778EF2-94DB-433D-B561-2CD7820AD61B}" type="pres">
      <dgm:prSet presAssocID="{1B4FC466-17E3-4213-B81A-1D6B10C92F75}" presName="parentLeftMargin" presStyleLbl="node1" presStyleIdx="1" presStyleCnt="6"/>
      <dgm:spPr/>
    </dgm:pt>
    <dgm:pt modelId="{43769E0B-3063-4125-8A7F-45B473C54491}" type="pres">
      <dgm:prSet presAssocID="{1B4FC466-17E3-4213-B81A-1D6B10C92F75}" presName="parentText" presStyleLbl="node1" presStyleIdx="2" presStyleCnt="6">
        <dgm:presLayoutVars>
          <dgm:chMax val="0"/>
          <dgm:bulletEnabled val="1"/>
        </dgm:presLayoutVars>
      </dgm:prSet>
      <dgm:spPr>
        <a:xfrm>
          <a:off x="342408" y="2140060"/>
          <a:ext cx="4793717" cy="678960"/>
        </a:xfrm>
        <a:prstGeom prst="roundRect">
          <a:avLst/>
        </a:prstGeom>
      </dgm:spPr>
    </dgm:pt>
    <dgm:pt modelId="{7C1C254C-1240-43E0-9EBC-BC7A1A6914C8}" type="pres">
      <dgm:prSet presAssocID="{1B4FC466-17E3-4213-B81A-1D6B10C92F75}" presName="negativeSpace" presStyleCnt="0"/>
      <dgm:spPr/>
    </dgm:pt>
    <dgm:pt modelId="{A96CAAAE-D842-4095-9395-BFE1D68EF363}" type="pres">
      <dgm:prSet presAssocID="{1B4FC466-17E3-4213-B81A-1D6B10C92F75}" presName="childText" presStyleLbl="conFgAcc1" presStyleIdx="2" presStyleCnt="6">
        <dgm:presLayoutVars>
          <dgm:bulletEnabled val="1"/>
        </dgm:presLayoutVars>
      </dgm:prSet>
      <dgm:spPr>
        <a:xfrm>
          <a:off x="0" y="2479540"/>
          <a:ext cx="6848168" cy="579600"/>
        </a:xfrm>
        <a:prstGeom prst="rect">
          <a:avLst/>
        </a:prstGeom>
        <a:solidFill>
          <a:sysClr val="window" lastClr="FFFFFF">
            <a:alpha val="90000"/>
            <a:hueOff val="0"/>
            <a:satOff val="0"/>
            <a:lumOff val="0"/>
            <a:alphaOff val="0"/>
          </a:sysClr>
        </a:solidFill>
        <a:ln w="12700" cap="flat" cmpd="sng" algn="ctr">
          <a:solidFill>
            <a:srgbClr val="FFC000">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gm:spPr>
    </dgm:pt>
    <dgm:pt modelId="{15DFC1B0-837A-42C6-9E23-0754E9BE2395}" type="pres">
      <dgm:prSet presAssocID="{F7403BC2-A2E3-49AC-AEDC-B3DABB8A538F}" presName="spaceBetweenRectangles" presStyleCnt="0"/>
      <dgm:spPr/>
    </dgm:pt>
    <dgm:pt modelId="{02975FFB-FAFF-489A-BE78-2C3ED3D48606}" type="pres">
      <dgm:prSet presAssocID="{139F921E-ADB4-403C-9D6C-28FA23EFEB16}" presName="parentLin" presStyleCnt="0"/>
      <dgm:spPr/>
    </dgm:pt>
    <dgm:pt modelId="{B4A2950E-AAF9-43FA-A3CC-AEF388589949}" type="pres">
      <dgm:prSet presAssocID="{139F921E-ADB4-403C-9D6C-28FA23EFEB16}" presName="parentLeftMargin" presStyleLbl="node1" presStyleIdx="2" presStyleCnt="6"/>
      <dgm:spPr/>
    </dgm:pt>
    <dgm:pt modelId="{EA4FDE71-8BD3-4318-8897-848DEF5F43D6}" type="pres">
      <dgm:prSet presAssocID="{139F921E-ADB4-403C-9D6C-28FA23EFEB16}" presName="parentText" presStyleLbl="node1" presStyleIdx="3" presStyleCnt="6">
        <dgm:presLayoutVars>
          <dgm:chMax val="0"/>
          <dgm:bulletEnabled val="1"/>
        </dgm:presLayoutVars>
      </dgm:prSet>
      <dgm:spPr/>
    </dgm:pt>
    <dgm:pt modelId="{6FE32E7D-6D00-43B9-A843-39A91DD23415}" type="pres">
      <dgm:prSet presAssocID="{139F921E-ADB4-403C-9D6C-28FA23EFEB16}" presName="negativeSpace" presStyleCnt="0"/>
      <dgm:spPr/>
    </dgm:pt>
    <dgm:pt modelId="{0A635A6A-A663-4354-93B3-61A4685513C1}" type="pres">
      <dgm:prSet presAssocID="{139F921E-ADB4-403C-9D6C-28FA23EFEB16}" presName="childText" presStyleLbl="conFgAcc1" presStyleIdx="3" presStyleCnt="6">
        <dgm:presLayoutVars>
          <dgm:bulletEnabled val="1"/>
        </dgm:presLayoutVars>
      </dgm:prSet>
      <dgm:spPr>
        <a:ln w="12700">
          <a:solidFill>
            <a:srgbClr val="4472C4"/>
          </a:solidFill>
          <a:miter lim="800000"/>
        </a:ln>
      </dgm:spPr>
    </dgm:pt>
    <dgm:pt modelId="{FA057B62-AA75-454E-8F55-BF0140732A57}" type="pres">
      <dgm:prSet presAssocID="{BD6A6ED8-BB1A-4FCD-90B4-32596BF9838D}" presName="spaceBetweenRectangles" presStyleCnt="0"/>
      <dgm:spPr/>
    </dgm:pt>
    <dgm:pt modelId="{DC8DCB47-EC63-4044-BCFF-DD70430E5B64}" type="pres">
      <dgm:prSet presAssocID="{FD88F330-B42E-4FED-9BFF-CA73D9383400}" presName="parentLin" presStyleCnt="0"/>
      <dgm:spPr/>
    </dgm:pt>
    <dgm:pt modelId="{B8837DE3-1566-4781-9AB1-D218E938BE38}" type="pres">
      <dgm:prSet presAssocID="{FD88F330-B42E-4FED-9BFF-CA73D9383400}" presName="parentLeftMargin" presStyleLbl="node1" presStyleIdx="3" presStyleCnt="6"/>
      <dgm:spPr/>
    </dgm:pt>
    <dgm:pt modelId="{99C4A412-2837-482C-A6E3-FE22EB1DB0A0}" type="pres">
      <dgm:prSet presAssocID="{FD88F330-B42E-4FED-9BFF-CA73D9383400}" presName="parentText" presStyleLbl="node1" presStyleIdx="4" presStyleCnt="6">
        <dgm:presLayoutVars>
          <dgm:chMax val="0"/>
          <dgm:bulletEnabled val="1"/>
        </dgm:presLayoutVars>
      </dgm:prSet>
      <dgm:spPr>
        <a:xfrm>
          <a:off x="342408" y="3351280"/>
          <a:ext cx="4793717" cy="531360"/>
        </a:xfrm>
        <a:prstGeom prst="roundRect">
          <a:avLst/>
        </a:prstGeom>
      </dgm:spPr>
    </dgm:pt>
    <dgm:pt modelId="{88FC01CA-CB00-4ECD-AA01-E38C4383CD25}" type="pres">
      <dgm:prSet presAssocID="{FD88F330-B42E-4FED-9BFF-CA73D9383400}" presName="negativeSpace" presStyleCnt="0"/>
      <dgm:spPr/>
    </dgm:pt>
    <dgm:pt modelId="{B7398DEF-AB61-4EFB-A601-A63BD161F84C}" type="pres">
      <dgm:prSet presAssocID="{FD88F330-B42E-4FED-9BFF-CA73D9383400}" presName="childText" presStyleLbl="conFgAcc1" presStyleIdx="4" presStyleCnt="6">
        <dgm:presLayoutVars>
          <dgm:bulletEnabled val="1"/>
        </dgm:presLayoutVars>
      </dgm:prSet>
      <dgm:spPr>
        <a:ln w="12700">
          <a:solidFill>
            <a:srgbClr val="70AD47"/>
          </a:solidFill>
          <a:miter lim="800000"/>
        </a:ln>
      </dgm:spPr>
    </dgm:pt>
    <dgm:pt modelId="{98B8CFBA-6DEC-4B4E-BBBF-8716BF7F5315}" type="pres">
      <dgm:prSet presAssocID="{C56A8233-0905-4821-B658-2641164315DA}" presName="spaceBetweenRectangles" presStyleCnt="0"/>
      <dgm:spPr/>
    </dgm:pt>
    <dgm:pt modelId="{AAD83C0E-71C7-414B-8217-51265C64B018}" type="pres">
      <dgm:prSet presAssocID="{8B532081-C785-468C-B6B3-47442712357E}" presName="parentLin" presStyleCnt="0"/>
      <dgm:spPr/>
    </dgm:pt>
    <dgm:pt modelId="{5B05D5B6-2CD0-430F-800B-5B2C737E82FC}" type="pres">
      <dgm:prSet presAssocID="{8B532081-C785-468C-B6B3-47442712357E}" presName="parentLeftMargin" presStyleLbl="node1" presStyleIdx="4" presStyleCnt="6"/>
      <dgm:spPr/>
    </dgm:pt>
    <dgm:pt modelId="{E0C1B96F-BEAD-4D0E-BACA-6D7ACE8305FD}" type="pres">
      <dgm:prSet presAssocID="{8B532081-C785-468C-B6B3-47442712357E}" presName="parentText" presStyleLbl="node1" presStyleIdx="5" presStyleCnt="6">
        <dgm:presLayoutVars>
          <dgm:chMax val="0"/>
          <dgm:bulletEnabled val="1"/>
        </dgm:presLayoutVars>
      </dgm:prSet>
      <dgm:spPr/>
    </dgm:pt>
    <dgm:pt modelId="{77763F80-33C4-4F5D-840E-5D579C079F24}" type="pres">
      <dgm:prSet presAssocID="{8B532081-C785-468C-B6B3-47442712357E}" presName="negativeSpace" presStyleCnt="0"/>
      <dgm:spPr/>
    </dgm:pt>
    <dgm:pt modelId="{5B697E4B-F5C0-4706-9816-4C4F52FC8568}" type="pres">
      <dgm:prSet presAssocID="{8B532081-C785-468C-B6B3-47442712357E}" presName="childText" presStyleLbl="conFgAcc1" presStyleIdx="5" presStyleCnt="6">
        <dgm:presLayoutVars>
          <dgm:bulletEnabled val="1"/>
        </dgm:presLayoutVars>
      </dgm:prSet>
      <dgm:spPr>
        <a:ln w="12700">
          <a:solidFill>
            <a:srgbClr val="A50021"/>
          </a:solidFill>
          <a:miter lim="800000"/>
        </a:ln>
      </dgm:spPr>
    </dgm:pt>
  </dgm:ptLst>
  <dgm:cxnLst>
    <dgm:cxn modelId="{66DC8A04-E14C-4FB3-85A8-8BDEBEE200B9}" type="presOf" srcId="{1B4FC466-17E3-4213-B81A-1D6B10C92F75}" destId="{3E778EF2-94DB-433D-B561-2CD7820AD61B}" srcOrd="0" destOrd="0" presId="urn:microsoft.com/office/officeart/2005/8/layout/list1"/>
    <dgm:cxn modelId="{F4686908-2274-4B2A-8BC5-44A5840F2409}" type="presOf" srcId="{8B532081-C785-468C-B6B3-47442712357E}" destId="{5B05D5B6-2CD0-430F-800B-5B2C737E82FC}" srcOrd="0" destOrd="0" presId="urn:microsoft.com/office/officeart/2005/8/layout/list1"/>
    <dgm:cxn modelId="{6C912419-B910-44BC-B309-8F75A8500B14}" type="presOf" srcId="{139F921E-ADB4-403C-9D6C-28FA23EFEB16}" destId="{B4A2950E-AAF9-43FA-A3CC-AEF388589949}" srcOrd="0" destOrd="0" presId="urn:microsoft.com/office/officeart/2005/8/layout/list1"/>
    <dgm:cxn modelId="{B501CE24-30EE-45B0-A004-26E40A10D98E}" type="presOf" srcId="{1B4FC466-17E3-4213-B81A-1D6B10C92F75}" destId="{43769E0B-3063-4125-8A7F-45B473C54491}" srcOrd="1" destOrd="0" presId="urn:microsoft.com/office/officeart/2005/8/layout/list1"/>
    <dgm:cxn modelId="{EE6B6627-8A5A-4C09-98D5-47ABFFC19AE5}" srcId="{60DC5392-F481-4325-883D-0AE9612AB15A}" destId="{1B4FC466-17E3-4213-B81A-1D6B10C92F75}" srcOrd="2" destOrd="0" parTransId="{6091D0B5-4667-4D93-880F-A72D297D1640}" sibTransId="{F7403BC2-A2E3-49AC-AEDC-B3DABB8A538F}"/>
    <dgm:cxn modelId="{4B4B3C36-DD26-4733-AE0B-596342333AF3}" type="presOf" srcId="{8B532081-C785-468C-B6B3-47442712357E}" destId="{E0C1B96F-BEAD-4D0E-BACA-6D7ACE8305FD}" srcOrd="1" destOrd="0" presId="urn:microsoft.com/office/officeart/2005/8/layout/list1"/>
    <dgm:cxn modelId="{C3563939-61D7-4DE4-8514-18D0AB8083E6}" srcId="{60DC5392-F481-4325-883D-0AE9612AB15A}" destId="{A4329778-16C8-4256-A7D7-8C0CBF71558F}" srcOrd="0" destOrd="0" parTransId="{3F2D2E4E-4591-4398-8C5A-AA88B082C382}" sibTransId="{B6D9FB40-39DC-4352-B7A2-9AA39A9F5A45}"/>
    <dgm:cxn modelId="{D685F349-2912-407D-B830-CAFF8EECFA7C}" type="presOf" srcId="{60DC5392-F481-4325-883D-0AE9612AB15A}" destId="{10FAD67B-8E98-4E6D-91F7-0171193961D8}" srcOrd="0" destOrd="0" presId="urn:microsoft.com/office/officeart/2005/8/layout/list1"/>
    <dgm:cxn modelId="{CB1A024B-3278-4747-A04A-9D023F141E0F}" srcId="{60DC5392-F481-4325-883D-0AE9612AB15A}" destId="{FD88F330-B42E-4FED-9BFF-CA73D9383400}" srcOrd="4" destOrd="0" parTransId="{1F8BBE4B-24BD-46D4-8399-702F46FFE9C0}" sibTransId="{C56A8233-0905-4821-B658-2641164315DA}"/>
    <dgm:cxn modelId="{90783C4E-05FC-403C-9EDA-A92BA4814F01}" type="presOf" srcId="{EB318784-B446-4F94-BB26-D07034CF8B2B}" destId="{58C7DFA4-F446-4D30-BE02-961EF4E6B64F}" srcOrd="1" destOrd="0" presId="urn:microsoft.com/office/officeart/2005/8/layout/list1"/>
    <dgm:cxn modelId="{ABDF9F8F-F5FD-4F31-B1DE-DF9DCDA59A83}" type="presOf" srcId="{A4329778-16C8-4256-A7D7-8C0CBF71558F}" destId="{3C87A7CE-C79F-4668-B312-2819AF139DED}" srcOrd="0" destOrd="0" presId="urn:microsoft.com/office/officeart/2005/8/layout/list1"/>
    <dgm:cxn modelId="{E46665A4-588B-401B-834B-0A3F1529F55D}" srcId="{60DC5392-F481-4325-883D-0AE9612AB15A}" destId="{EB318784-B446-4F94-BB26-D07034CF8B2B}" srcOrd="1" destOrd="0" parTransId="{5E148E95-40D9-409A-8269-1FDBF71C0F62}" sibTransId="{69E24197-57DA-46BC-B577-2C16E0654914}"/>
    <dgm:cxn modelId="{28E796A8-474F-42E4-B416-9FBF8E76359F}" type="presOf" srcId="{139F921E-ADB4-403C-9D6C-28FA23EFEB16}" destId="{EA4FDE71-8BD3-4318-8897-848DEF5F43D6}" srcOrd="1" destOrd="0" presId="urn:microsoft.com/office/officeart/2005/8/layout/list1"/>
    <dgm:cxn modelId="{3C38A1B0-280D-4CF6-898E-E2E584239EC7}" type="presOf" srcId="{EB318784-B446-4F94-BB26-D07034CF8B2B}" destId="{B10BA39F-6888-4C73-9EBF-AC81C9276971}" srcOrd="0" destOrd="0" presId="urn:microsoft.com/office/officeart/2005/8/layout/list1"/>
    <dgm:cxn modelId="{B686F2B5-2889-46EC-9526-E3F727FD255A}" srcId="{60DC5392-F481-4325-883D-0AE9612AB15A}" destId="{139F921E-ADB4-403C-9D6C-28FA23EFEB16}" srcOrd="3" destOrd="0" parTransId="{F22D96BD-7EA3-4BD7-834A-64D80FAFF16E}" sibTransId="{BD6A6ED8-BB1A-4FCD-90B4-32596BF9838D}"/>
    <dgm:cxn modelId="{E1B727B8-7955-4D40-B924-46B778F2B9A4}" type="presOf" srcId="{FD88F330-B42E-4FED-9BFF-CA73D9383400}" destId="{B8837DE3-1566-4781-9AB1-D218E938BE38}" srcOrd="0" destOrd="0" presId="urn:microsoft.com/office/officeart/2005/8/layout/list1"/>
    <dgm:cxn modelId="{E9D1CDDE-823E-4C10-88AC-A1835742A8EF}" srcId="{60DC5392-F481-4325-883D-0AE9612AB15A}" destId="{8B532081-C785-468C-B6B3-47442712357E}" srcOrd="5" destOrd="0" parTransId="{7B877E49-6B32-4BBF-B430-3A002E678C17}" sibTransId="{B0914BEF-C7C1-4A79-9A64-E9612A0E975D}"/>
    <dgm:cxn modelId="{CA3EE0E1-E156-48A3-B789-D43E3BBB92A7}" type="presOf" srcId="{FD88F330-B42E-4FED-9BFF-CA73D9383400}" destId="{99C4A412-2837-482C-A6E3-FE22EB1DB0A0}" srcOrd="1" destOrd="0" presId="urn:microsoft.com/office/officeart/2005/8/layout/list1"/>
    <dgm:cxn modelId="{350002FB-3B6B-43BE-B8C0-8C29C88625BE}" type="presOf" srcId="{A4329778-16C8-4256-A7D7-8C0CBF71558F}" destId="{563FC6FD-0F29-466E-BD2A-21BC0F10E038}" srcOrd="1" destOrd="0" presId="urn:microsoft.com/office/officeart/2005/8/layout/list1"/>
    <dgm:cxn modelId="{9496DC86-1B94-41F6-BDAA-09BE798190F6}" type="presParOf" srcId="{10FAD67B-8E98-4E6D-91F7-0171193961D8}" destId="{5BC74B60-AC6E-4011-9704-C8D27B758DB5}" srcOrd="0" destOrd="0" presId="urn:microsoft.com/office/officeart/2005/8/layout/list1"/>
    <dgm:cxn modelId="{D4C6DF43-A216-473C-BB76-72FCACD9A236}" type="presParOf" srcId="{5BC74B60-AC6E-4011-9704-C8D27B758DB5}" destId="{3C87A7CE-C79F-4668-B312-2819AF139DED}" srcOrd="0" destOrd="0" presId="urn:microsoft.com/office/officeart/2005/8/layout/list1"/>
    <dgm:cxn modelId="{4EB7590F-428E-47A9-89D6-1B55C221F2AD}" type="presParOf" srcId="{5BC74B60-AC6E-4011-9704-C8D27B758DB5}" destId="{563FC6FD-0F29-466E-BD2A-21BC0F10E038}" srcOrd="1" destOrd="0" presId="urn:microsoft.com/office/officeart/2005/8/layout/list1"/>
    <dgm:cxn modelId="{51E9BC9F-8974-4FA4-9BC6-72A22455F021}" type="presParOf" srcId="{10FAD67B-8E98-4E6D-91F7-0171193961D8}" destId="{E3D334D0-1169-46CB-8A77-A6ACA899FA9A}" srcOrd="1" destOrd="0" presId="urn:microsoft.com/office/officeart/2005/8/layout/list1"/>
    <dgm:cxn modelId="{8F4CAF55-BF0F-4D28-B472-090C306BA2B9}" type="presParOf" srcId="{10FAD67B-8E98-4E6D-91F7-0171193961D8}" destId="{29EECB49-D432-44D5-86B9-808B5AC952B0}" srcOrd="2" destOrd="0" presId="urn:microsoft.com/office/officeart/2005/8/layout/list1"/>
    <dgm:cxn modelId="{0EE953BC-9406-485E-AA08-8FA68772EA69}" type="presParOf" srcId="{10FAD67B-8E98-4E6D-91F7-0171193961D8}" destId="{75B5BDF5-D2E2-44B9-8CB9-90150F51B795}" srcOrd="3" destOrd="0" presId="urn:microsoft.com/office/officeart/2005/8/layout/list1"/>
    <dgm:cxn modelId="{8ADC1BEB-9D25-438D-BA14-99315397B603}" type="presParOf" srcId="{10FAD67B-8E98-4E6D-91F7-0171193961D8}" destId="{7438B465-E00B-4130-AB3C-C8563211B28F}" srcOrd="4" destOrd="0" presId="urn:microsoft.com/office/officeart/2005/8/layout/list1"/>
    <dgm:cxn modelId="{2265C731-2AEB-45A9-B8D9-B469CC916F91}" type="presParOf" srcId="{7438B465-E00B-4130-AB3C-C8563211B28F}" destId="{B10BA39F-6888-4C73-9EBF-AC81C9276971}" srcOrd="0" destOrd="0" presId="urn:microsoft.com/office/officeart/2005/8/layout/list1"/>
    <dgm:cxn modelId="{8B9D67BB-2497-4267-BA90-8924F16866C7}" type="presParOf" srcId="{7438B465-E00B-4130-AB3C-C8563211B28F}" destId="{58C7DFA4-F446-4D30-BE02-961EF4E6B64F}" srcOrd="1" destOrd="0" presId="urn:microsoft.com/office/officeart/2005/8/layout/list1"/>
    <dgm:cxn modelId="{05CE00F2-D335-44BB-9B14-A343332B6042}" type="presParOf" srcId="{10FAD67B-8E98-4E6D-91F7-0171193961D8}" destId="{FF914A63-55A4-49BC-BBF0-EAEB4E9931F6}" srcOrd="5" destOrd="0" presId="urn:microsoft.com/office/officeart/2005/8/layout/list1"/>
    <dgm:cxn modelId="{396F1809-C320-441E-9DF7-9EB9E8619E39}" type="presParOf" srcId="{10FAD67B-8E98-4E6D-91F7-0171193961D8}" destId="{44B9B335-C36E-4F96-9CDE-06FBA7BB3D21}" srcOrd="6" destOrd="0" presId="urn:microsoft.com/office/officeart/2005/8/layout/list1"/>
    <dgm:cxn modelId="{A18CB135-5E29-4A2E-89A2-54DBC4D820D5}" type="presParOf" srcId="{10FAD67B-8E98-4E6D-91F7-0171193961D8}" destId="{2A6424F6-C7D1-494E-8BF1-7DE1EC588C75}" srcOrd="7" destOrd="0" presId="urn:microsoft.com/office/officeart/2005/8/layout/list1"/>
    <dgm:cxn modelId="{7639D9ED-F077-405E-A17D-98EB49B8F13F}" type="presParOf" srcId="{10FAD67B-8E98-4E6D-91F7-0171193961D8}" destId="{71FBB587-0C4B-4959-94E0-0BC385115E37}" srcOrd="8" destOrd="0" presId="urn:microsoft.com/office/officeart/2005/8/layout/list1"/>
    <dgm:cxn modelId="{013699A5-ABCB-4051-B88C-778CFE0DA2F5}" type="presParOf" srcId="{71FBB587-0C4B-4959-94E0-0BC385115E37}" destId="{3E778EF2-94DB-433D-B561-2CD7820AD61B}" srcOrd="0" destOrd="0" presId="urn:microsoft.com/office/officeart/2005/8/layout/list1"/>
    <dgm:cxn modelId="{3527C196-34A3-4C58-B36C-D02139B37605}" type="presParOf" srcId="{71FBB587-0C4B-4959-94E0-0BC385115E37}" destId="{43769E0B-3063-4125-8A7F-45B473C54491}" srcOrd="1" destOrd="0" presId="urn:microsoft.com/office/officeart/2005/8/layout/list1"/>
    <dgm:cxn modelId="{1D3E539B-1247-4DFE-BC0B-0690B2CD16BE}" type="presParOf" srcId="{10FAD67B-8E98-4E6D-91F7-0171193961D8}" destId="{7C1C254C-1240-43E0-9EBC-BC7A1A6914C8}" srcOrd="9" destOrd="0" presId="urn:microsoft.com/office/officeart/2005/8/layout/list1"/>
    <dgm:cxn modelId="{1D9BD173-41FE-4CE1-A0C2-AFA48D7A293A}" type="presParOf" srcId="{10FAD67B-8E98-4E6D-91F7-0171193961D8}" destId="{A96CAAAE-D842-4095-9395-BFE1D68EF363}" srcOrd="10" destOrd="0" presId="urn:microsoft.com/office/officeart/2005/8/layout/list1"/>
    <dgm:cxn modelId="{A13658EF-B85C-4C86-9FC6-2F6B5A98DFA0}" type="presParOf" srcId="{10FAD67B-8E98-4E6D-91F7-0171193961D8}" destId="{15DFC1B0-837A-42C6-9E23-0754E9BE2395}" srcOrd="11" destOrd="0" presId="urn:microsoft.com/office/officeart/2005/8/layout/list1"/>
    <dgm:cxn modelId="{6283F3E3-B53F-40B9-9EA0-DB3D9F6FE387}" type="presParOf" srcId="{10FAD67B-8E98-4E6D-91F7-0171193961D8}" destId="{02975FFB-FAFF-489A-BE78-2C3ED3D48606}" srcOrd="12" destOrd="0" presId="urn:microsoft.com/office/officeart/2005/8/layout/list1"/>
    <dgm:cxn modelId="{622C0BE2-B91B-41B4-B1F3-0C4CA789EF45}" type="presParOf" srcId="{02975FFB-FAFF-489A-BE78-2C3ED3D48606}" destId="{B4A2950E-AAF9-43FA-A3CC-AEF388589949}" srcOrd="0" destOrd="0" presId="urn:microsoft.com/office/officeart/2005/8/layout/list1"/>
    <dgm:cxn modelId="{D3CE1F36-9693-4C2A-AC4C-B047A56B4B95}" type="presParOf" srcId="{02975FFB-FAFF-489A-BE78-2C3ED3D48606}" destId="{EA4FDE71-8BD3-4318-8897-848DEF5F43D6}" srcOrd="1" destOrd="0" presId="urn:microsoft.com/office/officeart/2005/8/layout/list1"/>
    <dgm:cxn modelId="{B033B6F7-450F-4AF2-A9BD-0281B666081A}" type="presParOf" srcId="{10FAD67B-8E98-4E6D-91F7-0171193961D8}" destId="{6FE32E7D-6D00-43B9-A843-39A91DD23415}" srcOrd="13" destOrd="0" presId="urn:microsoft.com/office/officeart/2005/8/layout/list1"/>
    <dgm:cxn modelId="{3664EF82-FAF6-4428-A0F7-810085C2EAFB}" type="presParOf" srcId="{10FAD67B-8E98-4E6D-91F7-0171193961D8}" destId="{0A635A6A-A663-4354-93B3-61A4685513C1}" srcOrd="14" destOrd="0" presId="urn:microsoft.com/office/officeart/2005/8/layout/list1"/>
    <dgm:cxn modelId="{259F1729-215D-4D3F-B4FD-4E8C30A1A3E6}" type="presParOf" srcId="{10FAD67B-8E98-4E6D-91F7-0171193961D8}" destId="{FA057B62-AA75-454E-8F55-BF0140732A57}" srcOrd="15" destOrd="0" presId="urn:microsoft.com/office/officeart/2005/8/layout/list1"/>
    <dgm:cxn modelId="{9A1EF880-1A19-4616-9055-0021908403B4}" type="presParOf" srcId="{10FAD67B-8E98-4E6D-91F7-0171193961D8}" destId="{DC8DCB47-EC63-4044-BCFF-DD70430E5B64}" srcOrd="16" destOrd="0" presId="urn:microsoft.com/office/officeart/2005/8/layout/list1"/>
    <dgm:cxn modelId="{B21365BE-BACF-457D-A885-C271B27B2201}" type="presParOf" srcId="{DC8DCB47-EC63-4044-BCFF-DD70430E5B64}" destId="{B8837DE3-1566-4781-9AB1-D218E938BE38}" srcOrd="0" destOrd="0" presId="urn:microsoft.com/office/officeart/2005/8/layout/list1"/>
    <dgm:cxn modelId="{694D3E50-6643-4CA8-AA4B-11DD94144C8C}" type="presParOf" srcId="{DC8DCB47-EC63-4044-BCFF-DD70430E5B64}" destId="{99C4A412-2837-482C-A6E3-FE22EB1DB0A0}" srcOrd="1" destOrd="0" presId="urn:microsoft.com/office/officeart/2005/8/layout/list1"/>
    <dgm:cxn modelId="{8656A7DF-7975-4357-BAA0-5757C4ED3451}" type="presParOf" srcId="{10FAD67B-8E98-4E6D-91F7-0171193961D8}" destId="{88FC01CA-CB00-4ECD-AA01-E38C4383CD25}" srcOrd="17" destOrd="0" presId="urn:microsoft.com/office/officeart/2005/8/layout/list1"/>
    <dgm:cxn modelId="{2A1F5356-B0A8-487B-AF61-8015DEA78E96}" type="presParOf" srcId="{10FAD67B-8E98-4E6D-91F7-0171193961D8}" destId="{B7398DEF-AB61-4EFB-A601-A63BD161F84C}" srcOrd="18" destOrd="0" presId="urn:microsoft.com/office/officeart/2005/8/layout/list1"/>
    <dgm:cxn modelId="{FD72BBF8-4D64-4AB6-B236-60C5DC3E38AF}" type="presParOf" srcId="{10FAD67B-8E98-4E6D-91F7-0171193961D8}" destId="{98B8CFBA-6DEC-4B4E-BBBF-8716BF7F5315}" srcOrd="19" destOrd="0" presId="urn:microsoft.com/office/officeart/2005/8/layout/list1"/>
    <dgm:cxn modelId="{82D85233-01E4-4D07-AB3D-6306DB317537}" type="presParOf" srcId="{10FAD67B-8E98-4E6D-91F7-0171193961D8}" destId="{AAD83C0E-71C7-414B-8217-51265C64B018}" srcOrd="20" destOrd="0" presId="urn:microsoft.com/office/officeart/2005/8/layout/list1"/>
    <dgm:cxn modelId="{E1D79A86-F602-4FA9-8F37-F372290E3CF4}" type="presParOf" srcId="{AAD83C0E-71C7-414B-8217-51265C64B018}" destId="{5B05D5B6-2CD0-430F-800B-5B2C737E82FC}" srcOrd="0" destOrd="0" presId="urn:microsoft.com/office/officeart/2005/8/layout/list1"/>
    <dgm:cxn modelId="{3F5DEEFE-3B06-4624-A5BE-1A309DEF8CA1}" type="presParOf" srcId="{AAD83C0E-71C7-414B-8217-51265C64B018}" destId="{E0C1B96F-BEAD-4D0E-BACA-6D7ACE8305FD}" srcOrd="1" destOrd="0" presId="urn:microsoft.com/office/officeart/2005/8/layout/list1"/>
    <dgm:cxn modelId="{6A240520-DD5F-4A3F-8414-ACFCA54075A8}" type="presParOf" srcId="{10FAD67B-8E98-4E6D-91F7-0171193961D8}" destId="{77763F80-33C4-4F5D-840E-5D579C079F24}" srcOrd="21" destOrd="0" presId="urn:microsoft.com/office/officeart/2005/8/layout/list1"/>
    <dgm:cxn modelId="{349A324B-BC55-4022-A5ED-C03EB8299455}" type="presParOf" srcId="{10FAD67B-8E98-4E6D-91F7-0171193961D8}" destId="{5B697E4B-F5C0-4706-9816-4C4F52FC8568}"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F025C63-2D5C-4626-8CFC-A576DDBD0CE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s-CO"/>
        </a:p>
      </dgm:t>
    </dgm:pt>
    <dgm:pt modelId="{ABCEF5D6-AD4E-4361-9176-5EAE5F0F3D39}">
      <dgm:prSet phldrT="[Texto]" custT="1"/>
      <dgm:spPr>
        <a:solidFill>
          <a:srgbClr val="ED7D31">
            <a:alpha val="70000"/>
          </a:srgbClr>
        </a:solidFill>
        <a:effectLst>
          <a:outerShdw blurRad="50800" dist="38100" dir="18900000" algn="bl" rotWithShape="0">
            <a:prstClr val="black">
              <a:alpha val="40000"/>
            </a:prstClr>
          </a:outerShdw>
        </a:effectLst>
      </dgm:spPr>
      <dgm:t>
        <a:bodyPr tIns="108000" rIns="108000"/>
        <a:lstStyle/>
        <a:p>
          <a:pPr algn="just">
            <a:spcBef>
              <a:spcPts val="0"/>
            </a:spcBef>
            <a:spcAft>
              <a:spcPts val="1800"/>
            </a:spcAft>
          </a:pPr>
          <a:r>
            <a:rPr lang="es-ES" sz="2400" b="1" dirty="0"/>
            <a:t>Transversales</a:t>
          </a:r>
          <a:endParaRPr lang="es-CO" sz="2400" b="1" dirty="0"/>
        </a:p>
      </dgm:t>
    </dgm:pt>
    <dgm:pt modelId="{BD63C971-3CAE-4CE1-9523-B4D6003AF20B}" type="parTrans" cxnId="{5F6C8D1C-0EA6-48E4-9B7C-8CE80A1CAD15}">
      <dgm:prSet/>
      <dgm:spPr/>
      <dgm:t>
        <a:bodyPr/>
        <a:lstStyle/>
        <a:p>
          <a:pPr algn="just"/>
          <a:endParaRPr lang="es-CO"/>
        </a:p>
      </dgm:t>
    </dgm:pt>
    <dgm:pt modelId="{DAC02482-66DA-46C1-AE8E-BB547EA4F170}" type="sibTrans" cxnId="{5F6C8D1C-0EA6-48E4-9B7C-8CE80A1CAD15}">
      <dgm:prSet/>
      <dgm:spPr/>
      <dgm:t>
        <a:bodyPr/>
        <a:lstStyle/>
        <a:p>
          <a:pPr algn="just"/>
          <a:endParaRPr lang="es-CO"/>
        </a:p>
      </dgm:t>
    </dgm:pt>
    <dgm:pt modelId="{20A083AF-1169-40C4-B89E-45CFF9A93F32}">
      <dgm:prSet phldrT="[Texto]" custT="1"/>
      <dgm:spPr>
        <a:solidFill>
          <a:srgbClr val="ED7D31">
            <a:alpha val="70000"/>
          </a:srgbClr>
        </a:solidFill>
        <a:effectLst>
          <a:outerShdw blurRad="50800" dist="38100" dir="18900000" algn="bl" rotWithShape="0">
            <a:prstClr val="black">
              <a:alpha val="40000"/>
            </a:prstClr>
          </a:outerShdw>
        </a:effectLst>
      </dgm:spPr>
      <dgm:t>
        <a:bodyPr tIns="108000" rIns="108000"/>
        <a:lstStyle/>
        <a:p>
          <a:pPr algn="just">
            <a:spcBef>
              <a:spcPct val="0"/>
            </a:spcBef>
            <a:spcAft>
              <a:spcPts val="1200"/>
            </a:spcAft>
          </a:pPr>
          <a:r>
            <a:rPr lang="es-ES" sz="1600" dirty="0"/>
            <a:t>Falta uniformidad en los criterios mínimos de medición de las variables.</a:t>
          </a:r>
          <a:endParaRPr lang="es-CO" sz="1600" dirty="0"/>
        </a:p>
      </dgm:t>
    </dgm:pt>
    <dgm:pt modelId="{7E0DDF0C-97A4-4AAB-AAD7-B4104A57F067}" type="parTrans" cxnId="{481EE908-9102-48F9-B857-F92BB690E0A3}">
      <dgm:prSet/>
      <dgm:spPr/>
      <dgm:t>
        <a:bodyPr/>
        <a:lstStyle/>
        <a:p>
          <a:pPr algn="just"/>
          <a:endParaRPr lang="es-CO"/>
        </a:p>
      </dgm:t>
    </dgm:pt>
    <dgm:pt modelId="{41DE9769-400E-47A3-BB73-F25534FC80F7}" type="sibTrans" cxnId="{481EE908-9102-48F9-B857-F92BB690E0A3}">
      <dgm:prSet/>
      <dgm:spPr/>
      <dgm:t>
        <a:bodyPr/>
        <a:lstStyle/>
        <a:p>
          <a:pPr algn="just"/>
          <a:endParaRPr lang="es-CO"/>
        </a:p>
      </dgm:t>
    </dgm:pt>
    <dgm:pt modelId="{8AFCB237-1683-4AE0-8F69-DA5F42B69FDC}">
      <dgm:prSet phldrT="[Texto]" custT="1"/>
      <dgm:spPr>
        <a:solidFill>
          <a:srgbClr val="ED7D31">
            <a:alpha val="70000"/>
          </a:srgbClr>
        </a:solidFill>
        <a:effectLst>
          <a:outerShdw blurRad="50800" dist="38100" dir="18900000" algn="bl" rotWithShape="0">
            <a:prstClr val="black">
              <a:alpha val="40000"/>
            </a:prstClr>
          </a:outerShdw>
        </a:effectLst>
      </dgm:spPr>
      <dgm:t>
        <a:bodyPr tIns="108000" rIns="108000"/>
        <a:lstStyle/>
        <a:p>
          <a:pPr algn="just">
            <a:spcBef>
              <a:spcPct val="0"/>
            </a:spcBef>
            <a:spcAft>
              <a:spcPts val="1200"/>
            </a:spcAft>
          </a:pPr>
          <a:r>
            <a:rPr lang="es-ES" sz="1600" dirty="0"/>
            <a:t>No se tienen definidos rangos de incertidumbre de las variables operativas.</a:t>
          </a:r>
          <a:endParaRPr lang="es-CO" sz="1600" dirty="0"/>
        </a:p>
      </dgm:t>
    </dgm:pt>
    <dgm:pt modelId="{20A35862-BE91-4423-A427-EAFF401B6D7C}" type="parTrans" cxnId="{9775EFA4-0084-436F-A154-83168EC60BD6}">
      <dgm:prSet/>
      <dgm:spPr/>
      <dgm:t>
        <a:bodyPr/>
        <a:lstStyle/>
        <a:p>
          <a:pPr algn="just"/>
          <a:endParaRPr lang="es-CO"/>
        </a:p>
      </dgm:t>
    </dgm:pt>
    <dgm:pt modelId="{CA25B8AF-85F7-4613-B85E-D243ECF272F4}" type="sibTrans" cxnId="{9775EFA4-0084-436F-A154-83168EC60BD6}">
      <dgm:prSet/>
      <dgm:spPr/>
      <dgm:t>
        <a:bodyPr/>
        <a:lstStyle/>
        <a:p>
          <a:pPr algn="just"/>
          <a:endParaRPr lang="es-CO"/>
        </a:p>
      </dgm:t>
    </dgm:pt>
    <dgm:pt modelId="{AB43E1A3-77DC-4637-B52F-FC5AA979D871}">
      <dgm:prSet phldrT="[Texto]" custT="1"/>
      <dgm:spPr>
        <a:solidFill>
          <a:srgbClr val="ED7D31">
            <a:alpha val="70000"/>
          </a:srgbClr>
        </a:solidFill>
        <a:effectLst>
          <a:outerShdw blurRad="50800" dist="38100" dir="18900000" algn="bl" rotWithShape="0">
            <a:prstClr val="black">
              <a:alpha val="40000"/>
            </a:prstClr>
          </a:outerShdw>
        </a:effectLst>
      </dgm:spPr>
      <dgm:t>
        <a:bodyPr tIns="108000" rIns="108000"/>
        <a:lstStyle/>
        <a:p>
          <a:pPr algn="just">
            <a:spcBef>
              <a:spcPct val="0"/>
            </a:spcBef>
            <a:spcAft>
              <a:spcPts val="1200"/>
            </a:spcAft>
          </a:pPr>
          <a:r>
            <a:rPr lang="es-ES" sz="1600" dirty="0"/>
            <a:t>Deficiencias en los sistemas y protocolos de almacenamiento, reporte y respaldo de la información operativa de las plantas despachadas centralmente.</a:t>
          </a:r>
          <a:endParaRPr lang="es-CO" sz="1600" dirty="0"/>
        </a:p>
      </dgm:t>
    </dgm:pt>
    <dgm:pt modelId="{EAEC928A-9638-46AC-B9A4-FEBE6970E7E7}" type="parTrans" cxnId="{7279C125-E1B1-40E2-B7D9-0D66BC3D29C9}">
      <dgm:prSet/>
      <dgm:spPr/>
      <dgm:t>
        <a:bodyPr/>
        <a:lstStyle/>
        <a:p>
          <a:pPr algn="just"/>
          <a:endParaRPr lang="es-CO"/>
        </a:p>
      </dgm:t>
    </dgm:pt>
    <dgm:pt modelId="{34EFB2A6-2598-4EBA-B8FB-70DFA624BA8C}" type="sibTrans" cxnId="{7279C125-E1B1-40E2-B7D9-0D66BC3D29C9}">
      <dgm:prSet/>
      <dgm:spPr/>
      <dgm:t>
        <a:bodyPr/>
        <a:lstStyle/>
        <a:p>
          <a:pPr algn="just"/>
          <a:endParaRPr lang="es-CO"/>
        </a:p>
      </dgm:t>
    </dgm:pt>
    <dgm:pt modelId="{6BF4BA9C-19A4-4997-B41B-5D0ACF564175}" type="pres">
      <dgm:prSet presAssocID="{DF025C63-2D5C-4626-8CFC-A576DDBD0CE9}" presName="linear" presStyleCnt="0">
        <dgm:presLayoutVars>
          <dgm:dir/>
          <dgm:resizeHandles val="exact"/>
        </dgm:presLayoutVars>
      </dgm:prSet>
      <dgm:spPr/>
    </dgm:pt>
    <dgm:pt modelId="{D72035BA-28F6-4990-B838-B1E28CFD6BAE}" type="pres">
      <dgm:prSet presAssocID="{ABCEF5D6-AD4E-4361-9176-5EAE5F0F3D39}" presName="comp" presStyleCnt="0"/>
      <dgm:spPr/>
    </dgm:pt>
    <dgm:pt modelId="{43AE1120-345A-4C9B-80F5-12AC238C2C1D}" type="pres">
      <dgm:prSet presAssocID="{ABCEF5D6-AD4E-4361-9176-5EAE5F0F3D39}" presName="box" presStyleLbl="node1" presStyleIdx="0" presStyleCnt="1" custLinFactNeighborY="984"/>
      <dgm:spPr/>
    </dgm:pt>
    <dgm:pt modelId="{DFF5E98C-DEFE-4989-B7EE-C29F397FF0CE}" type="pres">
      <dgm:prSet presAssocID="{ABCEF5D6-AD4E-4361-9176-5EAE5F0F3D39}" presName="img" presStyleLbl="fgImgPlace1" presStyleIdx="0" presStyleCnt="1" custScaleX="109361" custScaleY="61516" custLinFactNeighborX="-7761"/>
      <dgm:spPr>
        <a:blipFill rotWithShape="1">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effectLst>
          <a:outerShdw blurRad="50800" dist="38100" dir="18900000" algn="bl" rotWithShape="0">
            <a:prstClr val="black">
              <a:alpha val="40000"/>
            </a:prstClr>
          </a:outerShdw>
        </a:effectLst>
      </dgm:spPr>
    </dgm:pt>
    <dgm:pt modelId="{695ECB36-3DE0-4949-ADDF-C822EDD5F323}" type="pres">
      <dgm:prSet presAssocID="{ABCEF5D6-AD4E-4361-9176-5EAE5F0F3D39}" presName="text" presStyleLbl="node1" presStyleIdx="0" presStyleCnt="1">
        <dgm:presLayoutVars>
          <dgm:bulletEnabled val="1"/>
        </dgm:presLayoutVars>
      </dgm:prSet>
      <dgm:spPr/>
    </dgm:pt>
  </dgm:ptLst>
  <dgm:cxnLst>
    <dgm:cxn modelId="{481EE908-9102-48F9-B857-F92BB690E0A3}" srcId="{ABCEF5D6-AD4E-4361-9176-5EAE5F0F3D39}" destId="{20A083AF-1169-40C4-B89E-45CFF9A93F32}" srcOrd="0" destOrd="0" parTransId="{7E0DDF0C-97A4-4AAB-AAD7-B4104A57F067}" sibTransId="{41DE9769-400E-47A3-BB73-F25534FC80F7}"/>
    <dgm:cxn modelId="{5F6C8D1C-0EA6-48E4-9B7C-8CE80A1CAD15}" srcId="{DF025C63-2D5C-4626-8CFC-A576DDBD0CE9}" destId="{ABCEF5D6-AD4E-4361-9176-5EAE5F0F3D39}" srcOrd="0" destOrd="0" parTransId="{BD63C971-3CAE-4CE1-9523-B4D6003AF20B}" sibTransId="{DAC02482-66DA-46C1-AE8E-BB547EA4F170}"/>
    <dgm:cxn modelId="{7279C125-E1B1-40E2-B7D9-0D66BC3D29C9}" srcId="{ABCEF5D6-AD4E-4361-9176-5EAE5F0F3D39}" destId="{AB43E1A3-77DC-4637-B52F-FC5AA979D871}" srcOrd="2" destOrd="0" parTransId="{EAEC928A-9638-46AC-B9A4-FEBE6970E7E7}" sibTransId="{34EFB2A6-2598-4EBA-B8FB-70DFA624BA8C}"/>
    <dgm:cxn modelId="{511C053D-3178-4734-8335-FDF94C49EBA7}" type="presOf" srcId="{8AFCB237-1683-4AE0-8F69-DA5F42B69FDC}" destId="{43AE1120-345A-4C9B-80F5-12AC238C2C1D}" srcOrd="0" destOrd="2" presId="urn:microsoft.com/office/officeart/2005/8/layout/vList4"/>
    <dgm:cxn modelId="{25825D60-7DD4-4AAA-B22E-953DFA891AF1}" type="presOf" srcId="{20A083AF-1169-40C4-B89E-45CFF9A93F32}" destId="{43AE1120-345A-4C9B-80F5-12AC238C2C1D}" srcOrd="0" destOrd="1" presId="urn:microsoft.com/office/officeart/2005/8/layout/vList4"/>
    <dgm:cxn modelId="{0024AE71-278B-42AC-8814-EF33E93B9A0C}" type="presOf" srcId="{ABCEF5D6-AD4E-4361-9176-5EAE5F0F3D39}" destId="{43AE1120-345A-4C9B-80F5-12AC238C2C1D}" srcOrd="0" destOrd="0" presId="urn:microsoft.com/office/officeart/2005/8/layout/vList4"/>
    <dgm:cxn modelId="{1F5390A4-15B1-4B0D-8961-733647D54F6C}" type="presOf" srcId="{8AFCB237-1683-4AE0-8F69-DA5F42B69FDC}" destId="{695ECB36-3DE0-4949-ADDF-C822EDD5F323}" srcOrd="1" destOrd="2" presId="urn:microsoft.com/office/officeart/2005/8/layout/vList4"/>
    <dgm:cxn modelId="{9775EFA4-0084-436F-A154-83168EC60BD6}" srcId="{ABCEF5D6-AD4E-4361-9176-5EAE5F0F3D39}" destId="{8AFCB237-1683-4AE0-8F69-DA5F42B69FDC}" srcOrd="1" destOrd="0" parTransId="{20A35862-BE91-4423-A427-EAFF401B6D7C}" sibTransId="{CA25B8AF-85F7-4613-B85E-D243ECF272F4}"/>
    <dgm:cxn modelId="{0B883DC5-14CD-4AE5-B167-FE9BD02E6038}" type="presOf" srcId="{20A083AF-1169-40C4-B89E-45CFF9A93F32}" destId="{695ECB36-3DE0-4949-ADDF-C822EDD5F323}" srcOrd="1" destOrd="1" presId="urn:microsoft.com/office/officeart/2005/8/layout/vList4"/>
    <dgm:cxn modelId="{704E99D0-716C-4BEB-A813-6C80FEC9D86A}" type="presOf" srcId="{DF025C63-2D5C-4626-8CFC-A576DDBD0CE9}" destId="{6BF4BA9C-19A4-4997-B41B-5D0ACF564175}" srcOrd="0" destOrd="0" presId="urn:microsoft.com/office/officeart/2005/8/layout/vList4"/>
    <dgm:cxn modelId="{83E0C9DA-175F-4798-BC95-8990DCBDDB00}" type="presOf" srcId="{AB43E1A3-77DC-4637-B52F-FC5AA979D871}" destId="{695ECB36-3DE0-4949-ADDF-C822EDD5F323}" srcOrd="1" destOrd="3" presId="urn:microsoft.com/office/officeart/2005/8/layout/vList4"/>
    <dgm:cxn modelId="{3F7DBCDD-3CD7-4F5A-9722-DA45C74D0C55}" type="presOf" srcId="{AB43E1A3-77DC-4637-B52F-FC5AA979D871}" destId="{43AE1120-345A-4C9B-80F5-12AC238C2C1D}" srcOrd="0" destOrd="3" presId="urn:microsoft.com/office/officeart/2005/8/layout/vList4"/>
    <dgm:cxn modelId="{9A0A95DE-A64C-4490-BE3A-9E6A7EC5078A}" type="presOf" srcId="{ABCEF5D6-AD4E-4361-9176-5EAE5F0F3D39}" destId="{695ECB36-3DE0-4949-ADDF-C822EDD5F323}" srcOrd="1" destOrd="0" presId="urn:microsoft.com/office/officeart/2005/8/layout/vList4"/>
    <dgm:cxn modelId="{613333AD-0A6E-48F5-B050-08379BEEFDA5}" type="presParOf" srcId="{6BF4BA9C-19A4-4997-B41B-5D0ACF564175}" destId="{D72035BA-28F6-4990-B838-B1E28CFD6BAE}" srcOrd="0" destOrd="0" presId="urn:microsoft.com/office/officeart/2005/8/layout/vList4"/>
    <dgm:cxn modelId="{F13D4E2F-5B1A-47C4-81F5-F9DC05E387CC}" type="presParOf" srcId="{D72035BA-28F6-4990-B838-B1E28CFD6BAE}" destId="{43AE1120-345A-4C9B-80F5-12AC238C2C1D}" srcOrd="0" destOrd="0" presId="urn:microsoft.com/office/officeart/2005/8/layout/vList4"/>
    <dgm:cxn modelId="{76CB6F21-3A48-4CCA-BE27-646D6873792D}" type="presParOf" srcId="{D72035BA-28F6-4990-B838-B1E28CFD6BAE}" destId="{DFF5E98C-DEFE-4989-B7EE-C29F397FF0CE}" srcOrd="1" destOrd="0" presId="urn:microsoft.com/office/officeart/2005/8/layout/vList4"/>
    <dgm:cxn modelId="{EABF1CE4-8A17-44C0-9907-B819CED529D3}" type="presParOf" srcId="{D72035BA-28F6-4990-B838-B1E28CFD6BAE}" destId="{695ECB36-3DE0-4949-ADDF-C822EDD5F323}" srcOrd="2" destOrd="0" presId="urn:microsoft.com/office/officeart/2005/8/layout/vList4"/>
  </dgm:cxnLst>
  <dgm:bg>
    <a:effectLst>
      <a:outerShdw blurRad="50800" dist="38100" dir="18900000" algn="bl" rotWithShape="0">
        <a:prstClr val="black">
          <a:alpha val="40000"/>
        </a:prstClr>
      </a:outerShdw>
    </a:effect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6.xml><?xml version="1.0" encoding="utf-8"?>
<dgm:dataModel xmlns:dgm="http://schemas.openxmlformats.org/drawingml/2006/diagram" xmlns:a="http://schemas.openxmlformats.org/drawingml/2006/main">
  <dgm:ptLst>
    <dgm:pt modelId="{DF025C63-2D5C-4626-8CFC-A576DDBD0CE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s-CO"/>
        </a:p>
      </dgm:t>
    </dgm:pt>
    <dgm:pt modelId="{ABCEF5D6-AD4E-4361-9176-5EAE5F0F3D39}">
      <dgm:prSet phldrT="[Texto]" custT="1"/>
      <dgm:spPr>
        <a:solidFill>
          <a:srgbClr val="A5A5A5">
            <a:alpha val="70000"/>
          </a:srgbClr>
        </a:solidFill>
        <a:effectLst>
          <a:outerShdw blurRad="50800" dist="38100" dir="18900000" algn="bl" rotWithShape="0">
            <a:prstClr val="black">
              <a:alpha val="40000"/>
            </a:prstClr>
          </a:outerShdw>
        </a:effectLst>
      </dgm:spPr>
      <dgm:t>
        <a:bodyPr tIns="108000" rIns="108000"/>
        <a:lstStyle/>
        <a:p>
          <a:pPr algn="just">
            <a:spcAft>
              <a:spcPts val="1800"/>
            </a:spcAft>
          </a:pPr>
          <a:r>
            <a:rPr lang="es-ES" sz="2400" b="1" dirty="0"/>
            <a:t>Asociados a los aportes a un embalse</a:t>
          </a:r>
          <a:endParaRPr lang="es-CO" sz="2400" b="1" dirty="0"/>
        </a:p>
      </dgm:t>
    </dgm:pt>
    <dgm:pt modelId="{BD63C971-3CAE-4CE1-9523-B4D6003AF20B}" type="parTrans" cxnId="{5F6C8D1C-0EA6-48E4-9B7C-8CE80A1CAD15}">
      <dgm:prSet/>
      <dgm:spPr/>
      <dgm:t>
        <a:bodyPr/>
        <a:lstStyle/>
        <a:p>
          <a:pPr algn="just"/>
          <a:endParaRPr lang="es-CO"/>
        </a:p>
      </dgm:t>
    </dgm:pt>
    <dgm:pt modelId="{DAC02482-66DA-46C1-AE8E-BB547EA4F170}" type="sibTrans" cxnId="{5F6C8D1C-0EA6-48E4-9B7C-8CE80A1CAD15}">
      <dgm:prSet/>
      <dgm:spPr/>
      <dgm:t>
        <a:bodyPr/>
        <a:lstStyle/>
        <a:p>
          <a:pPr algn="just"/>
          <a:endParaRPr lang="es-CO"/>
        </a:p>
      </dgm:t>
    </dgm:pt>
    <dgm:pt modelId="{8AFCB237-1683-4AE0-8F69-DA5F42B69FDC}">
      <dgm:prSet phldrT="[Texto]" custT="1"/>
      <dgm:spPr>
        <a:solidFill>
          <a:srgbClr val="A5A5A5">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ES" sz="1400" dirty="0"/>
            <a:t>Limitaciones de la aplicación del balance operativo para estimar los aportes al embalse.</a:t>
          </a:r>
          <a:endParaRPr lang="es-CO" sz="1400" dirty="0"/>
        </a:p>
      </dgm:t>
    </dgm:pt>
    <dgm:pt modelId="{20A35862-BE91-4423-A427-EAFF401B6D7C}" type="parTrans" cxnId="{9775EFA4-0084-436F-A154-83168EC60BD6}">
      <dgm:prSet/>
      <dgm:spPr/>
      <dgm:t>
        <a:bodyPr/>
        <a:lstStyle/>
        <a:p>
          <a:pPr algn="just"/>
          <a:endParaRPr lang="es-CO"/>
        </a:p>
      </dgm:t>
    </dgm:pt>
    <dgm:pt modelId="{CA25B8AF-85F7-4613-B85E-D243ECF272F4}" type="sibTrans" cxnId="{9775EFA4-0084-436F-A154-83168EC60BD6}">
      <dgm:prSet/>
      <dgm:spPr/>
      <dgm:t>
        <a:bodyPr/>
        <a:lstStyle/>
        <a:p>
          <a:pPr algn="just"/>
          <a:endParaRPr lang="es-CO"/>
        </a:p>
      </dgm:t>
    </dgm:pt>
    <dgm:pt modelId="{AB43E1A3-77DC-4637-B52F-FC5AA979D871}">
      <dgm:prSet phldrT="[Texto]" custT="1"/>
      <dgm:spPr>
        <a:solidFill>
          <a:srgbClr val="A5A5A5">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ES" sz="1400" dirty="0"/>
            <a:t>No es posible medir directamente el 100% de los aportes a un embalse.</a:t>
          </a:r>
          <a:endParaRPr lang="es-CO" sz="1400" dirty="0"/>
        </a:p>
      </dgm:t>
    </dgm:pt>
    <dgm:pt modelId="{EAEC928A-9638-46AC-B9A4-FEBE6970E7E7}" type="parTrans" cxnId="{7279C125-E1B1-40E2-B7D9-0D66BC3D29C9}">
      <dgm:prSet/>
      <dgm:spPr/>
      <dgm:t>
        <a:bodyPr/>
        <a:lstStyle/>
        <a:p>
          <a:pPr algn="just"/>
          <a:endParaRPr lang="es-CO"/>
        </a:p>
      </dgm:t>
    </dgm:pt>
    <dgm:pt modelId="{34EFB2A6-2598-4EBA-B8FB-70DFA624BA8C}" type="sibTrans" cxnId="{7279C125-E1B1-40E2-B7D9-0D66BC3D29C9}">
      <dgm:prSet/>
      <dgm:spPr/>
      <dgm:t>
        <a:bodyPr/>
        <a:lstStyle/>
        <a:p>
          <a:pPr algn="just"/>
          <a:endParaRPr lang="es-CO"/>
        </a:p>
      </dgm:t>
    </dgm:pt>
    <dgm:pt modelId="{20A083AF-1169-40C4-B89E-45CFF9A93F32}">
      <dgm:prSet phldrT="[Texto]" custT="1"/>
      <dgm:spPr>
        <a:solidFill>
          <a:srgbClr val="A5A5A5">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ES" sz="1400" dirty="0"/>
            <a:t>Limitaciones en el uso de mediciones directas para estimar los aportes al embalse.</a:t>
          </a:r>
          <a:endParaRPr lang="es-CO" sz="1400" dirty="0"/>
        </a:p>
      </dgm:t>
    </dgm:pt>
    <dgm:pt modelId="{41DE9769-400E-47A3-BB73-F25534FC80F7}" type="sibTrans" cxnId="{481EE908-9102-48F9-B857-F92BB690E0A3}">
      <dgm:prSet/>
      <dgm:spPr/>
      <dgm:t>
        <a:bodyPr/>
        <a:lstStyle/>
        <a:p>
          <a:pPr algn="just"/>
          <a:endParaRPr lang="es-CO"/>
        </a:p>
      </dgm:t>
    </dgm:pt>
    <dgm:pt modelId="{7E0DDF0C-97A4-4AAB-AAD7-B4104A57F067}" type="parTrans" cxnId="{481EE908-9102-48F9-B857-F92BB690E0A3}">
      <dgm:prSet/>
      <dgm:spPr/>
      <dgm:t>
        <a:bodyPr/>
        <a:lstStyle/>
        <a:p>
          <a:pPr algn="just"/>
          <a:endParaRPr lang="es-CO"/>
        </a:p>
      </dgm:t>
    </dgm:pt>
    <dgm:pt modelId="{3D24005F-2A68-4049-9DB0-B43D6073A56B}">
      <dgm:prSet phldrT="[Texto]" custT="1"/>
      <dgm:spPr>
        <a:solidFill>
          <a:srgbClr val="A5A5A5">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ES" sz="1400" dirty="0"/>
            <a:t>En algunos casos no es posible medir directamente los aportes.</a:t>
          </a:r>
          <a:endParaRPr lang="es-CO" sz="1400" dirty="0"/>
        </a:p>
      </dgm:t>
    </dgm:pt>
    <dgm:pt modelId="{022C3641-9C2B-4211-9F9D-1F6B61EA9995}" type="parTrans" cxnId="{DF308E49-F671-4FF8-AA56-57F6EF92835F}">
      <dgm:prSet/>
      <dgm:spPr/>
      <dgm:t>
        <a:bodyPr/>
        <a:lstStyle/>
        <a:p>
          <a:endParaRPr lang="es-CO"/>
        </a:p>
      </dgm:t>
    </dgm:pt>
    <dgm:pt modelId="{206E10EB-BC7D-4E62-936E-AED2252CBC64}" type="sibTrans" cxnId="{DF308E49-F671-4FF8-AA56-57F6EF92835F}">
      <dgm:prSet/>
      <dgm:spPr/>
      <dgm:t>
        <a:bodyPr/>
        <a:lstStyle/>
        <a:p>
          <a:endParaRPr lang="es-CO"/>
        </a:p>
      </dgm:t>
    </dgm:pt>
    <dgm:pt modelId="{8EF8C0AC-D83B-4781-AD4F-23BD8790284B}">
      <dgm:prSet phldrT="[Texto]" custT="1"/>
      <dgm:spPr>
        <a:solidFill>
          <a:srgbClr val="A5A5A5">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ES" sz="1400" dirty="0"/>
            <a:t>Dependencia de información de terceros para estimar los aportes.</a:t>
          </a:r>
          <a:endParaRPr lang="es-CO" sz="1400" dirty="0"/>
        </a:p>
      </dgm:t>
    </dgm:pt>
    <dgm:pt modelId="{A097FDDF-9750-4B21-81E8-7D4CB9D445AF}" type="parTrans" cxnId="{262C698C-AB33-4C61-B2E2-96CBF5C219B0}">
      <dgm:prSet/>
      <dgm:spPr/>
      <dgm:t>
        <a:bodyPr/>
        <a:lstStyle/>
        <a:p>
          <a:endParaRPr lang="es-CO"/>
        </a:p>
      </dgm:t>
    </dgm:pt>
    <dgm:pt modelId="{B7D1AF72-9C04-43C3-A4B5-BFECD985F6CC}" type="sibTrans" cxnId="{262C698C-AB33-4C61-B2E2-96CBF5C219B0}">
      <dgm:prSet/>
      <dgm:spPr/>
      <dgm:t>
        <a:bodyPr/>
        <a:lstStyle/>
        <a:p>
          <a:endParaRPr lang="es-CO"/>
        </a:p>
      </dgm:t>
    </dgm:pt>
    <dgm:pt modelId="{E3266687-8001-4292-BAF8-0CEE58B66169}">
      <dgm:prSet phldrT="[Texto]" custT="1"/>
      <dgm:spPr>
        <a:solidFill>
          <a:srgbClr val="A5A5A5">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ES" sz="1400" dirty="0"/>
            <a:t>Las mediciones pueden entregar datos inconsistentes o sin sentido físico.</a:t>
          </a:r>
          <a:endParaRPr lang="es-CO" sz="1400" dirty="0"/>
        </a:p>
      </dgm:t>
    </dgm:pt>
    <dgm:pt modelId="{D82CB2C7-D3F7-437D-9735-4818FE782CF6}" type="parTrans" cxnId="{4279BB1E-E362-49E8-A8DB-155284223382}">
      <dgm:prSet/>
      <dgm:spPr/>
      <dgm:t>
        <a:bodyPr/>
        <a:lstStyle/>
        <a:p>
          <a:endParaRPr lang="es-CO"/>
        </a:p>
      </dgm:t>
    </dgm:pt>
    <dgm:pt modelId="{C30A14FD-1988-4C62-A4C7-080B4BC68362}" type="sibTrans" cxnId="{4279BB1E-E362-49E8-A8DB-155284223382}">
      <dgm:prSet/>
      <dgm:spPr/>
      <dgm:t>
        <a:bodyPr/>
        <a:lstStyle/>
        <a:p>
          <a:endParaRPr lang="es-CO"/>
        </a:p>
      </dgm:t>
    </dgm:pt>
    <dgm:pt modelId="{416B3F1F-D1F1-4B4B-829D-C2DF19D61B61}">
      <dgm:prSet phldrT="[Texto]" custT="1"/>
      <dgm:spPr>
        <a:solidFill>
          <a:srgbClr val="A5A5A5">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ES" sz="1400" dirty="0"/>
            <a:t>Falta de coherencia entre valores diarios y mensuales de aportes.</a:t>
          </a:r>
          <a:endParaRPr lang="es-CO" sz="1400" dirty="0"/>
        </a:p>
      </dgm:t>
    </dgm:pt>
    <dgm:pt modelId="{5F889787-2962-49C2-A473-516DD36F7DF0}" type="parTrans" cxnId="{66C8B72E-D769-4092-9AFD-FF71FF26AFC4}">
      <dgm:prSet/>
      <dgm:spPr/>
      <dgm:t>
        <a:bodyPr/>
        <a:lstStyle/>
        <a:p>
          <a:endParaRPr lang="es-CO"/>
        </a:p>
      </dgm:t>
    </dgm:pt>
    <dgm:pt modelId="{3751A6F2-02CB-4C2C-833F-210C899DBC84}" type="sibTrans" cxnId="{66C8B72E-D769-4092-9AFD-FF71FF26AFC4}">
      <dgm:prSet/>
      <dgm:spPr/>
      <dgm:t>
        <a:bodyPr/>
        <a:lstStyle/>
        <a:p>
          <a:endParaRPr lang="es-CO"/>
        </a:p>
      </dgm:t>
    </dgm:pt>
    <dgm:pt modelId="{34546954-A394-4789-B2ED-ED2BAFA07EAD}">
      <dgm:prSet phldrT="[Texto]" custT="1"/>
      <dgm:spPr>
        <a:solidFill>
          <a:srgbClr val="A5A5A5">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ES" sz="1400" dirty="0"/>
            <a:t>Falta de información de las centrales hidroeléctricas menores.</a:t>
          </a:r>
          <a:endParaRPr lang="es-CO" sz="1400" dirty="0"/>
        </a:p>
      </dgm:t>
    </dgm:pt>
    <dgm:pt modelId="{5A95FBE9-8252-4111-8D85-A9D4FFFDC6C0}" type="parTrans" cxnId="{5DF1EA9B-6651-4BC5-99F8-5FC2F89B2A4C}">
      <dgm:prSet/>
      <dgm:spPr/>
      <dgm:t>
        <a:bodyPr/>
        <a:lstStyle/>
        <a:p>
          <a:endParaRPr lang="es-CO"/>
        </a:p>
      </dgm:t>
    </dgm:pt>
    <dgm:pt modelId="{076F23C8-E1C3-4649-A6A4-6893C71A9CC3}" type="sibTrans" cxnId="{5DF1EA9B-6651-4BC5-99F8-5FC2F89B2A4C}">
      <dgm:prSet/>
      <dgm:spPr/>
      <dgm:t>
        <a:bodyPr/>
        <a:lstStyle/>
        <a:p>
          <a:endParaRPr lang="es-CO"/>
        </a:p>
      </dgm:t>
    </dgm:pt>
    <dgm:pt modelId="{6BF4BA9C-19A4-4997-B41B-5D0ACF564175}" type="pres">
      <dgm:prSet presAssocID="{DF025C63-2D5C-4626-8CFC-A576DDBD0CE9}" presName="linear" presStyleCnt="0">
        <dgm:presLayoutVars>
          <dgm:dir/>
          <dgm:resizeHandles val="exact"/>
        </dgm:presLayoutVars>
      </dgm:prSet>
      <dgm:spPr/>
    </dgm:pt>
    <dgm:pt modelId="{D72035BA-28F6-4990-B838-B1E28CFD6BAE}" type="pres">
      <dgm:prSet presAssocID="{ABCEF5D6-AD4E-4361-9176-5EAE5F0F3D39}" presName="comp" presStyleCnt="0"/>
      <dgm:spPr/>
    </dgm:pt>
    <dgm:pt modelId="{43AE1120-345A-4C9B-80F5-12AC238C2C1D}" type="pres">
      <dgm:prSet presAssocID="{ABCEF5D6-AD4E-4361-9176-5EAE5F0F3D39}" presName="box" presStyleLbl="node1" presStyleIdx="0" presStyleCnt="1" custLinFactNeighborX="2887" custLinFactNeighborY="-61935"/>
      <dgm:spPr/>
    </dgm:pt>
    <dgm:pt modelId="{DFF5E98C-DEFE-4989-B7EE-C29F397FF0CE}" type="pres">
      <dgm:prSet presAssocID="{ABCEF5D6-AD4E-4361-9176-5EAE5F0F3D39}" presName="img" presStyleLbl="fgImgPlace1" presStyleIdx="0" presStyleCnt="1" custScaleX="109361" custScaleY="61516" custLinFactNeighborX="-6606" custLinFactNeighborY="-1230"/>
      <dgm:spPr>
        <a:blipFill dpi="0" rotWithShape="1">
          <a:blip xmlns:r="http://schemas.openxmlformats.org/officeDocument/2006/relationships" r:embed="rId1">
            <a:extLst>
              <a:ext uri="{28A0092B-C50C-407E-A947-70E740481C1C}">
                <a14:useLocalDpi xmlns:a14="http://schemas.microsoft.com/office/drawing/2010/main" val="0"/>
              </a:ext>
            </a:extLst>
          </a:blip>
          <a:srcRect/>
          <a:stretch>
            <a:fillRect/>
          </a:stretch>
        </a:blipFill>
        <a:effectLst>
          <a:outerShdw blurRad="50800" dist="38100" dir="18900000" algn="bl" rotWithShape="0">
            <a:prstClr val="black">
              <a:alpha val="40000"/>
            </a:prstClr>
          </a:outerShdw>
        </a:effectLst>
        <a:scene3d>
          <a:camera prst="orthographicFront"/>
          <a:lightRig rig="threePt" dir="t"/>
        </a:scene3d>
        <a:sp3d>
          <a:bevelT/>
        </a:sp3d>
      </dgm:spPr>
    </dgm:pt>
    <dgm:pt modelId="{695ECB36-3DE0-4949-ADDF-C822EDD5F323}" type="pres">
      <dgm:prSet presAssocID="{ABCEF5D6-AD4E-4361-9176-5EAE5F0F3D39}" presName="text" presStyleLbl="node1" presStyleIdx="0" presStyleCnt="1">
        <dgm:presLayoutVars>
          <dgm:bulletEnabled val="1"/>
        </dgm:presLayoutVars>
      </dgm:prSet>
      <dgm:spPr/>
    </dgm:pt>
  </dgm:ptLst>
  <dgm:cxnLst>
    <dgm:cxn modelId="{481EE908-9102-48F9-B857-F92BB690E0A3}" srcId="{ABCEF5D6-AD4E-4361-9176-5EAE5F0F3D39}" destId="{20A083AF-1169-40C4-B89E-45CFF9A93F32}" srcOrd="0" destOrd="0" parTransId="{7E0DDF0C-97A4-4AAB-AAD7-B4104A57F067}" sibTransId="{41DE9769-400E-47A3-BB73-F25534FC80F7}"/>
    <dgm:cxn modelId="{5F6C8D1C-0EA6-48E4-9B7C-8CE80A1CAD15}" srcId="{DF025C63-2D5C-4626-8CFC-A576DDBD0CE9}" destId="{ABCEF5D6-AD4E-4361-9176-5EAE5F0F3D39}" srcOrd="0" destOrd="0" parTransId="{BD63C971-3CAE-4CE1-9523-B4D6003AF20B}" sibTransId="{DAC02482-66DA-46C1-AE8E-BB547EA4F170}"/>
    <dgm:cxn modelId="{4279BB1E-E362-49E8-A8DB-155284223382}" srcId="{ABCEF5D6-AD4E-4361-9176-5EAE5F0F3D39}" destId="{E3266687-8001-4292-BAF8-0CEE58B66169}" srcOrd="5" destOrd="0" parTransId="{D82CB2C7-D3F7-437D-9735-4818FE782CF6}" sibTransId="{C30A14FD-1988-4C62-A4C7-080B4BC68362}"/>
    <dgm:cxn modelId="{7279C125-E1B1-40E2-B7D9-0D66BC3D29C9}" srcId="{ABCEF5D6-AD4E-4361-9176-5EAE5F0F3D39}" destId="{AB43E1A3-77DC-4637-B52F-FC5AA979D871}" srcOrd="2" destOrd="0" parTransId="{EAEC928A-9638-46AC-B9A4-FEBE6970E7E7}" sibTransId="{34EFB2A6-2598-4EBA-B8FB-70DFA624BA8C}"/>
    <dgm:cxn modelId="{66C8B72E-D769-4092-9AFD-FF71FF26AFC4}" srcId="{ABCEF5D6-AD4E-4361-9176-5EAE5F0F3D39}" destId="{416B3F1F-D1F1-4B4B-829D-C2DF19D61B61}" srcOrd="6" destOrd="0" parTransId="{5F889787-2962-49C2-A473-516DD36F7DF0}" sibTransId="{3751A6F2-02CB-4C2C-833F-210C899DBC84}"/>
    <dgm:cxn modelId="{D1AF9C39-05E0-4B0F-9230-414A432648D3}" type="presOf" srcId="{416B3F1F-D1F1-4B4B-829D-C2DF19D61B61}" destId="{43AE1120-345A-4C9B-80F5-12AC238C2C1D}" srcOrd="0" destOrd="7" presId="urn:microsoft.com/office/officeart/2005/8/layout/vList4"/>
    <dgm:cxn modelId="{511C053D-3178-4734-8335-FDF94C49EBA7}" type="presOf" srcId="{8AFCB237-1683-4AE0-8F69-DA5F42B69FDC}" destId="{43AE1120-345A-4C9B-80F5-12AC238C2C1D}" srcOrd="0" destOrd="2" presId="urn:microsoft.com/office/officeart/2005/8/layout/vList4"/>
    <dgm:cxn modelId="{25825D60-7DD4-4AAA-B22E-953DFA891AF1}" type="presOf" srcId="{20A083AF-1169-40C4-B89E-45CFF9A93F32}" destId="{43AE1120-345A-4C9B-80F5-12AC238C2C1D}" srcOrd="0" destOrd="1" presId="urn:microsoft.com/office/officeart/2005/8/layout/vList4"/>
    <dgm:cxn modelId="{FD9B1564-E325-498F-847A-4576B592D159}" type="presOf" srcId="{34546954-A394-4789-B2ED-ED2BAFA07EAD}" destId="{695ECB36-3DE0-4949-ADDF-C822EDD5F323}" srcOrd="1" destOrd="8" presId="urn:microsoft.com/office/officeart/2005/8/layout/vList4"/>
    <dgm:cxn modelId="{DF308E49-F671-4FF8-AA56-57F6EF92835F}" srcId="{ABCEF5D6-AD4E-4361-9176-5EAE5F0F3D39}" destId="{3D24005F-2A68-4049-9DB0-B43D6073A56B}" srcOrd="3" destOrd="0" parTransId="{022C3641-9C2B-4211-9F9D-1F6B61EA9995}" sibTransId="{206E10EB-BC7D-4E62-936E-AED2252CBC64}"/>
    <dgm:cxn modelId="{124D9749-CEE1-4EA6-BD99-537798F3A900}" type="presOf" srcId="{E3266687-8001-4292-BAF8-0CEE58B66169}" destId="{43AE1120-345A-4C9B-80F5-12AC238C2C1D}" srcOrd="0" destOrd="6" presId="urn:microsoft.com/office/officeart/2005/8/layout/vList4"/>
    <dgm:cxn modelId="{0024AE71-278B-42AC-8814-EF33E93B9A0C}" type="presOf" srcId="{ABCEF5D6-AD4E-4361-9176-5EAE5F0F3D39}" destId="{43AE1120-345A-4C9B-80F5-12AC238C2C1D}" srcOrd="0" destOrd="0" presId="urn:microsoft.com/office/officeart/2005/8/layout/vList4"/>
    <dgm:cxn modelId="{F4391457-1494-4863-A2FB-E4675141A9BD}" type="presOf" srcId="{3D24005F-2A68-4049-9DB0-B43D6073A56B}" destId="{43AE1120-345A-4C9B-80F5-12AC238C2C1D}" srcOrd="0" destOrd="4" presId="urn:microsoft.com/office/officeart/2005/8/layout/vList4"/>
    <dgm:cxn modelId="{262C698C-AB33-4C61-B2E2-96CBF5C219B0}" srcId="{ABCEF5D6-AD4E-4361-9176-5EAE5F0F3D39}" destId="{8EF8C0AC-D83B-4781-AD4F-23BD8790284B}" srcOrd="4" destOrd="0" parTransId="{A097FDDF-9750-4B21-81E8-7D4CB9D445AF}" sibTransId="{B7D1AF72-9C04-43C3-A4B5-BFECD985F6CC}"/>
    <dgm:cxn modelId="{5DF1EA9B-6651-4BC5-99F8-5FC2F89B2A4C}" srcId="{ABCEF5D6-AD4E-4361-9176-5EAE5F0F3D39}" destId="{34546954-A394-4789-B2ED-ED2BAFA07EAD}" srcOrd="7" destOrd="0" parTransId="{5A95FBE9-8252-4111-8D85-A9D4FFFDC6C0}" sibTransId="{076F23C8-E1C3-4649-A6A4-6893C71A9CC3}"/>
    <dgm:cxn modelId="{7A83AF9D-F790-41EC-803E-B5ACFA74AA76}" type="presOf" srcId="{3D24005F-2A68-4049-9DB0-B43D6073A56B}" destId="{695ECB36-3DE0-4949-ADDF-C822EDD5F323}" srcOrd="1" destOrd="4" presId="urn:microsoft.com/office/officeart/2005/8/layout/vList4"/>
    <dgm:cxn modelId="{1F5390A4-15B1-4B0D-8961-733647D54F6C}" type="presOf" srcId="{8AFCB237-1683-4AE0-8F69-DA5F42B69FDC}" destId="{695ECB36-3DE0-4949-ADDF-C822EDD5F323}" srcOrd="1" destOrd="2" presId="urn:microsoft.com/office/officeart/2005/8/layout/vList4"/>
    <dgm:cxn modelId="{9775EFA4-0084-436F-A154-83168EC60BD6}" srcId="{ABCEF5D6-AD4E-4361-9176-5EAE5F0F3D39}" destId="{8AFCB237-1683-4AE0-8F69-DA5F42B69FDC}" srcOrd="1" destOrd="0" parTransId="{20A35862-BE91-4423-A427-EAFF401B6D7C}" sibTransId="{CA25B8AF-85F7-4613-B85E-D243ECF272F4}"/>
    <dgm:cxn modelId="{3D75D7A9-EAFC-4FC1-8BE1-BE821A4F526C}" type="presOf" srcId="{8EF8C0AC-D83B-4781-AD4F-23BD8790284B}" destId="{43AE1120-345A-4C9B-80F5-12AC238C2C1D}" srcOrd="0" destOrd="5" presId="urn:microsoft.com/office/officeart/2005/8/layout/vList4"/>
    <dgm:cxn modelId="{7AE642C1-248E-47B8-A8A4-09C2B5C7510B}" type="presOf" srcId="{34546954-A394-4789-B2ED-ED2BAFA07EAD}" destId="{43AE1120-345A-4C9B-80F5-12AC238C2C1D}" srcOrd="0" destOrd="8" presId="urn:microsoft.com/office/officeart/2005/8/layout/vList4"/>
    <dgm:cxn modelId="{0B883DC5-14CD-4AE5-B167-FE9BD02E6038}" type="presOf" srcId="{20A083AF-1169-40C4-B89E-45CFF9A93F32}" destId="{695ECB36-3DE0-4949-ADDF-C822EDD5F323}" srcOrd="1" destOrd="1" presId="urn:microsoft.com/office/officeart/2005/8/layout/vList4"/>
    <dgm:cxn modelId="{C60474CD-045B-4325-BF7D-B8AB349EFED8}" type="presOf" srcId="{E3266687-8001-4292-BAF8-0CEE58B66169}" destId="{695ECB36-3DE0-4949-ADDF-C822EDD5F323}" srcOrd="1" destOrd="6" presId="urn:microsoft.com/office/officeart/2005/8/layout/vList4"/>
    <dgm:cxn modelId="{704E99D0-716C-4BEB-A813-6C80FEC9D86A}" type="presOf" srcId="{DF025C63-2D5C-4626-8CFC-A576DDBD0CE9}" destId="{6BF4BA9C-19A4-4997-B41B-5D0ACF564175}" srcOrd="0" destOrd="0" presId="urn:microsoft.com/office/officeart/2005/8/layout/vList4"/>
    <dgm:cxn modelId="{49BF6CD6-BC8E-448A-B8C3-04368D56F7EF}" type="presOf" srcId="{8EF8C0AC-D83B-4781-AD4F-23BD8790284B}" destId="{695ECB36-3DE0-4949-ADDF-C822EDD5F323}" srcOrd="1" destOrd="5" presId="urn:microsoft.com/office/officeart/2005/8/layout/vList4"/>
    <dgm:cxn modelId="{83E0C9DA-175F-4798-BC95-8990DCBDDB00}" type="presOf" srcId="{AB43E1A3-77DC-4637-B52F-FC5AA979D871}" destId="{695ECB36-3DE0-4949-ADDF-C822EDD5F323}" srcOrd="1" destOrd="3" presId="urn:microsoft.com/office/officeart/2005/8/layout/vList4"/>
    <dgm:cxn modelId="{3F7DBCDD-3CD7-4F5A-9722-DA45C74D0C55}" type="presOf" srcId="{AB43E1A3-77DC-4637-B52F-FC5AA979D871}" destId="{43AE1120-345A-4C9B-80F5-12AC238C2C1D}" srcOrd="0" destOrd="3" presId="urn:microsoft.com/office/officeart/2005/8/layout/vList4"/>
    <dgm:cxn modelId="{9A0A95DE-A64C-4490-BE3A-9E6A7EC5078A}" type="presOf" srcId="{ABCEF5D6-AD4E-4361-9176-5EAE5F0F3D39}" destId="{695ECB36-3DE0-4949-ADDF-C822EDD5F323}" srcOrd="1" destOrd="0" presId="urn:microsoft.com/office/officeart/2005/8/layout/vList4"/>
    <dgm:cxn modelId="{65BDEAF4-B78E-48DD-BBA9-B1AA69AA34FC}" type="presOf" srcId="{416B3F1F-D1F1-4B4B-829D-C2DF19D61B61}" destId="{695ECB36-3DE0-4949-ADDF-C822EDD5F323}" srcOrd="1" destOrd="7" presId="urn:microsoft.com/office/officeart/2005/8/layout/vList4"/>
    <dgm:cxn modelId="{613333AD-0A6E-48F5-B050-08379BEEFDA5}" type="presParOf" srcId="{6BF4BA9C-19A4-4997-B41B-5D0ACF564175}" destId="{D72035BA-28F6-4990-B838-B1E28CFD6BAE}" srcOrd="0" destOrd="0" presId="urn:microsoft.com/office/officeart/2005/8/layout/vList4"/>
    <dgm:cxn modelId="{F13D4E2F-5B1A-47C4-81F5-F9DC05E387CC}" type="presParOf" srcId="{D72035BA-28F6-4990-B838-B1E28CFD6BAE}" destId="{43AE1120-345A-4C9B-80F5-12AC238C2C1D}" srcOrd="0" destOrd="0" presId="urn:microsoft.com/office/officeart/2005/8/layout/vList4"/>
    <dgm:cxn modelId="{76CB6F21-3A48-4CCA-BE27-646D6873792D}" type="presParOf" srcId="{D72035BA-28F6-4990-B838-B1E28CFD6BAE}" destId="{DFF5E98C-DEFE-4989-B7EE-C29F397FF0CE}" srcOrd="1" destOrd="0" presId="urn:microsoft.com/office/officeart/2005/8/layout/vList4"/>
    <dgm:cxn modelId="{EABF1CE4-8A17-44C0-9907-B819CED529D3}" type="presParOf" srcId="{D72035BA-28F6-4990-B838-B1E28CFD6BAE}" destId="{695ECB36-3DE0-4949-ADDF-C822EDD5F323}" srcOrd="2" destOrd="0" presId="urn:microsoft.com/office/officeart/2005/8/layout/vList4"/>
  </dgm:cxnLst>
  <dgm:bg>
    <a:effectLst>
      <a:outerShdw blurRad="50800" dist="38100" dir="18900000" algn="bl" rotWithShape="0">
        <a:prstClr val="black">
          <a:alpha val="40000"/>
        </a:prstClr>
      </a:outerShdw>
    </a:effect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7.xml><?xml version="1.0" encoding="utf-8"?>
<dgm:dataModel xmlns:dgm="http://schemas.openxmlformats.org/drawingml/2006/diagram" xmlns:a="http://schemas.openxmlformats.org/drawingml/2006/main">
  <dgm:ptLst>
    <dgm:pt modelId="{DF025C63-2D5C-4626-8CFC-A576DDBD0CE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s-CO"/>
        </a:p>
      </dgm:t>
    </dgm:pt>
    <dgm:pt modelId="{ABCEF5D6-AD4E-4361-9176-5EAE5F0F3D39}">
      <dgm:prSet phldrT="[Texto]" custT="1"/>
      <dgm:spPr>
        <a:solidFill>
          <a:srgbClr val="FFC000">
            <a:alpha val="70000"/>
          </a:srgbClr>
        </a:solidFill>
        <a:effectLst>
          <a:outerShdw blurRad="50800" dist="38100" dir="18900000" algn="bl" rotWithShape="0">
            <a:prstClr val="black">
              <a:alpha val="40000"/>
            </a:prstClr>
          </a:outerShdw>
        </a:effectLst>
      </dgm:spPr>
      <dgm:t>
        <a:bodyPr tIns="108000" rIns="108000"/>
        <a:lstStyle/>
        <a:p>
          <a:pPr algn="just">
            <a:spcAft>
              <a:spcPts val="1800"/>
            </a:spcAft>
          </a:pPr>
          <a:r>
            <a:rPr lang="es-ES" sz="2400" b="1" dirty="0"/>
            <a:t>Asociados a los volúmenes del embalse</a:t>
          </a:r>
          <a:endParaRPr lang="es-CO" sz="2400" b="1" dirty="0"/>
        </a:p>
      </dgm:t>
    </dgm:pt>
    <dgm:pt modelId="{BD63C971-3CAE-4CE1-9523-B4D6003AF20B}" type="parTrans" cxnId="{5F6C8D1C-0EA6-48E4-9B7C-8CE80A1CAD15}">
      <dgm:prSet/>
      <dgm:spPr/>
      <dgm:t>
        <a:bodyPr/>
        <a:lstStyle/>
        <a:p>
          <a:pPr algn="just"/>
          <a:endParaRPr lang="es-CO"/>
        </a:p>
      </dgm:t>
    </dgm:pt>
    <dgm:pt modelId="{DAC02482-66DA-46C1-AE8E-BB547EA4F170}" type="sibTrans" cxnId="{5F6C8D1C-0EA6-48E4-9B7C-8CE80A1CAD15}">
      <dgm:prSet/>
      <dgm:spPr/>
      <dgm:t>
        <a:bodyPr/>
        <a:lstStyle/>
        <a:p>
          <a:pPr algn="just"/>
          <a:endParaRPr lang="es-CO"/>
        </a:p>
      </dgm:t>
    </dgm:pt>
    <dgm:pt modelId="{8AFCB237-1683-4AE0-8F69-DA5F42B69FDC}">
      <dgm:prSet phldrT="[Texto]" custT="1"/>
      <dgm:spPr>
        <a:solidFill>
          <a:srgbClr val="FFC000">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ES" sz="1600" dirty="0"/>
            <a:t>Dependencia de información de terceros.</a:t>
          </a:r>
          <a:endParaRPr lang="es-CO" sz="1600" dirty="0"/>
        </a:p>
      </dgm:t>
    </dgm:pt>
    <dgm:pt modelId="{20A35862-BE91-4423-A427-EAFF401B6D7C}" type="parTrans" cxnId="{9775EFA4-0084-436F-A154-83168EC60BD6}">
      <dgm:prSet/>
      <dgm:spPr/>
      <dgm:t>
        <a:bodyPr/>
        <a:lstStyle/>
        <a:p>
          <a:pPr algn="just"/>
          <a:endParaRPr lang="es-CO"/>
        </a:p>
      </dgm:t>
    </dgm:pt>
    <dgm:pt modelId="{CA25B8AF-85F7-4613-B85E-D243ECF272F4}" type="sibTrans" cxnId="{9775EFA4-0084-436F-A154-83168EC60BD6}">
      <dgm:prSet/>
      <dgm:spPr/>
      <dgm:t>
        <a:bodyPr/>
        <a:lstStyle/>
        <a:p>
          <a:pPr algn="just"/>
          <a:endParaRPr lang="es-CO"/>
        </a:p>
      </dgm:t>
    </dgm:pt>
    <dgm:pt modelId="{20A083AF-1169-40C4-B89E-45CFF9A93F32}">
      <dgm:prSet phldrT="[Texto]" custT="1"/>
      <dgm:spPr>
        <a:solidFill>
          <a:srgbClr val="FFC000">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ES" sz="1600" dirty="0"/>
            <a:t>En algunos casos es difícil medir automáticamente el nivel del embalse.</a:t>
          </a:r>
          <a:endParaRPr lang="es-CO" sz="1600" dirty="0"/>
        </a:p>
      </dgm:t>
    </dgm:pt>
    <dgm:pt modelId="{41DE9769-400E-47A3-BB73-F25534FC80F7}" type="sibTrans" cxnId="{481EE908-9102-48F9-B857-F92BB690E0A3}">
      <dgm:prSet/>
      <dgm:spPr/>
      <dgm:t>
        <a:bodyPr/>
        <a:lstStyle/>
        <a:p>
          <a:pPr algn="just"/>
          <a:endParaRPr lang="es-CO"/>
        </a:p>
      </dgm:t>
    </dgm:pt>
    <dgm:pt modelId="{7E0DDF0C-97A4-4AAB-AAD7-B4104A57F067}" type="parTrans" cxnId="{481EE908-9102-48F9-B857-F92BB690E0A3}">
      <dgm:prSet/>
      <dgm:spPr/>
      <dgm:t>
        <a:bodyPr/>
        <a:lstStyle/>
        <a:p>
          <a:pPr algn="just"/>
          <a:endParaRPr lang="es-CO"/>
        </a:p>
      </dgm:t>
    </dgm:pt>
    <dgm:pt modelId="{34546954-A394-4789-B2ED-ED2BAFA07EAD}">
      <dgm:prSet phldrT="[Texto]" custT="1"/>
      <dgm:spPr>
        <a:solidFill>
          <a:srgbClr val="FFC000">
            <a:alpha val="70000"/>
          </a:srgbClr>
        </a:solidFill>
        <a:effectLst>
          <a:outerShdw blurRad="50800" dist="38100" dir="18900000" algn="bl" rotWithShape="0">
            <a:prstClr val="black">
              <a:alpha val="40000"/>
            </a:prstClr>
          </a:outerShdw>
        </a:effectLst>
      </dgm:spPr>
      <dgm:t>
        <a:bodyPr tIns="108000" rIns="108000"/>
        <a:lstStyle/>
        <a:p>
          <a:pPr algn="just">
            <a:spcAft>
              <a:spcPts val="600"/>
            </a:spcAft>
          </a:pPr>
          <a:endParaRPr lang="es-CO" sz="1400" dirty="0"/>
        </a:p>
      </dgm:t>
    </dgm:pt>
    <dgm:pt modelId="{5A95FBE9-8252-4111-8D85-A9D4FFFDC6C0}" type="parTrans" cxnId="{5DF1EA9B-6651-4BC5-99F8-5FC2F89B2A4C}">
      <dgm:prSet/>
      <dgm:spPr/>
      <dgm:t>
        <a:bodyPr/>
        <a:lstStyle/>
        <a:p>
          <a:endParaRPr lang="es-CO"/>
        </a:p>
      </dgm:t>
    </dgm:pt>
    <dgm:pt modelId="{076F23C8-E1C3-4649-A6A4-6893C71A9CC3}" type="sibTrans" cxnId="{5DF1EA9B-6651-4BC5-99F8-5FC2F89B2A4C}">
      <dgm:prSet/>
      <dgm:spPr/>
      <dgm:t>
        <a:bodyPr/>
        <a:lstStyle/>
        <a:p>
          <a:endParaRPr lang="es-CO"/>
        </a:p>
      </dgm:t>
    </dgm:pt>
    <dgm:pt modelId="{2DD56346-6E2B-4A1F-8E54-4D4E342793FD}">
      <dgm:prSet phldrT="[Texto]" custT="1"/>
      <dgm:spPr>
        <a:solidFill>
          <a:srgbClr val="FFC000">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ES" sz="1600" dirty="0"/>
            <a:t>Las mediciones pueden entregar datos inconsistentes.</a:t>
          </a:r>
          <a:endParaRPr lang="es-CO" sz="1600" dirty="0"/>
        </a:p>
      </dgm:t>
    </dgm:pt>
    <dgm:pt modelId="{491F5D8F-5C98-497D-B6BE-1C2A1FA1B5A3}" type="parTrans" cxnId="{3517CC68-4E85-4B74-8948-DA6816DA2774}">
      <dgm:prSet/>
      <dgm:spPr/>
      <dgm:t>
        <a:bodyPr/>
        <a:lstStyle/>
        <a:p>
          <a:endParaRPr lang="es-CO"/>
        </a:p>
      </dgm:t>
    </dgm:pt>
    <dgm:pt modelId="{D57A242E-4D55-423A-872E-9D2F4F34444C}" type="sibTrans" cxnId="{3517CC68-4E85-4B74-8948-DA6816DA2774}">
      <dgm:prSet/>
      <dgm:spPr/>
      <dgm:t>
        <a:bodyPr/>
        <a:lstStyle/>
        <a:p>
          <a:endParaRPr lang="es-CO"/>
        </a:p>
      </dgm:t>
    </dgm:pt>
    <dgm:pt modelId="{6BF4BA9C-19A4-4997-B41B-5D0ACF564175}" type="pres">
      <dgm:prSet presAssocID="{DF025C63-2D5C-4626-8CFC-A576DDBD0CE9}" presName="linear" presStyleCnt="0">
        <dgm:presLayoutVars>
          <dgm:dir/>
          <dgm:resizeHandles val="exact"/>
        </dgm:presLayoutVars>
      </dgm:prSet>
      <dgm:spPr/>
    </dgm:pt>
    <dgm:pt modelId="{D72035BA-28F6-4990-B838-B1E28CFD6BAE}" type="pres">
      <dgm:prSet presAssocID="{ABCEF5D6-AD4E-4361-9176-5EAE5F0F3D39}" presName="comp" presStyleCnt="0"/>
      <dgm:spPr/>
    </dgm:pt>
    <dgm:pt modelId="{43AE1120-345A-4C9B-80F5-12AC238C2C1D}" type="pres">
      <dgm:prSet presAssocID="{ABCEF5D6-AD4E-4361-9176-5EAE5F0F3D39}" presName="box" presStyleLbl="node1" presStyleIdx="0" presStyleCnt="1" custLinFactNeighborX="2887" custLinFactNeighborY="-61935"/>
      <dgm:spPr/>
    </dgm:pt>
    <dgm:pt modelId="{DFF5E98C-DEFE-4989-B7EE-C29F397FF0CE}" type="pres">
      <dgm:prSet presAssocID="{ABCEF5D6-AD4E-4361-9176-5EAE5F0F3D39}" presName="img" presStyleLbl="fgImgPlace1" presStyleIdx="0" presStyleCnt="1" custScaleX="109361" custScaleY="61516" custLinFactNeighborX="-6606" custLinFactNeighborY="-1230"/>
      <dgm:spPr>
        <a:blipFill rotWithShape="1">
          <a:blip xmlns:r="http://schemas.openxmlformats.org/officeDocument/2006/relationships" r:embed="rId1">
            <a:extLst>
              <a:ext uri="{28A0092B-C50C-407E-A947-70E740481C1C}">
                <a14:useLocalDpi xmlns:a14="http://schemas.microsoft.com/office/drawing/2010/main" val="0"/>
              </a:ext>
            </a:extLst>
          </a:blip>
          <a:srcRect/>
          <a:stretch>
            <a:fillRect/>
          </a:stretch>
        </a:blipFill>
        <a:effectLst>
          <a:outerShdw blurRad="50800" dist="38100" dir="18900000" algn="bl" rotWithShape="0">
            <a:prstClr val="black">
              <a:alpha val="40000"/>
            </a:prstClr>
          </a:outerShdw>
        </a:effectLst>
      </dgm:spPr>
    </dgm:pt>
    <dgm:pt modelId="{695ECB36-3DE0-4949-ADDF-C822EDD5F323}" type="pres">
      <dgm:prSet presAssocID="{ABCEF5D6-AD4E-4361-9176-5EAE5F0F3D39}" presName="text" presStyleLbl="node1" presStyleIdx="0" presStyleCnt="1">
        <dgm:presLayoutVars>
          <dgm:bulletEnabled val="1"/>
        </dgm:presLayoutVars>
      </dgm:prSet>
      <dgm:spPr/>
    </dgm:pt>
  </dgm:ptLst>
  <dgm:cxnLst>
    <dgm:cxn modelId="{481EE908-9102-48F9-B857-F92BB690E0A3}" srcId="{ABCEF5D6-AD4E-4361-9176-5EAE5F0F3D39}" destId="{20A083AF-1169-40C4-B89E-45CFF9A93F32}" srcOrd="0" destOrd="0" parTransId="{7E0DDF0C-97A4-4AAB-AAD7-B4104A57F067}" sibTransId="{41DE9769-400E-47A3-BB73-F25534FC80F7}"/>
    <dgm:cxn modelId="{5F6C8D1C-0EA6-48E4-9B7C-8CE80A1CAD15}" srcId="{DF025C63-2D5C-4626-8CFC-A576DDBD0CE9}" destId="{ABCEF5D6-AD4E-4361-9176-5EAE5F0F3D39}" srcOrd="0" destOrd="0" parTransId="{BD63C971-3CAE-4CE1-9523-B4D6003AF20B}" sibTransId="{DAC02482-66DA-46C1-AE8E-BB547EA4F170}"/>
    <dgm:cxn modelId="{511C053D-3178-4734-8335-FDF94C49EBA7}" type="presOf" srcId="{8AFCB237-1683-4AE0-8F69-DA5F42B69FDC}" destId="{43AE1120-345A-4C9B-80F5-12AC238C2C1D}" srcOrd="0" destOrd="2" presId="urn:microsoft.com/office/officeart/2005/8/layout/vList4"/>
    <dgm:cxn modelId="{25825D60-7DD4-4AAA-B22E-953DFA891AF1}" type="presOf" srcId="{20A083AF-1169-40C4-B89E-45CFF9A93F32}" destId="{43AE1120-345A-4C9B-80F5-12AC238C2C1D}" srcOrd="0" destOrd="1" presId="urn:microsoft.com/office/officeart/2005/8/layout/vList4"/>
    <dgm:cxn modelId="{FD9B1564-E325-498F-847A-4576B592D159}" type="presOf" srcId="{34546954-A394-4789-B2ED-ED2BAFA07EAD}" destId="{695ECB36-3DE0-4949-ADDF-C822EDD5F323}" srcOrd="1" destOrd="4" presId="urn:microsoft.com/office/officeart/2005/8/layout/vList4"/>
    <dgm:cxn modelId="{3517CC68-4E85-4B74-8948-DA6816DA2774}" srcId="{ABCEF5D6-AD4E-4361-9176-5EAE5F0F3D39}" destId="{2DD56346-6E2B-4A1F-8E54-4D4E342793FD}" srcOrd="2" destOrd="0" parTransId="{491F5D8F-5C98-497D-B6BE-1C2A1FA1B5A3}" sibTransId="{D57A242E-4D55-423A-872E-9D2F4F34444C}"/>
    <dgm:cxn modelId="{0024AE71-278B-42AC-8814-EF33E93B9A0C}" type="presOf" srcId="{ABCEF5D6-AD4E-4361-9176-5EAE5F0F3D39}" destId="{43AE1120-345A-4C9B-80F5-12AC238C2C1D}" srcOrd="0" destOrd="0" presId="urn:microsoft.com/office/officeart/2005/8/layout/vList4"/>
    <dgm:cxn modelId="{5DF1EA9B-6651-4BC5-99F8-5FC2F89B2A4C}" srcId="{ABCEF5D6-AD4E-4361-9176-5EAE5F0F3D39}" destId="{34546954-A394-4789-B2ED-ED2BAFA07EAD}" srcOrd="3" destOrd="0" parTransId="{5A95FBE9-8252-4111-8D85-A9D4FFFDC6C0}" sibTransId="{076F23C8-E1C3-4649-A6A4-6893C71A9CC3}"/>
    <dgm:cxn modelId="{1F5390A4-15B1-4B0D-8961-733647D54F6C}" type="presOf" srcId="{8AFCB237-1683-4AE0-8F69-DA5F42B69FDC}" destId="{695ECB36-3DE0-4949-ADDF-C822EDD5F323}" srcOrd="1" destOrd="2" presId="urn:microsoft.com/office/officeart/2005/8/layout/vList4"/>
    <dgm:cxn modelId="{9775EFA4-0084-436F-A154-83168EC60BD6}" srcId="{ABCEF5D6-AD4E-4361-9176-5EAE5F0F3D39}" destId="{8AFCB237-1683-4AE0-8F69-DA5F42B69FDC}" srcOrd="1" destOrd="0" parTransId="{20A35862-BE91-4423-A427-EAFF401B6D7C}" sibTransId="{CA25B8AF-85F7-4613-B85E-D243ECF272F4}"/>
    <dgm:cxn modelId="{7AE642C1-248E-47B8-A8A4-09C2B5C7510B}" type="presOf" srcId="{34546954-A394-4789-B2ED-ED2BAFA07EAD}" destId="{43AE1120-345A-4C9B-80F5-12AC238C2C1D}" srcOrd="0" destOrd="4" presId="urn:microsoft.com/office/officeart/2005/8/layout/vList4"/>
    <dgm:cxn modelId="{0B883DC5-14CD-4AE5-B167-FE9BD02E6038}" type="presOf" srcId="{20A083AF-1169-40C4-B89E-45CFF9A93F32}" destId="{695ECB36-3DE0-4949-ADDF-C822EDD5F323}" srcOrd="1" destOrd="1" presId="urn:microsoft.com/office/officeart/2005/8/layout/vList4"/>
    <dgm:cxn modelId="{704E99D0-716C-4BEB-A813-6C80FEC9D86A}" type="presOf" srcId="{DF025C63-2D5C-4626-8CFC-A576DDBD0CE9}" destId="{6BF4BA9C-19A4-4997-B41B-5D0ACF564175}" srcOrd="0" destOrd="0" presId="urn:microsoft.com/office/officeart/2005/8/layout/vList4"/>
    <dgm:cxn modelId="{6F05C3D8-0EBB-4B8B-AB2B-E4C64764064A}" type="presOf" srcId="{2DD56346-6E2B-4A1F-8E54-4D4E342793FD}" destId="{695ECB36-3DE0-4949-ADDF-C822EDD5F323}" srcOrd="1" destOrd="3" presId="urn:microsoft.com/office/officeart/2005/8/layout/vList4"/>
    <dgm:cxn modelId="{9A0A95DE-A64C-4490-BE3A-9E6A7EC5078A}" type="presOf" srcId="{ABCEF5D6-AD4E-4361-9176-5EAE5F0F3D39}" destId="{695ECB36-3DE0-4949-ADDF-C822EDD5F323}" srcOrd="1" destOrd="0" presId="urn:microsoft.com/office/officeart/2005/8/layout/vList4"/>
    <dgm:cxn modelId="{72A5C3E7-8072-4213-881F-8222D3941DBB}" type="presOf" srcId="{2DD56346-6E2B-4A1F-8E54-4D4E342793FD}" destId="{43AE1120-345A-4C9B-80F5-12AC238C2C1D}" srcOrd="0" destOrd="3" presId="urn:microsoft.com/office/officeart/2005/8/layout/vList4"/>
    <dgm:cxn modelId="{613333AD-0A6E-48F5-B050-08379BEEFDA5}" type="presParOf" srcId="{6BF4BA9C-19A4-4997-B41B-5D0ACF564175}" destId="{D72035BA-28F6-4990-B838-B1E28CFD6BAE}" srcOrd="0" destOrd="0" presId="urn:microsoft.com/office/officeart/2005/8/layout/vList4"/>
    <dgm:cxn modelId="{F13D4E2F-5B1A-47C4-81F5-F9DC05E387CC}" type="presParOf" srcId="{D72035BA-28F6-4990-B838-B1E28CFD6BAE}" destId="{43AE1120-345A-4C9B-80F5-12AC238C2C1D}" srcOrd="0" destOrd="0" presId="urn:microsoft.com/office/officeart/2005/8/layout/vList4"/>
    <dgm:cxn modelId="{76CB6F21-3A48-4CCA-BE27-646D6873792D}" type="presParOf" srcId="{D72035BA-28F6-4990-B838-B1E28CFD6BAE}" destId="{DFF5E98C-DEFE-4989-B7EE-C29F397FF0CE}" srcOrd="1" destOrd="0" presId="urn:microsoft.com/office/officeart/2005/8/layout/vList4"/>
    <dgm:cxn modelId="{EABF1CE4-8A17-44C0-9907-B819CED529D3}" type="presParOf" srcId="{D72035BA-28F6-4990-B838-B1E28CFD6BAE}" destId="{695ECB36-3DE0-4949-ADDF-C822EDD5F323}" srcOrd="2" destOrd="0" presId="urn:microsoft.com/office/officeart/2005/8/layout/vList4"/>
  </dgm:cxnLst>
  <dgm:bg>
    <a:noFill/>
    <a:effectLst>
      <a:outerShdw blurRad="50800" dist="38100" dir="18900000" algn="bl" rotWithShape="0">
        <a:prstClr val="black">
          <a:alpha val="40000"/>
        </a:prstClr>
      </a:outerShdw>
    </a:effectLst>
  </dgm:bg>
  <dgm:whole>
    <a:ln>
      <a:solidFill>
        <a:schemeClr val="lt1">
          <a:hueOff val="0"/>
          <a:satOff val="0"/>
          <a:lumOff val="0"/>
        </a:schemeClr>
      </a:solidFill>
    </a:ln>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8.xml><?xml version="1.0" encoding="utf-8"?>
<dgm:dataModel xmlns:dgm="http://schemas.openxmlformats.org/drawingml/2006/diagram" xmlns:a="http://schemas.openxmlformats.org/drawingml/2006/main">
  <dgm:ptLst>
    <dgm:pt modelId="{DF025C63-2D5C-4626-8CFC-A576DDBD0CE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s-CO"/>
        </a:p>
      </dgm:t>
    </dgm:pt>
    <dgm:pt modelId="{ABCEF5D6-AD4E-4361-9176-5EAE5F0F3D39}">
      <dgm:prSet phldrT="[Texto]" custT="1"/>
      <dgm:spPr>
        <a:solidFill>
          <a:srgbClr val="4472C4">
            <a:alpha val="70000"/>
          </a:srgbClr>
        </a:solidFill>
        <a:effectLst>
          <a:outerShdw blurRad="50800" dist="38100" dir="18900000" algn="bl" rotWithShape="0">
            <a:prstClr val="black">
              <a:alpha val="40000"/>
            </a:prstClr>
          </a:outerShdw>
        </a:effectLst>
      </dgm:spPr>
      <dgm:t>
        <a:bodyPr tIns="108000" rIns="108000"/>
        <a:lstStyle/>
        <a:p>
          <a:pPr algn="just">
            <a:spcAft>
              <a:spcPts val="1800"/>
            </a:spcAft>
          </a:pPr>
          <a:r>
            <a:rPr lang="es-ES" sz="2400" b="1" dirty="0"/>
            <a:t>Asociados a los vertimientos</a:t>
          </a:r>
          <a:endParaRPr lang="es-CO" sz="2400" b="1" dirty="0"/>
        </a:p>
      </dgm:t>
    </dgm:pt>
    <dgm:pt modelId="{BD63C971-3CAE-4CE1-9523-B4D6003AF20B}" type="parTrans" cxnId="{5F6C8D1C-0EA6-48E4-9B7C-8CE80A1CAD15}">
      <dgm:prSet/>
      <dgm:spPr/>
      <dgm:t>
        <a:bodyPr/>
        <a:lstStyle/>
        <a:p>
          <a:pPr algn="just"/>
          <a:endParaRPr lang="es-CO"/>
        </a:p>
      </dgm:t>
    </dgm:pt>
    <dgm:pt modelId="{DAC02482-66DA-46C1-AE8E-BB547EA4F170}" type="sibTrans" cxnId="{5F6C8D1C-0EA6-48E4-9B7C-8CE80A1CAD15}">
      <dgm:prSet/>
      <dgm:spPr/>
      <dgm:t>
        <a:bodyPr/>
        <a:lstStyle/>
        <a:p>
          <a:pPr algn="just"/>
          <a:endParaRPr lang="es-CO"/>
        </a:p>
      </dgm:t>
    </dgm:pt>
    <dgm:pt modelId="{8AFCB237-1683-4AE0-8F69-DA5F42B69FDC}">
      <dgm:prSet phldrT="[Texto]" custT="1"/>
      <dgm:spPr>
        <a:solidFill>
          <a:srgbClr val="4472C4">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ES" sz="1600" dirty="0"/>
            <a:t>Dificultad para medir directamente los vertimientos.</a:t>
          </a:r>
          <a:endParaRPr lang="es-CO" sz="1600" dirty="0"/>
        </a:p>
      </dgm:t>
    </dgm:pt>
    <dgm:pt modelId="{20A35862-BE91-4423-A427-EAFF401B6D7C}" type="parTrans" cxnId="{9775EFA4-0084-436F-A154-83168EC60BD6}">
      <dgm:prSet/>
      <dgm:spPr/>
      <dgm:t>
        <a:bodyPr/>
        <a:lstStyle/>
        <a:p>
          <a:pPr algn="just"/>
          <a:endParaRPr lang="es-CO"/>
        </a:p>
      </dgm:t>
    </dgm:pt>
    <dgm:pt modelId="{CA25B8AF-85F7-4613-B85E-D243ECF272F4}" type="sibTrans" cxnId="{9775EFA4-0084-436F-A154-83168EC60BD6}">
      <dgm:prSet/>
      <dgm:spPr/>
      <dgm:t>
        <a:bodyPr/>
        <a:lstStyle/>
        <a:p>
          <a:pPr algn="just"/>
          <a:endParaRPr lang="es-CO"/>
        </a:p>
      </dgm:t>
    </dgm:pt>
    <dgm:pt modelId="{20A083AF-1169-40C4-B89E-45CFF9A93F32}">
      <dgm:prSet phldrT="[Texto]" custT="1"/>
      <dgm:spPr>
        <a:solidFill>
          <a:srgbClr val="4472C4">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ES" sz="1600" dirty="0"/>
            <a:t>Limitaciones en el uso de la curva de calibración del vertedero para estimar el vertimiento.</a:t>
          </a:r>
          <a:endParaRPr lang="es-CO" sz="1600" dirty="0"/>
        </a:p>
      </dgm:t>
    </dgm:pt>
    <dgm:pt modelId="{41DE9769-400E-47A3-BB73-F25534FC80F7}" type="sibTrans" cxnId="{481EE908-9102-48F9-B857-F92BB690E0A3}">
      <dgm:prSet/>
      <dgm:spPr/>
      <dgm:t>
        <a:bodyPr/>
        <a:lstStyle/>
        <a:p>
          <a:pPr algn="just"/>
          <a:endParaRPr lang="es-CO"/>
        </a:p>
      </dgm:t>
    </dgm:pt>
    <dgm:pt modelId="{7E0DDF0C-97A4-4AAB-AAD7-B4104A57F067}" type="parTrans" cxnId="{481EE908-9102-48F9-B857-F92BB690E0A3}">
      <dgm:prSet/>
      <dgm:spPr/>
      <dgm:t>
        <a:bodyPr/>
        <a:lstStyle/>
        <a:p>
          <a:pPr algn="just"/>
          <a:endParaRPr lang="es-CO"/>
        </a:p>
      </dgm:t>
    </dgm:pt>
    <dgm:pt modelId="{34546954-A394-4789-B2ED-ED2BAFA07EAD}">
      <dgm:prSet phldrT="[Texto]" custT="1"/>
      <dgm:spPr>
        <a:solidFill>
          <a:srgbClr val="4472C4">
            <a:alpha val="70000"/>
          </a:srgbClr>
        </a:solidFill>
        <a:effectLst>
          <a:outerShdw blurRad="50800" dist="38100" dir="18900000" algn="bl" rotWithShape="0">
            <a:prstClr val="black">
              <a:alpha val="40000"/>
            </a:prstClr>
          </a:outerShdw>
        </a:effectLst>
      </dgm:spPr>
      <dgm:t>
        <a:bodyPr tIns="108000" rIns="108000"/>
        <a:lstStyle/>
        <a:p>
          <a:pPr algn="just">
            <a:spcAft>
              <a:spcPts val="600"/>
            </a:spcAft>
          </a:pPr>
          <a:endParaRPr lang="es-CO" sz="1400" dirty="0"/>
        </a:p>
      </dgm:t>
    </dgm:pt>
    <dgm:pt modelId="{5A95FBE9-8252-4111-8D85-A9D4FFFDC6C0}" type="parTrans" cxnId="{5DF1EA9B-6651-4BC5-99F8-5FC2F89B2A4C}">
      <dgm:prSet/>
      <dgm:spPr/>
      <dgm:t>
        <a:bodyPr/>
        <a:lstStyle/>
        <a:p>
          <a:endParaRPr lang="es-CO"/>
        </a:p>
      </dgm:t>
    </dgm:pt>
    <dgm:pt modelId="{076F23C8-E1C3-4649-A6A4-6893C71A9CC3}" type="sibTrans" cxnId="{5DF1EA9B-6651-4BC5-99F8-5FC2F89B2A4C}">
      <dgm:prSet/>
      <dgm:spPr/>
      <dgm:t>
        <a:bodyPr/>
        <a:lstStyle/>
        <a:p>
          <a:endParaRPr lang="es-CO"/>
        </a:p>
      </dgm:t>
    </dgm:pt>
    <dgm:pt modelId="{2DD56346-6E2B-4A1F-8E54-4D4E342793FD}">
      <dgm:prSet phldrT="[Texto]" custT="1"/>
      <dgm:spPr>
        <a:solidFill>
          <a:srgbClr val="4472C4">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ES" sz="1600" dirty="0"/>
            <a:t>Dependencia de información de terceros.</a:t>
          </a:r>
          <a:endParaRPr lang="es-CO" sz="1600" dirty="0"/>
        </a:p>
      </dgm:t>
    </dgm:pt>
    <dgm:pt modelId="{491F5D8F-5C98-497D-B6BE-1C2A1FA1B5A3}" type="parTrans" cxnId="{3517CC68-4E85-4B74-8948-DA6816DA2774}">
      <dgm:prSet/>
      <dgm:spPr/>
      <dgm:t>
        <a:bodyPr/>
        <a:lstStyle/>
        <a:p>
          <a:endParaRPr lang="es-CO"/>
        </a:p>
      </dgm:t>
    </dgm:pt>
    <dgm:pt modelId="{D57A242E-4D55-423A-872E-9D2F4F34444C}" type="sibTrans" cxnId="{3517CC68-4E85-4B74-8948-DA6816DA2774}">
      <dgm:prSet/>
      <dgm:spPr/>
      <dgm:t>
        <a:bodyPr/>
        <a:lstStyle/>
        <a:p>
          <a:endParaRPr lang="es-CO"/>
        </a:p>
      </dgm:t>
    </dgm:pt>
    <dgm:pt modelId="{1B69B1BC-0164-4FED-91C7-99E832D1C83D}">
      <dgm:prSet phldrT="[Texto]" custT="1"/>
      <dgm:spPr>
        <a:solidFill>
          <a:srgbClr val="4472C4">
            <a:alpha val="70000"/>
          </a:srgbClr>
        </a:solidFill>
        <a:effectLst>
          <a:outerShdw blurRad="50800" dist="38100" dir="18900000" algn="bl" rotWithShape="0">
            <a:prstClr val="black">
              <a:alpha val="40000"/>
            </a:prstClr>
          </a:outerShdw>
        </a:effectLst>
      </dgm:spPr>
      <dgm:t>
        <a:bodyPr tIns="108000" rIns="108000"/>
        <a:lstStyle/>
        <a:p>
          <a:pPr algn="just">
            <a:spcAft>
              <a:spcPts val="600"/>
            </a:spcAft>
          </a:pPr>
          <a:endParaRPr lang="es-CO" sz="1600" dirty="0"/>
        </a:p>
      </dgm:t>
    </dgm:pt>
    <dgm:pt modelId="{7E71119B-0303-4842-B627-2197BC338C81}" type="parTrans" cxnId="{29527D7B-4009-4D47-9726-C7627240328A}">
      <dgm:prSet/>
      <dgm:spPr/>
      <dgm:t>
        <a:bodyPr/>
        <a:lstStyle/>
        <a:p>
          <a:endParaRPr lang="es-CO"/>
        </a:p>
      </dgm:t>
    </dgm:pt>
    <dgm:pt modelId="{845C9CC1-4A99-4041-8ECC-E76EBA169470}" type="sibTrans" cxnId="{29527D7B-4009-4D47-9726-C7627240328A}">
      <dgm:prSet/>
      <dgm:spPr/>
      <dgm:t>
        <a:bodyPr/>
        <a:lstStyle/>
        <a:p>
          <a:endParaRPr lang="es-CO"/>
        </a:p>
      </dgm:t>
    </dgm:pt>
    <dgm:pt modelId="{6BF4BA9C-19A4-4997-B41B-5D0ACF564175}" type="pres">
      <dgm:prSet presAssocID="{DF025C63-2D5C-4626-8CFC-A576DDBD0CE9}" presName="linear" presStyleCnt="0">
        <dgm:presLayoutVars>
          <dgm:dir/>
          <dgm:resizeHandles val="exact"/>
        </dgm:presLayoutVars>
      </dgm:prSet>
      <dgm:spPr/>
    </dgm:pt>
    <dgm:pt modelId="{D72035BA-28F6-4990-B838-B1E28CFD6BAE}" type="pres">
      <dgm:prSet presAssocID="{ABCEF5D6-AD4E-4361-9176-5EAE5F0F3D39}" presName="comp" presStyleCnt="0"/>
      <dgm:spPr/>
    </dgm:pt>
    <dgm:pt modelId="{43AE1120-345A-4C9B-80F5-12AC238C2C1D}" type="pres">
      <dgm:prSet presAssocID="{ABCEF5D6-AD4E-4361-9176-5EAE5F0F3D39}" presName="box" presStyleLbl="node1" presStyleIdx="0" presStyleCnt="1" custLinFactNeighborY="-1109"/>
      <dgm:spPr/>
    </dgm:pt>
    <dgm:pt modelId="{DFF5E98C-DEFE-4989-B7EE-C29F397FF0CE}" type="pres">
      <dgm:prSet presAssocID="{ABCEF5D6-AD4E-4361-9176-5EAE5F0F3D39}" presName="img" presStyleLbl="fgImgPlace1" presStyleIdx="0" presStyleCnt="1" custScaleX="109361" custScaleY="61516" custLinFactNeighborX="-6606" custLinFactNeighborY="-1230"/>
      <dgm:spPr>
        <a:blipFill rotWithShape="1">
          <a:blip xmlns:r="http://schemas.openxmlformats.org/officeDocument/2006/relationships" r:embed="rId1">
            <a:extLst>
              <a:ext uri="{28A0092B-C50C-407E-A947-70E740481C1C}">
                <a14:useLocalDpi xmlns:a14="http://schemas.microsoft.com/office/drawing/2010/main" val="0"/>
              </a:ext>
            </a:extLst>
          </a:blip>
          <a:srcRect/>
          <a:stretch>
            <a:fillRect l="-9000" r="-9000"/>
          </a:stretch>
        </a:blipFill>
        <a:effectLst>
          <a:outerShdw blurRad="50800" dist="38100" dir="18900000" algn="bl" rotWithShape="0">
            <a:prstClr val="black">
              <a:alpha val="40000"/>
            </a:prstClr>
          </a:outerShdw>
        </a:effectLst>
      </dgm:spPr>
    </dgm:pt>
    <dgm:pt modelId="{695ECB36-3DE0-4949-ADDF-C822EDD5F323}" type="pres">
      <dgm:prSet presAssocID="{ABCEF5D6-AD4E-4361-9176-5EAE5F0F3D39}" presName="text" presStyleLbl="node1" presStyleIdx="0" presStyleCnt="1">
        <dgm:presLayoutVars>
          <dgm:bulletEnabled val="1"/>
        </dgm:presLayoutVars>
      </dgm:prSet>
      <dgm:spPr/>
    </dgm:pt>
  </dgm:ptLst>
  <dgm:cxnLst>
    <dgm:cxn modelId="{481EE908-9102-48F9-B857-F92BB690E0A3}" srcId="{ABCEF5D6-AD4E-4361-9176-5EAE5F0F3D39}" destId="{20A083AF-1169-40C4-B89E-45CFF9A93F32}" srcOrd="0" destOrd="0" parTransId="{7E0DDF0C-97A4-4AAB-AAD7-B4104A57F067}" sibTransId="{41DE9769-400E-47A3-BB73-F25534FC80F7}"/>
    <dgm:cxn modelId="{5F6C8D1C-0EA6-48E4-9B7C-8CE80A1CAD15}" srcId="{DF025C63-2D5C-4626-8CFC-A576DDBD0CE9}" destId="{ABCEF5D6-AD4E-4361-9176-5EAE5F0F3D39}" srcOrd="0" destOrd="0" parTransId="{BD63C971-3CAE-4CE1-9523-B4D6003AF20B}" sibTransId="{DAC02482-66DA-46C1-AE8E-BB547EA4F170}"/>
    <dgm:cxn modelId="{511C053D-3178-4734-8335-FDF94C49EBA7}" type="presOf" srcId="{8AFCB237-1683-4AE0-8F69-DA5F42B69FDC}" destId="{43AE1120-345A-4C9B-80F5-12AC238C2C1D}" srcOrd="0" destOrd="2" presId="urn:microsoft.com/office/officeart/2005/8/layout/vList4"/>
    <dgm:cxn modelId="{9DC32340-BE50-4740-9392-E07E40318F31}" type="presOf" srcId="{1B69B1BC-0164-4FED-91C7-99E832D1C83D}" destId="{695ECB36-3DE0-4949-ADDF-C822EDD5F323}" srcOrd="1" destOrd="4" presId="urn:microsoft.com/office/officeart/2005/8/layout/vList4"/>
    <dgm:cxn modelId="{25825D60-7DD4-4AAA-B22E-953DFA891AF1}" type="presOf" srcId="{20A083AF-1169-40C4-B89E-45CFF9A93F32}" destId="{43AE1120-345A-4C9B-80F5-12AC238C2C1D}" srcOrd="0" destOrd="1" presId="urn:microsoft.com/office/officeart/2005/8/layout/vList4"/>
    <dgm:cxn modelId="{FD9B1564-E325-498F-847A-4576B592D159}" type="presOf" srcId="{34546954-A394-4789-B2ED-ED2BAFA07EAD}" destId="{695ECB36-3DE0-4949-ADDF-C822EDD5F323}" srcOrd="1" destOrd="5" presId="urn:microsoft.com/office/officeart/2005/8/layout/vList4"/>
    <dgm:cxn modelId="{D0ED8848-CAE4-4706-9F9B-34365A7DBC33}" type="presOf" srcId="{1B69B1BC-0164-4FED-91C7-99E832D1C83D}" destId="{43AE1120-345A-4C9B-80F5-12AC238C2C1D}" srcOrd="0" destOrd="4" presId="urn:microsoft.com/office/officeart/2005/8/layout/vList4"/>
    <dgm:cxn modelId="{3517CC68-4E85-4B74-8948-DA6816DA2774}" srcId="{ABCEF5D6-AD4E-4361-9176-5EAE5F0F3D39}" destId="{2DD56346-6E2B-4A1F-8E54-4D4E342793FD}" srcOrd="2" destOrd="0" parTransId="{491F5D8F-5C98-497D-B6BE-1C2A1FA1B5A3}" sibTransId="{D57A242E-4D55-423A-872E-9D2F4F34444C}"/>
    <dgm:cxn modelId="{0024AE71-278B-42AC-8814-EF33E93B9A0C}" type="presOf" srcId="{ABCEF5D6-AD4E-4361-9176-5EAE5F0F3D39}" destId="{43AE1120-345A-4C9B-80F5-12AC238C2C1D}" srcOrd="0" destOrd="0" presId="urn:microsoft.com/office/officeart/2005/8/layout/vList4"/>
    <dgm:cxn modelId="{29527D7B-4009-4D47-9726-C7627240328A}" srcId="{ABCEF5D6-AD4E-4361-9176-5EAE5F0F3D39}" destId="{1B69B1BC-0164-4FED-91C7-99E832D1C83D}" srcOrd="3" destOrd="0" parTransId="{7E71119B-0303-4842-B627-2197BC338C81}" sibTransId="{845C9CC1-4A99-4041-8ECC-E76EBA169470}"/>
    <dgm:cxn modelId="{5DF1EA9B-6651-4BC5-99F8-5FC2F89B2A4C}" srcId="{ABCEF5D6-AD4E-4361-9176-5EAE5F0F3D39}" destId="{34546954-A394-4789-B2ED-ED2BAFA07EAD}" srcOrd="4" destOrd="0" parTransId="{5A95FBE9-8252-4111-8D85-A9D4FFFDC6C0}" sibTransId="{076F23C8-E1C3-4649-A6A4-6893C71A9CC3}"/>
    <dgm:cxn modelId="{1F5390A4-15B1-4B0D-8961-733647D54F6C}" type="presOf" srcId="{8AFCB237-1683-4AE0-8F69-DA5F42B69FDC}" destId="{695ECB36-3DE0-4949-ADDF-C822EDD5F323}" srcOrd="1" destOrd="2" presId="urn:microsoft.com/office/officeart/2005/8/layout/vList4"/>
    <dgm:cxn modelId="{9775EFA4-0084-436F-A154-83168EC60BD6}" srcId="{ABCEF5D6-AD4E-4361-9176-5EAE5F0F3D39}" destId="{8AFCB237-1683-4AE0-8F69-DA5F42B69FDC}" srcOrd="1" destOrd="0" parTransId="{20A35862-BE91-4423-A427-EAFF401B6D7C}" sibTransId="{CA25B8AF-85F7-4613-B85E-D243ECF272F4}"/>
    <dgm:cxn modelId="{7AE642C1-248E-47B8-A8A4-09C2B5C7510B}" type="presOf" srcId="{34546954-A394-4789-B2ED-ED2BAFA07EAD}" destId="{43AE1120-345A-4C9B-80F5-12AC238C2C1D}" srcOrd="0" destOrd="5" presId="urn:microsoft.com/office/officeart/2005/8/layout/vList4"/>
    <dgm:cxn modelId="{0B883DC5-14CD-4AE5-B167-FE9BD02E6038}" type="presOf" srcId="{20A083AF-1169-40C4-B89E-45CFF9A93F32}" destId="{695ECB36-3DE0-4949-ADDF-C822EDD5F323}" srcOrd="1" destOrd="1" presId="urn:microsoft.com/office/officeart/2005/8/layout/vList4"/>
    <dgm:cxn modelId="{704E99D0-716C-4BEB-A813-6C80FEC9D86A}" type="presOf" srcId="{DF025C63-2D5C-4626-8CFC-A576DDBD0CE9}" destId="{6BF4BA9C-19A4-4997-B41B-5D0ACF564175}" srcOrd="0" destOrd="0" presId="urn:microsoft.com/office/officeart/2005/8/layout/vList4"/>
    <dgm:cxn modelId="{6F05C3D8-0EBB-4B8B-AB2B-E4C64764064A}" type="presOf" srcId="{2DD56346-6E2B-4A1F-8E54-4D4E342793FD}" destId="{695ECB36-3DE0-4949-ADDF-C822EDD5F323}" srcOrd="1" destOrd="3" presId="urn:microsoft.com/office/officeart/2005/8/layout/vList4"/>
    <dgm:cxn modelId="{9A0A95DE-A64C-4490-BE3A-9E6A7EC5078A}" type="presOf" srcId="{ABCEF5D6-AD4E-4361-9176-5EAE5F0F3D39}" destId="{695ECB36-3DE0-4949-ADDF-C822EDD5F323}" srcOrd="1" destOrd="0" presId="urn:microsoft.com/office/officeart/2005/8/layout/vList4"/>
    <dgm:cxn modelId="{72A5C3E7-8072-4213-881F-8222D3941DBB}" type="presOf" srcId="{2DD56346-6E2B-4A1F-8E54-4D4E342793FD}" destId="{43AE1120-345A-4C9B-80F5-12AC238C2C1D}" srcOrd="0" destOrd="3" presId="urn:microsoft.com/office/officeart/2005/8/layout/vList4"/>
    <dgm:cxn modelId="{613333AD-0A6E-48F5-B050-08379BEEFDA5}" type="presParOf" srcId="{6BF4BA9C-19A4-4997-B41B-5D0ACF564175}" destId="{D72035BA-28F6-4990-B838-B1E28CFD6BAE}" srcOrd="0" destOrd="0" presId="urn:microsoft.com/office/officeart/2005/8/layout/vList4"/>
    <dgm:cxn modelId="{F13D4E2F-5B1A-47C4-81F5-F9DC05E387CC}" type="presParOf" srcId="{D72035BA-28F6-4990-B838-B1E28CFD6BAE}" destId="{43AE1120-345A-4C9B-80F5-12AC238C2C1D}" srcOrd="0" destOrd="0" presId="urn:microsoft.com/office/officeart/2005/8/layout/vList4"/>
    <dgm:cxn modelId="{76CB6F21-3A48-4CCA-BE27-646D6873792D}" type="presParOf" srcId="{D72035BA-28F6-4990-B838-B1E28CFD6BAE}" destId="{DFF5E98C-DEFE-4989-B7EE-C29F397FF0CE}" srcOrd="1" destOrd="0" presId="urn:microsoft.com/office/officeart/2005/8/layout/vList4"/>
    <dgm:cxn modelId="{EABF1CE4-8A17-44C0-9907-B819CED529D3}" type="presParOf" srcId="{D72035BA-28F6-4990-B838-B1E28CFD6BAE}" destId="{695ECB36-3DE0-4949-ADDF-C822EDD5F323}" srcOrd="2" destOrd="0" presId="urn:microsoft.com/office/officeart/2005/8/layout/vList4"/>
  </dgm:cxnLst>
  <dgm:bg>
    <a:noFill/>
  </dgm:bg>
  <dgm:whole>
    <a:ln>
      <a:solidFill>
        <a:schemeClr val="lt1">
          <a:hueOff val="0"/>
          <a:satOff val="0"/>
          <a:lumOff val="0"/>
        </a:schemeClr>
      </a:solidFill>
    </a:ln>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9.xml><?xml version="1.0" encoding="utf-8"?>
<dgm:dataModel xmlns:dgm="http://schemas.openxmlformats.org/drawingml/2006/diagram" xmlns:a="http://schemas.openxmlformats.org/drawingml/2006/main">
  <dgm:ptLst>
    <dgm:pt modelId="{DF025C63-2D5C-4626-8CFC-A576DDBD0CE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s-CO"/>
        </a:p>
      </dgm:t>
    </dgm:pt>
    <dgm:pt modelId="{ABCEF5D6-AD4E-4361-9176-5EAE5F0F3D39}">
      <dgm:prSet phldrT="[Texto]" custT="1"/>
      <dgm:spPr>
        <a:solidFill>
          <a:srgbClr val="70AD47">
            <a:alpha val="70000"/>
          </a:srgbClr>
        </a:solidFill>
        <a:effectLst>
          <a:outerShdw blurRad="50800" dist="38100" dir="18900000" algn="bl" rotWithShape="0">
            <a:prstClr val="black">
              <a:alpha val="40000"/>
            </a:prstClr>
          </a:outerShdw>
        </a:effectLst>
      </dgm:spPr>
      <dgm:t>
        <a:bodyPr tIns="108000" rIns="108000"/>
        <a:lstStyle/>
        <a:p>
          <a:pPr algn="just">
            <a:spcAft>
              <a:spcPts val="1800"/>
            </a:spcAft>
          </a:pPr>
          <a:r>
            <a:rPr lang="es-ES" sz="2400" b="1" dirty="0"/>
            <a:t>Asociados a las descargas no turbinadas</a:t>
          </a:r>
          <a:endParaRPr lang="es-CO" sz="2400" b="1" dirty="0"/>
        </a:p>
      </dgm:t>
    </dgm:pt>
    <dgm:pt modelId="{BD63C971-3CAE-4CE1-9523-B4D6003AF20B}" type="parTrans" cxnId="{5F6C8D1C-0EA6-48E4-9B7C-8CE80A1CAD15}">
      <dgm:prSet/>
      <dgm:spPr/>
      <dgm:t>
        <a:bodyPr/>
        <a:lstStyle/>
        <a:p>
          <a:pPr algn="just"/>
          <a:endParaRPr lang="es-CO"/>
        </a:p>
      </dgm:t>
    </dgm:pt>
    <dgm:pt modelId="{DAC02482-66DA-46C1-AE8E-BB547EA4F170}" type="sibTrans" cxnId="{5F6C8D1C-0EA6-48E4-9B7C-8CE80A1CAD15}">
      <dgm:prSet/>
      <dgm:spPr/>
      <dgm:t>
        <a:bodyPr/>
        <a:lstStyle/>
        <a:p>
          <a:pPr algn="just"/>
          <a:endParaRPr lang="es-CO"/>
        </a:p>
      </dgm:t>
    </dgm:pt>
    <dgm:pt modelId="{8AFCB237-1683-4AE0-8F69-DA5F42B69FDC}">
      <dgm:prSet phldrT="[Texto]" custT="1"/>
      <dgm:spPr>
        <a:solidFill>
          <a:srgbClr val="70AD47">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ES" sz="1600" dirty="0"/>
            <a:t>Limitaciones en el uso de la curva de calibración de las estructuras para estimar la descarga no turbinada.</a:t>
          </a:r>
          <a:endParaRPr lang="es-CO" sz="1600" dirty="0"/>
        </a:p>
      </dgm:t>
    </dgm:pt>
    <dgm:pt modelId="{20A35862-BE91-4423-A427-EAFF401B6D7C}" type="parTrans" cxnId="{9775EFA4-0084-436F-A154-83168EC60BD6}">
      <dgm:prSet/>
      <dgm:spPr/>
      <dgm:t>
        <a:bodyPr/>
        <a:lstStyle/>
        <a:p>
          <a:pPr algn="just"/>
          <a:endParaRPr lang="es-CO"/>
        </a:p>
      </dgm:t>
    </dgm:pt>
    <dgm:pt modelId="{CA25B8AF-85F7-4613-B85E-D243ECF272F4}" type="sibTrans" cxnId="{9775EFA4-0084-436F-A154-83168EC60BD6}">
      <dgm:prSet/>
      <dgm:spPr/>
      <dgm:t>
        <a:bodyPr/>
        <a:lstStyle/>
        <a:p>
          <a:pPr algn="just"/>
          <a:endParaRPr lang="es-CO"/>
        </a:p>
      </dgm:t>
    </dgm:pt>
    <dgm:pt modelId="{20A083AF-1169-40C4-B89E-45CFF9A93F32}">
      <dgm:prSet phldrT="[Texto]" custT="1"/>
      <dgm:spPr>
        <a:solidFill>
          <a:srgbClr val="70AD47">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CO" sz="1600" dirty="0"/>
            <a:t>Dificultades para medir directamente las descargas no turbinadas.</a:t>
          </a:r>
        </a:p>
      </dgm:t>
    </dgm:pt>
    <dgm:pt modelId="{41DE9769-400E-47A3-BB73-F25534FC80F7}" type="sibTrans" cxnId="{481EE908-9102-48F9-B857-F92BB690E0A3}">
      <dgm:prSet/>
      <dgm:spPr/>
      <dgm:t>
        <a:bodyPr/>
        <a:lstStyle/>
        <a:p>
          <a:pPr algn="just"/>
          <a:endParaRPr lang="es-CO"/>
        </a:p>
      </dgm:t>
    </dgm:pt>
    <dgm:pt modelId="{7E0DDF0C-97A4-4AAB-AAD7-B4104A57F067}" type="parTrans" cxnId="{481EE908-9102-48F9-B857-F92BB690E0A3}">
      <dgm:prSet/>
      <dgm:spPr/>
      <dgm:t>
        <a:bodyPr/>
        <a:lstStyle/>
        <a:p>
          <a:pPr algn="just"/>
          <a:endParaRPr lang="es-CO"/>
        </a:p>
      </dgm:t>
    </dgm:pt>
    <dgm:pt modelId="{34546954-A394-4789-B2ED-ED2BAFA07EAD}">
      <dgm:prSet phldrT="[Texto]" custT="1"/>
      <dgm:spPr>
        <a:solidFill>
          <a:srgbClr val="70AD47">
            <a:alpha val="70000"/>
          </a:srgbClr>
        </a:solidFill>
        <a:effectLst>
          <a:outerShdw blurRad="50800" dist="38100" dir="18900000" algn="bl" rotWithShape="0">
            <a:prstClr val="black">
              <a:alpha val="40000"/>
            </a:prstClr>
          </a:outerShdw>
        </a:effectLst>
      </dgm:spPr>
      <dgm:t>
        <a:bodyPr tIns="108000" rIns="108000"/>
        <a:lstStyle/>
        <a:p>
          <a:pPr algn="just">
            <a:spcAft>
              <a:spcPts val="600"/>
            </a:spcAft>
          </a:pPr>
          <a:endParaRPr lang="es-CO" sz="1400" dirty="0"/>
        </a:p>
      </dgm:t>
    </dgm:pt>
    <dgm:pt modelId="{5A95FBE9-8252-4111-8D85-A9D4FFFDC6C0}" type="parTrans" cxnId="{5DF1EA9B-6651-4BC5-99F8-5FC2F89B2A4C}">
      <dgm:prSet/>
      <dgm:spPr/>
      <dgm:t>
        <a:bodyPr/>
        <a:lstStyle/>
        <a:p>
          <a:endParaRPr lang="es-CO"/>
        </a:p>
      </dgm:t>
    </dgm:pt>
    <dgm:pt modelId="{076F23C8-E1C3-4649-A6A4-6893C71A9CC3}" type="sibTrans" cxnId="{5DF1EA9B-6651-4BC5-99F8-5FC2F89B2A4C}">
      <dgm:prSet/>
      <dgm:spPr/>
      <dgm:t>
        <a:bodyPr/>
        <a:lstStyle/>
        <a:p>
          <a:endParaRPr lang="es-CO"/>
        </a:p>
      </dgm:t>
    </dgm:pt>
    <dgm:pt modelId="{2DD56346-6E2B-4A1F-8E54-4D4E342793FD}">
      <dgm:prSet phldrT="[Texto]" custT="1"/>
      <dgm:spPr>
        <a:solidFill>
          <a:srgbClr val="70AD47">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r>
            <a:rPr lang="es-ES" sz="1600" dirty="0"/>
            <a:t>Falta de registro de algunas de las descargas no turbinadas empleadas para usos diferentes a la generación en la central o en servicios complementarios.</a:t>
          </a:r>
          <a:endParaRPr lang="es-CO" sz="1600" dirty="0"/>
        </a:p>
      </dgm:t>
    </dgm:pt>
    <dgm:pt modelId="{491F5D8F-5C98-497D-B6BE-1C2A1FA1B5A3}" type="parTrans" cxnId="{3517CC68-4E85-4B74-8948-DA6816DA2774}">
      <dgm:prSet/>
      <dgm:spPr/>
      <dgm:t>
        <a:bodyPr/>
        <a:lstStyle/>
        <a:p>
          <a:endParaRPr lang="es-CO"/>
        </a:p>
      </dgm:t>
    </dgm:pt>
    <dgm:pt modelId="{D57A242E-4D55-423A-872E-9D2F4F34444C}" type="sibTrans" cxnId="{3517CC68-4E85-4B74-8948-DA6816DA2774}">
      <dgm:prSet/>
      <dgm:spPr/>
      <dgm:t>
        <a:bodyPr/>
        <a:lstStyle/>
        <a:p>
          <a:endParaRPr lang="es-CO"/>
        </a:p>
      </dgm:t>
    </dgm:pt>
    <dgm:pt modelId="{1B69B1BC-0164-4FED-91C7-99E832D1C83D}">
      <dgm:prSet phldrT="[Texto]" custT="1"/>
      <dgm:spPr>
        <a:solidFill>
          <a:srgbClr val="70AD47">
            <a:alpha val="70000"/>
          </a:srgbClr>
        </a:solidFill>
        <a:effectLst>
          <a:outerShdw blurRad="50800" dist="38100" dir="18900000" algn="bl" rotWithShape="0">
            <a:prstClr val="black">
              <a:alpha val="40000"/>
            </a:prstClr>
          </a:outerShdw>
        </a:effectLst>
      </dgm:spPr>
      <dgm:t>
        <a:bodyPr tIns="108000" rIns="108000"/>
        <a:lstStyle/>
        <a:p>
          <a:pPr algn="just">
            <a:spcAft>
              <a:spcPts val="1200"/>
            </a:spcAft>
          </a:pPr>
          <a:endParaRPr lang="es-CO" sz="1600" dirty="0"/>
        </a:p>
      </dgm:t>
    </dgm:pt>
    <dgm:pt modelId="{7E71119B-0303-4842-B627-2197BC338C81}" type="parTrans" cxnId="{29527D7B-4009-4D47-9726-C7627240328A}">
      <dgm:prSet/>
      <dgm:spPr/>
      <dgm:t>
        <a:bodyPr/>
        <a:lstStyle/>
        <a:p>
          <a:endParaRPr lang="es-CO"/>
        </a:p>
      </dgm:t>
    </dgm:pt>
    <dgm:pt modelId="{845C9CC1-4A99-4041-8ECC-E76EBA169470}" type="sibTrans" cxnId="{29527D7B-4009-4D47-9726-C7627240328A}">
      <dgm:prSet/>
      <dgm:spPr/>
      <dgm:t>
        <a:bodyPr/>
        <a:lstStyle/>
        <a:p>
          <a:endParaRPr lang="es-CO"/>
        </a:p>
      </dgm:t>
    </dgm:pt>
    <dgm:pt modelId="{6BF4BA9C-19A4-4997-B41B-5D0ACF564175}" type="pres">
      <dgm:prSet presAssocID="{DF025C63-2D5C-4626-8CFC-A576DDBD0CE9}" presName="linear" presStyleCnt="0">
        <dgm:presLayoutVars>
          <dgm:dir/>
          <dgm:resizeHandles val="exact"/>
        </dgm:presLayoutVars>
      </dgm:prSet>
      <dgm:spPr/>
    </dgm:pt>
    <dgm:pt modelId="{D72035BA-28F6-4990-B838-B1E28CFD6BAE}" type="pres">
      <dgm:prSet presAssocID="{ABCEF5D6-AD4E-4361-9176-5EAE5F0F3D39}" presName="comp" presStyleCnt="0"/>
      <dgm:spPr/>
    </dgm:pt>
    <dgm:pt modelId="{43AE1120-345A-4C9B-80F5-12AC238C2C1D}" type="pres">
      <dgm:prSet presAssocID="{ABCEF5D6-AD4E-4361-9176-5EAE5F0F3D39}" presName="box" presStyleLbl="node1" presStyleIdx="0" presStyleCnt="1" custLinFactNeighborX="2887" custLinFactNeighborY="-61935"/>
      <dgm:spPr/>
    </dgm:pt>
    <dgm:pt modelId="{DFF5E98C-DEFE-4989-B7EE-C29F397FF0CE}" type="pres">
      <dgm:prSet presAssocID="{ABCEF5D6-AD4E-4361-9176-5EAE5F0F3D39}" presName="img" presStyleLbl="fgImgPlace1" presStyleIdx="0" presStyleCnt="1" custScaleX="109362" custScaleY="61516" custLinFactNeighborX="-6606" custLinFactNeighborY="-1230"/>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effectLst>
          <a:outerShdw blurRad="50800" dist="38100" dir="18900000" algn="bl" rotWithShape="0">
            <a:prstClr val="black">
              <a:alpha val="40000"/>
            </a:prstClr>
          </a:outerShdw>
        </a:effectLst>
      </dgm:spPr>
    </dgm:pt>
    <dgm:pt modelId="{695ECB36-3DE0-4949-ADDF-C822EDD5F323}" type="pres">
      <dgm:prSet presAssocID="{ABCEF5D6-AD4E-4361-9176-5EAE5F0F3D39}" presName="text" presStyleLbl="node1" presStyleIdx="0" presStyleCnt="1">
        <dgm:presLayoutVars>
          <dgm:bulletEnabled val="1"/>
        </dgm:presLayoutVars>
      </dgm:prSet>
      <dgm:spPr/>
    </dgm:pt>
  </dgm:ptLst>
  <dgm:cxnLst>
    <dgm:cxn modelId="{481EE908-9102-48F9-B857-F92BB690E0A3}" srcId="{ABCEF5D6-AD4E-4361-9176-5EAE5F0F3D39}" destId="{20A083AF-1169-40C4-B89E-45CFF9A93F32}" srcOrd="0" destOrd="0" parTransId="{7E0DDF0C-97A4-4AAB-AAD7-B4104A57F067}" sibTransId="{41DE9769-400E-47A3-BB73-F25534FC80F7}"/>
    <dgm:cxn modelId="{5F6C8D1C-0EA6-48E4-9B7C-8CE80A1CAD15}" srcId="{DF025C63-2D5C-4626-8CFC-A576DDBD0CE9}" destId="{ABCEF5D6-AD4E-4361-9176-5EAE5F0F3D39}" srcOrd="0" destOrd="0" parTransId="{BD63C971-3CAE-4CE1-9523-B4D6003AF20B}" sibTransId="{DAC02482-66DA-46C1-AE8E-BB547EA4F170}"/>
    <dgm:cxn modelId="{511C053D-3178-4734-8335-FDF94C49EBA7}" type="presOf" srcId="{8AFCB237-1683-4AE0-8F69-DA5F42B69FDC}" destId="{43AE1120-345A-4C9B-80F5-12AC238C2C1D}" srcOrd="0" destOrd="2" presId="urn:microsoft.com/office/officeart/2005/8/layout/vList4"/>
    <dgm:cxn modelId="{9DC32340-BE50-4740-9392-E07E40318F31}" type="presOf" srcId="{1B69B1BC-0164-4FED-91C7-99E832D1C83D}" destId="{695ECB36-3DE0-4949-ADDF-C822EDD5F323}" srcOrd="1" destOrd="4" presId="urn:microsoft.com/office/officeart/2005/8/layout/vList4"/>
    <dgm:cxn modelId="{25825D60-7DD4-4AAA-B22E-953DFA891AF1}" type="presOf" srcId="{20A083AF-1169-40C4-B89E-45CFF9A93F32}" destId="{43AE1120-345A-4C9B-80F5-12AC238C2C1D}" srcOrd="0" destOrd="1" presId="urn:microsoft.com/office/officeart/2005/8/layout/vList4"/>
    <dgm:cxn modelId="{FD9B1564-E325-498F-847A-4576B592D159}" type="presOf" srcId="{34546954-A394-4789-B2ED-ED2BAFA07EAD}" destId="{695ECB36-3DE0-4949-ADDF-C822EDD5F323}" srcOrd="1" destOrd="5" presId="urn:microsoft.com/office/officeart/2005/8/layout/vList4"/>
    <dgm:cxn modelId="{D0ED8848-CAE4-4706-9F9B-34365A7DBC33}" type="presOf" srcId="{1B69B1BC-0164-4FED-91C7-99E832D1C83D}" destId="{43AE1120-345A-4C9B-80F5-12AC238C2C1D}" srcOrd="0" destOrd="4" presId="urn:microsoft.com/office/officeart/2005/8/layout/vList4"/>
    <dgm:cxn modelId="{3517CC68-4E85-4B74-8948-DA6816DA2774}" srcId="{ABCEF5D6-AD4E-4361-9176-5EAE5F0F3D39}" destId="{2DD56346-6E2B-4A1F-8E54-4D4E342793FD}" srcOrd="2" destOrd="0" parTransId="{491F5D8F-5C98-497D-B6BE-1C2A1FA1B5A3}" sibTransId="{D57A242E-4D55-423A-872E-9D2F4F34444C}"/>
    <dgm:cxn modelId="{0024AE71-278B-42AC-8814-EF33E93B9A0C}" type="presOf" srcId="{ABCEF5D6-AD4E-4361-9176-5EAE5F0F3D39}" destId="{43AE1120-345A-4C9B-80F5-12AC238C2C1D}" srcOrd="0" destOrd="0" presId="urn:microsoft.com/office/officeart/2005/8/layout/vList4"/>
    <dgm:cxn modelId="{29527D7B-4009-4D47-9726-C7627240328A}" srcId="{ABCEF5D6-AD4E-4361-9176-5EAE5F0F3D39}" destId="{1B69B1BC-0164-4FED-91C7-99E832D1C83D}" srcOrd="3" destOrd="0" parTransId="{7E71119B-0303-4842-B627-2197BC338C81}" sibTransId="{845C9CC1-4A99-4041-8ECC-E76EBA169470}"/>
    <dgm:cxn modelId="{5DF1EA9B-6651-4BC5-99F8-5FC2F89B2A4C}" srcId="{ABCEF5D6-AD4E-4361-9176-5EAE5F0F3D39}" destId="{34546954-A394-4789-B2ED-ED2BAFA07EAD}" srcOrd="4" destOrd="0" parTransId="{5A95FBE9-8252-4111-8D85-A9D4FFFDC6C0}" sibTransId="{076F23C8-E1C3-4649-A6A4-6893C71A9CC3}"/>
    <dgm:cxn modelId="{1F5390A4-15B1-4B0D-8961-733647D54F6C}" type="presOf" srcId="{8AFCB237-1683-4AE0-8F69-DA5F42B69FDC}" destId="{695ECB36-3DE0-4949-ADDF-C822EDD5F323}" srcOrd="1" destOrd="2" presId="urn:microsoft.com/office/officeart/2005/8/layout/vList4"/>
    <dgm:cxn modelId="{9775EFA4-0084-436F-A154-83168EC60BD6}" srcId="{ABCEF5D6-AD4E-4361-9176-5EAE5F0F3D39}" destId="{8AFCB237-1683-4AE0-8F69-DA5F42B69FDC}" srcOrd="1" destOrd="0" parTransId="{20A35862-BE91-4423-A427-EAFF401B6D7C}" sibTransId="{CA25B8AF-85F7-4613-B85E-D243ECF272F4}"/>
    <dgm:cxn modelId="{7AE642C1-248E-47B8-A8A4-09C2B5C7510B}" type="presOf" srcId="{34546954-A394-4789-B2ED-ED2BAFA07EAD}" destId="{43AE1120-345A-4C9B-80F5-12AC238C2C1D}" srcOrd="0" destOrd="5" presId="urn:microsoft.com/office/officeart/2005/8/layout/vList4"/>
    <dgm:cxn modelId="{0B883DC5-14CD-4AE5-B167-FE9BD02E6038}" type="presOf" srcId="{20A083AF-1169-40C4-B89E-45CFF9A93F32}" destId="{695ECB36-3DE0-4949-ADDF-C822EDD5F323}" srcOrd="1" destOrd="1" presId="urn:microsoft.com/office/officeart/2005/8/layout/vList4"/>
    <dgm:cxn modelId="{704E99D0-716C-4BEB-A813-6C80FEC9D86A}" type="presOf" srcId="{DF025C63-2D5C-4626-8CFC-A576DDBD0CE9}" destId="{6BF4BA9C-19A4-4997-B41B-5D0ACF564175}" srcOrd="0" destOrd="0" presId="urn:microsoft.com/office/officeart/2005/8/layout/vList4"/>
    <dgm:cxn modelId="{6F05C3D8-0EBB-4B8B-AB2B-E4C64764064A}" type="presOf" srcId="{2DD56346-6E2B-4A1F-8E54-4D4E342793FD}" destId="{695ECB36-3DE0-4949-ADDF-C822EDD5F323}" srcOrd="1" destOrd="3" presId="urn:microsoft.com/office/officeart/2005/8/layout/vList4"/>
    <dgm:cxn modelId="{9A0A95DE-A64C-4490-BE3A-9E6A7EC5078A}" type="presOf" srcId="{ABCEF5D6-AD4E-4361-9176-5EAE5F0F3D39}" destId="{695ECB36-3DE0-4949-ADDF-C822EDD5F323}" srcOrd="1" destOrd="0" presId="urn:microsoft.com/office/officeart/2005/8/layout/vList4"/>
    <dgm:cxn modelId="{72A5C3E7-8072-4213-881F-8222D3941DBB}" type="presOf" srcId="{2DD56346-6E2B-4A1F-8E54-4D4E342793FD}" destId="{43AE1120-345A-4C9B-80F5-12AC238C2C1D}" srcOrd="0" destOrd="3" presId="urn:microsoft.com/office/officeart/2005/8/layout/vList4"/>
    <dgm:cxn modelId="{613333AD-0A6E-48F5-B050-08379BEEFDA5}" type="presParOf" srcId="{6BF4BA9C-19A4-4997-B41B-5D0ACF564175}" destId="{D72035BA-28F6-4990-B838-B1E28CFD6BAE}" srcOrd="0" destOrd="0" presId="urn:microsoft.com/office/officeart/2005/8/layout/vList4"/>
    <dgm:cxn modelId="{F13D4E2F-5B1A-47C4-81F5-F9DC05E387CC}" type="presParOf" srcId="{D72035BA-28F6-4990-B838-B1E28CFD6BAE}" destId="{43AE1120-345A-4C9B-80F5-12AC238C2C1D}" srcOrd="0" destOrd="0" presId="urn:microsoft.com/office/officeart/2005/8/layout/vList4"/>
    <dgm:cxn modelId="{76CB6F21-3A48-4CCA-BE27-646D6873792D}" type="presParOf" srcId="{D72035BA-28F6-4990-B838-B1E28CFD6BAE}" destId="{DFF5E98C-DEFE-4989-B7EE-C29F397FF0CE}" srcOrd="1" destOrd="0" presId="urn:microsoft.com/office/officeart/2005/8/layout/vList4"/>
    <dgm:cxn modelId="{EABF1CE4-8A17-44C0-9907-B819CED529D3}" type="presParOf" srcId="{D72035BA-28F6-4990-B838-B1E28CFD6BAE}" destId="{695ECB36-3DE0-4949-ADDF-C822EDD5F323}" srcOrd="2" destOrd="0" presId="urn:microsoft.com/office/officeart/2005/8/layout/vList4"/>
  </dgm:cxnLst>
  <dgm:bg>
    <a:noFill/>
    <a:effectLst>
      <a:outerShdw blurRad="50800" dist="38100" dir="18900000" algn="bl" rotWithShape="0">
        <a:prstClr val="black">
          <a:alpha val="40000"/>
        </a:prstClr>
      </a:outerShdw>
    </a:effectLst>
  </dgm:bg>
  <dgm:whole>
    <a:ln>
      <a:solidFill>
        <a:schemeClr val="lt1">
          <a:hueOff val="0"/>
          <a:satOff val="0"/>
          <a:lumOff val="0"/>
        </a:schemeClr>
      </a:solidFill>
    </a:ln>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EECB49-D432-44D5-86B9-808B5AC952B0}">
      <dsp:nvSpPr>
        <dsp:cNvPr id="0" name=""/>
        <dsp:cNvSpPr/>
      </dsp:nvSpPr>
      <dsp:spPr>
        <a:xfrm>
          <a:off x="0" y="314423"/>
          <a:ext cx="8229600" cy="352800"/>
        </a:xfrm>
        <a:prstGeom prst="rect">
          <a:avLst/>
        </a:prstGeom>
        <a:solidFill>
          <a:sysClr val="window" lastClr="FFFFFF">
            <a:alpha val="90000"/>
            <a:hueOff val="0"/>
            <a:satOff val="0"/>
            <a:lumOff val="0"/>
            <a:alphaOff val="0"/>
          </a:sysClr>
        </a:solidFill>
        <a:ln w="12700" cap="flat" cmpd="sng" algn="ctr">
          <a:solidFill>
            <a:srgbClr val="ED7D31">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sp:spPr>
      <dsp:style>
        <a:lnRef idx="0">
          <a:scrgbClr r="0" g="0" b="0"/>
        </a:lnRef>
        <a:fillRef idx="1">
          <a:scrgbClr r="0" g="0" b="0"/>
        </a:fillRef>
        <a:effectRef idx="0">
          <a:scrgbClr r="0" g="0" b="0"/>
        </a:effectRef>
        <a:fontRef idx="minor"/>
      </dsp:style>
    </dsp:sp>
    <dsp:sp modelId="{563FC6FD-0F29-466E-BD2A-21BC0F10E038}">
      <dsp:nvSpPr>
        <dsp:cNvPr id="0" name=""/>
        <dsp:cNvSpPr/>
      </dsp:nvSpPr>
      <dsp:spPr>
        <a:xfrm>
          <a:off x="411480" y="107783"/>
          <a:ext cx="5760720" cy="413280"/>
        </a:xfrm>
        <a:prstGeom prst="roundRect">
          <a:avLst/>
        </a:prstGeom>
        <a:gradFill rotWithShape="0">
          <a:gsLst>
            <a:gs pos="0">
              <a:srgbClr val="F18C55">
                <a:alpha val="70000"/>
              </a:srgbClr>
            </a:gs>
            <a:gs pos="50000">
              <a:srgbClr val="ED7D31">
                <a:hueOff val="0"/>
                <a:satOff val="0"/>
                <a:lumOff val="0"/>
                <a:alphaOff val="0"/>
                <a:satMod val="110000"/>
                <a:lumMod val="100000"/>
                <a:shade val="100000"/>
              </a:srgbClr>
            </a:gs>
            <a:gs pos="100000">
              <a:srgbClr val="ED7D31">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solidFill>
                <a:sysClr val="window" lastClr="FFFFFF"/>
              </a:solidFill>
              <a:latin typeface="+mj-lt"/>
              <a:ea typeface="+mn-ea"/>
              <a:cs typeface="Calibri" panose="020F0502020204030204" pitchFamily="34" charset="0"/>
            </a:rPr>
            <a:t>Antecedentes y variables </a:t>
          </a:r>
          <a:r>
            <a:rPr lang="es-ES" sz="2400" b="0" kern="1200" baseline="30000" dirty="0">
              <a:latin typeface="+mj-lt"/>
              <a:cs typeface="Calibri" panose="020F0502020204030204" pitchFamily="34" charset="0"/>
            </a:rPr>
            <a:t>(1)</a:t>
          </a:r>
          <a:endParaRPr lang="es-CO" sz="2400" b="0" kern="1200" dirty="0">
            <a:latin typeface="+mj-lt"/>
            <a:cs typeface="Calibri" panose="020F0502020204030204" pitchFamily="34" charset="0"/>
          </a:endParaRPr>
        </a:p>
      </dsp:txBody>
      <dsp:txXfrm>
        <a:off x="431655" y="127958"/>
        <a:ext cx="5720370" cy="372930"/>
      </dsp:txXfrm>
    </dsp:sp>
    <dsp:sp modelId="{44B9B335-C36E-4F96-9CDE-06FBA7BB3D21}">
      <dsp:nvSpPr>
        <dsp:cNvPr id="0" name=""/>
        <dsp:cNvSpPr/>
      </dsp:nvSpPr>
      <dsp:spPr>
        <a:xfrm>
          <a:off x="0" y="949463"/>
          <a:ext cx="8229600" cy="352800"/>
        </a:xfrm>
        <a:prstGeom prst="rect">
          <a:avLst/>
        </a:prstGeom>
        <a:solidFill>
          <a:schemeClr val="lt1">
            <a:alpha val="90000"/>
            <a:hueOff val="0"/>
            <a:satOff val="0"/>
            <a:lumOff val="0"/>
            <a:alphaOff val="0"/>
          </a:schemeClr>
        </a:solidFill>
        <a:ln w="12700">
          <a:solidFill>
            <a:schemeClr val="tx2"/>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58C7DFA4-F446-4D30-BE02-961EF4E6B64F}">
      <dsp:nvSpPr>
        <dsp:cNvPr id="0" name=""/>
        <dsp:cNvSpPr/>
      </dsp:nvSpPr>
      <dsp:spPr>
        <a:xfrm>
          <a:off x="411480" y="742823"/>
          <a:ext cx="5760720" cy="413280"/>
        </a:xfrm>
        <a:prstGeom prst="roundRect">
          <a:avLst/>
        </a:prstGeom>
        <a:gradFill rotWithShape="0">
          <a:gsLst>
            <a:gs pos="0">
              <a:srgbClr val="A5A5A5">
                <a:hueOff val="0"/>
                <a:satOff val="0"/>
                <a:lumOff val="0"/>
                <a:satMod val="103000"/>
                <a:lumMod val="102000"/>
                <a:tint val="94000"/>
                <a:alpha val="70000"/>
              </a:srgbClr>
            </a:gs>
            <a:gs pos="50000">
              <a:srgbClr val="A5A5A5">
                <a:hueOff val="0"/>
                <a:satOff val="0"/>
                <a:lumOff val="0"/>
                <a:alphaOff val="0"/>
                <a:satMod val="110000"/>
                <a:lumMod val="100000"/>
                <a:shade val="100000"/>
              </a:srgbClr>
            </a:gs>
            <a:gs pos="100000">
              <a:srgbClr val="A5A5A5">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Información general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sp:txBody>
      <dsp:txXfrm>
        <a:off x="431655" y="762998"/>
        <a:ext cx="5720370" cy="372930"/>
      </dsp:txXfrm>
    </dsp:sp>
    <dsp:sp modelId="{A96CAAAE-D842-4095-9395-BFE1D68EF363}">
      <dsp:nvSpPr>
        <dsp:cNvPr id="0" name=""/>
        <dsp:cNvSpPr/>
      </dsp:nvSpPr>
      <dsp:spPr>
        <a:xfrm>
          <a:off x="0" y="1584503"/>
          <a:ext cx="8229600" cy="352800"/>
        </a:xfrm>
        <a:prstGeom prst="rect">
          <a:avLst/>
        </a:prstGeom>
        <a:solidFill>
          <a:sysClr val="window" lastClr="FFFFFF">
            <a:alpha val="90000"/>
            <a:hueOff val="0"/>
            <a:satOff val="0"/>
            <a:lumOff val="0"/>
            <a:alphaOff val="0"/>
          </a:sysClr>
        </a:solidFill>
        <a:ln w="12700" cap="flat" cmpd="sng" algn="ctr">
          <a:solidFill>
            <a:srgbClr val="FFC000">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sp:spPr>
      <dsp:style>
        <a:lnRef idx="0">
          <a:scrgbClr r="0" g="0" b="0"/>
        </a:lnRef>
        <a:fillRef idx="1">
          <a:scrgbClr r="0" g="0" b="0"/>
        </a:fillRef>
        <a:effectRef idx="0">
          <a:scrgbClr r="0" g="0" b="0"/>
        </a:effectRef>
        <a:fontRef idx="minor"/>
      </dsp:style>
    </dsp:sp>
    <dsp:sp modelId="{43769E0B-3063-4125-8A7F-45B473C54491}">
      <dsp:nvSpPr>
        <dsp:cNvPr id="0" name=""/>
        <dsp:cNvSpPr/>
      </dsp:nvSpPr>
      <dsp:spPr>
        <a:xfrm>
          <a:off x="411480" y="1377864"/>
          <a:ext cx="5760720" cy="413280"/>
        </a:xfrm>
        <a:prstGeom prst="roundRect">
          <a:avLst/>
        </a:prstGeom>
        <a:gradFill rotWithShape="0">
          <a:gsLst>
            <a:gs pos="0">
              <a:srgbClr val="FFC000">
                <a:hueOff val="0"/>
                <a:satOff val="0"/>
                <a:lumOff val="0"/>
                <a:satMod val="103000"/>
                <a:lumMod val="102000"/>
                <a:tint val="94000"/>
                <a:alpha val="70000"/>
              </a:srgbClr>
            </a:gs>
            <a:gs pos="50000">
              <a:srgbClr val="FFC000">
                <a:hueOff val="0"/>
                <a:satOff val="0"/>
                <a:lumOff val="0"/>
                <a:alphaOff val="0"/>
                <a:satMod val="110000"/>
                <a:lumMod val="100000"/>
                <a:shade val="100000"/>
              </a:srgbClr>
            </a:gs>
            <a:gs pos="100000">
              <a:srgbClr val="FFC000">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Árboles de problema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sp:txBody>
      <dsp:txXfrm>
        <a:off x="431655" y="1398039"/>
        <a:ext cx="5720370" cy="372930"/>
      </dsp:txXfrm>
    </dsp:sp>
    <dsp:sp modelId="{0A635A6A-A663-4354-93B3-61A4685513C1}">
      <dsp:nvSpPr>
        <dsp:cNvPr id="0" name=""/>
        <dsp:cNvSpPr/>
      </dsp:nvSpPr>
      <dsp:spPr>
        <a:xfrm>
          <a:off x="0" y="2219544"/>
          <a:ext cx="8229600" cy="352800"/>
        </a:xfrm>
        <a:prstGeom prst="rect">
          <a:avLst/>
        </a:prstGeom>
        <a:solidFill>
          <a:schemeClr val="lt1">
            <a:alpha val="90000"/>
            <a:hueOff val="0"/>
            <a:satOff val="0"/>
            <a:lumOff val="0"/>
            <a:alphaOff val="0"/>
          </a:schemeClr>
        </a:solidFill>
        <a:ln w="12700">
          <a:solidFill>
            <a:srgbClr val="4472C4"/>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EA4FDE71-8BD3-4318-8897-848DEF5F43D6}">
      <dsp:nvSpPr>
        <dsp:cNvPr id="0" name=""/>
        <dsp:cNvSpPr/>
      </dsp:nvSpPr>
      <dsp:spPr>
        <a:xfrm>
          <a:off x="411480" y="2012904"/>
          <a:ext cx="5760720" cy="413280"/>
        </a:xfrm>
        <a:prstGeom prst="roundRect">
          <a:avLst/>
        </a:prstGeom>
        <a:gradFill rotWithShape="0">
          <a:gsLst>
            <a:gs pos="0">
              <a:srgbClr val="4472C4">
                <a:hueOff val="0"/>
                <a:satOff val="0"/>
                <a:lumOff val="0"/>
                <a:satMod val="103000"/>
                <a:lumMod val="102000"/>
                <a:tint val="94000"/>
                <a:alpha val="70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Formulación de Alternativas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2033079"/>
        <a:ext cx="5720370" cy="372930"/>
      </dsp:txXfrm>
    </dsp:sp>
    <dsp:sp modelId="{B7398DEF-AB61-4EFB-A601-A63BD161F84C}">
      <dsp:nvSpPr>
        <dsp:cNvPr id="0" name=""/>
        <dsp:cNvSpPr/>
      </dsp:nvSpPr>
      <dsp:spPr>
        <a:xfrm>
          <a:off x="0" y="2854584"/>
          <a:ext cx="8229600" cy="352800"/>
        </a:xfrm>
        <a:prstGeom prst="rect">
          <a:avLst/>
        </a:prstGeom>
        <a:solidFill>
          <a:schemeClr val="lt1">
            <a:alpha val="90000"/>
            <a:hueOff val="0"/>
            <a:satOff val="0"/>
            <a:lumOff val="0"/>
            <a:alphaOff val="0"/>
          </a:schemeClr>
        </a:solidFill>
        <a:ln w="12700">
          <a:solidFill>
            <a:srgbClr val="70AD47"/>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99C4A412-2837-482C-A6E3-FE22EB1DB0A0}">
      <dsp:nvSpPr>
        <dsp:cNvPr id="0" name=""/>
        <dsp:cNvSpPr/>
      </dsp:nvSpPr>
      <dsp:spPr>
        <a:xfrm>
          <a:off x="411480" y="2647944"/>
          <a:ext cx="5760720" cy="413280"/>
        </a:xfrm>
        <a:prstGeom prst="roundRect">
          <a:avLst/>
        </a:prstGeom>
        <a:gradFill rotWithShape="0">
          <a:gsLst>
            <a:gs pos="0">
              <a:srgbClr val="70AD47">
                <a:hueOff val="0"/>
                <a:satOff val="0"/>
                <a:lumOff val="0"/>
                <a:satMod val="103000"/>
                <a:lumMod val="102000"/>
                <a:tint val="94000"/>
                <a:alpha val="70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Referenciamiento internacional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2668119"/>
        <a:ext cx="5720370" cy="372930"/>
      </dsp:txXfrm>
    </dsp:sp>
    <dsp:sp modelId="{5B697E4B-F5C0-4706-9816-4C4F52FC8568}">
      <dsp:nvSpPr>
        <dsp:cNvPr id="0" name=""/>
        <dsp:cNvSpPr/>
      </dsp:nvSpPr>
      <dsp:spPr>
        <a:xfrm>
          <a:off x="0" y="3489624"/>
          <a:ext cx="8229600" cy="352800"/>
        </a:xfrm>
        <a:prstGeom prst="rect">
          <a:avLst/>
        </a:prstGeom>
        <a:solidFill>
          <a:schemeClr val="lt1">
            <a:alpha val="90000"/>
            <a:hueOff val="0"/>
            <a:satOff val="0"/>
            <a:lumOff val="0"/>
            <a:alphaOff val="0"/>
          </a:schemeClr>
        </a:solidFill>
        <a:ln w="12700">
          <a:solidFill>
            <a:srgbClr val="A50021"/>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E0C1B96F-BEAD-4D0E-BACA-6D7ACE8305FD}">
      <dsp:nvSpPr>
        <dsp:cNvPr id="0" name=""/>
        <dsp:cNvSpPr/>
      </dsp:nvSpPr>
      <dsp:spPr>
        <a:xfrm>
          <a:off x="411480" y="3282983"/>
          <a:ext cx="5760720" cy="413280"/>
        </a:xfrm>
        <a:prstGeom prst="roundRect">
          <a:avLst/>
        </a:prstGeom>
        <a:gradFill rotWithShape="0">
          <a:gsLst>
            <a:gs pos="0">
              <a:srgbClr val="A50021">
                <a:alpha val="70000"/>
                <a:lumMod val="98000"/>
                <a:lumOff val="2000"/>
              </a:srgbClr>
            </a:gs>
            <a:gs pos="50000">
              <a:srgbClr val="A50021"/>
            </a:gs>
            <a:gs pos="100000">
              <a:srgbClr val="A50021"/>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Buenas prácticas de los agentes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3303158"/>
        <a:ext cx="5720370" cy="37293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AE1120-345A-4C9B-80F5-12AC238C2C1D}">
      <dsp:nvSpPr>
        <dsp:cNvPr id="0" name=""/>
        <dsp:cNvSpPr/>
      </dsp:nvSpPr>
      <dsp:spPr>
        <a:xfrm>
          <a:off x="0" y="0"/>
          <a:ext cx="8229600" cy="3657600"/>
        </a:xfrm>
        <a:prstGeom prst="roundRect">
          <a:avLst>
            <a:gd name="adj" fmla="val 10000"/>
          </a:avLst>
        </a:prstGeom>
        <a:solidFill>
          <a:srgbClr val="A50021">
            <a:alpha val="70000"/>
          </a:srgbClr>
        </a:solidFill>
        <a:ln w="25400" cap="flat" cmpd="sng" algn="ctr">
          <a:solidFill>
            <a:schemeClr val="lt1">
              <a:hueOff val="0"/>
              <a:satOff val="0"/>
              <a:lumOff val="0"/>
              <a:alphaOff val="0"/>
            </a:schemeClr>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108000" rIns="108000" bIns="91440" numCol="1" spcCol="1270" anchor="t" anchorCtr="0">
          <a:noAutofit/>
        </a:bodyPr>
        <a:lstStyle/>
        <a:p>
          <a:pPr marL="0" lvl="0" indent="0" algn="just" defTabSz="1066800">
            <a:lnSpc>
              <a:spcPct val="90000"/>
            </a:lnSpc>
            <a:spcBef>
              <a:spcPct val="0"/>
            </a:spcBef>
            <a:spcAft>
              <a:spcPts val="1800"/>
            </a:spcAft>
            <a:buNone/>
          </a:pPr>
          <a:r>
            <a:rPr lang="es-ES" sz="2400" b="1" kern="1200" dirty="0"/>
            <a:t>Asociados a los factores de conversión</a:t>
          </a:r>
          <a:endParaRPr lang="es-CO" sz="2400" b="1" kern="1200" dirty="0"/>
        </a:p>
        <a:p>
          <a:pPr marL="171450" lvl="1" indent="-171450" algn="just" defTabSz="711200">
            <a:lnSpc>
              <a:spcPct val="90000"/>
            </a:lnSpc>
            <a:spcBef>
              <a:spcPct val="0"/>
            </a:spcBef>
            <a:spcAft>
              <a:spcPts val="1200"/>
            </a:spcAft>
            <a:buChar char="•"/>
          </a:pPr>
          <a:r>
            <a:rPr lang="es-CO" sz="1600" kern="1200" dirty="0"/>
            <a:t>Simplificación de la curva del factor de conversión.</a:t>
          </a:r>
        </a:p>
        <a:p>
          <a:pPr marL="171450" lvl="1" indent="-171450" algn="just" defTabSz="711200">
            <a:lnSpc>
              <a:spcPct val="90000"/>
            </a:lnSpc>
            <a:spcBef>
              <a:spcPct val="0"/>
            </a:spcBef>
            <a:spcAft>
              <a:spcPts val="1200"/>
            </a:spcAft>
            <a:buChar char="•"/>
          </a:pPr>
          <a:r>
            <a:rPr lang="es-CO" sz="1600" kern="1200" dirty="0"/>
            <a:t>Dificultad técnica en la estimación del factor de conversión</a:t>
          </a:r>
          <a:r>
            <a:rPr lang="es-ES" sz="1600" kern="1200" dirty="0"/>
            <a:t>.</a:t>
          </a:r>
          <a:endParaRPr lang="es-CO" sz="1600" kern="1200" dirty="0"/>
        </a:p>
        <a:p>
          <a:pPr marL="114300" lvl="1" indent="-114300" algn="just" defTabSz="622300">
            <a:lnSpc>
              <a:spcPct val="90000"/>
            </a:lnSpc>
            <a:spcBef>
              <a:spcPct val="0"/>
            </a:spcBef>
            <a:spcAft>
              <a:spcPts val="600"/>
            </a:spcAft>
            <a:buChar char="•"/>
          </a:pPr>
          <a:endParaRPr lang="es-CO" sz="1400" kern="1200" dirty="0"/>
        </a:p>
      </dsp:txBody>
      <dsp:txXfrm>
        <a:off x="2011680" y="0"/>
        <a:ext cx="6217920" cy="3657600"/>
      </dsp:txXfrm>
    </dsp:sp>
    <dsp:sp modelId="{DFF5E98C-DEFE-4989-B7EE-C29F397FF0CE}">
      <dsp:nvSpPr>
        <dsp:cNvPr id="0" name=""/>
        <dsp:cNvSpPr/>
      </dsp:nvSpPr>
      <dsp:spPr>
        <a:xfrm>
          <a:off x="179993" y="892805"/>
          <a:ext cx="1799994" cy="1800007"/>
        </a:xfrm>
        <a:prstGeom prst="roundRect">
          <a:avLst>
            <a:gd name="adj" fmla="val 10000"/>
          </a:avLst>
        </a:prstGeom>
        <a:blipFill rotWithShape="1">
          <a:blip xmlns:r="http://schemas.openxmlformats.org/officeDocument/2006/relationships" r:embed="rId1"/>
          <a:srcRect/>
          <a:stretch>
            <a:fillRect t="-9000" b="-9000"/>
          </a:stretch>
        </a:blipFill>
        <a:ln w="25400" cap="flat" cmpd="sng" algn="ctr">
          <a:solidFill>
            <a:schemeClr val="lt1">
              <a:hueOff val="0"/>
              <a:satOff val="0"/>
              <a:lumOff val="0"/>
              <a:alphaOff val="0"/>
            </a:schemeClr>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AE1120-345A-4C9B-80F5-12AC238C2C1D}">
      <dsp:nvSpPr>
        <dsp:cNvPr id="0" name=""/>
        <dsp:cNvSpPr/>
      </dsp:nvSpPr>
      <dsp:spPr>
        <a:xfrm>
          <a:off x="0" y="0"/>
          <a:ext cx="8229600" cy="3657600"/>
        </a:xfrm>
        <a:prstGeom prst="roundRect">
          <a:avLst>
            <a:gd name="adj" fmla="val 10000"/>
          </a:avLst>
        </a:prstGeom>
        <a:solidFill>
          <a:schemeClr val="accent4">
            <a:lumMod val="50000"/>
            <a:lumOff val="50000"/>
            <a:alpha val="70000"/>
          </a:schemeClr>
        </a:solidFill>
        <a:ln w="25400" cap="flat" cmpd="sng" algn="ctr">
          <a:solidFill>
            <a:schemeClr val="lt1">
              <a:hueOff val="0"/>
              <a:satOff val="0"/>
              <a:lumOff val="0"/>
              <a:alphaOff val="0"/>
            </a:schemeClr>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108000" rIns="108000" bIns="91440" numCol="1" spcCol="1270" anchor="t" anchorCtr="0">
          <a:noAutofit/>
        </a:bodyPr>
        <a:lstStyle/>
        <a:p>
          <a:pPr marL="0" lvl="0" indent="0" algn="just" defTabSz="1066800">
            <a:lnSpc>
              <a:spcPct val="90000"/>
            </a:lnSpc>
            <a:spcBef>
              <a:spcPct val="0"/>
            </a:spcBef>
            <a:spcAft>
              <a:spcPts val="1800"/>
            </a:spcAft>
            <a:buNone/>
          </a:pPr>
          <a:r>
            <a:rPr lang="es-ES" sz="2400" b="1" kern="1200" dirty="0"/>
            <a:t>Asociados a los caudales turbinados</a:t>
          </a:r>
          <a:endParaRPr lang="es-CO" sz="2400" b="1" kern="1200" dirty="0"/>
        </a:p>
        <a:p>
          <a:pPr marL="171450" lvl="1" indent="-171450" algn="just" defTabSz="711200">
            <a:lnSpc>
              <a:spcPct val="90000"/>
            </a:lnSpc>
            <a:spcBef>
              <a:spcPct val="0"/>
            </a:spcBef>
            <a:spcAft>
              <a:spcPts val="1200"/>
            </a:spcAft>
            <a:buChar char="•"/>
          </a:pPr>
          <a:r>
            <a:rPr lang="es-CO" sz="1600" kern="1200" dirty="0"/>
            <a:t>Simplificación de la curva del factor de conversión.  </a:t>
          </a:r>
        </a:p>
        <a:p>
          <a:pPr marL="171450" lvl="1" indent="-171450" algn="just" defTabSz="711200">
            <a:lnSpc>
              <a:spcPct val="90000"/>
            </a:lnSpc>
            <a:spcBef>
              <a:spcPct val="0"/>
            </a:spcBef>
            <a:spcAft>
              <a:spcPts val="1200"/>
            </a:spcAft>
            <a:buChar char="•"/>
          </a:pPr>
          <a:r>
            <a:rPr lang="es-CO" sz="1600" kern="1200" dirty="0"/>
            <a:t>No es posible medir el 100% del caudal turbinado</a:t>
          </a:r>
          <a:r>
            <a:rPr lang="es-ES" sz="1600" kern="1200" dirty="0"/>
            <a:t>.</a:t>
          </a:r>
          <a:endParaRPr lang="es-CO" sz="1600" kern="1200" dirty="0"/>
        </a:p>
        <a:p>
          <a:pPr marL="171450" lvl="1" indent="-171450" algn="just" defTabSz="711200">
            <a:lnSpc>
              <a:spcPct val="90000"/>
            </a:lnSpc>
            <a:spcBef>
              <a:spcPct val="0"/>
            </a:spcBef>
            <a:spcAft>
              <a:spcPts val="1200"/>
            </a:spcAft>
            <a:buChar char="•"/>
          </a:pPr>
          <a:r>
            <a:rPr lang="es-CO" sz="1600" kern="1200" dirty="0"/>
            <a:t>Dependencia de información de terceros.</a:t>
          </a:r>
        </a:p>
        <a:p>
          <a:pPr marL="171450" lvl="1" indent="-171450" algn="just" defTabSz="711200">
            <a:lnSpc>
              <a:spcPct val="90000"/>
            </a:lnSpc>
            <a:spcBef>
              <a:spcPct val="0"/>
            </a:spcBef>
            <a:spcAft>
              <a:spcPts val="1200"/>
            </a:spcAft>
            <a:buChar char="•"/>
          </a:pPr>
          <a:r>
            <a:rPr lang="es-CO" sz="1600" kern="1200" dirty="0"/>
            <a:t>Las mediciones pueden entregar datos inconsistentes.</a:t>
          </a:r>
        </a:p>
        <a:p>
          <a:pPr marL="171450" lvl="1" indent="-171450" algn="just" defTabSz="711200">
            <a:lnSpc>
              <a:spcPct val="90000"/>
            </a:lnSpc>
            <a:spcBef>
              <a:spcPct val="0"/>
            </a:spcBef>
            <a:spcAft>
              <a:spcPts val="600"/>
            </a:spcAft>
            <a:buChar char="•"/>
          </a:pPr>
          <a:endParaRPr lang="es-CO" sz="1600" kern="1200" dirty="0"/>
        </a:p>
        <a:p>
          <a:pPr marL="114300" lvl="1" indent="-114300" algn="just" defTabSz="622300">
            <a:lnSpc>
              <a:spcPct val="90000"/>
            </a:lnSpc>
            <a:spcBef>
              <a:spcPct val="0"/>
            </a:spcBef>
            <a:spcAft>
              <a:spcPts val="600"/>
            </a:spcAft>
            <a:buChar char="•"/>
          </a:pPr>
          <a:endParaRPr lang="es-CO" sz="1400" kern="1200" dirty="0"/>
        </a:p>
      </dsp:txBody>
      <dsp:txXfrm>
        <a:off x="2011680" y="0"/>
        <a:ext cx="6217920" cy="3657600"/>
      </dsp:txXfrm>
    </dsp:sp>
    <dsp:sp modelId="{DFF5E98C-DEFE-4989-B7EE-C29F397FF0CE}">
      <dsp:nvSpPr>
        <dsp:cNvPr id="0" name=""/>
        <dsp:cNvSpPr/>
      </dsp:nvSpPr>
      <dsp:spPr>
        <a:xfrm>
          <a:off x="179993" y="892805"/>
          <a:ext cx="1799994" cy="1800007"/>
        </a:xfrm>
        <a:prstGeom prst="roundRect">
          <a:avLst>
            <a:gd name="adj" fmla="val 10000"/>
          </a:avLst>
        </a:prstGeom>
        <a:blipFill rotWithShape="1">
          <a:blip xmlns:r="http://schemas.openxmlformats.org/officeDocument/2006/relationships" r:embed="rId1"/>
          <a:srcRect/>
          <a:stretch>
            <a:fillRect/>
          </a:stretch>
        </a:blipFill>
        <a:ln w="25400" cap="flat" cmpd="sng" algn="ctr">
          <a:solidFill>
            <a:schemeClr val="lt1">
              <a:hueOff val="0"/>
              <a:satOff val="0"/>
              <a:lumOff val="0"/>
              <a:alphaOff val="0"/>
            </a:schemeClr>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EECB49-D432-44D5-86B9-808B5AC952B0}">
      <dsp:nvSpPr>
        <dsp:cNvPr id="0" name=""/>
        <dsp:cNvSpPr/>
      </dsp:nvSpPr>
      <dsp:spPr>
        <a:xfrm>
          <a:off x="0" y="314423"/>
          <a:ext cx="8229600" cy="352800"/>
        </a:xfrm>
        <a:prstGeom prst="rect">
          <a:avLst/>
        </a:prstGeom>
        <a:solidFill>
          <a:sysClr val="window" lastClr="FFFFFF">
            <a:alpha val="90000"/>
            <a:hueOff val="0"/>
            <a:satOff val="0"/>
            <a:lumOff val="0"/>
            <a:alphaOff val="0"/>
          </a:sysClr>
        </a:solidFill>
        <a:ln w="12700" cap="flat" cmpd="sng" algn="ctr">
          <a:solidFill>
            <a:srgbClr val="ED7D31">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sp:spPr>
      <dsp:style>
        <a:lnRef idx="0">
          <a:scrgbClr r="0" g="0" b="0"/>
        </a:lnRef>
        <a:fillRef idx="1">
          <a:scrgbClr r="0" g="0" b="0"/>
        </a:fillRef>
        <a:effectRef idx="0">
          <a:scrgbClr r="0" g="0" b="0"/>
        </a:effectRef>
        <a:fontRef idx="minor"/>
      </dsp:style>
    </dsp:sp>
    <dsp:sp modelId="{563FC6FD-0F29-466E-BD2A-21BC0F10E038}">
      <dsp:nvSpPr>
        <dsp:cNvPr id="0" name=""/>
        <dsp:cNvSpPr/>
      </dsp:nvSpPr>
      <dsp:spPr>
        <a:xfrm>
          <a:off x="411480" y="107783"/>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solidFill>
                <a:sysClr val="window" lastClr="FFFFFF"/>
              </a:solidFill>
              <a:latin typeface="+mj-lt"/>
              <a:ea typeface="+mn-ea"/>
              <a:cs typeface="Calibri" panose="020F0502020204030204" pitchFamily="34" charset="0"/>
            </a:rPr>
            <a:t>Antecedentes y variables </a:t>
          </a:r>
          <a:r>
            <a:rPr lang="es-ES" sz="2400" b="0" kern="1200" baseline="30000" dirty="0">
              <a:latin typeface="+mj-lt"/>
              <a:cs typeface="Calibri" panose="020F0502020204030204" pitchFamily="34" charset="0"/>
            </a:rPr>
            <a:t>(1)</a:t>
          </a:r>
          <a:endParaRPr lang="es-CO" sz="2400" b="0" kern="1200" dirty="0">
            <a:latin typeface="+mj-lt"/>
            <a:cs typeface="Calibri" panose="020F0502020204030204" pitchFamily="34" charset="0"/>
          </a:endParaRPr>
        </a:p>
      </dsp:txBody>
      <dsp:txXfrm>
        <a:off x="431655" y="127958"/>
        <a:ext cx="5720370" cy="372930"/>
      </dsp:txXfrm>
    </dsp:sp>
    <dsp:sp modelId="{44B9B335-C36E-4F96-9CDE-06FBA7BB3D21}">
      <dsp:nvSpPr>
        <dsp:cNvPr id="0" name=""/>
        <dsp:cNvSpPr/>
      </dsp:nvSpPr>
      <dsp:spPr>
        <a:xfrm>
          <a:off x="0" y="949463"/>
          <a:ext cx="8229600" cy="352800"/>
        </a:xfrm>
        <a:prstGeom prst="rect">
          <a:avLst/>
        </a:prstGeom>
        <a:solidFill>
          <a:schemeClr val="lt1">
            <a:alpha val="90000"/>
            <a:hueOff val="0"/>
            <a:satOff val="0"/>
            <a:lumOff val="0"/>
            <a:alphaOff val="0"/>
          </a:schemeClr>
        </a:solidFill>
        <a:ln w="12700">
          <a:solidFill>
            <a:schemeClr val="tx2"/>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58C7DFA4-F446-4D30-BE02-961EF4E6B64F}">
      <dsp:nvSpPr>
        <dsp:cNvPr id="0" name=""/>
        <dsp:cNvSpPr/>
      </dsp:nvSpPr>
      <dsp:spPr>
        <a:xfrm>
          <a:off x="411480" y="742823"/>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Información general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sp:txBody>
      <dsp:txXfrm>
        <a:off x="431655" y="762998"/>
        <a:ext cx="5720370" cy="372930"/>
      </dsp:txXfrm>
    </dsp:sp>
    <dsp:sp modelId="{A96CAAAE-D842-4095-9395-BFE1D68EF363}">
      <dsp:nvSpPr>
        <dsp:cNvPr id="0" name=""/>
        <dsp:cNvSpPr/>
      </dsp:nvSpPr>
      <dsp:spPr>
        <a:xfrm>
          <a:off x="0" y="1584503"/>
          <a:ext cx="8229600" cy="352800"/>
        </a:xfrm>
        <a:prstGeom prst="rect">
          <a:avLst/>
        </a:prstGeom>
        <a:solidFill>
          <a:sysClr val="window" lastClr="FFFFFF">
            <a:alpha val="90000"/>
            <a:hueOff val="0"/>
            <a:satOff val="0"/>
            <a:lumOff val="0"/>
            <a:alphaOff val="0"/>
          </a:sysClr>
        </a:solidFill>
        <a:ln w="12700" cap="flat" cmpd="sng" algn="ctr">
          <a:solidFill>
            <a:srgbClr val="FFC000">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sp:spPr>
      <dsp:style>
        <a:lnRef idx="0">
          <a:scrgbClr r="0" g="0" b="0"/>
        </a:lnRef>
        <a:fillRef idx="1">
          <a:scrgbClr r="0" g="0" b="0"/>
        </a:fillRef>
        <a:effectRef idx="0">
          <a:scrgbClr r="0" g="0" b="0"/>
        </a:effectRef>
        <a:fontRef idx="minor"/>
      </dsp:style>
    </dsp:sp>
    <dsp:sp modelId="{43769E0B-3063-4125-8A7F-45B473C54491}">
      <dsp:nvSpPr>
        <dsp:cNvPr id="0" name=""/>
        <dsp:cNvSpPr/>
      </dsp:nvSpPr>
      <dsp:spPr>
        <a:xfrm>
          <a:off x="411480" y="1377864"/>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Árboles de problema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sp:txBody>
      <dsp:txXfrm>
        <a:off x="431655" y="1398039"/>
        <a:ext cx="5720370" cy="372930"/>
      </dsp:txXfrm>
    </dsp:sp>
    <dsp:sp modelId="{0A635A6A-A663-4354-93B3-61A4685513C1}">
      <dsp:nvSpPr>
        <dsp:cNvPr id="0" name=""/>
        <dsp:cNvSpPr/>
      </dsp:nvSpPr>
      <dsp:spPr>
        <a:xfrm>
          <a:off x="0" y="2219544"/>
          <a:ext cx="8229600" cy="352800"/>
        </a:xfrm>
        <a:prstGeom prst="rect">
          <a:avLst/>
        </a:prstGeom>
        <a:solidFill>
          <a:schemeClr val="lt1">
            <a:alpha val="90000"/>
            <a:hueOff val="0"/>
            <a:satOff val="0"/>
            <a:lumOff val="0"/>
            <a:alphaOff val="0"/>
          </a:schemeClr>
        </a:solidFill>
        <a:ln w="12700">
          <a:solidFill>
            <a:srgbClr val="4472C4"/>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EA4FDE71-8BD3-4318-8897-848DEF5F43D6}">
      <dsp:nvSpPr>
        <dsp:cNvPr id="0" name=""/>
        <dsp:cNvSpPr/>
      </dsp:nvSpPr>
      <dsp:spPr>
        <a:xfrm>
          <a:off x="411480" y="2012904"/>
          <a:ext cx="5760720" cy="413280"/>
        </a:xfrm>
        <a:prstGeom prst="roundRect">
          <a:avLst/>
        </a:prstGeom>
        <a:gradFill rotWithShape="0">
          <a:gsLst>
            <a:gs pos="0">
              <a:srgbClr val="4472C4">
                <a:hueOff val="0"/>
                <a:satOff val="0"/>
                <a:lumOff val="0"/>
                <a:satMod val="103000"/>
                <a:lumMod val="102000"/>
                <a:tint val="94000"/>
                <a:alpha val="70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Formulación de Alternativas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2033079"/>
        <a:ext cx="5720370" cy="372930"/>
      </dsp:txXfrm>
    </dsp:sp>
    <dsp:sp modelId="{B7398DEF-AB61-4EFB-A601-A63BD161F84C}">
      <dsp:nvSpPr>
        <dsp:cNvPr id="0" name=""/>
        <dsp:cNvSpPr/>
      </dsp:nvSpPr>
      <dsp:spPr>
        <a:xfrm>
          <a:off x="0" y="2854584"/>
          <a:ext cx="8229600" cy="352800"/>
        </a:xfrm>
        <a:prstGeom prst="rect">
          <a:avLst/>
        </a:prstGeom>
        <a:solidFill>
          <a:schemeClr val="lt1">
            <a:alpha val="90000"/>
            <a:hueOff val="0"/>
            <a:satOff val="0"/>
            <a:lumOff val="0"/>
            <a:alphaOff val="0"/>
          </a:schemeClr>
        </a:solidFill>
        <a:ln w="12700">
          <a:solidFill>
            <a:srgbClr val="70AD47"/>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99C4A412-2837-482C-A6E3-FE22EB1DB0A0}">
      <dsp:nvSpPr>
        <dsp:cNvPr id="0" name=""/>
        <dsp:cNvSpPr/>
      </dsp:nvSpPr>
      <dsp:spPr>
        <a:xfrm>
          <a:off x="411480" y="2647944"/>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Referenciamiento internacional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2668119"/>
        <a:ext cx="5720370" cy="372930"/>
      </dsp:txXfrm>
    </dsp:sp>
    <dsp:sp modelId="{5B697E4B-F5C0-4706-9816-4C4F52FC8568}">
      <dsp:nvSpPr>
        <dsp:cNvPr id="0" name=""/>
        <dsp:cNvSpPr/>
      </dsp:nvSpPr>
      <dsp:spPr>
        <a:xfrm>
          <a:off x="0" y="3489624"/>
          <a:ext cx="8229600" cy="352800"/>
        </a:xfrm>
        <a:prstGeom prst="rect">
          <a:avLst/>
        </a:prstGeom>
        <a:solidFill>
          <a:schemeClr val="lt1">
            <a:alpha val="90000"/>
            <a:hueOff val="0"/>
            <a:satOff val="0"/>
            <a:lumOff val="0"/>
            <a:alphaOff val="0"/>
          </a:schemeClr>
        </a:solidFill>
        <a:ln w="12700">
          <a:solidFill>
            <a:srgbClr val="A50021"/>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E0C1B96F-BEAD-4D0E-BACA-6D7ACE8305FD}">
      <dsp:nvSpPr>
        <dsp:cNvPr id="0" name=""/>
        <dsp:cNvSpPr/>
      </dsp:nvSpPr>
      <dsp:spPr>
        <a:xfrm>
          <a:off x="411480" y="3282983"/>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Buenas prácticas de los agentes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3303158"/>
        <a:ext cx="5720370" cy="37293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EECB49-D432-44D5-86B9-808B5AC952B0}">
      <dsp:nvSpPr>
        <dsp:cNvPr id="0" name=""/>
        <dsp:cNvSpPr/>
      </dsp:nvSpPr>
      <dsp:spPr>
        <a:xfrm>
          <a:off x="0" y="314423"/>
          <a:ext cx="8229600" cy="352800"/>
        </a:xfrm>
        <a:prstGeom prst="rect">
          <a:avLst/>
        </a:prstGeom>
        <a:solidFill>
          <a:sysClr val="window" lastClr="FFFFFF">
            <a:alpha val="90000"/>
            <a:hueOff val="0"/>
            <a:satOff val="0"/>
            <a:lumOff val="0"/>
            <a:alphaOff val="0"/>
          </a:sysClr>
        </a:solidFill>
        <a:ln w="12700" cap="flat" cmpd="sng" algn="ctr">
          <a:solidFill>
            <a:srgbClr val="ED7D31">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sp:spPr>
      <dsp:style>
        <a:lnRef idx="0">
          <a:scrgbClr r="0" g="0" b="0"/>
        </a:lnRef>
        <a:fillRef idx="1">
          <a:scrgbClr r="0" g="0" b="0"/>
        </a:fillRef>
        <a:effectRef idx="0">
          <a:scrgbClr r="0" g="0" b="0"/>
        </a:effectRef>
        <a:fontRef idx="minor"/>
      </dsp:style>
    </dsp:sp>
    <dsp:sp modelId="{563FC6FD-0F29-466E-BD2A-21BC0F10E038}">
      <dsp:nvSpPr>
        <dsp:cNvPr id="0" name=""/>
        <dsp:cNvSpPr/>
      </dsp:nvSpPr>
      <dsp:spPr>
        <a:xfrm>
          <a:off x="411480" y="107783"/>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solidFill>
                <a:sysClr val="window" lastClr="FFFFFF"/>
              </a:solidFill>
              <a:latin typeface="+mj-lt"/>
              <a:ea typeface="+mn-ea"/>
              <a:cs typeface="Calibri" panose="020F0502020204030204" pitchFamily="34" charset="0"/>
            </a:rPr>
            <a:t>Antecedentes y variables </a:t>
          </a:r>
          <a:r>
            <a:rPr lang="es-ES" sz="2400" b="0" kern="1200" baseline="30000" dirty="0">
              <a:latin typeface="+mj-lt"/>
              <a:cs typeface="Calibri" panose="020F0502020204030204" pitchFamily="34" charset="0"/>
            </a:rPr>
            <a:t>(1)</a:t>
          </a:r>
          <a:endParaRPr lang="es-CO" sz="2400" b="0" kern="1200" dirty="0">
            <a:latin typeface="+mj-lt"/>
            <a:cs typeface="Calibri" panose="020F0502020204030204" pitchFamily="34" charset="0"/>
          </a:endParaRPr>
        </a:p>
      </dsp:txBody>
      <dsp:txXfrm>
        <a:off x="431655" y="127958"/>
        <a:ext cx="5720370" cy="372930"/>
      </dsp:txXfrm>
    </dsp:sp>
    <dsp:sp modelId="{44B9B335-C36E-4F96-9CDE-06FBA7BB3D21}">
      <dsp:nvSpPr>
        <dsp:cNvPr id="0" name=""/>
        <dsp:cNvSpPr/>
      </dsp:nvSpPr>
      <dsp:spPr>
        <a:xfrm>
          <a:off x="0" y="949463"/>
          <a:ext cx="8229600" cy="352800"/>
        </a:xfrm>
        <a:prstGeom prst="rect">
          <a:avLst/>
        </a:prstGeom>
        <a:solidFill>
          <a:schemeClr val="lt1">
            <a:alpha val="90000"/>
            <a:hueOff val="0"/>
            <a:satOff val="0"/>
            <a:lumOff val="0"/>
            <a:alphaOff val="0"/>
          </a:schemeClr>
        </a:solidFill>
        <a:ln w="12700">
          <a:solidFill>
            <a:schemeClr val="tx2"/>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58C7DFA4-F446-4D30-BE02-961EF4E6B64F}">
      <dsp:nvSpPr>
        <dsp:cNvPr id="0" name=""/>
        <dsp:cNvSpPr/>
      </dsp:nvSpPr>
      <dsp:spPr>
        <a:xfrm>
          <a:off x="411480" y="742823"/>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Información general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sp:txBody>
      <dsp:txXfrm>
        <a:off x="431655" y="762998"/>
        <a:ext cx="5720370" cy="372930"/>
      </dsp:txXfrm>
    </dsp:sp>
    <dsp:sp modelId="{A96CAAAE-D842-4095-9395-BFE1D68EF363}">
      <dsp:nvSpPr>
        <dsp:cNvPr id="0" name=""/>
        <dsp:cNvSpPr/>
      </dsp:nvSpPr>
      <dsp:spPr>
        <a:xfrm>
          <a:off x="0" y="1584503"/>
          <a:ext cx="8229600" cy="352800"/>
        </a:xfrm>
        <a:prstGeom prst="rect">
          <a:avLst/>
        </a:prstGeom>
        <a:solidFill>
          <a:sysClr val="window" lastClr="FFFFFF">
            <a:alpha val="90000"/>
            <a:hueOff val="0"/>
            <a:satOff val="0"/>
            <a:lumOff val="0"/>
            <a:alphaOff val="0"/>
          </a:sysClr>
        </a:solidFill>
        <a:ln w="12700" cap="flat" cmpd="sng" algn="ctr">
          <a:solidFill>
            <a:srgbClr val="FFC000">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sp:spPr>
      <dsp:style>
        <a:lnRef idx="0">
          <a:scrgbClr r="0" g="0" b="0"/>
        </a:lnRef>
        <a:fillRef idx="1">
          <a:scrgbClr r="0" g="0" b="0"/>
        </a:fillRef>
        <a:effectRef idx="0">
          <a:scrgbClr r="0" g="0" b="0"/>
        </a:effectRef>
        <a:fontRef idx="minor"/>
      </dsp:style>
    </dsp:sp>
    <dsp:sp modelId="{43769E0B-3063-4125-8A7F-45B473C54491}">
      <dsp:nvSpPr>
        <dsp:cNvPr id="0" name=""/>
        <dsp:cNvSpPr/>
      </dsp:nvSpPr>
      <dsp:spPr>
        <a:xfrm>
          <a:off x="411480" y="1377864"/>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Árboles de problema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sp:txBody>
      <dsp:txXfrm>
        <a:off x="431655" y="1398039"/>
        <a:ext cx="5720370" cy="372930"/>
      </dsp:txXfrm>
    </dsp:sp>
    <dsp:sp modelId="{0A635A6A-A663-4354-93B3-61A4685513C1}">
      <dsp:nvSpPr>
        <dsp:cNvPr id="0" name=""/>
        <dsp:cNvSpPr/>
      </dsp:nvSpPr>
      <dsp:spPr>
        <a:xfrm>
          <a:off x="0" y="2219544"/>
          <a:ext cx="8229600" cy="352800"/>
        </a:xfrm>
        <a:prstGeom prst="rect">
          <a:avLst/>
        </a:prstGeom>
        <a:solidFill>
          <a:schemeClr val="lt1">
            <a:alpha val="90000"/>
            <a:hueOff val="0"/>
            <a:satOff val="0"/>
            <a:lumOff val="0"/>
            <a:alphaOff val="0"/>
          </a:schemeClr>
        </a:solidFill>
        <a:ln w="12700">
          <a:solidFill>
            <a:srgbClr val="4472C4"/>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EA4FDE71-8BD3-4318-8897-848DEF5F43D6}">
      <dsp:nvSpPr>
        <dsp:cNvPr id="0" name=""/>
        <dsp:cNvSpPr/>
      </dsp:nvSpPr>
      <dsp:spPr>
        <a:xfrm>
          <a:off x="411480" y="2012904"/>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Formulación de Alternativas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2033079"/>
        <a:ext cx="5720370" cy="372930"/>
      </dsp:txXfrm>
    </dsp:sp>
    <dsp:sp modelId="{B7398DEF-AB61-4EFB-A601-A63BD161F84C}">
      <dsp:nvSpPr>
        <dsp:cNvPr id="0" name=""/>
        <dsp:cNvSpPr/>
      </dsp:nvSpPr>
      <dsp:spPr>
        <a:xfrm>
          <a:off x="0" y="2854584"/>
          <a:ext cx="8229600" cy="352800"/>
        </a:xfrm>
        <a:prstGeom prst="rect">
          <a:avLst/>
        </a:prstGeom>
        <a:solidFill>
          <a:schemeClr val="lt1">
            <a:alpha val="90000"/>
            <a:hueOff val="0"/>
            <a:satOff val="0"/>
            <a:lumOff val="0"/>
            <a:alphaOff val="0"/>
          </a:schemeClr>
        </a:solidFill>
        <a:ln w="12700">
          <a:solidFill>
            <a:srgbClr val="70AD47"/>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99C4A412-2837-482C-A6E3-FE22EB1DB0A0}">
      <dsp:nvSpPr>
        <dsp:cNvPr id="0" name=""/>
        <dsp:cNvSpPr/>
      </dsp:nvSpPr>
      <dsp:spPr>
        <a:xfrm>
          <a:off x="411480" y="2647944"/>
          <a:ext cx="5760720" cy="413280"/>
        </a:xfrm>
        <a:prstGeom prst="roundRect">
          <a:avLst/>
        </a:prstGeom>
        <a:gradFill rotWithShape="0">
          <a:gsLst>
            <a:gs pos="0">
              <a:srgbClr val="70AD47">
                <a:hueOff val="0"/>
                <a:satOff val="0"/>
                <a:lumOff val="0"/>
                <a:satMod val="103000"/>
                <a:lumMod val="102000"/>
                <a:tint val="94000"/>
                <a:alpha val="70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Referenciamiento internacional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2668119"/>
        <a:ext cx="5720370" cy="372930"/>
      </dsp:txXfrm>
    </dsp:sp>
    <dsp:sp modelId="{5B697E4B-F5C0-4706-9816-4C4F52FC8568}">
      <dsp:nvSpPr>
        <dsp:cNvPr id="0" name=""/>
        <dsp:cNvSpPr/>
      </dsp:nvSpPr>
      <dsp:spPr>
        <a:xfrm>
          <a:off x="0" y="3489624"/>
          <a:ext cx="8229600" cy="352800"/>
        </a:xfrm>
        <a:prstGeom prst="rect">
          <a:avLst/>
        </a:prstGeom>
        <a:solidFill>
          <a:schemeClr val="lt1">
            <a:alpha val="90000"/>
            <a:hueOff val="0"/>
            <a:satOff val="0"/>
            <a:lumOff val="0"/>
            <a:alphaOff val="0"/>
          </a:schemeClr>
        </a:solidFill>
        <a:ln w="12700">
          <a:solidFill>
            <a:srgbClr val="A50021"/>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E0C1B96F-BEAD-4D0E-BACA-6D7ACE8305FD}">
      <dsp:nvSpPr>
        <dsp:cNvPr id="0" name=""/>
        <dsp:cNvSpPr/>
      </dsp:nvSpPr>
      <dsp:spPr>
        <a:xfrm>
          <a:off x="411480" y="3282983"/>
          <a:ext cx="5760720" cy="413280"/>
        </a:xfrm>
        <a:prstGeom prst="roundRect">
          <a:avLst/>
        </a:prstGeom>
        <a:gradFill rotWithShape="0">
          <a:gsLst>
            <a:gs pos="0">
              <a:srgbClr val="A50021">
                <a:alpha val="70000"/>
                <a:lumMod val="98000"/>
                <a:lumOff val="2000"/>
              </a:srgbClr>
            </a:gs>
            <a:gs pos="50000">
              <a:srgbClr val="A50021"/>
            </a:gs>
            <a:gs pos="100000">
              <a:srgbClr val="A50021"/>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Buenas prácticas de los agentes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3303158"/>
        <a:ext cx="5720370" cy="37293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2EB774-56A4-42A5-BFCA-FF3C01456B8E}">
      <dsp:nvSpPr>
        <dsp:cNvPr id="0" name=""/>
        <dsp:cNvSpPr/>
      </dsp:nvSpPr>
      <dsp:spPr>
        <a:xfrm>
          <a:off x="-3843288" y="-590228"/>
          <a:ext cx="4580625" cy="4580625"/>
        </a:xfrm>
        <a:prstGeom prst="blockArc">
          <a:avLst>
            <a:gd name="adj1" fmla="val 18900000"/>
            <a:gd name="adj2" fmla="val 2700000"/>
            <a:gd name="adj3" fmla="val 296"/>
          </a:avLst>
        </a:prstGeom>
        <a:noFill/>
        <a:ln w="12700" cap="flat" cmpd="sng" algn="ctr">
          <a:solidFill>
            <a:srgbClr val="ED7D31">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AA457717-AEAD-4EB5-A481-1E2CB613B521}">
      <dsp:nvSpPr>
        <dsp:cNvPr id="0" name=""/>
        <dsp:cNvSpPr/>
      </dsp:nvSpPr>
      <dsp:spPr>
        <a:xfrm>
          <a:off x="474163" y="379485"/>
          <a:ext cx="6834632" cy="680033"/>
        </a:xfrm>
        <a:prstGeom prst="rect">
          <a:avLst/>
        </a:prstGeom>
        <a:solidFill>
          <a:sysClr val="window" lastClr="FFFFFF"/>
        </a:solidFill>
        <a:ln w="19050" cap="flat" cmpd="sng" algn="ctr">
          <a:solidFill>
            <a:srgbClr val="ED7D3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9777" tIns="60960" rIns="60960" bIns="60960" numCol="1" spcCol="1270" anchor="ctr" anchorCtr="0">
          <a:noAutofit/>
        </a:bodyPr>
        <a:lstStyle/>
        <a:p>
          <a:pPr marL="0" lvl="0" indent="0" algn="just" defTabSz="1066800">
            <a:lnSpc>
              <a:spcPct val="90000"/>
            </a:lnSpc>
            <a:spcBef>
              <a:spcPct val="0"/>
            </a:spcBef>
            <a:spcAft>
              <a:spcPct val="35000"/>
            </a:spcAft>
            <a:buNone/>
          </a:pPr>
          <a:r>
            <a:rPr lang="es-ES" sz="2400" b="1" kern="1200" dirty="0">
              <a:solidFill>
                <a:srgbClr val="E7E6E6">
                  <a:lumMod val="50000"/>
                </a:srgbClr>
              </a:solidFill>
              <a:latin typeface="Trebuchet MS" panose="020B0603020202020204"/>
              <a:ea typeface="+mn-ea"/>
              <a:cs typeface="+mn-cs"/>
            </a:rPr>
            <a:t>Referenciamiento internacional</a:t>
          </a:r>
          <a:endParaRPr lang="es-CO" sz="2400" kern="1200" dirty="0">
            <a:solidFill>
              <a:srgbClr val="E7E6E6">
                <a:lumMod val="50000"/>
              </a:srgbClr>
            </a:solidFill>
            <a:latin typeface="Trebuchet MS" panose="020B0603020202020204"/>
            <a:ea typeface="+mn-ea"/>
            <a:cs typeface="+mn-cs"/>
          </a:endParaRPr>
        </a:p>
      </dsp:txBody>
      <dsp:txXfrm>
        <a:off x="474163" y="379485"/>
        <a:ext cx="6834632" cy="680033"/>
      </dsp:txXfrm>
    </dsp:sp>
    <dsp:sp modelId="{F695ED73-FBA8-48C6-A421-CDAF80858F2E}">
      <dsp:nvSpPr>
        <dsp:cNvPr id="0" name=""/>
        <dsp:cNvSpPr/>
      </dsp:nvSpPr>
      <dsp:spPr>
        <a:xfrm>
          <a:off x="49142" y="255012"/>
          <a:ext cx="850042" cy="850042"/>
        </a:xfrm>
        <a:prstGeom prst="ellipse">
          <a:avLst/>
        </a:prstGeom>
        <a:solidFill>
          <a:srgbClr val="ED7D31"/>
        </a:solidFill>
        <a:ln w="12700" cap="flat" cmpd="sng" algn="ctr">
          <a:solidFill>
            <a:srgbClr val="ED7D31">
              <a:hueOff val="0"/>
              <a:satOff val="0"/>
              <a:lumOff val="0"/>
              <a:alphaOff val="0"/>
            </a:srgb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sp>
    <dsp:sp modelId="{87240950-B9E0-466D-9C2A-FF0C68334363}">
      <dsp:nvSpPr>
        <dsp:cNvPr id="0" name=""/>
        <dsp:cNvSpPr/>
      </dsp:nvSpPr>
      <dsp:spPr>
        <a:xfrm>
          <a:off x="721355" y="1360067"/>
          <a:ext cx="6587440" cy="680033"/>
        </a:xfrm>
        <a:prstGeom prst="rect">
          <a:avLst/>
        </a:prstGeom>
        <a:solidFill>
          <a:sysClr val="window" lastClr="FFFFFF"/>
        </a:solidFill>
        <a:ln w="19050" cap="flat" cmpd="sng" algn="ctr">
          <a:solidFill>
            <a:srgbClr val="A5A5A5"/>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9777" tIns="60960" rIns="60960" bIns="60960" numCol="1" spcCol="1270" anchor="ctr" anchorCtr="0">
          <a:noAutofit/>
        </a:bodyPr>
        <a:lstStyle/>
        <a:p>
          <a:pPr marL="0" lvl="0" indent="0" algn="just" defTabSz="1066800">
            <a:lnSpc>
              <a:spcPct val="90000"/>
            </a:lnSpc>
            <a:spcBef>
              <a:spcPct val="0"/>
            </a:spcBef>
            <a:spcAft>
              <a:spcPct val="35000"/>
            </a:spcAft>
            <a:buNone/>
          </a:pPr>
          <a:r>
            <a:rPr lang="es-ES" sz="2400" b="1" kern="1200" dirty="0">
              <a:solidFill>
                <a:srgbClr val="E7E6E6">
                  <a:lumMod val="50000"/>
                </a:srgbClr>
              </a:solidFill>
              <a:latin typeface="Trebuchet MS" panose="020B0603020202020204"/>
              <a:ea typeface="+mn-ea"/>
              <a:cs typeface="+mn-cs"/>
            </a:rPr>
            <a:t>Capítulo II</a:t>
          </a:r>
          <a:endParaRPr lang="es-CO" sz="2400" b="0" kern="1200" dirty="0">
            <a:solidFill>
              <a:srgbClr val="E7E6E6">
                <a:lumMod val="50000"/>
              </a:srgbClr>
            </a:solidFill>
            <a:latin typeface="Trebuchet MS" panose="020B0603020202020204"/>
            <a:ea typeface="+mn-ea"/>
            <a:cs typeface="+mn-cs"/>
          </a:endParaRPr>
        </a:p>
      </dsp:txBody>
      <dsp:txXfrm>
        <a:off x="721355" y="1360067"/>
        <a:ext cx="6587440" cy="680033"/>
      </dsp:txXfrm>
    </dsp:sp>
    <dsp:sp modelId="{7335772B-FC7E-4A0C-B914-FD4E966D3C8E}">
      <dsp:nvSpPr>
        <dsp:cNvPr id="0" name=""/>
        <dsp:cNvSpPr/>
      </dsp:nvSpPr>
      <dsp:spPr>
        <a:xfrm>
          <a:off x="296334" y="1275063"/>
          <a:ext cx="850042" cy="850042"/>
        </a:xfrm>
        <a:prstGeom prst="ellipse">
          <a:avLst/>
        </a:prstGeom>
        <a:solidFill>
          <a:srgbClr val="A5A5A5"/>
        </a:solidFill>
        <a:ln w="12700" cap="flat" cmpd="sng" algn="ctr">
          <a:solidFill>
            <a:srgbClr val="A5A5A5">
              <a:hueOff val="0"/>
              <a:satOff val="0"/>
              <a:lumOff val="0"/>
              <a:alphaOff val="0"/>
            </a:srgb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sp>
    <dsp:sp modelId="{CFD6800A-2D9D-4C39-81D0-B8B42B5B359C}">
      <dsp:nvSpPr>
        <dsp:cNvPr id="0" name=""/>
        <dsp:cNvSpPr/>
      </dsp:nvSpPr>
      <dsp:spPr>
        <a:xfrm>
          <a:off x="474163" y="2380117"/>
          <a:ext cx="6834632" cy="680033"/>
        </a:xfrm>
        <a:prstGeom prst="rect">
          <a:avLst/>
        </a:prstGeom>
        <a:solidFill>
          <a:sysClr val="window" lastClr="FFFFFF"/>
        </a:solidFill>
        <a:ln w="190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9777" tIns="60960" rIns="60960" bIns="60960" numCol="1" spcCol="1270" anchor="ctr" anchorCtr="0">
          <a:noAutofit/>
        </a:bodyPr>
        <a:lstStyle/>
        <a:p>
          <a:pPr marL="0" lvl="0" indent="0" algn="just" defTabSz="1066800">
            <a:lnSpc>
              <a:spcPct val="90000"/>
            </a:lnSpc>
            <a:spcBef>
              <a:spcPct val="0"/>
            </a:spcBef>
            <a:spcAft>
              <a:spcPct val="35000"/>
            </a:spcAft>
            <a:buNone/>
          </a:pPr>
          <a:r>
            <a:rPr lang="es-ES" sz="2400" b="1" kern="1200" dirty="0">
              <a:solidFill>
                <a:srgbClr val="E7E6E6">
                  <a:lumMod val="50000"/>
                </a:srgbClr>
              </a:solidFill>
              <a:latin typeface="Trebuchet MS" panose="020B0603020202020204"/>
              <a:ea typeface="+mn-ea"/>
              <a:cs typeface="+mn-cs"/>
            </a:rPr>
            <a:t>Alternativas</a:t>
          </a:r>
          <a:endParaRPr lang="es-CO" sz="2400" kern="1200" dirty="0">
            <a:solidFill>
              <a:srgbClr val="E7E6E6">
                <a:lumMod val="50000"/>
              </a:srgbClr>
            </a:solidFill>
            <a:latin typeface="Trebuchet MS" panose="020B0603020202020204"/>
            <a:ea typeface="+mn-ea"/>
            <a:cs typeface="+mn-cs"/>
          </a:endParaRPr>
        </a:p>
      </dsp:txBody>
      <dsp:txXfrm>
        <a:off x="474163" y="2380117"/>
        <a:ext cx="6834632" cy="680033"/>
      </dsp:txXfrm>
    </dsp:sp>
    <dsp:sp modelId="{030B61D2-56BC-48CB-9C76-AA98C98A63FC}">
      <dsp:nvSpPr>
        <dsp:cNvPr id="0" name=""/>
        <dsp:cNvSpPr/>
      </dsp:nvSpPr>
      <dsp:spPr>
        <a:xfrm>
          <a:off x="49142" y="2295113"/>
          <a:ext cx="850042" cy="850042"/>
        </a:xfrm>
        <a:prstGeom prst="ellipse">
          <a:avLst/>
        </a:prstGeom>
        <a:solidFill>
          <a:srgbClr val="FFC000"/>
        </a:solidFill>
        <a:ln w="12700" cap="flat" cmpd="sng" algn="ctr">
          <a:solidFill>
            <a:srgbClr val="FFC000">
              <a:hueOff val="0"/>
              <a:satOff val="0"/>
              <a:lumOff val="0"/>
              <a:alphaOff val="0"/>
            </a:srgb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2EB774-56A4-42A5-BFCA-FF3C01456B8E}">
      <dsp:nvSpPr>
        <dsp:cNvPr id="0" name=""/>
        <dsp:cNvSpPr/>
      </dsp:nvSpPr>
      <dsp:spPr>
        <a:xfrm>
          <a:off x="-3843288" y="-590228"/>
          <a:ext cx="4580625" cy="4580625"/>
        </a:xfrm>
        <a:prstGeom prst="blockArc">
          <a:avLst>
            <a:gd name="adj1" fmla="val 18900000"/>
            <a:gd name="adj2" fmla="val 2700000"/>
            <a:gd name="adj3" fmla="val 296"/>
          </a:avLst>
        </a:prstGeom>
        <a:noFill/>
        <a:ln w="12700" cap="flat" cmpd="sng" algn="ctr">
          <a:solidFill>
            <a:srgbClr val="ED7D31">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AA457717-AEAD-4EB5-A481-1E2CB613B521}">
      <dsp:nvSpPr>
        <dsp:cNvPr id="0" name=""/>
        <dsp:cNvSpPr/>
      </dsp:nvSpPr>
      <dsp:spPr>
        <a:xfrm>
          <a:off x="474163" y="379485"/>
          <a:ext cx="6834632" cy="680033"/>
        </a:xfrm>
        <a:prstGeom prst="rect">
          <a:avLst/>
        </a:prstGeom>
        <a:solidFill>
          <a:sysClr val="window" lastClr="FFFFFF"/>
        </a:solidFill>
        <a:ln w="19050" cap="flat" cmpd="sng" algn="ctr">
          <a:solidFill>
            <a:srgbClr val="ED7D3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9777" tIns="60960" rIns="60960" bIns="60960" numCol="1" spcCol="1270" anchor="ctr" anchorCtr="0">
          <a:noAutofit/>
        </a:bodyPr>
        <a:lstStyle/>
        <a:p>
          <a:pPr marL="0" lvl="0" indent="0" algn="just" defTabSz="1066800">
            <a:lnSpc>
              <a:spcPct val="90000"/>
            </a:lnSpc>
            <a:spcBef>
              <a:spcPct val="0"/>
            </a:spcBef>
            <a:spcAft>
              <a:spcPct val="35000"/>
            </a:spcAft>
            <a:buNone/>
          </a:pPr>
          <a:r>
            <a:rPr lang="es-ES" sz="2400" b="1" kern="1200" dirty="0">
              <a:solidFill>
                <a:srgbClr val="E7E6E6">
                  <a:lumMod val="50000"/>
                </a:srgbClr>
              </a:solidFill>
              <a:latin typeface="Trebuchet MS" panose="020B0603020202020204"/>
              <a:ea typeface="+mn-ea"/>
              <a:cs typeface="+mn-cs"/>
            </a:rPr>
            <a:t>Referenciamiento internacional</a:t>
          </a:r>
          <a:endParaRPr lang="es-CO" sz="2400" kern="1200" dirty="0">
            <a:solidFill>
              <a:srgbClr val="E7E6E6">
                <a:lumMod val="50000"/>
              </a:srgbClr>
            </a:solidFill>
            <a:latin typeface="Trebuchet MS" panose="020B0603020202020204"/>
            <a:ea typeface="+mn-ea"/>
            <a:cs typeface="+mn-cs"/>
          </a:endParaRPr>
        </a:p>
      </dsp:txBody>
      <dsp:txXfrm>
        <a:off x="474163" y="379485"/>
        <a:ext cx="6834632" cy="680033"/>
      </dsp:txXfrm>
    </dsp:sp>
    <dsp:sp modelId="{F695ED73-FBA8-48C6-A421-CDAF80858F2E}">
      <dsp:nvSpPr>
        <dsp:cNvPr id="0" name=""/>
        <dsp:cNvSpPr/>
      </dsp:nvSpPr>
      <dsp:spPr>
        <a:xfrm>
          <a:off x="49142" y="255012"/>
          <a:ext cx="850042" cy="850042"/>
        </a:xfrm>
        <a:prstGeom prst="ellipse">
          <a:avLst/>
        </a:prstGeom>
        <a:solidFill>
          <a:srgbClr val="ED7D31"/>
        </a:solidFill>
        <a:ln w="12700" cap="flat" cmpd="sng" algn="ctr">
          <a:solidFill>
            <a:srgbClr val="ED7D31">
              <a:hueOff val="0"/>
              <a:satOff val="0"/>
              <a:lumOff val="0"/>
              <a:alphaOff val="0"/>
            </a:srgb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sp>
    <dsp:sp modelId="{87240950-B9E0-466D-9C2A-FF0C68334363}">
      <dsp:nvSpPr>
        <dsp:cNvPr id="0" name=""/>
        <dsp:cNvSpPr/>
      </dsp:nvSpPr>
      <dsp:spPr>
        <a:xfrm>
          <a:off x="721355" y="1360067"/>
          <a:ext cx="6587440" cy="680033"/>
        </a:xfrm>
        <a:prstGeom prst="rect">
          <a:avLst/>
        </a:prstGeom>
        <a:solidFill>
          <a:sysClr val="window" lastClr="FFFFFF"/>
        </a:solidFill>
        <a:ln w="19050" cap="flat" cmpd="sng" algn="ctr">
          <a:solidFill>
            <a:srgbClr val="A5A5A5"/>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9777" tIns="60960" rIns="60960" bIns="60960" numCol="1" spcCol="1270" anchor="ctr" anchorCtr="0">
          <a:noAutofit/>
        </a:bodyPr>
        <a:lstStyle/>
        <a:p>
          <a:pPr marL="0" lvl="0" indent="0" algn="just" defTabSz="1066800">
            <a:lnSpc>
              <a:spcPct val="90000"/>
            </a:lnSpc>
            <a:spcBef>
              <a:spcPct val="0"/>
            </a:spcBef>
            <a:spcAft>
              <a:spcPct val="35000"/>
            </a:spcAft>
            <a:buNone/>
          </a:pPr>
          <a:r>
            <a:rPr lang="es-ES" sz="2400" b="1" kern="1200" dirty="0">
              <a:solidFill>
                <a:schemeClr val="bg1">
                  <a:lumMod val="95000"/>
                </a:schemeClr>
              </a:solidFill>
              <a:latin typeface="Trebuchet MS" panose="020B0603020202020204"/>
              <a:ea typeface="+mn-ea"/>
              <a:cs typeface="+mn-cs"/>
            </a:rPr>
            <a:t>Capítulo II</a:t>
          </a:r>
          <a:endParaRPr lang="es-CO" sz="2400" b="0" kern="1200" dirty="0">
            <a:solidFill>
              <a:schemeClr val="bg1">
                <a:lumMod val="95000"/>
              </a:schemeClr>
            </a:solidFill>
            <a:latin typeface="Trebuchet MS" panose="020B0603020202020204"/>
            <a:ea typeface="+mn-ea"/>
            <a:cs typeface="+mn-cs"/>
          </a:endParaRPr>
        </a:p>
      </dsp:txBody>
      <dsp:txXfrm>
        <a:off x="721355" y="1360067"/>
        <a:ext cx="6587440" cy="680033"/>
      </dsp:txXfrm>
    </dsp:sp>
    <dsp:sp modelId="{7335772B-FC7E-4A0C-B914-FD4E966D3C8E}">
      <dsp:nvSpPr>
        <dsp:cNvPr id="0" name=""/>
        <dsp:cNvSpPr/>
      </dsp:nvSpPr>
      <dsp:spPr>
        <a:xfrm>
          <a:off x="296334" y="1275063"/>
          <a:ext cx="850042" cy="850042"/>
        </a:xfrm>
        <a:prstGeom prst="ellipse">
          <a:avLst/>
        </a:prstGeom>
        <a:solidFill>
          <a:srgbClr val="A5A5A5"/>
        </a:solidFill>
        <a:ln w="12700" cap="flat" cmpd="sng" algn="ctr">
          <a:solidFill>
            <a:srgbClr val="A5A5A5">
              <a:hueOff val="0"/>
              <a:satOff val="0"/>
              <a:lumOff val="0"/>
              <a:alphaOff val="0"/>
            </a:srgb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sp>
    <dsp:sp modelId="{CFD6800A-2D9D-4C39-81D0-B8B42B5B359C}">
      <dsp:nvSpPr>
        <dsp:cNvPr id="0" name=""/>
        <dsp:cNvSpPr/>
      </dsp:nvSpPr>
      <dsp:spPr>
        <a:xfrm>
          <a:off x="474163" y="2380117"/>
          <a:ext cx="6834632" cy="680033"/>
        </a:xfrm>
        <a:prstGeom prst="rect">
          <a:avLst/>
        </a:prstGeom>
        <a:solidFill>
          <a:sysClr val="window" lastClr="FFFFFF"/>
        </a:solidFill>
        <a:ln w="190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9777" tIns="60960" rIns="60960" bIns="60960" numCol="1" spcCol="1270" anchor="ctr" anchorCtr="0">
          <a:noAutofit/>
        </a:bodyPr>
        <a:lstStyle/>
        <a:p>
          <a:pPr marL="0" lvl="0" indent="0" algn="just" defTabSz="1066800">
            <a:lnSpc>
              <a:spcPct val="90000"/>
            </a:lnSpc>
            <a:spcBef>
              <a:spcPct val="0"/>
            </a:spcBef>
            <a:spcAft>
              <a:spcPct val="35000"/>
            </a:spcAft>
            <a:buNone/>
          </a:pPr>
          <a:r>
            <a:rPr lang="es-ES" sz="2400" b="1" kern="1200" dirty="0">
              <a:solidFill>
                <a:schemeClr val="bg1">
                  <a:lumMod val="95000"/>
                </a:schemeClr>
              </a:solidFill>
              <a:latin typeface="Trebuchet MS" panose="020B0603020202020204"/>
              <a:ea typeface="+mn-ea"/>
              <a:cs typeface="+mn-cs"/>
            </a:rPr>
            <a:t>Alternativas</a:t>
          </a:r>
          <a:endParaRPr lang="es-CO" sz="2400" kern="1200" dirty="0">
            <a:solidFill>
              <a:schemeClr val="bg1">
                <a:lumMod val="95000"/>
              </a:schemeClr>
            </a:solidFill>
            <a:latin typeface="Trebuchet MS" panose="020B0603020202020204"/>
            <a:ea typeface="+mn-ea"/>
            <a:cs typeface="+mn-cs"/>
          </a:endParaRPr>
        </a:p>
      </dsp:txBody>
      <dsp:txXfrm>
        <a:off x="474163" y="2380117"/>
        <a:ext cx="6834632" cy="680033"/>
      </dsp:txXfrm>
    </dsp:sp>
    <dsp:sp modelId="{030B61D2-56BC-48CB-9C76-AA98C98A63FC}">
      <dsp:nvSpPr>
        <dsp:cNvPr id="0" name=""/>
        <dsp:cNvSpPr/>
      </dsp:nvSpPr>
      <dsp:spPr>
        <a:xfrm>
          <a:off x="49142" y="2295113"/>
          <a:ext cx="850042" cy="850042"/>
        </a:xfrm>
        <a:prstGeom prst="ellipse">
          <a:avLst/>
        </a:prstGeom>
        <a:solidFill>
          <a:srgbClr val="FFC000"/>
        </a:solidFill>
        <a:ln w="12700" cap="flat" cmpd="sng" algn="ctr">
          <a:solidFill>
            <a:srgbClr val="FFC000">
              <a:hueOff val="0"/>
              <a:satOff val="0"/>
              <a:lumOff val="0"/>
              <a:alphaOff val="0"/>
            </a:srgb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2EB774-56A4-42A5-BFCA-FF3C01456B8E}">
      <dsp:nvSpPr>
        <dsp:cNvPr id="0" name=""/>
        <dsp:cNvSpPr/>
      </dsp:nvSpPr>
      <dsp:spPr>
        <a:xfrm>
          <a:off x="-3843288" y="-590228"/>
          <a:ext cx="4580625" cy="4580625"/>
        </a:xfrm>
        <a:prstGeom prst="blockArc">
          <a:avLst>
            <a:gd name="adj1" fmla="val 18900000"/>
            <a:gd name="adj2" fmla="val 2700000"/>
            <a:gd name="adj3" fmla="val 296"/>
          </a:avLst>
        </a:prstGeom>
        <a:noFill/>
        <a:ln w="12700" cap="flat" cmpd="sng" algn="ctr">
          <a:solidFill>
            <a:srgbClr val="ED7D31">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AA457717-AEAD-4EB5-A481-1E2CB613B521}">
      <dsp:nvSpPr>
        <dsp:cNvPr id="0" name=""/>
        <dsp:cNvSpPr/>
      </dsp:nvSpPr>
      <dsp:spPr>
        <a:xfrm>
          <a:off x="474163" y="379485"/>
          <a:ext cx="6834632" cy="680033"/>
        </a:xfrm>
        <a:prstGeom prst="rect">
          <a:avLst/>
        </a:prstGeom>
        <a:solidFill>
          <a:sysClr val="window" lastClr="FFFFFF"/>
        </a:solidFill>
        <a:ln w="19050" cap="flat" cmpd="sng" algn="ctr">
          <a:solidFill>
            <a:srgbClr val="ED7D3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9777" tIns="60960" rIns="60960" bIns="60960" numCol="1" spcCol="1270" anchor="ctr" anchorCtr="0">
          <a:noAutofit/>
        </a:bodyPr>
        <a:lstStyle/>
        <a:p>
          <a:pPr marL="0" lvl="0" indent="0" algn="just" defTabSz="1066800">
            <a:lnSpc>
              <a:spcPct val="90000"/>
            </a:lnSpc>
            <a:spcBef>
              <a:spcPct val="0"/>
            </a:spcBef>
            <a:spcAft>
              <a:spcPct val="35000"/>
            </a:spcAft>
            <a:buNone/>
          </a:pPr>
          <a:r>
            <a:rPr lang="es-ES" sz="2400" b="1" kern="1200" dirty="0">
              <a:solidFill>
                <a:schemeClr val="bg1">
                  <a:lumMod val="95000"/>
                </a:schemeClr>
              </a:solidFill>
              <a:latin typeface="Trebuchet MS" panose="020B0603020202020204"/>
              <a:ea typeface="+mn-ea"/>
              <a:cs typeface="+mn-cs"/>
            </a:rPr>
            <a:t>Referenciamiento internacional</a:t>
          </a:r>
          <a:endParaRPr lang="es-CO" sz="2400" kern="1200" dirty="0">
            <a:solidFill>
              <a:schemeClr val="bg1">
                <a:lumMod val="95000"/>
              </a:schemeClr>
            </a:solidFill>
            <a:latin typeface="Trebuchet MS" panose="020B0603020202020204"/>
            <a:ea typeface="+mn-ea"/>
            <a:cs typeface="+mn-cs"/>
          </a:endParaRPr>
        </a:p>
      </dsp:txBody>
      <dsp:txXfrm>
        <a:off x="474163" y="379485"/>
        <a:ext cx="6834632" cy="680033"/>
      </dsp:txXfrm>
    </dsp:sp>
    <dsp:sp modelId="{F695ED73-FBA8-48C6-A421-CDAF80858F2E}">
      <dsp:nvSpPr>
        <dsp:cNvPr id="0" name=""/>
        <dsp:cNvSpPr/>
      </dsp:nvSpPr>
      <dsp:spPr>
        <a:xfrm>
          <a:off x="49142" y="255012"/>
          <a:ext cx="850042" cy="850042"/>
        </a:xfrm>
        <a:prstGeom prst="ellipse">
          <a:avLst/>
        </a:prstGeom>
        <a:solidFill>
          <a:srgbClr val="ED7D31"/>
        </a:solidFill>
        <a:ln w="12700" cap="flat" cmpd="sng" algn="ctr">
          <a:solidFill>
            <a:srgbClr val="ED7D31">
              <a:hueOff val="0"/>
              <a:satOff val="0"/>
              <a:lumOff val="0"/>
              <a:alphaOff val="0"/>
            </a:srgb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sp>
    <dsp:sp modelId="{87240950-B9E0-466D-9C2A-FF0C68334363}">
      <dsp:nvSpPr>
        <dsp:cNvPr id="0" name=""/>
        <dsp:cNvSpPr/>
      </dsp:nvSpPr>
      <dsp:spPr>
        <a:xfrm>
          <a:off x="721355" y="1360067"/>
          <a:ext cx="6587440" cy="680033"/>
        </a:xfrm>
        <a:prstGeom prst="rect">
          <a:avLst/>
        </a:prstGeom>
        <a:solidFill>
          <a:sysClr val="window" lastClr="FFFFFF"/>
        </a:solidFill>
        <a:ln w="19050" cap="flat" cmpd="sng" algn="ctr">
          <a:solidFill>
            <a:srgbClr val="A5A5A5"/>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9777" tIns="60960" rIns="60960" bIns="60960" numCol="1" spcCol="1270" anchor="ctr" anchorCtr="0">
          <a:noAutofit/>
        </a:bodyPr>
        <a:lstStyle/>
        <a:p>
          <a:pPr marL="0" lvl="0" indent="0" algn="just" defTabSz="1066800">
            <a:lnSpc>
              <a:spcPct val="90000"/>
            </a:lnSpc>
            <a:spcBef>
              <a:spcPct val="0"/>
            </a:spcBef>
            <a:spcAft>
              <a:spcPct val="35000"/>
            </a:spcAft>
            <a:buNone/>
          </a:pPr>
          <a:r>
            <a:rPr lang="es-ES" sz="2400" b="1" kern="1200" dirty="0">
              <a:solidFill>
                <a:srgbClr val="E7E6E6">
                  <a:lumMod val="50000"/>
                </a:srgbClr>
              </a:solidFill>
              <a:latin typeface="Trebuchet MS" panose="020B0603020202020204"/>
              <a:ea typeface="+mn-ea"/>
              <a:cs typeface="+mn-cs"/>
            </a:rPr>
            <a:t>Capítulo II</a:t>
          </a:r>
          <a:endParaRPr lang="es-CO" sz="2400" b="0" kern="1200" dirty="0">
            <a:solidFill>
              <a:srgbClr val="E7E6E6">
                <a:lumMod val="50000"/>
              </a:srgbClr>
            </a:solidFill>
            <a:latin typeface="Trebuchet MS" panose="020B0603020202020204"/>
            <a:ea typeface="+mn-ea"/>
            <a:cs typeface="+mn-cs"/>
          </a:endParaRPr>
        </a:p>
      </dsp:txBody>
      <dsp:txXfrm>
        <a:off x="721355" y="1360067"/>
        <a:ext cx="6587440" cy="680033"/>
      </dsp:txXfrm>
    </dsp:sp>
    <dsp:sp modelId="{7335772B-FC7E-4A0C-B914-FD4E966D3C8E}">
      <dsp:nvSpPr>
        <dsp:cNvPr id="0" name=""/>
        <dsp:cNvSpPr/>
      </dsp:nvSpPr>
      <dsp:spPr>
        <a:xfrm>
          <a:off x="296334" y="1275063"/>
          <a:ext cx="850042" cy="850042"/>
        </a:xfrm>
        <a:prstGeom prst="ellipse">
          <a:avLst/>
        </a:prstGeom>
        <a:solidFill>
          <a:srgbClr val="A5A5A5"/>
        </a:solidFill>
        <a:ln w="12700" cap="flat" cmpd="sng" algn="ctr">
          <a:solidFill>
            <a:srgbClr val="A5A5A5">
              <a:hueOff val="0"/>
              <a:satOff val="0"/>
              <a:lumOff val="0"/>
              <a:alphaOff val="0"/>
            </a:srgb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sp>
    <dsp:sp modelId="{CFD6800A-2D9D-4C39-81D0-B8B42B5B359C}">
      <dsp:nvSpPr>
        <dsp:cNvPr id="0" name=""/>
        <dsp:cNvSpPr/>
      </dsp:nvSpPr>
      <dsp:spPr>
        <a:xfrm>
          <a:off x="474163" y="2380117"/>
          <a:ext cx="6834632" cy="680033"/>
        </a:xfrm>
        <a:prstGeom prst="rect">
          <a:avLst/>
        </a:prstGeom>
        <a:solidFill>
          <a:sysClr val="window" lastClr="FFFFFF"/>
        </a:solidFill>
        <a:ln w="190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9777" tIns="60960" rIns="60960" bIns="60960" numCol="1" spcCol="1270" anchor="ctr" anchorCtr="0">
          <a:noAutofit/>
        </a:bodyPr>
        <a:lstStyle/>
        <a:p>
          <a:pPr marL="0" lvl="0" indent="0" algn="just" defTabSz="1066800">
            <a:lnSpc>
              <a:spcPct val="90000"/>
            </a:lnSpc>
            <a:spcBef>
              <a:spcPct val="0"/>
            </a:spcBef>
            <a:spcAft>
              <a:spcPct val="35000"/>
            </a:spcAft>
            <a:buNone/>
          </a:pPr>
          <a:r>
            <a:rPr lang="es-ES" sz="2400" b="1" kern="1200" dirty="0">
              <a:solidFill>
                <a:schemeClr val="bg1">
                  <a:lumMod val="95000"/>
                </a:schemeClr>
              </a:solidFill>
              <a:latin typeface="Trebuchet MS" panose="020B0603020202020204"/>
              <a:ea typeface="+mn-ea"/>
              <a:cs typeface="+mn-cs"/>
            </a:rPr>
            <a:t>Alternativas</a:t>
          </a:r>
          <a:endParaRPr lang="es-CO" sz="2400" kern="1200" dirty="0">
            <a:solidFill>
              <a:schemeClr val="bg1">
                <a:lumMod val="95000"/>
              </a:schemeClr>
            </a:solidFill>
            <a:latin typeface="Trebuchet MS" panose="020B0603020202020204"/>
            <a:ea typeface="+mn-ea"/>
            <a:cs typeface="+mn-cs"/>
          </a:endParaRPr>
        </a:p>
      </dsp:txBody>
      <dsp:txXfrm>
        <a:off x="474163" y="2380117"/>
        <a:ext cx="6834632" cy="680033"/>
      </dsp:txXfrm>
    </dsp:sp>
    <dsp:sp modelId="{030B61D2-56BC-48CB-9C76-AA98C98A63FC}">
      <dsp:nvSpPr>
        <dsp:cNvPr id="0" name=""/>
        <dsp:cNvSpPr/>
      </dsp:nvSpPr>
      <dsp:spPr>
        <a:xfrm>
          <a:off x="49142" y="2295113"/>
          <a:ext cx="850042" cy="850042"/>
        </a:xfrm>
        <a:prstGeom prst="ellipse">
          <a:avLst/>
        </a:prstGeom>
        <a:solidFill>
          <a:srgbClr val="FFC000"/>
        </a:solidFill>
        <a:ln w="12700" cap="flat" cmpd="sng" algn="ctr">
          <a:solidFill>
            <a:srgbClr val="FFC000">
              <a:hueOff val="0"/>
              <a:satOff val="0"/>
              <a:lumOff val="0"/>
              <a:alphaOff val="0"/>
            </a:srgb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2EB774-56A4-42A5-BFCA-FF3C01456B8E}">
      <dsp:nvSpPr>
        <dsp:cNvPr id="0" name=""/>
        <dsp:cNvSpPr/>
      </dsp:nvSpPr>
      <dsp:spPr>
        <a:xfrm>
          <a:off x="-3843288" y="-590228"/>
          <a:ext cx="4580625" cy="4580625"/>
        </a:xfrm>
        <a:prstGeom prst="blockArc">
          <a:avLst>
            <a:gd name="adj1" fmla="val 18900000"/>
            <a:gd name="adj2" fmla="val 2700000"/>
            <a:gd name="adj3" fmla="val 296"/>
          </a:avLst>
        </a:prstGeom>
        <a:noFill/>
        <a:ln w="12700" cap="flat" cmpd="sng" algn="ctr">
          <a:solidFill>
            <a:srgbClr val="ED7D31">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AA457717-AEAD-4EB5-A481-1E2CB613B521}">
      <dsp:nvSpPr>
        <dsp:cNvPr id="0" name=""/>
        <dsp:cNvSpPr/>
      </dsp:nvSpPr>
      <dsp:spPr>
        <a:xfrm>
          <a:off x="474163" y="379485"/>
          <a:ext cx="6834632" cy="680033"/>
        </a:xfrm>
        <a:prstGeom prst="rect">
          <a:avLst/>
        </a:prstGeom>
        <a:solidFill>
          <a:sysClr val="window" lastClr="FFFFFF"/>
        </a:solidFill>
        <a:ln w="19050" cap="flat" cmpd="sng" algn="ctr">
          <a:solidFill>
            <a:srgbClr val="ED7D3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9777" tIns="60960" rIns="60960" bIns="60960" numCol="1" spcCol="1270" anchor="ctr" anchorCtr="0">
          <a:noAutofit/>
        </a:bodyPr>
        <a:lstStyle/>
        <a:p>
          <a:pPr marL="0" lvl="0" indent="0" algn="just" defTabSz="1066800">
            <a:lnSpc>
              <a:spcPct val="90000"/>
            </a:lnSpc>
            <a:spcBef>
              <a:spcPct val="0"/>
            </a:spcBef>
            <a:spcAft>
              <a:spcPct val="35000"/>
            </a:spcAft>
            <a:buNone/>
          </a:pPr>
          <a:r>
            <a:rPr lang="es-ES" sz="2400" b="1" kern="1200" dirty="0">
              <a:solidFill>
                <a:schemeClr val="bg1">
                  <a:lumMod val="95000"/>
                </a:schemeClr>
              </a:solidFill>
              <a:latin typeface="Trebuchet MS" panose="020B0603020202020204"/>
              <a:ea typeface="+mn-ea"/>
              <a:cs typeface="+mn-cs"/>
            </a:rPr>
            <a:t>Referenciamiento internacional</a:t>
          </a:r>
          <a:endParaRPr lang="es-CO" sz="2400" kern="1200" dirty="0">
            <a:solidFill>
              <a:schemeClr val="bg1">
                <a:lumMod val="95000"/>
              </a:schemeClr>
            </a:solidFill>
            <a:latin typeface="Trebuchet MS" panose="020B0603020202020204"/>
            <a:ea typeface="+mn-ea"/>
            <a:cs typeface="+mn-cs"/>
          </a:endParaRPr>
        </a:p>
      </dsp:txBody>
      <dsp:txXfrm>
        <a:off x="474163" y="379485"/>
        <a:ext cx="6834632" cy="680033"/>
      </dsp:txXfrm>
    </dsp:sp>
    <dsp:sp modelId="{F695ED73-FBA8-48C6-A421-CDAF80858F2E}">
      <dsp:nvSpPr>
        <dsp:cNvPr id="0" name=""/>
        <dsp:cNvSpPr/>
      </dsp:nvSpPr>
      <dsp:spPr>
        <a:xfrm>
          <a:off x="49142" y="255012"/>
          <a:ext cx="850042" cy="850042"/>
        </a:xfrm>
        <a:prstGeom prst="ellipse">
          <a:avLst/>
        </a:prstGeom>
        <a:solidFill>
          <a:srgbClr val="ED7D31"/>
        </a:solidFill>
        <a:ln w="12700" cap="flat" cmpd="sng" algn="ctr">
          <a:solidFill>
            <a:srgbClr val="ED7D31">
              <a:hueOff val="0"/>
              <a:satOff val="0"/>
              <a:lumOff val="0"/>
              <a:alphaOff val="0"/>
            </a:srgb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sp>
    <dsp:sp modelId="{87240950-B9E0-466D-9C2A-FF0C68334363}">
      <dsp:nvSpPr>
        <dsp:cNvPr id="0" name=""/>
        <dsp:cNvSpPr/>
      </dsp:nvSpPr>
      <dsp:spPr>
        <a:xfrm>
          <a:off x="721355" y="1360067"/>
          <a:ext cx="6587440" cy="680033"/>
        </a:xfrm>
        <a:prstGeom prst="rect">
          <a:avLst/>
        </a:prstGeom>
        <a:solidFill>
          <a:sysClr val="window" lastClr="FFFFFF"/>
        </a:solidFill>
        <a:ln w="19050" cap="flat" cmpd="sng" algn="ctr">
          <a:solidFill>
            <a:srgbClr val="A5A5A5"/>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9777" tIns="60960" rIns="60960" bIns="60960" numCol="1" spcCol="1270" anchor="ctr" anchorCtr="0">
          <a:noAutofit/>
        </a:bodyPr>
        <a:lstStyle/>
        <a:p>
          <a:pPr marL="0" lvl="0" indent="0" algn="just" defTabSz="1066800">
            <a:lnSpc>
              <a:spcPct val="90000"/>
            </a:lnSpc>
            <a:spcBef>
              <a:spcPct val="0"/>
            </a:spcBef>
            <a:spcAft>
              <a:spcPct val="35000"/>
            </a:spcAft>
            <a:buNone/>
          </a:pPr>
          <a:r>
            <a:rPr lang="es-ES" sz="2400" b="1" kern="1200" dirty="0">
              <a:solidFill>
                <a:schemeClr val="bg1">
                  <a:lumMod val="95000"/>
                </a:schemeClr>
              </a:solidFill>
              <a:latin typeface="Trebuchet MS" panose="020B0603020202020204"/>
              <a:ea typeface="+mn-ea"/>
              <a:cs typeface="+mn-cs"/>
            </a:rPr>
            <a:t>Capítulo II</a:t>
          </a:r>
          <a:endParaRPr lang="es-CO" sz="2400" b="0" kern="1200" dirty="0">
            <a:solidFill>
              <a:schemeClr val="bg1">
                <a:lumMod val="95000"/>
              </a:schemeClr>
            </a:solidFill>
            <a:latin typeface="Trebuchet MS" panose="020B0603020202020204"/>
            <a:ea typeface="+mn-ea"/>
            <a:cs typeface="+mn-cs"/>
          </a:endParaRPr>
        </a:p>
      </dsp:txBody>
      <dsp:txXfrm>
        <a:off x="721355" y="1360067"/>
        <a:ext cx="6587440" cy="680033"/>
      </dsp:txXfrm>
    </dsp:sp>
    <dsp:sp modelId="{7335772B-FC7E-4A0C-B914-FD4E966D3C8E}">
      <dsp:nvSpPr>
        <dsp:cNvPr id="0" name=""/>
        <dsp:cNvSpPr/>
      </dsp:nvSpPr>
      <dsp:spPr>
        <a:xfrm>
          <a:off x="296334" y="1275063"/>
          <a:ext cx="850042" cy="850042"/>
        </a:xfrm>
        <a:prstGeom prst="ellipse">
          <a:avLst/>
        </a:prstGeom>
        <a:solidFill>
          <a:srgbClr val="A5A5A5"/>
        </a:solidFill>
        <a:ln w="12700" cap="flat" cmpd="sng" algn="ctr">
          <a:solidFill>
            <a:srgbClr val="A5A5A5">
              <a:hueOff val="0"/>
              <a:satOff val="0"/>
              <a:lumOff val="0"/>
              <a:alphaOff val="0"/>
            </a:srgb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sp>
    <dsp:sp modelId="{CFD6800A-2D9D-4C39-81D0-B8B42B5B359C}">
      <dsp:nvSpPr>
        <dsp:cNvPr id="0" name=""/>
        <dsp:cNvSpPr/>
      </dsp:nvSpPr>
      <dsp:spPr>
        <a:xfrm>
          <a:off x="474163" y="2380117"/>
          <a:ext cx="6834632" cy="680033"/>
        </a:xfrm>
        <a:prstGeom prst="rect">
          <a:avLst/>
        </a:prstGeom>
        <a:solidFill>
          <a:sysClr val="window" lastClr="FFFFFF"/>
        </a:solidFill>
        <a:ln w="190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9777" tIns="60960" rIns="60960" bIns="60960" numCol="1" spcCol="1270" anchor="ctr" anchorCtr="0">
          <a:noAutofit/>
        </a:bodyPr>
        <a:lstStyle/>
        <a:p>
          <a:pPr marL="0" lvl="0" indent="0" algn="just" defTabSz="1066800">
            <a:lnSpc>
              <a:spcPct val="90000"/>
            </a:lnSpc>
            <a:spcBef>
              <a:spcPct val="0"/>
            </a:spcBef>
            <a:spcAft>
              <a:spcPct val="35000"/>
            </a:spcAft>
            <a:buNone/>
          </a:pPr>
          <a:r>
            <a:rPr lang="es-ES" sz="2400" b="1" kern="1200" dirty="0">
              <a:solidFill>
                <a:srgbClr val="E7E6E6">
                  <a:lumMod val="50000"/>
                </a:srgbClr>
              </a:solidFill>
              <a:latin typeface="Trebuchet MS" panose="020B0603020202020204"/>
              <a:ea typeface="+mn-ea"/>
              <a:cs typeface="+mn-cs"/>
            </a:rPr>
            <a:t>Alternativas</a:t>
          </a:r>
          <a:endParaRPr lang="es-CO" sz="2400" kern="1200" dirty="0">
            <a:solidFill>
              <a:srgbClr val="E7E6E6">
                <a:lumMod val="50000"/>
              </a:srgbClr>
            </a:solidFill>
            <a:latin typeface="Trebuchet MS" panose="020B0603020202020204"/>
            <a:ea typeface="+mn-ea"/>
            <a:cs typeface="+mn-cs"/>
          </a:endParaRPr>
        </a:p>
      </dsp:txBody>
      <dsp:txXfrm>
        <a:off x="474163" y="2380117"/>
        <a:ext cx="6834632" cy="680033"/>
      </dsp:txXfrm>
    </dsp:sp>
    <dsp:sp modelId="{030B61D2-56BC-48CB-9C76-AA98C98A63FC}">
      <dsp:nvSpPr>
        <dsp:cNvPr id="0" name=""/>
        <dsp:cNvSpPr/>
      </dsp:nvSpPr>
      <dsp:spPr>
        <a:xfrm>
          <a:off x="49142" y="2295113"/>
          <a:ext cx="850042" cy="850042"/>
        </a:xfrm>
        <a:prstGeom prst="ellipse">
          <a:avLst/>
        </a:prstGeom>
        <a:solidFill>
          <a:srgbClr val="FFC000"/>
        </a:solidFill>
        <a:ln w="12700" cap="flat" cmpd="sng" algn="ctr">
          <a:solidFill>
            <a:srgbClr val="FFC000">
              <a:hueOff val="0"/>
              <a:satOff val="0"/>
              <a:lumOff val="0"/>
              <a:alphaOff val="0"/>
            </a:srgb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EECB49-D432-44D5-86B9-808B5AC952B0}">
      <dsp:nvSpPr>
        <dsp:cNvPr id="0" name=""/>
        <dsp:cNvSpPr/>
      </dsp:nvSpPr>
      <dsp:spPr>
        <a:xfrm>
          <a:off x="0" y="314423"/>
          <a:ext cx="8229600" cy="352800"/>
        </a:xfrm>
        <a:prstGeom prst="rect">
          <a:avLst/>
        </a:prstGeom>
        <a:solidFill>
          <a:sysClr val="window" lastClr="FFFFFF">
            <a:alpha val="90000"/>
            <a:hueOff val="0"/>
            <a:satOff val="0"/>
            <a:lumOff val="0"/>
            <a:alphaOff val="0"/>
          </a:sysClr>
        </a:solidFill>
        <a:ln w="12700" cap="flat" cmpd="sng" algn="ctr">
          <a:solidFill>
            <a:srgbClr val="ED7D31">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sp:spPr>
      <dsp:style>
        <a:lnRef idx="0">
          <a:scrgbClr r="0" g="0" b="0"/>
        </a:lnRef>
        <a:fillRef idx="1">
          <a:scrgbClr r="0" g="0" b="0"/>
        </a:fillRef>
        <a:effectRef idx="0">
          <a:scrgbClr r="0" g="0" b="0"/>
        </a:effectRef>
        <a:fontRef idx="minor"/>
      </dsp:style>
    </dsp:sp>
    <dsp:sp modelId="{563FC6FD-0F29-466E-BD2A-21BC0F10E038}">
      <dsp:nvSpPr>
        <dsp:cNvPr id="0" name=""/>
        <dsp:cNvSpPr/>
      </dsp:nvSpPr>
      <dsp:spPr>
        <a:xfrm>
          <a:off x="411480" y="107783"/>
          <a:ext cx="5760720" cy="413280"/>
        </a:xfrm>
        <a:prstGeom prst="roundRect">
          <a:avLst/>
        </a:prstGeom>
        <a:gradFill rotWithShape="0">
          <a:gsLst>
            <a:gs pos="0">
              <a:srgbClr val="F18C55">
                <a:alpha val="70000"/>
              </a:srgbClr>
            </a:gs>
            <a:gs pos="50000">
              <a:srgbClr val="ED7D31">
                <a:hueOff val="0"/>
                <a:satOff val="0"/>
                <a:lumOff val="0"/>
                <a:alphaOff val="0"/>
                <a:satMod val="110000"/>
                <a:lumMod val="100000"/>
                <a:shade val="100000"/>
              </a:srgbClr>
            </a:gs>
            <a:gs pos="100000">
              <a:srgbClr val="ED7D31">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solidFill>
                <a:sysClr val="window" lastClr="FFFFFF"/>
              </a:solidFill>
              <a:latin typeface="+mj-lt"/>
              <a:ea typeface="+mn-ea"/>
              <a:cs typeface="Calibri" panose="020F0502020204030204" pitchFamily="34" charset="0"/>
            </a:rPr>
            <a:t>Antecedentes y variables </a:t>
          </a:r>
          <a:r>
            <a:rPr lang="es-ES" sz="2400" b="0" kern="1200" baseline="30000" dirty="0">
              <a:latin typeface="+mj-lt"/>
              <a:cs typeface="Calibri" panose="020F0502020204030204" pitchFamily="34" charset="0"/>
            </a:rPr>
            <a:t>(1)</a:t>
          </a:r>
          <a:endParaRPr lang="es-CO" sz="2400" b="0" kern="1200" dirty="0">
            <a:latin typeface="+mj-lt"/>
            <a:cs typeface="Calibri" panose="020F0502020204030204" pitchFamily="34" charset="0"/>
          </a:endParaRPr>
        </a:p>
      </dsp:txBody>
      <dsp:txXfrm>
        <a:off x="431655" y="127958"/>
        <a:ext cx="5720370" cy="372930"/>
      </dsp:txXfrm>
    </dsp:sp>
    <dsp:sp modelId="{44B9B335-C36E-4F96-9CDE-06FBA7BB3D21}">
      <dsp:nvSpPr>
        <dsp:cNvPr id="0" name=""/>
        <dsp:cNvSpPr/>
      </dsp:nvSpPr>
      <dsp:spPr>
        <a:xfrm>
          <a:off x="0" y="949463"/>
          <a:ext cx="8229600" cy="352800"/>
        </a:xfrm>
        <a:prstGeom prst="rect">
          <a:avLst/>
        </a:prstGeom>
        <a:solidFill>
          <a:schemeClr val="lt1">
            <a:alpha val="90000"/>
            <a:hueOff val="0"/>
            <a:satOff val="0"/>
            <a:lumOff val="0"/>
            <a:alphaOff val="0"/>
          </a:schemeClr>
        </a:solidFill>
        <a:ln w="12700">
          <a:solidFill>
            <a:schemeClr val="tx2"/>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58C7DFA4-F446-4D30-BE02-961EF4E6B64F}">
      <dsp:nvSpPr>
        <dsp:cNvPr id="0" name=""/>
        <dsp:cNvSpPr/>
      </dsp:nvSpPr>
      <dsp:spPr>
        <a:xfrm>
          <a:off x="411480" y="742823"/>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Información general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sp:txBody>
      <dsp:txXfrm>
        <a:off x="431655" y="762998"/>
        <a:ext cx="5720370" cy="372930"/>
      </dsp:txXfrm>
    </dsp:sp>
    <dsp:sp modelId="{A96CAAAE-D842-4095-9395-BFE1D68EF363}">
      <dsp:nvSpPr>
        <dsp:cNvPr id="0" name=""/>
        <dsp:cNvSpPr/>
      </dsp:nvSpPr>
      <dsp:spPr>
        <a:xfrm>
          <a:off x="0" y="1584503"/>
          <a:ext cx="8229600" cy="352800"/>
        </a:xfrm>
        <a:prstGeom prst="rect">
          <a:avLst/>
        </a:prstGeom>
        <a:solidFill>
          <a:sysClr val="window" lastClr="FFFFFF">
            <a:alpha val="90000"/>
            <a:hueOff val="0"/>
            <a:satOff val="0"/>
            <a:lumOff val="0"/>
            <a:alphaOff val="0"/>
          </a:sysClr>
        </a:solidFill>
        <a:ln w="12700" cap="flat" cmpd="sng" algn="ctr">
          <a:solidFill>
            <a:srgbClr val="FFC000">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sp:spPr>
      <dsp:style>
        <a:lnRef idx="0">
          <a:scrgbClr r="0" g="0" b="0"/>
        </a:lnRef>
        <a:fillRef idx="1">
          <a:scrgbClr r="0" g="0" b="0"/>
        </a:fillRef>
        <a:effectRef idx="0">
          <a:scrgbClr r="0" g="0" b="0"/>
        </a:effectRef>
        <a:fontRef idx="minor"/>
      </dsp:style>
    </dsp:sp>
    <dsp:sp modelId="{43769E0B-3063-4125-8A7F-45B473C54491}">
      <dsp:nvSpPr>
        <dsp:cNvPr id="0" name=""/>
        <dsp:cNvSpPr/>
      </dsp:nvSpPr>
      <dsp:spPr>
        <a:xfrm>
          <a:off x="411480" y="1377864"/>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Árboles de problema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sp:txBody>
      <dsp:txXfrm>
        <a:off x="431655" y="1398039"/>
        <a:ext cx="5720370" cy="372930"/>
      </dsp:txXfrm>
    </dsp:sp>
    <dsp:sp modelId="{0A635A6A-A663-4354-93B3-61A4685513C1}">
      <dsp:nvSpPr>
        <dsp:cNvPr id="0" name=""/>
        <dsp:cNvSpPr/>
      </dsp:nvSpPr>
      <dsp:spPr>
        <a:xfrm>
          <a:off x="0" y="2219544"/>
          <a:ext cx="8229600" cy="352800"/>
        </a:xfrm>
        <a:prstGeom prst="rect">
          <a:avLst/>
        </a:prstGeom>
        <a:solidFill>
          <a:schemeClr val="lt1">
            <a:alpha val="90000"/>
            <a:hueOff val="0"/>
            <a:satOff val="0"/>
            <a:lumOff val="0"/>
            <a:alphaOff val="0"/>
          </a:schemeClr>
        </a:solidFill>
        <a:ln w="12700">
          <a:solidFill>
            <a:srgbClr val="4472C4"/>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EA4FDE71-8BD3-4318-8897-848DEF5F43D6}">
      <dsp:nvSpPr>
        <dsp:cNvPr id="0" name=""/>
        <dsp:cNvSpPr/>
      </dsp:nvSpPr>
      <dsp:spPr>
        <a:xfrm>
          <a:off x="411480" y="2012904"/>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Formulación de Alternativas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2033079"/>
        <a:ext cx="5720370" cy="372930"/>
      </dsp:txXfrm>
    </dsp:sp>
    <dsp:sp modelId="{B7398DEF-AB61-4EFB-A601-A63BD161F84C}">
      <dsp:nvSpPr>
        <dsp:cNvPr id="0" name=""/>
        <dsp:cNvSpPr/>
      </dsp:nvSpPr>
      <dsp:spPr>
        <a:xfrm>
          <a:off x="0" y="2854584"/>
          <a:ext cx="8229600" cy="352800"/>
        </a:xfrm>
        <a:prstGeom prst="rect">
          <a:avLst/>
        </a:prstGeom>
        <a:solidFill>
          <a:schemeClr val="lt1">
            <a:alpha val="90000"/>
            <a:hueOff val="0"/>
            <a:satOff val="0"/>
            <a:lumOff val="0"/>
            <a:alphaOff val="0"/>
          </a:schemeClr>
        </a:solidFill>
        <a:ln w="12700">
          <a:solidFill>
            <a:srgbClr val="70AD47"/>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99C4A412-2837-482C-A6E3-FE22EB1DB0A0}">
      <dsp:nvSpPr>
        <dsp:cNvPr id="0" name=""/>
        <dsp:cNvSpPr/>
      </dsp:nvSpPr>
      <dsp:spPr>
        <a:xfrm>
          <a:off x="411480" y="2647944"/>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Referenciamiento internacional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2668119"/>
        <a:ext cx="5720370" cy="372930"/>
      </dsp:txXfrm>
    </dsp:sp>
    <dsp:sp modelId="{5B697E4B-F5C0-4706-9816-4C4F52FC8568}">
      <dsp:nvSpPr>
        <dsp:cNvPr id="0" name=""/>
        <dsp:cNvSpPr/>
      </dsp:nvSpPr>
      <dsp:spPr>
        <a:xfrm>
          <a:off x="0" y="3489624"/>
          <a:ext cx="8229600" cy="352800"/>
        </a:xfrm>
        <a:prstGeom prst="rect">
          <a:avLst/>
        </a:prstGeom>
        <a:solidFill>
          <a:schemeClr val="lt1">
            <a:alpha val="90000"/>
            <a:hueOff val="0"/>
            <a:satOff val="0"/>
            <a:lumOff val="0"/>
            <a:alphaOff val="0"/>
          </a:schemeClr>
        </a:solidFill>
        <a:ln w="12700">
          <a:solidFill>
            <a:srgbClr val="A50021"/>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E0C1B96F-BEAD-4D0E-BACA-6D7ACE8305FD}">
      <dsp:nvSpPr>
        <dsp:cNvPr id="0" name=""/>
        <dsp:cNvSpPr/>
      </dsp:nvSpPr>
      <dsp:spPr>
        <a:xfrm>
          <a:off x="411480" y="3282983"/>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Buenas prácticas de los agentes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3303158"/>
        <a:ext cx="5720370" cy="3729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EECB49-D432-44D5-86B9-808B5AC952B0}">
      <dsp:nvSpPr>
        <dsp:cNvPr id="0" name=""/>
        <dsp:cNvSpPr/>
      </dsp:nvSpPr>
      <dsp:spPr>
        <a:xfrm>
          <a:off x="0" y="314423"/>
          <a:ext cx="8229600" cy="352800"/>
        </a:xfrm>
        <a:prstGeom prst="rect">
          <a:avLst/>
        </a:prstGeom>
        <a:solidFill>
          <a:sysClr val="window" lastClr="FFFFFF">
            <a:alpha val="90000"/>
            <a:hueOff val="0"/>
            <a:satOff val="0"/>
            <a:lumOff val="0"/>
            <a:alphaOff val="0"/>
          </a:sysClr>
        </a:solidFill>
        <a:ln w="12700" cap="flat" cmpd="sng" algn="ctr">
          <a:solidFill>
            <a:srgbClr val="ED7D31">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sp:spPr>
      <dsp:style>
        <a:lnRef idx="0">
          <a:scrgbClr r="0" g="0" b="0"/>
        </a:lnRef>
        <a:fillRef idx="1">
          <a:scrgbClr r="0" g="0" b="0"/>
        </a:fillRef>
        <a:effectRef idx="0">
          <a:scrgbClr r="0" g="0" b="0"/>
        </a:effectRef>
        <a:fontRef idx="minor"/>
      </dsp:style>
    </dsp:sp>
    <dsp:sp modelId="{563FC6FD-0F29-466E-BD2A-21BC0F10E038}">
      <dsp:nvSpPr>
        <dsp:cNvPr id="0" name=""/>
        <dsp:cNvSpPr/>
      </dsp:nvSpPr>
      <dsp:spPr>
        <a:xfrm>
          <a:off x="411480" y="107783"/>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solidFill>
                <a:sysClr val="window" lastClr="FFFFFF"/>
              </a:solidFill>
              <a:latin typeface="+mj-lt"/>
              <a:ea typeface="+mn-ea"/>
              <a:cs typeface="Calibri" panose="020F0502020204030204" pitchFamily="34" charset="0"/>
            </a:rPr>
            <a:t>Antecedentes y variables </a:t>
          </a:r>
          <a:r>
            <a:rPr lang="es-ES" sz="2400" b="0" kern="1200" baseline="30000" dirty="0">
              <a:latin typeface="+mj-lt"/>
              <a:cs typeface="Calibri" panose="020F0502020204030204" pitchFamily="34" charset="0"/>
            </a:rPr>
            <a:t>(1)</a:t>
          </a:r>
          <a:endParaRPr lang="es-CO" sz="2400" b="0" kern="1200" dirty="0">
            <a:latin typeface="+mj-lt"/>
            <a:cs typeface="Calibri" panose="020F0502020204030204" pitchFamily="34" charset="0"/>
          </a:endParaRPr>
        </a:p>
      </dsp:txBody>
      <dsp:txXfrm>
        <a:off x="431655" y="127958"/>
        <a:ext cx="5720370" cy="372930"/>
      </dsp:txXfrm>
    </dsp:sp>
    <dsp:sp modelId="{44B9B335-C36E-4F96-9CDE-06FBA7BB3D21}">
      <dsp:nvSpPr>
        <dsp:cNvPr id="0" name=""/>
        <dsp:cNvSpPr/>
      </dsp:nvSpPr>
      <dsp:spPr>
        <a:xfrm>
          <a:off x="0" y="949463"/>
          <a:ext cx="8229600" cy="352800"/>
        </a:xfrm>
        <a:prstGeom prst="rect">
          <a:avLst/>
        </a:prstGeom>
        <a:solidFill>
          <a:schemeClr val="lt1">
            <a:alpha val="90000"/>
            <a:hueOff val="0"/>
            <a:satOff val="0"/>
            <a:lumOff val="0"/>
            <a:alphaOff val="0"/>
          </a:schemeClr>
        </a:solidFill>
        <a:ln w="12700">
          <a:solidFill>
            <a:schemeClr val="tx2"/>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58C7DFA4-F446-4D30-BE02-961EF4E6B64F}">
      <dsp:nvSpPr>
        <dsp:cNvPr id="0" name=""/>
        <dsp:cNvSpPr/>
      </dsp:nvSpPr>
      <dsp:spPr>
        <a:xfrm>
          <a:off x="411480" y="742823"/>
          <a:ext cx="5760720" cy="413280"/>
        </a:xfrm>
        <a:prstGeom prst="roundRect">
          <a:avLst/>
        </a:prstGeom>
        <a:gradFill rotWithShape="0">
          <a:gsLst>
            <a:gs pos="0">
              <a:srgbClr val="A5A5A5">
                <a:hueOff val="0"/>
                <a:satOff val="0"/>
                <a:lumOff val="0"/>
                <a:satMod val="103000"/>
                <a:lumMod val="102000"/>
                <a:tint val="94000"/>
                <a:alpha val="70000"/>
              </a:srgbClr>
            </a:gs>
            <a:gs pos="50000">
              <a:srgbClr val="A5A5A5">
                <a:hueOff val="0"/>
                <a:satOff val="0"/>
                <a:lumOff val="0"/>
                <a:alphaOff val="0"/>
                <a:satMod val="110000"/>
                <a:lumMod val="100000"/>
                <a:shade val="100000"/>
              </a:srgbClr>
            </a:gs>
            <a:gs pos="100000">
              <a:srgbClr val="A5A5A5">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Información general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sp:txBody>
      <dsp:txXfrm>
        <a:off x="431655" y="762998"/>
        <a:ext cx="5720370" cy="372930"/>
      </dsp:txXfrm>
    </dsp:sp>
    <dsp:sp modelId="{A96CAAAE-D842-4095-9395-BFE1D68EF363}">
      <dsp:nvSpPr>
        <dsp:cNvPr id="0" name=""/>
        <dsp:cNvSpPr/>
      </dsp:nvSpPr>
      <dsp:spPr>
        <a:xfrm>
          <a:off x="0" y="1584503"/>
          <a:ext cx="8229600" cy="352800"/>
        </a:xfrm>
        <a:prstGeom prst="rect">
          <a:avLst/>
        </a:prstGeom>
        <a:solidFill>
          <a:sysClr val="window" lastClr="FFFFFF">
            <a:alpha val="90000"/>
            <a:hueOff val="0"/>
            <a:satOff val="0"/>
            <a:lumOff val="0"/>
            <a:alphaOff val="0"/>
          </a:sysClr>
        </a:solidFill>
        <a:ln w="12700" cap="flat" cmpd="sng" algn="ctr">
          <a:solidFill>
            <a:srgbClr val="FFC000">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sp:spPr>
      <dsp:style>
        <a:lnRef idx="0">
          <a:scrgbClr r="0" g="0" b="0"/>
        </a:lnRef>
        <a:fillRef idx="1">
          <a:scrgbClr r="0" g="0" b="0"/>
        </a:fillRef>
        <a:effectRef idx="0">
          <a:scrgbClr r="0" g="0" b="0"/>
        </a:effectRef>
        <a:fontRef idx="minor"/>
      </dsp:style>
    </dsp:sp>
    <dsp:sp modelId="{43769E0B-3063-4125-8A7F-45B473C54491}">
      <dsp:nvSpPr>
        <dsp:cNvPr id="0" name=""/>
        <dsp:cNvSpPr/>
      </dsp:nvSpPr>
      <dsp:spPr>
        <a:xfrm>
          <a:off x="411480" y="1377864"/>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Árboles de problema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sp:txBody>
      <dsp:txXfrm>
        <a:off x="431655" y="1398039"/>
        <a:ext cx="5720370" cy="372930"/>
      </dsp:txXfrm>
    </dsp:sp>
    <dsp:sp modelId="{0A635A6A-A663-4354-93B3-61A4685513C1}">
      <dsp:nvSpPr>
        <dsp:cNvPr id="0" name=""/>
        <dsp:cNvSpPr/>
      </dsp:nvSpPr>
      <dsp:spPr>
        <a:xfrm>
          <a:off x="0" y="2219544"/>
          <a:ext cx="8229600" cy="352800"/>
        </a:xfrm>
        <a:prstGeom prst="rect">
          <a:avLst/>
        </a:prstGeom>
        <a:solidFill>
          <a:schemeClr val="lt1">
            <a:alpha val="90000"/>
            <a:hueOff val="0"/>
            <a:satOff val="0"/>
            <a:lumOff val="0"/>
            <a:alphaOff val="0"/>
          </a:schemeClr>
        </a:solidFill>
        <a:ln w="12700">
          <a:solidFill>
            <a:srgbClr val="4472C4"/>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EA4FDE71-8BD3-4318-8897-848DEF5F43D6}">
      <dsp:nvSpPr>
        <dsp:cNvPr id="0" name=""/>
        <dsp:cNvSpPr/>
      </dsp:nvSpPr>
      <dsp:spPr>
        <a:xfrm>
          <a:off x="411480" y="2012904"/>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Formulación de Alternativas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2033079"/>
        <a:ext cx="5720370" cy="372930"/>
      </dsp:txXfrm>
    </dsp:sp>
    <dsp:sp modelId="{B7398DEF-AB61-4EFB-A601-A63BD161F84C}">
      <dsp:nvSpPr>
        <dsp:cNvPr id="0" name=""/>
        <dsp:cNvSpPr/>
      </dsp:nvSpPr>
      <dsp:spPr>
        <a:xfrm>
          <a:off x="0" y="2854584"/>
          <a:ext cx="8229600" cy="352800"/>
        </a:xfrm>
        <a:prstGeom prst="rect">
          <a:avLst/>
        </a:prstGeom>
        <a:solidFill>
          <a:schemeClr val="lt1">
            <a:alpha val="90000"/>
            <a:hueOff val="0"/>
            <a:satOff val="0"/>
            <a:lumOff val="0"/>
            <a:alphaOff val="0"/>
          </a:schemeClr>
        </a:solidFill>
        <a:ln w="12700">
          <a:solidFill>
            <a:srgbClr val="70AD47"/>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99C4A412-2837-482C-A6E3-FE22EB1DB0A0}">
      <dsp:nvSpPr>
        <dsp:cNvPr id="0" name=""/>
        <dsp:cNvSpPr/>
      </dsp:nvSpPr>
      <dsp:spPr>
        <a:xfrm>
          <a:off x="411480" y="2647944"/>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Referenciamiento internacional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2668119"/>
        <a:ext cx="5720370" cy="372930"/>
      </dsp:txXfrm>
    </dsp:sp>
    <dsp:sp modelId="{5B697E4B-F5C0-4706-9816-4C4F52FC8568}">
      <dsp:nvSpPr>
        <dsp:cNvPr id="0" name=""/>
        <dsp:cNvSpPr/>
      </dsp:nvSpPr>
      <dsp:spPr>
        <a:xfrm>
          <a:off x="0" y="3489624"/>
          <a:ext cx="8229600" cy="352800"/>
        </a:xfrm>
        <a:prstGeom prst="rect">
          <a:avLst/>
        </a:prstGeom>
        <a:solidFill>
          <a:schemeClr val="lt1">
            <a:alpha val="90000"/>
            <a:hueOff val="0"/>
            <a:satOff val="0"/>
            <a:lumOff val="0"/>
            <a:alphaOff val="0"/>
          </a:schemeClr>
        </a:solidFill>
        <a:ln w="12700">
          <a:solidFill>
            <a:srgbClr val="A50021"/>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E0C1B96F-BEAD-4D0E-BACA-6D7ACE8305FD}">
      <dsp:nvSpPr>
        <dsp:cNvPr id="0" name=""/>
        <dsp:cNvSpPr/>
      </dsp:nvSpPr>
      <dsp:spPr>
        <a:xfrm>
          <a:off x="411480" y="3282983"/>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Buenas prácticas de los agentes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3303158"/>
        <a:ext cx="5720370" cy="3729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EECB49-D432-44D5-86B9-808B5AC952B0}">
      <dsp:nvSpPr>
        <dsp:cNvPr id="0" name=""/>
        <dsp:cNvSpPr/>
      </dsp:nvSpPr>
      <dsp:spPr>
        <a:xfrm>
          <a:off x="0" y="314423"/>
          <a:ext cx="8229600" cy="352800"/>
        </a:xfrm>
        <a:prstGeom prst="rect">
          <a:avLst/>
        </a:prstGeom>
        <a:solidFill>
          <a:sysClr val="window" lastClr="FFFFFF">
            <a:alpha val="90000"/>
            <a:hueOff val="0"/>
            <a:satOff val="0"/>
            <a:lumOff val="0"/>
            <a:alphaOff val="0"/>
          </a:sysClr>
        </a:solidFill>
        <a:ln w="12700" cap="flat" cmpd="sng" algn="ctr">
          <a:solidFill>
            <a:srgbClr val="ED7D31">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sp:spPr>
      <dsp:style>
        <a:lnRef idx="0">
          <a:scrgbClr r="0" g="0" b="0"/>
        </a:lnRef>
        <a:fillRef idx="1">
          <a:scrgbClr r="0" g="0" b="0"/>
        </a:fillRef>
        <a:effectRef idx="0">
          <a:scrgbClr r="0" g="0" b="0"/>
        </a:effectRef>
        <a:fontRef idx="minor"/>
      </dsp:style>
    </dsp:sp>
    <dsp:sp modelId="{563FC6FD-0F29-466E-BD2A-21BC0F10E038}">
      <dsp:nvSpPr>
        <dsp:cNvPr id="0" name=""/>
        <dsp:cNvSpPr/>
      </dsp:nvSpPr>
      <dsp:spPr>
        <a:xfrm>
          <a:off x="411480" y="107783"/>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solidFill>
                <a:sysClr val="window" lastClr="FFFFFF"/>
              </a:solidFill>
              <a:latin typeface="+mj-lt"/>
              <a:ea typeface="+mn-ea"/>
              <a:cs typeface="Calibri" panose="020F0502020204030204" pitchFamily="34" charset="0"/>
            </a:rPr>
            <a:t>Antecedentes y variables </a:t>
          </a:r>
          <a:r>
            <a:rPr lang="es-ES" sz="2400" b="0" kern="1200" baseline="30000" dirty="0">
              <a:latin typeface="+mj-lt"/>
              <a:cs typeface="Calibri" panose="020F0502020204030204" pitchFamily="34" charset="0"/>
            </a:rPr>
            <a:t>(1)</a:t>
          </a:r>
          <a:endParaRPr lang="es-CO" sz="2400" b="0" kern="1200" dirty="0">
            <a:latin typeface="+mj-lt"/>
            <a:cs typeface="Calibri" panose="020F0502020204030204" pitchFamily="34" charset="0"/>
          </a:endParaRPr>
        </a:p>
      </dsp:txBody>
      <dsp:txXfrm>
        <a:off x="431655" y="127958"/>
        <a:ext cx="5720370" cy="372930"/>
      </dsp:txXfrm>
    </dsp:sp>
    <dsp:sp modelId="{44B9B335-C36E-4F96-9CDE-06FBA7BB3D21}">
      <dsp:nvSpPr>
        <dsp:cNvPr id="0" name=""/>
        <dsp:cNvSpPr/>
      </dsp:nvSpPr>
      <dsp:spPr>
        <a:xfrm>
          <a:off x="0" y="949463"/>
          <a:ext cx="8229600" cy="352800"/>
        </a:xfrm>
        <a:prstGeom prst="rect">
          <a:avLst/>
        </a:prstGeom>
        <a:solidFill>
          <a:schemeClr val="lt1">
            <a:alpha val="90000"/>
            <a:hueOff val="0"/>
            <a:satOff val="0"/>
            <a:lumOff val="0"/>
            <a:alphaOff val="0"/>
          </a:schemeClr>
        </a:solidFill>
        <a:ln w="12700">
          <a:solidFill>
            <a:schemeClr val="tx2"/>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58C7DFA4-F446-4D30-BE02-961EF4E6B64F}">
      <dsp:nvSpPr>
        <dsp:cNvPr id="0" name=""/>
        <dsp:cNvSpPr/>
      </dsp:nvSpPr>
      <dsp:spPr>
        <a:xfrm>
          <a:off x="411480" y="742823"/>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Información general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sp:txBody>
      <dsp:txXfrm>
        <a:off x="431655" y="762998"/>
        <a:ext cx="5720370" cy="372930"/>
      </dsp:txXfrm>
    </dsp:sp>
    <dsp:sp modelId="{A96CAAAE-D842-4095-9395-BFE1D68EF363}">
      <dsp:nvSpPr>
        <dsp:cNvPr id="0" name=""/>
        <dsp:cNvSpPr/>
      </dsp:nvSpPr>
      <dsp:spPr>
        <a:xfrm>
          <a:off x="0" y="1584503"/>
          <a:ext cx="8229600" cy="352800"/>
        </a:xfrm>
        <a:prstGeom prst="rect">
          <a:avLst/>
        </a:prstGeom>
        <a:solidFill>
          <a:sysClr val="window" lastClr="FFFFFF">
            <a:alpha val="90000"/>
            <a:hueOff val="0"/>
            <a:satOff val="0"/>
            <a:lumOff val="0"/>
            <a:alphaOff val="0"/>
          </a:sysClr>
        </a:solidFill>
        <a:ln w="12700" cap="flat" cmpd="sng" algn="ctr">
          <a:solidFill>
            <a:srgbClr val="FFC000">
              <a:hueOff val="0"/>
              <a:satOff val="0"/>
              <a:lumOff val="0"/>
              <a:alphaOff val="0"/>
            </a:srgbClr>
          </a:solidFill>
          <a:prstDash val="solid"/>
          <a:miter lim="800000"/>
        </a:ln>
        <a:effectLst/>
        <a:scene3d>
          <a:camera prst="orthographicFront"/>
          <a:lightRig rig="threePt" dir="t">
            <a:rot lat="0" lon="0" rev="7500000"/>
          </a:lightRig>
        </a:scene3d>
        <a:sp3d z="152400" extrusionH="63500" prstMaterial="dkEdge">
          <a:bevelT w="135400" h="16350" prst="relaxedInset"/>
          <a:contourClr>
            <a:sysClr val="window" lastClr="FFFFFF"/>
          </a:contourClr>
        </a:sp3d>
      </dsp:spPr>
      <dsp:style>
        <a:lnRef idx="0">
          <a:scrgbClr r="0" g="0" b="0"/>
        </a:lnRef>
        <a:fillRef idx="1">
          <a:scrgbClr r="0" g="0" b="0"/>
        </a:fillRef>
        <a:effectRef idx="0">
          <a:scrgbClr r="0" g="0" b="0"/>
        </a:effectRef>
        <a:fontRef idx="minor"/>
      </dsp:style>
    </dsp:sp>
    <dsp:sp modelId="{43769E0B-3063-4125-8A7F-45B473C54491}">
      <dsp:nvSpPr>
        <dsp:cNvPr id="0" name=""/>
        <dsp:cNvSpPr/>
      </dsp:nvSpPr>
      <dsp:spPr>
        <a:xfrm>
          <a:off x="411480" y="1377864"/>
          <a:ext cx="5760720" cy="413280"/>
        </a:xfrm>
        <a:prstGeom prst="roundRect">
          <a:avLst/>
        </a:prstGeom>
        <a:gradFill rotWithShape="0">
          <a:gsLst>
            <a:gs pos="0">
              <a:srgbClr val="FFC000">
                <a:hueOff val="0"/>
                <a:satOff val="0"/>
                <a:lumOff val="0"/>
                <a:satMod val="103000"/>
                <a:lumMod val="102000"/>
                <a:tint val="94000"/>
                <a:alpha val="70000"/>
              </a:srgbClr>
            </a:gs>
            <a:gs pos="50000">
              <a:srgbClr val="FFC000">
                <a:hueOff val="0"/>
                <a:satOff val="0"/>
                <a:lumOff val="0"/>
                <a:alphaOff val="0"/>
                <a:satMod val="110000"/>
                <a:lumMod val="100000"/>
                <a:shade val="100000"/>
              </a:srgbClr>
            </a:gs>
            <a:gs pos="100000">
              <a:srgbClr val="FFC000">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l" defTabSz="711200">
            <a:lnSpc>
              <a:spcPct val="100000"/>
            </a:lnSpc>
            <a:spcBef>
              <a:spcPct val="0"/>
            </a:spcBef>
            <a:spcAft>
              <a:spcPts val="0"/>
            </a:spcAft>
            <a:buNone/>
          </a:pPr>
          <a:r>
            <a:rPr lang="es-ES" sz="2400" b="0" kern="1200" dirty="0">
              <a:solidFill>
                <a:sysClr val="window" lastClr="FFFFFF"/>
              </a:solidFill>
              <a:latin typeface="+mj-lt"/>
              <a:ea typeface="+mn-ea"/>
              <a:cs typeface="Calibri" panose="020F0502020204030204" pitchFamily="34" charset="0"/>
            </a:rPr>
            <a:t>Árboles de problema </a:t>
          </a:r>
          <a:r>
            <a:rPr lang="es-ES" sz="2400" b="0" kern="1200" baseline="30000" dirty="0">
              <a:latin typeface="+mj-lt"/>
              <a:cs typeface="Calibri" panose="020F0502020204030204" pitchFamily="34" charset="0"/>
            </a:rPr>
            <a:t>(1)</a:t>
          </a:r>
          <a:endParaRPr lang="es-CO" sz="2400" b="0" kern="1200" dirty="0">
            <a:solidFill>
              <a:sysClr val="window" lastClr="FFFFFF"/>
            </a:solidFill>
            <a:latin typeface="+mj-lt"/>
            <a:ea typeface="+mn-ea"/>
            <a:cs typeface="Calibri" panose="020F0502020204030204" pitchFamily="34" charset="0"/>
          </a:endParaRPr>
        </a:p>
      </dsp:txBody>
      <dsp:txXfrm>
        <a:off x="431655" y="1398039"/>
        <a:ext cx="5720370" cy="372930"/>
      </dsp:txXfrm>
    </dsp:sp>
    <dsp:sp modelId="{0A635A6A-A663-4354-93B3-61A4685513C1}">
      <dsp:nvSpPr>
        <dsp:cNvPr id="0" name=""/>
        <dsp:cNvSpPr/>
      </dsp:nvSpPr>
      <dsp:spPr>
        <a:xfrm>
          <a:off x="0" y="2219544"/>
          <a:ext cx="8229600" cy="352800"/>
        </a:xfrm>
        <a:prstGeom prst="rect">
          <a:avLst/>
        </a:prstGeom>
        <a:solidFill>
          <a:schemeClr val="lt1">
            <a:alpha val="90000"/>
            <a:hueOff val="0"/>
            <a:satOff val="0"/>
            <a:lumOff val="0"/>
            <a:alphaOff val="0"/>
          </a:schemeClr>
        </a:solidFill>
        <a:ln w="12700">
          <a:solidFill>
            <a:srgbClr val="4472C4"/>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EA4FDE71-8BD3-4318-8897-848DEF5F43D6}">
      <dsp:nvSpPr>
        <dsp:cNvPr id="0" name=""/>
        <dsp:cNvSpPr/>
      </dsp:nvSpPr>
      <dsp:spPr>
        <a:xfrm>
          <a:off x="411480" y="2012904"/>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Formulación de Alternativas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2033079"/>
        <a:ext cx="5720370" cy="372930"/>
      </dsp:txXfrm>
    </dsp:sp>
    <dsp:sp modelId="{B7398DEF-AB61-4EFB-A601-A63BD161F84C}">
      <dsp:nvSpPr>
        <dsp:cNvPr id="0" name=""/>
        <dsp:cNvSpPr/>
      </dsp:nvSpPr>
      <dsp:spPr>
        <a:xfrm>
          <a:off x="0" y="2854584"/>
          <a:ext cx="8229600" cy="352800"/>
        </a:xfrm>
        <a:prstGeom prst="rect">
          <a:avLst/>
        </a:prstGeom>
        <a:solidFill>
          <a:schemeClr val="lt1">
            <a:alpha val="90000"/>
            <a:hueOff val="0"/>
            <a:satOff val="0"/>
            <a:lumOff val="0"/>
            <a:alphaOff val="0"/>
          </a:schemeClr>
        </a:solidFill>
        <a:ln w="12700">
          <a:solidFill>
            <a:srgbClr val="70AD47"/>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99C4A412-2837-482C-A6E3-FE22EB1DB0A0}">
      <dsp:nvSpPr>
        <dsp:cNvPr id="0" name=""/>
        <dsp:cNvSpPr/>
      </dsp:nvSpPr>
      <dsp:spPr>
        <a:xfrm>
          <a:off x="411480" y="2647944"/>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Referenciamiento internacional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2668119"/>
        <a:ext cx="5720370" cy="372930"/>
      </dsp:txXfrm>
    </dsp:sp>
    <dsp:sp modelId="{5B697E4B-F5C0-4706-9816-4C4F52FC8568}">
      <dsp:nvSpPr>
        <dsp:cNvPr id="0" name=""/>
        <dsp:cNvSpPr/>
      </dsp:nvSpPr>
      <dsp:spPr>
        <a:xfrm>
          <a:off x="0" y="3489624"/>
          <a:ext cx="8229600" cy="352800"/>
        </a:xfrm>
        <a:prstGeom prst="rect">
          <a:avLst/>
        </a:prstGeom>
        <a:solidFill>
          <a:schemeClr val="lt1">
            <a:alpha val="90000"/>
            <a:hueOff val="0"/>
            <a:satOff val="0"/>
            <a:lumOff val="0"/>
            <a:alphaOff val="0"/>
          </a:schemeClr>
        </a:solidFill>
        <a:ln w="12700">
          <a:solidFill>
            <a:srgbClr val="A50021"/>
          </a:solidFill>
          <a:miter lim="800000"/>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E0C1B96F-BEAD-4D0E-BACA-6D7ACE8305FD}">
      <dsp:nvSpPr>
        <dsp:cNvPr id="0" name=""/>
        <dsp:cNvSpPr/>
      </dsp:nvSpPr>
      <dsp:spPr>
        <a:xfrm>
          <a:off x="411480" y="3282983"/>
          <a:ext cx="5760720" cy="413280"/>
        </a:xfrm>
        <a:prstGeom prst="roundRect">
          <a:avLst/>
        </a:prstGeom>
        <a:solidFill>
          <a:schemeClr val="bg1">
            <a:lumMod val="8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1">
          <a:scrgbClr r="0" g="0" b="0"/>
        </a:fillRef>
        <a:effectRef idx="2">
          <a:scrgbClr r="0" g="0" b="0"/>
        </a:effectRef>
        <a:fontRef idx="minor">
          <a:schemeClr val="lt1"/>
        </a:fontRef>
      </dsp:style>
      <dsp:txBody>
        <a:bodyPr spcFirstLastPara="0" vert="horz" wrap="square" lIns="150519" tIns="0" rIns="150519" bIns="0" numCol="1" spcCol="1270" anchor="ctr" anchorCtr="0">
          <a:noAutofit/>
        </a:bodyPr>
        <a:lstStyle/>
        <a:p>
          <a:pPr marL="0" lvl="0" indent="0" algn="just" defTabSz="1066800">
            <a:lnSpc>
              <a:spcPct val="90000"/>
            </a:lnSpc>
            <a:spcBef>
              <a:spcPct val="0"/>
            </a:spcBef>
            <a:spcAft>
              <a:spcPct val="35000"/>
            </a:spcAft>
            <a:buNone/>
          </a:pPr>
          <a:r>
            <a:rPr lang="es-ES" sz="2400" b="0" kern="1200" dirty="0">
              <a:latin typeface="+mj-lt"/>
              <a:cs typeface="Calibri" panose="020F0502020204030204" pitchFamily="34" charset="0"/>
            </a:rPr>
            <a:t>Buenas prácticas de los agentes </a:t>
          </a:r>
          <a:r>
            <a:rPr lang="es-ES" sz="2400" b="0" kern="1200" baseline="30000" dirty="0">
              <a:latin typeface="+mj-lt"/>
              <a:cs typeface="Calibri" panose="020F0502020204030204" pitchFamily="34" charset="0"/>
            </a:rPr>
            <a:t>(2)</a:t>
          </a:r>
          <a:endParaRPr lang="es-CO" sz="2400" b="0" kern="1200" baseline="30000" dirty="0">
            <a:latin typeface="+mj-lt"/>
            <a:cs typeface="Calibri" panose="020F0502020204030204" pitchFamily="34" charset="0"/>
          </a:endParaRPr>
        </a:p>
      </dsp:txBody>
      <dsp:txXfrm>
        <a:off x="431655" y="3303158"/>
        <a:ext cx="5720370" cy="37293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AE1120-345A-4C9B-80F5-12AC238C2C1D}">
      <dsp:nvSpPr>
        <dsp:cNvPr id="0" name=""/>
        <dsp:cNvSpPr/>
      </dsp:nvSpPr>
      <dsp:spPr>
        <a:xfrm>
          <a:off x="0" y="0"/>
          <a:ext cx="8229600" cy="3657600"/>
        </a:xfrm>
        <a:prstGeom prst="roundRect">
          <a:avLst>
            <a:gd name="adj" fmla="val 10000"/>
          </a:avLst>
        </a:prstGeom>
        <a:solidFill>
          <a:srgbClr val="ED7D31">
            <a:alpha val="70000"/>
          </a:srgbClr>
        </a:solidFill>
        <a:ln w="25400" cap="flat" cmpd="sng" algn="ctr">
          <a:solidFill>
            <a:schemeClr val="lt1">
              <a:hueOff val="0"/>
              <a:satOff val="0"/>
              <a:lumOff val="0"/>
              <a:alphaOff val="0"/>
            </a:schemeClr>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108000" rIns="108000" bIns="91440" numCol="1" spcCol="1270" anchor="t" anchorCtr="0">
          <a:noAutofit/>
        </a:bodyPr>
        <a:lstStyle/>
        <a:p>
          <a:pPr marL="0" lvl="0" indent="0" algn="just" defTabSz="1066800">
            <a:lnSpc>
              <a:spcPct val="90000"/>
            </a:lnSpc>
            <a:spcBef>
              <a:spcPct val="0"/>
            </a:spcBef>
            <a:spcAft>
              <a:spcPts val="1800"/>
            </a:spcAft>
            <a:buNone/>
          </a:pPr>
          <a:r>
            <a:rPr lang="es-ES" sz="2400" b="1" kern="1200" dirty="0"/>
            <a:t>Transversales</a:t>
          </a:r>
          <a:endParaRPr lang="es-CO" sz="2400" b="1" kern="1200" dirty="0"/>
        </a:p>
        <a:p>
          <a:pPr marL="171450" lvl="1" indent="-171450" algn="just" defTabSz="711200">
            <a:lnSpc>
              <a:spcPct val="90000"/>
            </a:lnSpc>
            <a:spcBef>
              <a:spcPct val="0"/>
            </a:spcBef>
            <a:spcAft>
              <a:spcPts val="1200"/>
            </a:spcAft>
            <a:buChar char="•"/>
          </a:pPr>
          <a:r>
            <a:rPr lang="es-ES" sz="1600" kern="1200" dirty="0"/>
            <a:t>Falta uniformidad en los criterios mínimos de medición de las variables.</a:t>
          </a:r>
          <a:endParaRPr lang="es-CO" sz="1600" kern="1200" dirty="0"/>
        </a:p>
        <a:p>
          <a:pPr marL="171450" lvl="1" indent="-171450" algn="just" defTabSz="711200">
            <a:lnSpc>
              <a:spcPct val="90000"/>
            </a:lnSpc>
            <a:spcBef>
              <a:spcPct val="0"/>
            </a:spcBef>
            <a:spcAft>
              <a:spcPts val="1200"/>
            </a:spcAft>
            <a:buChar char="•"/>
          </a:pPr>
          <a:r>
            <a:rPr lang="es-ES" sz="1600" kern="1200" dirty="0"/>
            <a:t>No se tienen definidos rangos de incertidumbre de las variables operativas.</a:t>
          </a:r>
          <a:endParaRPr lang="es-CO" sz="1600" kern="1200" dirty="0"/>
        </a:p>
        <a:p>
          <a:pPr marL="171450" lvl="1" indent="-171450" algn="just" defTabSz="711200">
            <a:lnSpc>
              <a:spcPct val="90000"/>
            </a:lnSpc>
            <a:spcBef>
              <a:spcPct val="0"/>
            </a:spcBef>
            <a:spcAft>
              <a:spcPts val="1200"/>
            </a:spcAft>
            <a:buChar char="•"/>
          </a:pPr>
          <a:r>
            <a:rPr lang="es-ES" sz="1600" kern="1200" dirty="0"/>
            <a:t>Deficiencias en los sistemas y protocolos de almacenamiento, reporte y respaldo de la información operativa de las plantas despachadas centralmente.</a:t>
          </a:r>
          <a:endParaRPr lang="es-CO" sz="1600" kern="1200" dirty="0"/>
        </a:p>
      </dsp:txBody>
      <dsp:txXfrm>
        <a:off x="2011680" y="0"/>
        <a:ext cx="6217920" cy="3657600"/>
      </dsp:txXfrm>
    </dsp:sp>
    <dsp:sp modelId="{DFF5E98C-DEFE-4989-B7EE-C29F397FF0CE}">
      <dsp:nvSpPr>
        <dsp:cNvPr id="0" name=""/>
        <dsp:cNvSpPr/>
      </dsp:nvSpPr>
      <dsp:spPr>
        <a:xfrm>
          <a:off x="160982" y="928796"/>
          <a:ext cx="1799994" cy="1800007"/>
        </a:xfrm>
        <a:prstGeom prst="roundRect">
          <a:avLst>
            <a:gd name="adj" fmla="val 10000"/>
          </a:avLst>
        </a:prstGeom>
        <a:blipFill rotWithShape="1">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w="25400" cap="flat" cmpd="sng" algn="ctr">
          <a:solidFill>
            <a:schemeClr val="lt1">
              <a:hueOff val="0"/>
              <a:satOff val="0"/>
              <a:lumOff val="0"/>
              <a:alphaOff val="0"/>
            </a:schemeClr>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AE1120-345A-4C9B-80F5-12AC238C2C1D}">
      <dsp:nvSpPr>
        <dsp:cNvPr id="0" name=""/>
        <dsp:cNvSpPr/>
      </dsp:nvSpPr>
      <dsp:spPr>
        <a:xfrm>
          <a:off x="0" y="0"/>
          <a:ext cx="8229600" cy="3657600"/>
        </a:xfrm>
        <a:prstGeom prst="roundRect">
          <a:avLst>
            <a:gd name="adj" fmla="val 10000"/>
          </a:avLst>
        </a:prstGeom>
        <a:solidFill>
          <a:srgbClr val="A5A5A5">
            <a:alpha val="70000"/>
          </a:srgbClr>
        </a:solidFill>
        <a:ln w="25400" cap="flat" cmpd="sng" algn="ctr">
          <a:solidFill>
            <a:schemeClr val="lt1">
              <a:hueOff val="0"/>
              <a:satOff val="0"/>
              <a:lumOff val="0"/>
              <a:alphaOff val="0"/>
            </a:schemeClr>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108000" rIns="108000" bIns="91440" numCol="1" spcCol="1270" anchor="t" anchorCtr="0">
          <a:noAutofit/>
        </a:bodyPr>
        <a:lstStyle/>
        <a:p>
          <a:pPr marL="0" lvl="0" indent="0" algn="just" defTabSz="1066800">
            <a:lnSpc>
              <a:spcPct val="90000"/>
            </a:lnSpc>
            <a:spcBef>
              <a:spcPct val="0"/>
            </a:spcBef>
            <a:spcAft>
              <a:spcPts val="1800"/>
            </a:spcAft>
            <a:buNone/>
          </a:pPr>
          <a:r>
            <a:rPr lang="es-ES" sz="2400" b="1" kern="1200" dirty="0"/>
            <a:t>Asociados a los aportes a un embalse</a:t>
          </a:r>
          <a:endParaRPr lang="es-CO" sz="2400" b="1" kern="1200" dirty="0"/>
        </a:p>
        <a:p>
          <a:pPr marL="114300" lvl="1" indent="-114300" algn="just" defTabSz="622300">
            <a:lnSpc>
              <a:spcPct val="90000"/>
            </a:lnSpc>
            <a:spcBef>
              <a:spcPct val="0"/>
            </a:spcBef>
            <a:spcAft>
              <a:spcPts val="1200"/>
            </a:spcAft>
            <a:buChar char="•"/>
          </a:pPr>
          <a:r>
            <a:rPr lang="es-ES" sz="1400" kern="1200" dirty="0"/>
            <a:t>Limitaciones en el uso de mediciones directas para estimar los aportes al embalse.</a:t>
          </a:r>
          <a:endParaRPr lang="es-CO" sz="1400" kern="1200" dirty="0"/>
        </a:p>
        <a:p>
          <a:pPr marL="114300" lvl="1" indent="-114300" algn="just" defTabSz="622300">
            <a:lnSpc>
              <a:spcPct val="90000"/>
            </a:lnSpc>
            <a:spcBef>
              <a:spcPct val="0"/>
            </a:spcBef>
            <a:spcAft>
              <a:spcPts val="1200"/>
            </a:spcAft>
            <a:buChar char="•"/>
          </a:pPr>
          <a:r>
            <a:rPr lang="es-ES" sz="1400" kern="1200" dirty="0"/>
            <a:t>Limitaciones de la aplicación del balance operativo para estimar los aportes al embalse.</a:t>
          </a:r>
          <a:endParaRPr lang="es-CO" sz="1400" kern="1200" dirty="0"/>
        </a:p>
        <a:p>
          <a:pPr marL="114300" lvl="1" indent="-114300" algn="just" defTabSz="622300">
            <a:lnSpc>
              <a:spcPct val="90000"/>
            </a:lnSpc>
            <a:spcBef>
              <a:spcPct val="0"/>
            </a:spcBef>
            <a:spcAft>
              <a:spcPts val="1200"/>
            </a:spcAft>
            <a:buChar char="•"/>
          </a:pPr>
          <a:r>
            <a:rPr lang="es-ES" sz="1400" kern="1200" dirty="0"/>
            <a:t>No es posible medir directamente el 100% de los aportes a un embalse.</a:t>
          </a:r>
          <a:endParaRPr lang="es-CO" sz="1400" kern="1200" dirty="0"/>
        </a:p>
        <a:p>
          <a:pPr marL="114300" lvl="1" indent="-114300" algn="just" defTabSz="622300">
            <a:lnSpc>
              <a:spcPct val="90000"/>
            </a:lnSpc>
            <a:spcBef>
              <a:spcPct val="0"/>
            </a:spcBef>
            <a:spcAft>
              <a:spcPts val="1200"/>
            </a:spcAft>
            <a:buChar char="•"/>
          </a:pPr>
          <a:r>
            <a:rPr lang="es-ES" sz="1400" kern="1200" dirty="0"/>
            <a:t>En algunos casos no es posible medir directamente los aportes.</a:t>
          </a:r>
          <a:endParaRPr lang="es-CO" sz="1400" kern="1200" dirty="0"/>
        </a:p>
        <a:p>
          <a:pPr marL="114300" lvl="1" indent="-114300" algn="just" defTabSz="622300">
            <a:lnSpc>
              <a:spcPct val="90000"/>
            </a:lnSpc>
            <a:spcBef>
              <a:spcPct val="0"/>
            </a:spcBef>
            <a:spcAft>
              <a:spcPts val="1200"/>
            </a:spcAft>
            <a:buChar char="•"/>
          </a:pPr>
          <a:r>
            <a:rPr lang="es-ES" sz="1400" kern="1200" dirty="0"/>
            <a:t>Dependencia de información de terceros para estimar los aportes.</a:t>
          </a:r>
          <a:endParaRPr lang="es-CO" sz="1400" kern="1200" dirty="0"/>
        </a:p>
        <a:p>
          <a:pPr marL="114300" lvl="1" indent="-114300" algn="just" defTabSz="622300">
            <a:lnSpc>
              <a:spcPct val="90000"/>
            </a:lnSpc>
            <a:spcBef>
              <a:spcPct val="0"/>
            </a:spcBef>
            <a:spcAft>
              <a:spcPts val="1200"/>
            </a:spcAft>
            <a:buChar char="•"/>
          </a:pPr>
          <a:r>
            <a:rPr lang="es-ES" sz="1400" kern="1200" dirty="0"/>
            <a:t>Las mediciones pueden entregar datos inconsistentes o sin sentido físico.</a:t>
          </a:r>
          <a:endParaRPr lang="es-CO" sz="1400" kern="1200" dirty="0"/>
        </a:p>
        <a:p>
          <a:pPr marL="114300" lvl="1" indent="-114300" algn="just" defTabSz="622300">
            <a:lnSpc>
              <a:spcPct val="90000"/>
            </a:lnSpc>
            <a:spcBef>
              <a:spcPct val="0"/>
            </a:spcBef>
            <a:spcAft>
              <a:spcPts val="1200"/>
            </a:spcAft>
            <a:buChar char="•"/>
          </a:pPr>
          <a:r>
            <a:rPr lang="es-ES" sz="1400" kern="1200" dirty="0"/>
            <a:t>Falta de coherencia entre valores diarios y mensuales de aportes.</a:t>
          </a:r>
          <a:endParaRPr lang="es-CO" sz="1400" kern="1200" dirty="0"/>
        </a:p>
        <a:p>
          <a:pPr marL="114300" lvl="1" indent="-114300" algn="just" defTabSz="622300">
            <a:lnSpc>
              <a:spcPct val="90000"/>
            </a:lnSpc>
            <a:spcBef>
              <a:spcPct val="0"/>
            </a:spcBef>
            <a:spcAft>
              <a:spcPts val="1200"/>
            </a:spcAft>
            <a:buChar char="•"/>
          </a:pPr>
          <a:r>
            <a:rPr lang="es-ES" sz="1400" kern="1200" dirty="0"/>
            <a:t>Falta de información de las centrales hidroeléctricas menores.</a:t>
          </a:r>
          <a:endParaRPr lang="es-CO" sz="1400" kern="1200" dirty="0"/>
        </a:p>
      </dsp:txBody>
      <dsp:txXfrm>
        <a:off x="2011680" y="0"/>
        <a:ext cx="6217920" cy="3657600"/>
      </dsp:txXfrm>
    </dsp:sp>
    <dsp:sp modelId="{DFF5E98C-DEFE-4989-B7EE-C29F397FF0CE}">
      <dsp:nvSpPr>
        <dsp:cNvPr id="0" name=""/>
        <dsp:cNvSpPr/>
      </dsp:nvSpPr>
      <dsp:spPr>
        <a:xfrm>
          <a:off x="179993" y="892805"/>
          <a:ext cx="1799994" cy="1800007"/>
        </a:xfrm>
        <a:prstGeom prst="roundRect">
          <a:avLst>
            <a:gd name="adj" fmla="val 10000"/>
          </a:avLst>
        </a:prstGeom>
        <a:blipFill dpi="0" rotWithShape="1">
          <a:blip xmlns:r="http://schemas.openxmlformats.org/officeDocument/2006/relationships" r:embed="rId1">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a:outerShdw blurRad="50800" dist="38100" dir="18900000" algn="bl" rotWithShape="0">
            <a:prstClr val="black">
              <a:alpha val="40000"/>
            </a:prstClr>
          </a:outerShdw>
        </a:effectLst>
        <a:scene3d>
          <a:camera prst="orthographicFront"/>
          <a:lightRig rig="threePt" dir="t"/>
        </a:scene3d>
        <a:sp3d>
          <a:bevelT/>
        </a:sp3d>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AE1120-345A-4C9B-80F5-12AC238C2C1D}">
      <dsp:nvSpPr>
        <dsp:cNvPr id="0" name=""/>
        <dsp:cNvSpPr/>
      </dsp:nvSpPr>
      <dsp:spPr>
        <a:xfrm>
          <a:off x="0" y="0"/>
          <a:ext cx="8229600" cy="3657600"/>
        </a:xfrm>
        <a:prstGeom prst="roundRect">
          <a:avLst>
            <a:gd name="adj" fmla="val 10000"/>
          </a:avLst>
        </a:prstGeom>
        <a:solidFill>
          <a:srgbClr val="FFC000">
            <a:alpha val="70000"/>
          </a:srgbClr>
        </a:solidFill>
        <a:ln w="25400" cap="flat" cmpd="sng" algn="ctr">
          <a:solidFill>
            <a:schemeClr val="lt1">
              <a:hueOff val="0"/>
              <a:satOff val="0"/>
              <a:lumOff val="0"/>
              <a:alphaOff val="0"/>
            </a:schemeClr>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108000" rIns="108000" bIns="91440" numCol="1" spcCol="1270" anchor="t" anchorCtr="0">
          <a:noAutofit/>
        </a:bodyPr>
        <a:lstStyle/>
        <a:p>
          <a:pPr marL="0" lvl="0" indent="0" algn="just" defTabSz="1066800">
            <a:lnSpc>
              <a:spcPct val="90000"/>
            </a:lnSpc>
            <a:spcBef>
              <a:spcPct val="0"/>
            </a:spcBef>
            <a:spcAft>
              <a:spcPts val="1800"/>
            </a:spcAft>
            <a:buNone/>
          </a:pPr>
          <a:r>
            <a:rPr lang="es-ES" sz="2400" b="1" kern="1200" dirty="0"/>
            <a:t>Asociados a los volúmenes del embalse</a:t>
          </a:r>
          <a:endParaRPr lang="es-CO" sz="2400" b="1" kern="1200" dirty="0"/>
        </a:p>
        <a:p>
          <a:pPr marL="171450" lvl="1" indent="-171450" algn="just" defTabSz="711200">
            <a:lnSpc>
              <a:spcPct val="90000"/>
            </a:lnSpc>
            <a:spcBef>
              <a:spcPct val="0"/>
            </a:spcBef>
            <a:spcAft>
              <a:spcPts val="1200"/>
            </a:spcAft>
            <a:buChar char="•"/>
          </a:pPr>
          <a:r>
            <a:rPr lang="es-ES" sz="1600" kern="1200" dirty="0"/>
            <a:t>En algunos casos es difícil medir automáticamente el nivel del embalse.</a:t>
          </a:r>
          <a:endParaRPr lang="es-CO" sz="1600" kern="1200" dirty="0"/>
        </a:p>
        <a:p>
          <a:pPr marL="171450" lvl="1" indent="-171450" algn="just" defTabSz="711200">
            <a:lnSpc>
              <a:spcPct val="90000"/>
            </a:lnSpc>
            <a:spcBef>
              <a:spcPct val="0"/>
            </a:spcBef>
            <a:spcAft>
              <a:spcPts val="1200"/>
            </a:spcAft>
            <a:buChar char="•"/>
          </a:pPr>
          <a:r>
            <a:rPr lang="es-ES" sz="1600" kern="1200" dirty="0"/>
            <a:t>Dependencia de información de terceros.</a:t>
          </a:r>
          <a:endParaRPr lang="es-CO" sz="1600" kern="1200" dirty="0"/>
        </a:p>
        <a:p>
          <a:pPr marL="171450" lvl="1" indent="-171450" algn="just" defTabSz="711200">
            <a:lnSpc>
              <a:spcPct val="90000"/>
            </a:lnSpc>
            <a:spcBef>
              <a:spcPct val="0"/>
            </a:spcBef>
            <a:spcAft>
              <a:spcPts val="1200"/>
            </a:spcAft>
            <a:buChar char="•"/>
          </a:pPr>
          <a:r>
            <a:rPr lang="es-ES" sz="1600" kern="1200" dirty="0"/>
            <a:t>Las mediciones pueden entregar datos inconsistentes.</a:t>
          </a:r>
          <a:endParaRPr lang="es-CO" sz="1600" kern="1200" dirty="0"/>
        </a:p>
        <a:p>
          <a:pPr marL="114300" lvl="1" indent="-114300" algn="just" defTabSz="622300">
            <a:lnSpc>
              <a:spcPct val="90000"/>
            </a:lnSpc>
            <a:spcBef>
              <a:spcPct val="0"/>
            </a:spcBef>
            <a:spcAft>
              <a:spcPts val="600"/>
            </a:spcAft>
            <a:buChar char="•"/>
          </a:pPr>
          <a:endParaRPr lang="es-CO" sz="1400" kern="1200" dirty="0"/>
        </a:p>
      </dsp:txBody>
      <dsp:txXfrm>
        <a:off x="2011680" y="0"/>
        <a:ext cx="6217920" cy="3657600"/>
      </dsp:txXfrm>
    </dsp:sp>
    <dsp:sp modelId="{DFF5E98C-DEFE-4989-B7EE-C29F397FF0CE}">
      <dsp:nvSpPr>
        <dsp:cNvPr id="0" name=""/>
        <dsp:cNvSpPr/>
      </dsp:nvSpPr>
      <dsp:spPr>
        <a:xfrm>
          <a:off x="179993" y="892805"/>
          <a:ext cx="1799994" cy="1800007"/>
        </a:xfrm>
        <a:prstGeom prst="roundRect">
          <a:avLst>
            <a:gd name="adj" fmla="val 10000"/>
          </a:avLst>
        </a:prstGeom>
        <a:blipFill rotWithShape="1">
          <a:blip xmlns:r="http://schemas.openxmlformats.org/officeDocument/2006/relationships" r:embed="rId1">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AE1120-345A-4C9B-80F5-12AC238C2C1D}">
      <dsp:nvSpPr>
        <dsp:cNvPr id="0" name=""/>
        <dsp:cNvSpPr/>
      </dsp:nvSpPr>
      <dsp:spPr>
        <a:xfrm>
          <a:off x="0" y="0"/>
          <a:ext cx="8229600" cy="3657600"/>
        </a:xfrm>
        <a:prstGeom prst="roundRect">
          <a:avLst>
            <a:gd name="adj" fmla="val 10000"/>
          </a:avLst>
        </a:prstGeom>
        <a:solidFill>
          <a:srgbClr val="4472C4">
            <a:alpha val="70000"/>
          </a:srgbClr>
        </a:solidFill>
        <a:ln w="25400" cap="flat" cmpd="sng" algn="ctr">
          <a:solidFill>
            <a:schemeClr val="lt1">
              <a:hueOff val="0"/>
              <a:satOff val="0"/>
              <a:lumOff val="0"/>
              <a:alphaOff val="0"/>
            </a:schemeClr>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108000" rIns="108000" bIns="91440" numCol="1" spcCol="1270" anchor="t" anchorCtr="0">
          <a:noAutofit/>
        </a:bodyPr>
        <a:lstStyle/>
        <a:p>
          <a:pPr marL="0" lvl="0" indent="0" algn="just" defTabSz="1066800">
            <a:lnSpc>
              <a:spcPct val="90000"/>
            </a:lnSpc>
            <a:spcBef>
              <a:spcPct val="0"/>
            </a:spcBef>
            <a:spcAft>
              <a:spcPts val="1800"/>
            </a:spcAft>
            <a:buNone/>
          </a:pPr>
          <a:r>
            <a:rPr lang="es-ES" sz="2400" b="1" kern="1200" dirty="0"/>
            <a:t>Asociados a los vertimientos</a:t>
          </a:r>
          <a:endParaRPr lang="es-CO" sz="2400" b="1" kern="1200" dirty="0"/>
        </a:p>
        <a:p>
          <a:pPr marL="171450" lvl="1" indent="-171450" algn="just" defTabSz="711200">
            <a:lnSpc>
              <a:spcPct val="90000"/>
            </a:lnSpc>
            <a:spcBef>
              <a:spcPct val="0"/>
            </a:spcBef>
            <a:spcAft>
              <a:spcPts val="1200"/>
            </a:spcAft>
            <a:buChar char="•"/>
          </a:pPr>
          <a:r>
            <a:rPr lang="es-ES" sz="1600" kern="1200" dirty="0"/>
            <a:t>Limitaciones en el uso de la curva de calibración del vertedero para estimar el vertimiento.</a:t>
          </a:r>
          <a:endParaRPr lang="es-CO" sz="1600" kern="1200" dirty="0"/>
        </a:p>
        <a:p>
          <a:pPr marL="171450" lvl="1" indent="-171450" algn="just" defTabSz="711200">
            <a:lnSpc>
              <a:spcPct val="90000"/>
            </a:lnSpc>
            <a:spcBef>
              <a:spcPct val="0"/>
            </a:spcBef>
            <a:spcAft>
              <a:spcPts val="1200"/>
            </a:spcAft>
            <a:buChar char="•"/>
          </a:pPr>
          <a:r>
            <a:rPr lang="es-ES" sz="1600" kern="1200" dirty="0"/>
            <a:t>Dificultad para medir directamente los vertimientos.</a:t>
          </a:r>
          <a:endParaRPr lang="es-CO" sz="1600" kern="1200" dirty="0"/>
        </a:p>
        <a:p>
          <a:pPr marL="171450" lvl="1" indent="-171450" algn="just" defTabSz="711200">
            <a:lnSpc>
              <a:spcPct val="90000"/>
            </a:lnSpc>
            <a:spcBef>
              <a:spcPct val="0"/>
            </a:spcBef>
            <a:spcAft>
              <a:spcPts val="1200"/>
            </a:spcAft>
            <a:buChar char="•"/>
          </a:pPr>
          <a:r>
            <a:rPr lang="es-ES" sz="1600" kern="1200" dirty="0"/>
            <a:t>Dependencia de información de terceros.</a:t>
          </a:r>
          <a:endParaRPr lang="es-CO" sz="1600" kern="1200" dirty="0"/>
        </a:p>
        <a:p>
          <a:pPr marL="171450" lvl="1" indent="-171450" algn="just" defTabSz="711200">
            <a:lnSpc>
              <a:spcPct val="90000"/>
            </a:lnSpc>
            <a:spcBef>
              <a:spcPct val="0"/>
            </a:spcBef>
            <a:spcAft>
              <a:spcPts val="600"/>
            </a:spcAft>
            <a:buChar char="•"/>
          </a:pPr>
          <a:endParaRPr lang="es-CO" sz="1600" kern="1200" dirty="0"/>
        </a:p>
        <a:p>
          <a:pPr marL="114300" lvl="1" indent="-114300" algn="just" defTabSz="622300">
            <a:lnSpc>
              <a:spcPct val="90000"/>
            </a:lnSpc>
            <a:spcBef>
              <a:spcPct val="0"/>
            </a:spcBef>
            <a:spcAft>
              <a:spcPts val="600"/>
            </a:spcAft>
            <a:buChar char="•"/>
          </a:pPr>
          <a:endParaRPr lang="es-CO" sz="1400" kern="1200" dirty="0"/>
        </a:p>
      </dsp:txBody>
      <dsp:txXfrm>
        <a:off x="2011680" y="0"/>
        <a:ext cx="6217920" cy="3657600"/>
      </dsp:txXfrm>
    </dsp:sp>
    <dsp:sp modelId="{DFF5E98C-DEFE-4989-B7EE-C29F397FF0CE}">
      <dsp:nvSpPr>
        <dsp:cNvPr id="0" name=""/>
        <dsp:cNvSpPr/>
      </dsp:nvSpPr>
      <dsp:spPr>
        <a:xfrm>
          <a:off x="179993" y="892805"/>
          <a:ext cx="1799994" cy="1800007"/>
        </a:xfrm>
        <a:prstGeom prst="roundRect">
          <a:avLst>
            <a:gd name="adj" fmla="val 10000"/>
          </a:avLst>
        </a:prstGeom>
        <a:blipFill rotWithShape="1">
          <a:blip xmlns:r="http://schemas.openxmlformats.org/officeDocument/2006/relationships" r:embed="rId1">
            <a:extLst>
              <a:ext uri="{28A0092B-C50C-407E-A947-70E740481C1C}">
                <a14:useLocalDpi xmlns:a14="http://schemas.microsoft.com/office/drawing/2010/main" val="0"/>
              </a:ext>
            </a:extLst>
          </a:blip>
          <a:srcRect/>
          <a:stretch>
            <a:fillRect l="-9000" r="-9000"/>
          </a:stretch>
        </a:blipFill>
        <a:ln w="25400" cap="flat" cmpd="sng" algn="ctr">
          <a:solidFill>
            <a:schemeClr val="lt1">
              <a:hueOff val="0"/>
              <a:satOff val="0"/>
              <a:lumOff val="0"/>
              <a:alphaOff val="0"/>
            </a:schemeClr>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AE1120-345A-4C9B-80F5-12AC238C2C1D}">
      <dsp:nvSpPr>
        <dsp:cNvPr id="0" name=""/>
        <dsp:cNvSpPr/>
      </dsp:nvSpPr>
      <dsp:spPr>
        <a:xfrm>
          <a:off x="0" y="0"/>
          <a:ext cx="8229600" cy="3657600"/>
        </a:xfrm>
        <a:prstGeom prst="roundRect">
          <a:avLst>
            <a:gd name="adj" fmla="val 10000"/>
          </a:avLst>
        </a:prstGeom>
        <a:solidFill>
          <a:srgbClr val="70AD47">
            <a:alpha val="70000"/>
          </a:srgbClr>
        </a:solidFill>
        <a:ln w="25400" cap="flat" cmpd="sng" algn="ctr">
          <a:solidFill>
            <a:schemeClr val="lt1">
              <a:hueOff val="0"/>
              <a:satOff val="0"/>
              <a:lumOff val="0"/>
              <a:alphaOff val="0"/>
            </a:schemeClr>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108000" rIns="108000" bIns="91440" numCol="1" spcCol="1270" anchor="t" anchorCtr="0">
          <a:noAutofit/>
        </a:bodyPr>
        <a:lstStyle/>
        <a:p>
          <a:pPr marL="0" lvl="0" indent="0" algn="just" defTabSz="1066800">
            <a:lnSpc>
              <a:spcPct val="90000"/>
            </a:lnSpc>
            <a:spcBef>
              <a:spcPct val="0"/>
            </a:spcBef>
            <a:spcAft>
              <a:spcPts val="1800"/>
            </a:spcAft>
            <a:buNone/>
          </a:pPr>
          <a:r>
            <a:rPr lang="es-ES" sz="2400" b="1" kern="1200" dirty="0"/>
            <a:t>Asociados a las descargas no turbinadas</a:t>
          </a:r>
          <a:endParaRPr lang="es-CO" sz="2400" b="1" kern="1200" dirty="0"/>
        </a:p>
        <a:p>
          <a:pPr marL="171450" lvl="1" indent="-171450" algn="just" defTabSz="711200">
            <a:lnSpc>
              <a:spcPct val="90000"/>
            </a:lnSpc>
            <a:spcBef>
              <a:spcPct val="0"/>
            </a:spcBef>
            <a:spcAft>
              <a:spcPts val="1200"/>
            </a:spcAft>
            <a:buChar char="•"/>
          </a:pPr>
          <a:r>
            <a:rPr lang="es-CO" sz="1600" kern="1200" dirty="0"/>
            <a:t>Dificultades para medir directamente las descargas no turbinadas.</a:t>
          </a:r>
        </a:p>
        <a:p>
          <a:pPr marL="171450" lvl="1" indent="-171450" algn="just" defTabSz="711200">
            <a:lnSpc>
              <a:spcPct val="90000"/>
            </a:lnSpc>
            <a:spcBef>
              <a:spcPct val="0"/>
            </a:spcBef>
            <a:spcAft>
              <a:spcPts val="1200"/>
            </a:spcAft>
            <a:buChar char="•"/>
          </a:pPr>
          <a:r>
            <a:rPr lang="es-ES" sz="1600" kern="1200" dirty="0"/>
            <a:t>Limitaciones en el uso de la curva de calibración de las estructuras para estimar la descarga no turbinada.</a:t>
          </a:r>
          <a:endParaRPr lang="es-CO" sz="1600" kern="1200" dirty="0"/>
        </a:p>
        <a:p>
          <a:pPr marL="171450" lvl="1" indent="-171450" algn="just" defTabSz="711200">
            <a:lnSpc>
              <a:spcPct val="90000"/>
            </a:lnSpc>
            <a:spcBef>
              <a:spcPct val="0"/>
            </a:spcBef>
            <a:spcAft>
              <a:spcPts val="1200"/>
            </a:spcAft>
            <a:buChar char="•"/>
          </a:pPr>
          <a:r>
            <a:rPr lang="es-ES" sz="1600" kern="1200" dirty="0"/>
            <a:t>Falta de registro de algunas de las descargas no turbinadas empleadas para usos diferentes a la generación en la central o en servicios complementarios.</a:t>
          </a:r>
          <a:endParaRPr lang="es-CO" sz="1600" kern="1200" dirty="0"/>
        </a:p>
        <a:p>
          <a:pPr marL="171450" lvl="1" indent="-171450" algn="just" defTabSz="711200">
            <a:lnSpc>
              <a:spcPct val="90000"/>
            </a:lnSpc>
            <a:spcBef>
              <a:spcPct val="0"/>
            </a:spcBef>
            <a:spcAft>
              <a:spcPts val="1200"/>
            </a:spcAft>
            <a:buChar char="•"/>
          </a:pPr>
          <a:endParaRPr lang="es-CO" sz="1600" kern="1200" dirty="0"/>
        </a:p>
        <a:p>
          <a:pPr marL="114300" lvl="1" indent="-114300" algn="just" defTabSz="622300">
            <a:lnSpc>
              <a:spcPct val="90000"/>
            </a:lnSpc>
            <a:spcBef>
              <a:spcPct val="0"/>
            </a:spcBef>
            <a:spcAft>
              <a:spcPts val="600"/>
            </a:spcAft>
            <a:buChar char="•"/>
          </a:pPr>
          <a:endParaRPr lang="es-CO" sz="1400" kern="1200" dirty="0"/>
        </a:p>
      </dsp:txBody>
      <dsp:txXfrm>
        <a:off x="2011680" y="0"/>
        <a:ext cx="6217920" cy="3657600"/>
      </dsp:txXfrm>
    </dsp:sp>
    <dsp:sp modelId="{DFF5E98C-DEFE-4989-B7EE-C29F397FF0CE}">
      <dsp:nvSpPr>
        <dsp:cNvPr id="0" name=""/>
        <dsp:cNvSpPr/>
      </dsp:nvSpPr>
      <dsp:spPr>
        <a:xfrm>
          <a:off x="179985" y="892805"/>
          <a:ext cx="1800011" cy="1800007"/>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4" name="Google Shape;4;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5" name="Google Shape;5;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6" name="Google Shape;6;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7" name="Google Shape;7;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8" name="Google Shape;8;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9" name="Google Shape;9;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0" name="Google Shape;10;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1" name="Google Shape;11;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2" name="Google Shape;12;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3" name="Google Shape;13;n"/>
          <p:cNvSpPr>
            <a:spLocks noGrp="1" noRot="1" noChangeAspect="1"/>
          </p:cNvSpPr>
          <p:nvPr>
            <p:ph type="sldImg" idx="2"/>
          </p:nvPr>
        </p:nvSpPr>
        <p:spPr>
          <a:xfrm>
            <a:off x="-11798300" y="-11796713"/>
            <a:ext cx="117824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 name="Google Shape;14;n"/>
          <p:cNvSpPr txBox="1">
            <a:spLocks noGrp="1"/>
          </p:cNvSpPr>
          <p:nvPr>
            <p:ph type="body" idx="1"/>
          </p:nvPr>
        </p:nvSpPr>
        <p:spPr>
          <a:xfrm>
            <a:off x="685800" y="4343400"/>
            <a:ext cx="5468938" cy="4097338"/>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1:notes"/>
          <p:cNvSpPr txBox="1"/>
          <p:nvPr/>
        </p:nvSpPr>
        <p:spPr>
          <a:xfrm>
            <a:off x="2143125" y="695325"/>
            <a:ext cx="2571750" cy="3429000"/>
          </a:xfrm>
          <a:prstGeom prst="rect">
            <a:avLst/>
          </a:prstGeom>
          <a:solidFill>
            <a:srgbClr val="FFFFFF"/>
          </a:solidFill>
          <a:ln w="9525" cap="flat" cmpd="sng">
            <a:solidFill>
              <a:srgbClr val="0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70" name="Google Shape;70;p1:notes"/>
          <p:cNvSpPr txBox="1">
            <a:spLocks noGrp="1"/>
          </p:cNvSpPr>
          <p:nvPr>
            <p:ph type="body" idx="1"/>
          </p:nvPr>
        </p:nvSpPr>
        <p:spPr>
          <a:xfrm>
            <a:off x="685800" y="4343400"/>
            <a:ext cx="5470525" cy="4098925"/>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dirty="0">
              <a:latin typeface="Times New Roman"/>
              <a:ea typeface="Times New Roman"/>
              <a:cs typeface="Times New Roman"/>
              <a:sym typeface="Times New Roman"/>
            </a:endParaRPr>
          </a:p>
        </p:txBody>
      </p:sp>
      <p:sp>
        <p:nvSpPr>
          <p:cNvPr id="71" name="Google Shape;71;p1: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2:notes"/>
          <p:cNvSpPr txBox="1">
            <a:spLocks noGrp="1"/>
          </p:cNvSpPr>
          <p:nvPr>
            <p:ph type="body" idx="1"/>
          </p:nvPr>
        </p:nvSpPr>
        <p:spPr>
          <a:xfrm>
            <a:off x="685800" y="4343400"/>
            <a:ext cx="5468938" cy="4097338"/>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dirty="0"/>
          </a:p>
        </p:txBody>
      </p:sp>
      <p:sp>
        <p:nvSpPr>
          <p:cNvPr id="75" name="Google Shape;75;p2: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636232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2:notes"/>
          <p:cNvSpPr txBox="1">
            <a:spLocks noGrp="1"/>
          </p:cNvSpPr>
          <p:nvPr>
            <p:ph type="body" idx="1"/>
          </p:nvPr>
        </p:nvSpPr>
        <p:spPr>
          <a:xfrm>
            <a:off x="685800" y="4343400"/>
            <a:ext cx="5468938" cy="4097338"/>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dirty="0"/>
          </a:p>
        </p:txBody>
      </p:sp>
      <p:sp>
        <p:nvSpPr>
          <p:cNvPr id="75" name="Google Shape;75;p2: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154073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1:notes"/>
          <p:cNvSpPr txBox="1"/>
          <p:nvPr/>
        </p:nvSpPr>
        <p:spPr>
          <a:xfrm>
            <a:off x="2143125" y="695325"/>
            <a:ext cx="2571750" cy="3429000"/>
          </a:xfrm>
          <a:prstGeom prst="rect">
            <a:avLst/>
          </a:prstGeom>
          <a:solidFill>
            <a:srgbClr val="FFFFFF"/>
          </a:solidFill>
          <a:ln w="9525" cap="flat" cmpd="sng">
            <a:solidFill>
              <a:srgbClr val="0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70" name="Google Shape;70;p1:notes"/>
          <p:cNvSpPr txBox="1">
            <a:spLocks noGrp="1"/>
          </p:cNvSpPr>
          <p:nvPr>
            <p:ph type="body" idx="1"/>
          </p:nvPr>
        </p:nvSpPr>
        <p:spPr>
          <a:xfrm>
            <a:off x="685800" y="4343400"/>
            <a:ext cx="5470525" cy="4098925"/>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dirty="0">
              <a:latin typeface="Times New Roman"/>
              <a:ea typeface="Times New Roman"/>
              <a:cs typeface="Times New Roman"/>
              <a:sym typeface="Times New Roman"/>
            </a:endParaRPr>
          </a:p>
        </p:txBody>
      </p:sp>
      <p:sp>
        <p:nvSpPr>
          <p:cNvPr id="71" name="Google Shape;71;p1: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59563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4224000" y="-11796713"/>
            <a:ext cx="16633825" cy="12476163"/>
          </a:xfrm>
        </p:spPr>
      </p:sp>
      <p:sp>
        <p:nvSpPr>
          <p:cNvPr id="3" name="Marcador de notas 2"/>
          <p:cNvSpPr>
            <a:spLocks noGrp="1"/>
          </p:cNvSpPr>
          <p:nvPr>
            <p:ph type="body" idx="1"/>
          </p:nvPr>
        </p:nvSpPr>
        <p:spPr/>
        <p:txBody>
          <a:bodyPr/>
          <a:lstStyle/>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es-ES" dirty="0">
                <a:solidFill>
                  <a:schemeClr val="tx1">
                    <a:lumMod val="65000"/>
                    <a:lumOff val="35000"/>
                  </a:schemeClr>
                </a:solidFill>
              </a:rPr>
              <a:t>Objeto: “Revisar, analizar, diagnosticar y proponer mejoras a los métodos de medición, adquisición de la información hidrológica y modelación relativos a las series de caudales hidrológicos utilizadas en los procesos, cálculos y análisis en el SIN y que los agentes generadores con plantas hidroeléctricas bajo despacho centralizado, deben suministrar periódicamente al Consejo Nacional de operación –CNO- y a la CREG”.</a:t>
            </a:r>
          </a:p>
          <a:p>
            <a:endParaRPr lang="es-CO" dirty="0"/>
          </a:p>
        </p:txBody>
      </p:sp>
    </p:spTree>
    <p:extLst>
      <p:ext uri="{BB962C8B-B14F-4D97-AF65-F5344CB8AC3E}">
        <p14:creationId xmlns:p14="http://schemas.microsoft.com/office/powerpoint/2010/main" val="3202203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4224000" y="-11796713"/>
            <a:ext cx="16633825" cy="12476163"/>
          </a:xfrm>
        </p:spPr>
      </p:sp>
      <p:sp>
        <p:nvSpPr>
          <p:cNvPr id="3" name="Marcador de notas 2"/>
          <p:cNvSpPr>
            <a:spLocks noGrp="1"/>
          </p:cNvSpPr>
          <p:nvPr>
            <p:ph type="body" idx="1"/>
          </p:nvPr>
        </p:nvSpPr>
        <p:spPr/>
        <p:txBody>
          <a:bodyPr/>
          <a:lstStyle/>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es-ES" sz="1200" dirty="0">
                <a:solidFill>
                  <a:schemeClr val="tx1">
                    <a:lumMod val="65000"/>
                    <a:lumOff val="35000"/>
                  </a:schemeClr>
                </a:solidFill>
              </a:rPr>
              <a:t>Alcance: Revisar y proponer mejoras en los métodos de cuantificación del recurso hídrico y en el reporte y actualización de la información hidrológica operativa diaria.</a:t>
            </a:r>
            <a:endParaRPr lang="es-CO" dirty="0"/>
          </a:p>
        </p:txBody>
      </p:sp>
    </p:spTree>
    <p:extLst>
      <p:ext uri="{BB962C8B-B14F-4D97-AF65-F5344CB8AC3E}">
        <p14:creationId xmlns:p14="http://schemas.microsoft.com/office/powerpoint/2010/main" val="2125267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2:notes"/>
          <p:cNvSpPr txBox="1">
            <a:spLocks noGrp="1"/>
          </p:cNvSpPr>
          <p:nvPr>
            <p:ph type="body" idx="1"/>
          </p:nvPr>
        </p:nvSpPr>
        <p:spPr>
          <a:xfrm>
            <a:off x="685800" y="4343400"/>
            <a:ext cx="5468938" cy="4097338"/>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dirty="0"/>
          </a:p>
        </p:txBody>
      </p:sp>
      <p:sp>
        <p:nvSpPr>
          <p:cNvPr id="75" name="Google Shape;75;p2: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83716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2:notes"/>
          <p:cNvSpPr txBox="1">
            <a:spLocks noGrp="1"/>
          </p:cNvSpPr>
          <p:nvPr>
            <p:ph type="body" idx="1"/>
          </p:nvPr>
        </p:nvSpPr>
        <p:spPr>
          <a:xfrm>
            <a:off x="685800" y="4343400"/>
            <a:ext cx="5468938" cy="4097338"/>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dirty="0"/>
          </a:p>
        </p:txBody>
      </p:sp>
      <p:sp>
        <p:nvSpPr>
          <p:cNvPr id="75" name="Google Shape;75;p2: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2:notes"/>
          <p:cNvSpPr txBox="1">
            <a:spLocks noGrp="1"/>
          </p:cNvSpPr>
          <p:nvPr>
            <p:ph type="body" idx="1"/>
          </p:nvPr>
        </p:nvSpPr>
        <p:spPr>
          <a:xfrm>
            <a:off x="685800" y="4343400"/>
            <a:ext cx="5468938" cy="4097338"/>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dirty="0"/>
          </a:p>
        </p:txBody>
      </p:sp>
      <p:sp>
        <p:nvSpPr>
          <p:cNvPr id="75" name="Google Shape;75;p2: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375161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2:notes"/>
          <p:cNvSpPr txBox="1">
            <a:spLocks noGrp="1"/>
          </p:cNvSpPr>
          <p:nvPr>
            <p:ph type="body" idx="1"/>
          </p:nvPr>
        </p:nvSpPr>
        <p:spPr>
          <a:xfrm>
            <a:off x="685800" y="4343400"/>
            <a:ext cx="5468938" cy="4097338"/>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dirty="0"/>
          </a:p>
        </p:txBody>
      </p:sp>
      <p:sp>
        <p:nvSpPr>
          <p:cNvPr id="75" name="Google Shape;75;p2: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512931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2:notes"/>
          <p:cNvSpPr txBox="1">
            <a:spLocks noGrp="1"/>
          </p:cNvSpPr>
          <p:nvPr>
            <p:ph type="body" idx="1"/>
          </p:nvPr>
        </p:nvSpPr>
        <p:spPr>
          <a:xfrm>
            <a:off x="685800" y="4343400"/>
            <a:ext cx="5468938" cy="4097338"/>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dirty="0"/>
          </a:p>
        </p:txBody>
      </p:sp>
      <p:sp>
        <p:nvSpPr>
          <p:cNvPr id="75" name="Google Shape;75;p2: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616057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2:notes"/>
          <p:cNvSpPr txBox="1">
            <a:spLocks noGrp="1"/>
          </p:cNvSpPr>
          <p:nvPr>
            <p:ph type="body" idx="1"/>
          </p:nvPr>
        </p:nvSpPr>
        <p:spPr>
          <a:xfrm>
            <a:off x="685800" y="4343400"/>
            <a:ext cx="5468938" cy="4097338"/>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dirty="0"/>
          </a:p>
        </p:txBody>
      </p:sp>
      <p:sp>
        <p:nvSpPr>
          <p:cNvPr id="75" name="Google Shape;75;p2: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17734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En blanco" type="blank">
  <p:cSld name="En blanco">
    <p:spTree>
      <p:nvGrpSpPr>
        <p:cNvPr id="1" name="Shape 21"/>
        <p:cNvGrpSpPr/>
        <p:nvPr/>
      </p:nvGrpSpPr>
      <p:grpSpPr>
        <a:xfrm>
          <a:off x="0" y="0"/>
          <a:ext cx="0" cy="0"/>
          <a:chOff x="0" y="0"/>
          <a:chExt cx="0" cy="0"/>
        </a:xfrm>
      </p:grpSpPr>
      <p:sp>
        <p:nvSpPr>
          <p:cNvPr id="22" name="Google Shape;22;p19"/>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3257330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os objetos" type="twoObj">
  <p:cSld name="Dos objetos">
    <p:spTree>
      <p:nvGrpSpPr>
        <p:cNvPr id="1" name="Shape 35"/>
        <p:cNvGrpSpPr/>
        <p:nvPr/>
      </p:nvGrpSpPr>
      <p:grpSpPr>
        <a:xfrm>
          <a:off x="0" y="0"/>
          <a:ext cx="0" cy="0"/>
          <a:chOff x="0" y="0"/>
          <a:chExt cx="0" cy="0"/>
        </a:xfrm>
      </p:grpSpPr>
      <p:sp>
        <p:nvSpPr>
          <p:cNvPr id="36" name="Google Shape;36;p23"/>
          <p:cNvSpPr txBox="1">
            <a:spLocks noGrp="1"/>
          </p:cNvSpPr>
          <p:nvPr>
            <p:ph type="title"/>
          </p:nvPr>
        </p:nvSpPr>
        <p:spPr>
          <a:xfrm>
            <a:off x="1260476" y="66677"/>
            <a:ext cx="7408863" cy="1433513"/>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r>
              <a:rPr lang="es-ES"/>
              <a:t>Haga clic para modificar el estilo de título del patrón</a:t>
            </a:r>
            <a:endParaRPr/>
          </a:p>
        </p:txBody>
      </p:sp>
      <p:sp>
        <p:nvSpPr>
          <p:cNvPr id="37" name="Google Shape;37;p23"/>
          <p:cNvSpPr txBox="1">
            <a:spLocks noGrp="1"/>
          </p:cNvSpPr>
          <p:nvPr>
            <p:ph type="body" idx="1"/>
          </p:nvPr>
        </p:nvSpPr>
        <p:spPr>
          <a:xfrm>
            <a:off x="457201" y="1600200"/>
            <a:ext cx="4029075" cy="4508500"/>
          </a:xfrm>
          <a:prstGeom prst="rect">
            <a:avLst/>
          </a:prstGeom>
          <a:noFill/>
          <a:ln>
            <a:noFill/>
          </a:ln>
        </p:spPr>
        <p:txBody>
          <a:bodyPr spcFirstLastPara="1" wrap="square" lIns="90000" tIns="46800" rIns="90000" bIns="46800" anchor="t" anchorCtr="0">
            <a:noAutofit/>
          </a:bodyPr>
          <a:lstStyle>
            <a:lvl1pPr marL="342900" lvl="0" indent="-304800" algn="l">
              <a:spcBef>
                <a:spcPts val="600"/>
              </a:spcBef>
              <a:spcAft>
                <a:spcPts val="0"/>
              </a:spcAft>
              <a:buSzPts val="2800"/>
              <a:buChar char="•"/>
              <a:defRPr sz="2100"/>
            </a:lvl1pPr>
            <a:lvl2pPr marL="685800" lvl="1" indent="-285750" algn="l">
              <a:spcBef>
                <a:spcPts val="525"/>
              </a:spcBef>
              <a:spcAft>
                <a:spcPts val="0"/>
              </a:spcAft>
              <a:buSzPts val="2400"/>
              <a:buChar char="–"/>
              <a:defRPr sz="1800"/>
            </a:lvl2pPr>
            <a:lvl3pPr marL="1028700" lvl="2" indent="-266700" algn="l">
              <a:spcBef>
                <a:spcPts val="450"/>
              </a:spcBef>
              <a:spcAft>
                <a:spcPts val="0"/>
              </a:spcAft>
              <a:buSzPts val="2000"/>
              <a:buChar char="•"/>
              <a:defRPr sz="1500"/>
            </a:lvl3pPr>
            <a:lvl4pPr marL="1371600" lvl="3" indent="-257175" algn="l">
              <a:spcBef>
                <a:spcPts val="375"/>
              </a:spcBef>
              <a:spcAft>
                <a:spcPts val="0"/>
              </a:spcAft>
              <a:buSzPts val="1800"/>
              <a:buChar char="–"/>
              <a:defRPr sz="1350"/>
            </a:lvl4pPr>
            <a:lvl5pPr marL="1714500" lvl="4" indent="-257175" algn="l">
              <a:spcBef>
                <a:spcPts val="375"/>
              </a:spcBef>
              <a:spcAft>
                <a:spcPts val="0"/>
              </a:spcAft>
              <a:buSzPts val="1800"/>
              <a:buChar char="»"/>
              <a:defRPr sz="1350"/>
            </a:lvl5pPr>
            <a:lvl6pPr marL="2057400" lvl="5" indent="-171450" algn="l">
              <a:spcBef>
                <a:spcPts val="375"/>
              </a:spcBef>
              <a:spcAft>
                <a:spcPts val="0"/>
              </a:spcAft>
              <a:buSzPts val="1400"/>
              <a:buNone/>
              <a:defRPr sz="1350"/>
            </a:lvl6pPr>
            <a:lvl7pPr marL="2400300" lvl="6" indent="-171450" algn="l">
              <a:spcBef>
                <a:spcPts val="375"/>
              </a:spcBef>
              <a:spcAft>
                <a:spcPts val="0"/>
              </a:spcAft>
              <a:buSzPts val="1400"/>
              <a:buNone/>
              <a:defRPr sz="1350"/>
            </a:lvl7pPr>
            <a:lvl8pPr marL="2743200" lvl="7" indent="-171450" algn="l">
              <a:spcBef>
                <a:spcPts val="375"/>
              </a:spcBef>
              <a:spcAft>
                <a:spcPts val="0"/>
              </a:spcAft>
              <a:buSzPts val="1400"/>
              <a:buNone/>
              <a:defRPr sz="1350"/>
            </a:lvl8pPr>
            <a:lvl9pPr marL="3086100" lvl="8" indent="-171450" algn="l">
              <a:spcBef>
                <a:spcPts val="375"/>
              </a:spcBef>
              <a:spcAft>
                <a:spcPts val="0"/>
              </a:spcAft>
              <a:buSzPts val="1400"/>
              <a:buNone/>
              <a:defRPr sz="1350"/>
            </a:lvl9pPr>
          </a:lstStyle>
          <a:p>
            <a:pPr lvl="0"/>
            <a:r>
              <a:rPr lang="es-ES"/>
              <a:t>Haga clic para modificar los estilos de texto del patrón</a:t>
            </a:r>
          </a:p>
        </p:txBody>
      </p:sp>
      <p:sp>
        <p:nvSpPr>
          <p:cNvPr id="38" name="Google Shape;38;p23"/>
          <p:cNvSpPr txBox="1">
            <a:spLocks noGrp="1"/>
          </p:cNvSpPr>
          <p:nvPr>
            <p:ph type="body" idx="2"/>
          </p:nvPr>
        </p:nvSpPr>
        <p:spPr>
          <a:xfrm>
            <a:off x="4638676" y="1600200"/>
            <a:ext cx="4030663" cy="4508500"/>
          </a:xfrm>
          <a:prstGeom prst="rect">
            <a:avLst/>
          </a:prstGeom>
          <a:noFill/>
          <a:ln>
            <a:noFill/>
          </a:ln>
        </p:spPr>
        <p:txBody>
          <a:bodyPr spcFirstLastPara="1" wrap="square" lIns="90000" tIns="46800" rIns="90000" bIns="46800" anchor="t" anchorCtr="0">
            <a:noAutofit/>
          </a:bodyPr>
          <a:lstStyle>
            <a:lvl1pPr marL="342900" lvl="0" indent="-304800" algn="l">
              <a:spcBef>
                <a:spcPts val="600"/>
              </a:spcBef>
              <a:spcAft>
                <a:spcPts val="0"/>
              </a:spcAft>
              <a:buSzPts val="2800"/>
              <a:buChar char="•"/>
              <a:defRPr sz="2100"/>
            </a:lvl1pPr>
            <a:lvl2pPr marL="685800" lvl="1" indent="-285750" algn="l">
              <a:spcBef>
                <a:spcPts val="525"/>
              </a:spcBef>
              <a:spcAft>
                <a:spcPts val="0"/>
              </a:spcAft>
              <a:buSzPts val="2400"/>
              <a:buChar char="–"/>
              <a:defRPr sz="1800"/>
            </a:lvl2pPr>
            <a:lvl3pPr marL="1028700" lvl="2" indent="-266700" algn="l">
              <a:spcBef>
                <a:spcPts val="450"/>
              </a:spcBef>
              <a:spcAft>
                <a:spcPts val="0"/>
              </a:spcAft>
              <a:buSzPts val="2000"/>
              <a:buChar char="•"/>
              <a:defRPr sz="1500"/>
            </a:lvl3pPr>
            <a:lvl4pPr marL="1371600" lvl="3" indent="-257175" algn="l">
              <a:spcBef>
                <a:spcPts val="375"/>
              </a:spcBef>
              <a:spcAft>
                <a:spcPts val="0"/>
              </a:spcAft>
              <a:buSzPts val="1800"/>
              <a:buChar char="–"/>
              <a:defRPr sz="1350"/>
            </a:lvl4pPr>
            <a:lvl5pPr marL="1714500" lvl="4" indent="-257175" algn="l">
              <a:spcBef>
                <a:spcPts val="375"/>
              </a:spcBef>
              <a:spcAft>
                <a:spcPts val="0"/>
              </a:spcAft>
              <a:buSzPts val="1800"/>
              <a:buChar char="»"/>
              <a:defRPr sz="1350"/>
            </a:lvl5pPr>
            <a:lvl6pPr marL="2057400" lvl="5" indent="-171450" algn="l">
              <a:spcBef>
                <a:spcPts val="375"/>
              </a:spcBef>
              <a:spcAft>
                <a:spcPts val="0"/>
              </a:spcAft>
              <a:buSzPts val="1400"/>
              <a:buNone/>
              <a:defRPr sz="1350"/>
            </a:lvl6pPr>
            <a:lvl7pPr marL="2400300" lvl="6" indent="-171450" algn="l">
              <a:spcBef>
                <a:spcPts val="375"/>
              </a:spcBef>
              <a:spcAft>
                <a:spcPts val="0"/>
              </a:spcAft>
              <a:buSzPts val="1400"/>
              <a:buNone/>
              <a:defRPr sz="1350"/>
            </a:lvl7pPr>
            <a:lvl8pPr marL="2743200" lvl="7" indent="-171450" algn="l">
              <a:spcBef>
                <a:spcPts val="375"/>
              </a:spcBef>
              <a:spcAft>
                <a:spcPts val="0"/>
              </a:spcAft>
              <a:buSzPts val="1400"/>
              <a:buNone/>
              <a:defRPr sz="1350"/>
            </a:lvl8pPr>
            <a:lvl9pPr marL="3086100" lvl="8" indent="-171450" algn="l">
              <a:spcBef>
                <a:spcPts val="375"/>
              </a:spcBef>
              <a:spcAft>
                <a:spcPts val="0"/>
              </a:spcAft>
              <a:buSzPts val="1400"/>
              <a:buNone/>
              <a:defRPr sz="1350"/>
            </a:lvl9pPr>
          </a:lstStyle>
          <a:p>
            <a:pPr lvl="0"/>
            <a:r>
              <a:rPr lang="es-ES"/>
              <a:t>Haga clic para modificar los estilos de texto del patrón</a:t>
            </a:r>
          </a:p>
        </p:txBody>
      </p:sp>
      <p:sp>
        <p:nvSpPr>
          <p:cNvPr id="39" name="Google Shape;39;p23"/>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3790889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ación" type="twoTxTwoObj">
  <p:cSld name="Comparación">
    <p:spTree>
      <p:nvGrpSpPr>
        <p:cNvPr id="1" name="Shape 40"/>
        <p:cNvGrpSpPr/>
        <p:nvPr/>
      </p:nvGrpSpPr>
      <p:grpSpPr>
        <a:xfrm>
          <a:off x="0" y="0"/>
          <a:ext cx="0" cy="0"/>
          <a:chOff x="0" y="0"/>
          <a:chExt cx="0" cy="0"/>
        </a:xfrm>
      </p:grpSpPr>
      <p:sp>
        <p:nvSpPr>
          <p:cNvPr id="41" name="Google Shape;41;p24"/>
          <p:cNvSpPr txBox="1">
            <a:spLocks noGrp="1"/>
          </p:cNvSpPr>
          <p:nvPr>
            <p:ph type="title"/>
          </p:nvPr>
        </p:nvSpPr>
        <p:spPr>
          <a:xfrm>
            <a:off x="457200" y="274638"/>
            <a:ext cx="8229600" cy="1143000"/>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r>
              <a:rPr lang="es-ES"/>
              <a:t>Haga clic para modificar el estilo de título del patrón</a:t>
            </a:r>
            <a:endParaRPr/>
          </a:p>
        </p:txBody>
      </p:sp>
      <p:sp>
        <p:nvSpPr>
          <p:cNvPr id="42" name="Google Shape;42;p24"/>
          <p:cNvSpPr txBox="1">
            <a:spLocks noGrp="1"/>
          </p:cNvSpPr>
          <p:nvPr>
            <p:ph type="body" idx="1"/>
          </p:nvPr>
        </p:nvSpPr>
        <p:spPr>
          <a:xfrm>
            <a:off x="457200" y="1535113"/>
            <a:ext cx="4040188" cy="639762"/>
          </a:xfrm>
          <a:prstGeom prst="rect">
            <a:avLst/>
          </a:prstGeom>
          <a:noFill/>
          <a:ln>
            <a:noFill/>
          </a:ln>
        </p:spPr>
        <p:txBody>
          <a:bodyPr spcFirstLastPara="1" wrap="square" lIns="90000" tIns="46800" rIns="90000" bIns="46800" anchor="b" anchorCtr="0">
            <a:noAutofit/>
          </a:bodyPr>
          <a:lstStyle>
            <a:lvl1pPr marL="342900" lvl="0" indent="-171450" algn="l">
              <a:spcBef>
                <a:spcPts val="600"/>
              </a:spcBef>
              <a:spcAft>
                <a:spcPts val="0"/>
              </a:spcAft>
              <a:buSzPts val="2400"/>
              <a:buNone/>
              <a:defRPr sz="1800" b="1"/>
            </a:lvl1pPr>
            <a:lvl2pPr marL="685800" lvl="1" indent="-171450" algn="l">
              <a:spcBef>
                <a:spcPts val="525"/>
              </a:spcBef>
              <a:spcAft>
                <a:spcPts val="0"/>
              </a:spcAft>
              <a:buSzPts val="2000"/>
              <a:buNone/>
              <a:defRPr sz="1500" b="1"/>
            </a:lvl2pPr>
            <a:lvl3pPr marL="1028700" lvl="2" indent="-171450" algn="l">
              <a:spcBef>
                <a:spcPts val="450"/>
              </a:spcBef>
              <a:spcAft>
                <a:spcPts val="0"/>
              </a:spcAft>
              <a:buSzPts val="1800"/>
              <a:buNone/>
              <a:defRPr sz="1350" b="1"/>
            </a:lvl3pPr>
            <a:lvl4pPr marL="1371600" lvl="3" indent="-171450" algn="l">
              <a:spcBef>
                <a:spcPts val="375"/>
              </a:spcBef>
              <a:spcAft>
                <a:spcPts val="0"/>
              </a:spcAft>
              <a:buSzPts val="1600"/>
              <a:buNone/>
              <a:defRPr sz="1200" b="1"/>
            </a:lvl4pPr>
            <a:lvl5pPr marL="1714500" lvl="4" indent="-171450" algn="l">
              <a:spcBef>
                <a:spcPts val="375"/>
              </a:spcBef>
              <a:spcAft>
                <a:spcPts val="0"/>
              </a:spcAft>
              <a:buSzPts val="1600"/>
              <a:buNone/>
              <a:defRPr sz="1200" b="1"/>
            </a:lvl5pPr>
            <a:lvl6pPr marL="2057400" lvl="5" indent="-171450" algn="l">
              <a:spcBef>
                <a:spcPts val="375"/>
              </a:spcBef>
              <a:spcAft>
                <a:spcPts val="0"/>
              </a:spcAft>
              <a:buSzPts val="1600"/>
              <a:buNone/>
              <a:defRPr sz="1200" b="1"/>
            </a:lvl6pPr>
            <a:lvl7pPr marL="2400300" lvl="6" indent="-171450" algn="l">
              <a:spcBef>
                <a:spcPts val="375"/>
              </a:spcBef>
              <a:spcAft>
                <a:spcPts val="0"/>
              </a:spcAft>
              <a:buSzPts val="1600"/>
              <a:buNone/>
              <a:defRPr sz="1200" b="1"/>
            </a:lvl7pPr>
            <a:lvl8pPr marL="2743200" lvl="7" indent="-171450" algn="l">
              <a:spcBef>
                <a:spcPts val="375"/>
              </a:spcBef>
              <a:spcAft>
                <a:spcPts val="0"/>
              </a:spcAft>
              <a:buSzPts val="1600"/>
              <a:buNone/>
              <a:defRPr sz="1200" b="1"/>
            </a:lvl8pPr>
            <a:lvl9pPr marL="3086100" lvl="8" indent="-171450" algn="l">
              <a:spcBef>
                <a:spcPts val="375"/>
              </a:spcBef>
              <a:spcAft>
                <a:spcPts val="0"/>
              </a:spcAft>
              <a:buSzPts val="1600"/>
              <a:buNone/>
              <a:defRPr sz="1200" b="1"/>
            </a:lvl9pPr>
          </a:lstStyle>
          <a:p>
            <a:pPr lvl="0"/>
            <a:r>
              <a:rPr lang="es-ES"/>
              <a:t>Haga clic para modificar los estilos de texto del patrón</a:t>
            </a:r>
          </a:p>
        </p:txBody>
      </p:sp>
      <p:sp>
        <p:nvSpPr>
          <p:cNvPr id="43" name="Google Shape;43;p24"/>
          <p:cNvSpPr txBox="1">
            <a:spLocks noGrp="1"/>
          </p:cNvSpPr>
          <p:nvPr>
            <p:ph type="body" idx="2"/>
          </p:nvPr>
        </p:nvSpPr>
        <p:spPr>
          <a:xfrm>
            <a:off x="457200" y="2174875"/>
            <a:ext cx="4040188" cy="3951288"/>
          </a:xfrm>
          <a:prstGeom prst="rect">
            <a:avLst/>
          </a:prstGeom>
          <a:noFill/>
          <a:ln>
            <a:noFill/>
          </a:ln>
        </p:spPr>
        <p:txBody>
          <a:bodyPr spcFirstLastPara="1" wrap="square" lIns="90000" tIns="46800" rIns="90000" bIns="46800" anchor="t" anchorCtr="0">
            <a:noAutofit/>
          </a:bodyPr>
          <a:lstStyle>
            <a:lvl1pPr marL="342900" lvl="0" indent="-285750" algn="l">
              <a:spcBef>
                <a:spcPts val="600"/>
              </a:spcBef>
              <a:spcAft>
                <a:spcPts val="0"/>
              </a:spcAft>
              <a:buSzPts val="2400"/>
              <a:buChar char="•"/>
              <a:defRPr sz="1800"/>
            </a:lvl1pPr>
            <a:lvl2pPr marL="685800" lvl="1" indent="-266700" algn="l">
              <a:spcBef>
                <a:spcPts val="525"/>
              </a:spcBef>
              <a:spcAft>
                <a:spcPts val="0"/>
              </a:spcAft>
              <a:buSzPts val="2000"/>
              <a:buChar char="–"/>
              <a:defRPr sz="1500"/>
            </a:lvl2pPr>
            <a:lvl3pPr marL="1028700" lvl="2" indent="-257175" algn="l">
              <a:spcBef>
                <a:spcPts val="450"/>
              </a:spcBef>
              <a:spcAft>
                <a:spcPts val="0"/>
              </a:spcAft>
              <a:buSzPts val="1800"/>
              <a:buChar char="•"/>
              <a:defRPr sz="1350"/>
            </a:lvl3pPr>
            <a:lvl4pPr marL="1371600" lvl="3" indent="-247650" algn="l">
              <a:spcBef>
                <a:spcPts val="375"/>
              </a:spcBef>
              <a:spcAft>
                <a:spcPts val="0"/>
              </a:spcAft>
              <a:buSzPts val="1600"/>
              <a:buChar char="–"/>
              <a:defRPr sz="1200"/>
            </a:lvl4pPr>
            <a:lvl5pPr marL="1714500" lvl="4" indent="-247650" algn="l">
              <a:spcBef>
                <a:spcPts val="375"/>
              </a:spcBef>
              <a:spcAft>
                <a:spcPts val="0"/>
              </a:spcAft>
              <a:buSzPts val="1600"/>
              <a:buChar char="»"/>
              <a:defRPr sz="1200"/>
            </a:lvl5pPr>
            <a:lvl6pPr marL="2057400" lvl="5" indent="-171450" algn="l">
              <a:spcBef>
                <a:spcPts val="375"/>
              </a:spcBef>
              <a:spcAft>
                <a:spcPts val="0"/>
              </a:spcAft>
              <a:buSzPts val="1400"/>
              <a:buNone/>
              <a:defRPr sz="1200"/>
            </a:lvl6pPr>
            <a:lvl7pPr marL="2400300" lvl="6" indent="-171450" algn="l">
              <a:spcBef>
                <a:spcPts val="375"/>
              </a:spcBef>
              <a:spcAft>
                <a:spcPts val="0"/>
              </a:spcAft>
              <a:buSzPts val="1400"/>
              <a:buNone/>
              <a:defRPr sz="1200"/>
            </a:lvl7pPr>
            <a:lvl8pPr marL="2743200" lvl="7" indent="-171450" algn="l">
              <a:spcBef>
                <a:spcPts val="375"/>
              </a:spcBef>
              <a:spcAft>
                <a:spcPts val="0"/>
              </a:spcAft>
              <a:buSzPts val="1400"/>
              <a:buNone/>
              <a:defRPr sz="1200"/>
            </a:lvl8pPr>
            <a:lvl9pPr marL="3086100" lvl="8" indent="-171450" algn="l">
              <a:spcBef>
                <a:spcPts val="375"/>
              </a:spcBef>
              <a:spcAft>
                <a:spcPts val="0"/>
              </a:spcAft>
              <a:buSzPts val="1400"/>
              <a:buNone/>
              <a:defRPr sz="1200"/>
            </a:lvl9pPr>
          </a:lstStyle>
          <a:p>
            <a:pPr lvl="0"/>
            <a:r>
              <a:rPr lang="es-ES"/>
              <a:t>Haga clic para modificar los estilos de texto del patrón</a:t>
            </a:r>
          </a:p>
        </p:txBody>
      </p:sp>
      <p:sp>
        <p:nvSpPr>
          <p:cNvPr id="44" name="Google Shape;44;p24"/>
          <p:cNvSpPr txBox="1">
            <a:spLocks noGrp="1"/>
          </p:cNvSpPr>
          <p:nvPr>
            <p:ph type="body" idx="3"/>
          </p:nvPr>
        </p:nvSpPr>
        <p:spPr>
          <a:xfrm>
            <a:off x="4645026" y="1535113"/>
            <a:ext cx="4041775" cy="639762"/>
          </a:xfrm>
          <a:prstGeom prst="rect">
            <a:avLst/>
          </a:prstGeom>
          <a:noFill/>
          <a:ln>
            <a:noFill/>
          </a:ln>
        </p:spPr>
        <p:txBody>
          <a:bodyPr spcFirstLastPara="1" wrap="square" lIns="90000" tIns="46800" rIns="90000" bIns="46800" anchor="b" anchorCtr="0">
            <a:noAutofit/>
          </a:bodyPr>
          <a:lstStyle>
            <a:lvl1pPr marL="342900" lvl="0" indent="-171450" algn="l">
              <a:spcBef>
                <a:spcPts val="600"/>
              </a:spcBef>
              <a:spcAft>
                <a:spcPts val="0"/>
              </a:spcAft>
              <a:buSzPts val="2400"/>
              <a:buNone/>
              <a:defRPr sz="1800" b="1"/>
            </a:lvl1pPr>
            <a:lvl2pPr marL="685800" lvl="1" indent="-171450" algn="l">
              <a:spcBef>
                <a:spcPts val="525"/>
              </a:spcBef>
              <a:spcAft>
                <a:spcPts val="0"/>
              </a:spcAft>
              <a:buSzPts val="2000"/>
              <a:buNone/>
              <a:defRPr sz="1500" b="1"/>
            </a:lvl2pPr>
            <a:lvl3pPr marL="1028700" lvl="2" indent="-171450" algn="l">
              <a:spcBef>
                <a:spcPts val="450"/>
              </a:spcBef>
              <a:spcAft>
                <a:spcPts val="0"/>
              </a:spcAft>
              <a:buSzPts val="1800"/>
              <a:buNone/>
              <a:defRPr sz="1350" b="1"/>
            </a:lvl3pPr>
            <a:lvl4pPr marL="1371600" lvl="3" indent="-171450" algn="l">
              <a:spcBef>
                <a:spcPts val="375"/>
              </a:spcBef>
              <a:spcAft>
                <a:spcPts val="0"/>
              </a:spcAft>
              <a:buSzPts val="1600"/>
              <a:buNone/>
              <a:defRPr sz="1200" b="1"/>
            </a:lvl4pPr>
            <a:lvl5pPr marL="1714500" lvl="4" indent="-171450" algn="l">
              <a:spcBef>
                <a:spcPts val="375"/>
              </a:spcBef>
              <a:spcAft>
                <a:spcPts val="0"/>
              </a:spcAft>
              <a:buSzPts val="1600"/>
              <a:buNone/>
              <a:defRPr sz="1200" b="1"/>
            </a:lvl5pPr>
            <a:lvl6pPr marL="2057400" lvl="5" indent="-171450" algn="l">
              <a:spcBef>
                <a:spcPts val="375"/>
              </a:spcBef>
              <a:spcAft>
                <a:spcPts val="0"/>
              </a:spcAft>
              <a:buSzPts val="1600"/>
              <a:buNone/>
              <a:defRPr sz="1200" b="1"/>
            </a:lvl6pPr>
            <a:lvl7pPr marL="2400300" lvl="6" indent="-171450" algn="l">
              <a:spcBef>
                <a:spcPts val="375"/>
              </a:spcBef>
              <a:spcAft>
                <a:spcPts val="0"/>
              </a:spcAft>
              <a:buSzPts val="1600"/>
              <a:buNone/>
              <a:defRPr sz="1200" b="1"/>
            </a:lvl7pPr>
            <a:lvl8pPr marL="2743200" lvl="7" indent="-171450" algn="l">
              <a:spcBef>
                <a:spcPts val="375"/>
              </a:spcBef>
              <a:spcAft>
                <a:spcPts val="0"/>
              </a:spcAft>
              <a:buSzPts val="1600"/>
              <a:buNone/>
              <a:defRPr sz="1200" b="1"/>
            </a:lvl8pPr>
            <a:lvl9pPr marL="3086100" lvl="8" indent="-171450" algn="l">
              <a:spcBef>
                <a:spcPts val="375"/>
              </a:spcBef>
              <a:spcAft>
                <a:spcPts val="0"/>
              </a:spcAft>
              <a:buSzPts val="1600"/>
              <a:buNone/>
              <a:defRPr sz="1200" b="1"/>
            </a:lvl9pPr>
          </a:lstStyle>
          <a:p>
            <a:pPr lvl="0"/>
            <a:r>
              <a:rPr lang="es-ES"/>
              <a:t>Haga clic para modificar los estilos de texto del patrón</a:t>
            </a:r>
          </a:p>
        </p:txBody>
      </p:sp>
      <p:sp>
        <p:nvSpPr>
          <p:cNvPr id="45" name="Google Shape;45;p24"/>
          <p:cNvSpPr txBox="1">
            <a:spLocks noGrp="1"/>
          </p:cNvSpPr>
          <p:nvPr>
            <p:ph type="body" idx="4"/>
          </p:nvPr>
        </p:nvSpPr>
        <p:spPr>
          <a:xfrm>
            <a:off x="4645026" y="2174875"/>
            <a:ext cx="4041775" cy="3951288"/>
          </a:xfrm>
          <a:prstGeom prst="rect">
            <a:avLst/>
          </a:prstGeom>
          <a:noFill/>
          <a:ln>
            <a:noFill/>
          </a:ln>
        </p:spPr>
        <p:txBody>
          <a:bodyPr spcFirstLastPara="1" wrap="square" lIns="90000" tIns="46800" rIns="90000" bIns="46800" anchor="t" anchorCtr="0">
            <a:noAutofit/>
          </a:bodyPr>
          <a:lstStyle>
            <a:lvl1pPr marL="342900" lvl="0" indent="-285750" algn="l">
              <a:spcBef>
                <a:spcPts val="600"/>
              </a:spcBef>
              <a:spcAft>
                <a:spcPts val="0"/>
              </a:spcAft>
              <a:buSzPts val="2400"/>
              <a:buChar char="•"/>
              <a:defRPr sz="1800"/>
            </a:lvl1pPr>
            <a:lvl2pPr marL="685800" lvl="1" indent="-266700" algn="l">
              <a:spcBef>
                <a:spcPts val="525"/>
              </a:spcBef>
              <a:spcAft>
                <a:spcPts val="0"/>
              </a:spcAft>
              <a:buSzPts val="2000"/>
              <a:buChar char="–"/>
              <a:defRPr sz="1500"/>
            </a:lvl2pPr>
            <a:lvl3pPr marL="1028700" lvl="2" indent="-257175" algn="l">
              <a:spcBef>
                <a:spcPts val="450"/>
              </a:spcBef>
              <a:spcAft>
                <a:spcPts val="0"/>
              </a:spcAft>
              <a:buSzPts val="1800"/>
              <a:buChar char="•"/>
              <a:defRPr sz="1350"/>
            </a:lvl3pPr>
            <a:lvl4pPr marL="1371600" lvl="3" indent="-247650" algn="l">
              <a:spcBef>
                <a:spcPts val="375"/>
              </a:spcBef>
              <a:spcAft>
                <a:spcPts val="0"/>
              </a:spcAft>
              <a:buSzPts val="1600"/>
              <a:buChar char="–"/>
              <a:defRPr sz="1200"/>
            </a:lvl4pPr>
            <a:lvl5pPr marL="1714500" lvl="4" indent="-247650" algn="l">
              <a:spcBef>
                <a:spcPts val="375"/>
              </a:spcBef>
              <a:spcAft>
                <a:spcPts val="0"/>
              </a:spcAft>
              <a:buSzPts val="1600"/>
              <a:buChar char="»"/>
              <a:defRPr sz="1200"/>
            </a:lvl5pPr>
            <a:lvl6pPr marL="2057400" lvl="5" indent="-171450" algn="l">
              <a:spcBef>
                <a:spcPts val="375"/>
              </a:spcBef>
              <a:spcAft>
                <a:spcPts val="0"/>
              </a:spcAft>
              <a:buSzPts val="1400"/>
              <a:buNone/>
              <a:defRPr sz="1200"/>
            </a:lvl6pPr>
            <a:lvl7pPr marL="2400300" lvl="6" indent="-171450" algn="l">
              <a:spcBef>
                <a:spcPts val="375"/>
              </a:spcBef>
              <a:spcAft>
                <a:spcPts val="0"/>
              </a:spcAft>
              <a:buSzPts val="1400"/>
              <a:buNone/>
              <a:defRPr sz="1200"/>
            </a:lvl7pPr>
            <a:lvl8pPr marL="2743200" lvl="7" indent="-171450" algn="l">
              <a:spcBef>
                <a:spcPts val="375"/>
              </a:spcBef>
              <a:spcAft>
                <a:spcPts val="0"/>
              </a:spcAft>
              <a:buSzPts val="1400"/>
              <a:buNone/>
              <a:defRPr sz="1200"/>
            </a:lvl8pPr>
            <a:lvl9pPr marL="3086100" lvl="8" indent="-171450" algn="l">
              <a:spcBef>
                <a:spcPts val="375"/>
              </a:spcBef>
              <a:spcAft>
                <a:spcPts val="0"/>
              </a:spcAft>
              <a:buSzPts val="1400"/>
              <a:buNone/>
              <a:defRPr sz="1200"/>
            </a:lvl9pPr>
          </a:lstStyle>
          <a:p>
            <a:pPr lvl="0"/>
            <a:r>
              <a:rPr lang="es-ES"/>
              <a:t>Haga clic para modificar los estilos de texto del patrón</a:t>
            </a:r>
          </a:p>
        </p:txBody>
      </p:sp>
      <p:sp>
        <p:nvSpPr>
          <p:cNvPr id="46" name="Google Shape;46;p24"/>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2946014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ólo el título" type="titleOnly">
  <p:cSld name="Sólo el título">
    <p:spTree>
      <p:nvGrpSpPr>
        <p:cNvPr id="1" name="Shape 47"/>
        <p:cNvGrpSpPr/>
        <p:nvPr/>
      </p:nvGrpSpPr>
      <p:grpSpPr>
        <a:xfrm>
          <a:off x="0" y="0"/>
          <a:ext cx="0" cy="0"/>
          <a:chOff x="0" y="0"/>
          <a:chExt cx="0" cy="0"/>
        </a:xfrm>
      </p:grpSpPr>
      <p:sp>
        <p:nvSpPr>
          <p:cNvPr id="48" name="Google Shape;48;p25"/>
          <p:cNvSpPr txBox="1">
            <a:spLocks noGrp="1"/>
          </p:cNvSpPr>
          <p:nvPr>
            <p:ph type="title"/>
          </p:nvPr>
        </p:nvSpPr>
        <p:spPr>
          <a:xfrm>
            <a:off x="1260476" y="66677"/>
            <a:ext cx="7408863" cy="1433513"/>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r>
              <a:rPr lang="es-ES"/>
              <a:t>Haga clic para modificar el estilo de título del patrón</a:t>
            </a:r>
            <a:endParaRPr/>
          </a:p>
        </p:txBody>
      </p:sp>
      <p:sp>
        <p:nvSpPr>
          <p:cNvPr id="49" name="Google Shape;49;p25"/>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3966635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ido con título" type="objTx">
  <p:cSld name="Contenido con título">
    <p:spTree>
      <p:nvGrpSpPr>
        <p:cNvPr id="1" name="Shape 50"/>
        <p:cNvGrpSpPr/>
        <p:nvPr/>
      </p:nvGrpSpPr>
      <p:grpSpPr>
        <a:xfrm>
          <a:off x="0" y="0"/>
          <a:ext cx="0" cy="0"/>
          <a:chOff x="0" y="0"/>
          <a:chExt cx="0" cy="0"/>
        </a:xfrm>
      </p:grpSpPr>
      <p:sp>
        <p:nvSpPr>
          <p:cNvPr id="51" name="Google Shape;51;p26"/>
          <p:cNvSpPr txBox="1">
            <a:spLocks noGrp="1"/>
          </p:cNvSpPr>
          <p:nvPr>
            <p:ph type="title"/>
          </p:nvPr>
        </p:nvSpPr>
        <p:spPr>
          <a:xfrm>
            <a:off x="457201" y="273050"/>
            <a:ext cx="3008313" cy="1162050"/>
          </a:xfrm>
          <a:prstGeom prst="rect">
            <a:avLst/>
          </a:prstGeom>
          <a:noFill/>
          <a:ln>
            <a:noFill/>
          </a:ln>
        </p:spPr>
        <p:txBody>
          <a:bodyPr spcFirstLastPara="1" wrap="square" lIns="90000" tIns="46800" rIns="90000" bIns="46800" anchor="b" anchorCtr="0">
            <a:noAutofit/>
          </a:bodyPr>
          <a:lstStyle>
            <a:lvl1pPr lvl="0" algn="l">
              <a:spcBef>
                <a:spcPts val="0"/>
              </a:spcBef>
              <a:spcAft>
                <a:spcPts val="0"/>
              </a:spcAft>
              <a:buSzPts val="1400"/>
              <a:buNone/>
              <a:defRPr sz="15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r>
              <a:rPr lang="es-ES"/>
              <a:t>Haga clic para modificar el estilo de título del patrón</a:t>
            </a:r>
            <a:endParaRPr/>
          </a:p>
        </p:txBody>
      </p:sp>
      <p:sp>
        <p:nvSpPr>
          <p:cNvPr id="52" name="Google Shape;52;p26"/>
          <p:cNvSpPr txBox="1">
            <a:spLocks noGrp="1"/>
          </p:cNvSpPr>
          <p:nvPr>
            <p:ph type="body" idx="1"/>
          </p:nvPr>
        </p:nvSpPr>
        <p:spPr>
          <a:xfrm>
            <a:off x="3575050" y="273052"/>
            <a:ext cx="5111750" cy="5853113"/>
          </a:xfrm>
          <a:prstGeom prst="rect">
            <a:avLst/>
          </a:prstGeom>
          <a:noFill/>
          <a:ln>
            <a:noFill/>
          </a:ln>
        </p:spPr>
        <p:txBody>
          <a:bodyPr spcFirstLastPara="1" wrap="square" lIns="90000" tIns="46800" rIns="90000" bIns="46800" anchor="t" anchorCtr="0">
            <a:noAutofit/>
          </a:bodyPr>
          <a:lstStyle>
            <a:lvl1pPr marL="342900" lvl="0" indent="-323850" algn="l">
              <a:spcBef>
                <a:spcPts val="600"/>
              </a:spcBef>
              <a:spcAft>
                <a:spcPts val="0"/>
              </a:spcAft>
              <a:buSzPts val="3200"/>
              <a:buChar char="•"/>
              <a:defRPr sz="2400"/>
            </a:lvl1pPr>
            <a:lvl2pPr marL="685800" lvl="1" indent="-304800" algn="l">
              <a:spcBef>
                <a:spcPts val="525"/>
              </a:spcBef>
              <a:spcAft>
                <a:spcPts val="0"/>
              </a:spcAft>
              <a:buSzPts val="2800"/>
              <a:buChar char="–"/>
              <a:defRPr sz="2100"/>
            </a:lvl2pPr>
            <a:lvl3pPr marL="1028700" lvl="2" indent="-285750" algn="l">
              <a:spcBef>
                <a:spcPts val="450"/>
              </a:spcBef>
              <a:spcAft>
                <a:spcPts val="0"/>
              </a:spcAft>
              <a:buSzPts val="2400"/>
              <a:buChar char="•"/>
              <a:defRPr sz="1800"/>
            </a:lvl3pPr>
            <a:lvl4pPr marL="1371600" lvl="3" indent="-266700" algn="l">
              <a:spcBef>
                <a:spcPts val="375"/>
              </a:spcBef>
              <a:spcAft>
                <a:spcPts val="0"/>
              </a:spcAft>
              <a:buSzPts val="2000"/>
              <a:buChar char="–"/>
              <a:defRPr sz="1500"/>
            </a:lvl4pPr>
            <a:lvl5pPr marL="1714500" lvl="4" indent="-266700" algn="l">
              <a:spcBef>
                <a:spcPts val="375"/>
              </a:spcBef>
              <a:spcAft>
                <a:spcPts val="0"/>
              </a:spcAft>
              <a:buSzPts val="2000"/>
              <a:buChar char="»"/>
              <a:defRPr sz="1500"/>
            </a:lvl5pPr>
            <a:lvl6pPr marL="2057400" lvl="5" indent="-171450" algn="l">
              <a:spcBef>
                <a:spcPts val="375"/>
              </a:spcBef>
              <a:spcAft>
                <a:spcPts val="0"/>
              </a:spcAft>
              <a:buSzPts val="1400"/>
              <a:buNone/>
              <a:defRPr sz="1500"/>
            </a:lvl6pPr>
            <a:lvl7pPr marL="2400300" lvl="6" indent="-171450" algn="l">
              <a:spcBef>
                <a:spcPts val="375"/>
              </a:spcBef>
              <a:spcAft>
                <a:spcPts val="0"/>
              </a:spcAft>
              <a:buSzPts val="1400"/>
              <a:buNone/>
              <a:defRPr sz="1500"/>
            </a:lvl7pPr>
            <a:lvl8pPr marL="2743200" lvl="7" indent="-171450" algn="l">
              <a:spcBef>
                <a:spcPts val="375"/>
              </a:spcBef>
              <a:spcAft>
                <a:spcPts val="0"/>
              </a:spcAft>
              <a:buSzPts val="1400"/>
              <a:buNone/>
              <a:defRPr sz="1500"/>
            </a:lvl8pPr>
            <a:lvl9pPr marL="3086100" lvl="8" indent="-171450" algn="l">
              <a:spcBef>
                <a:spcPts val="375"/>
              </a:spcBef>
              <a:spcAft>
                <a:spcPts val="0"/>
              </a:spcAft>
              <a:buSzPts val="1400"/>
              <a:buNone/>
              <a:defRPr sz="1500"/>
            </a:lvl9pPr>
          </a:lstStyle>
          <a:p>
            <a:pPr lvl="0"/>
            <a:r>
              <a:rPr lang="es-ES"/>
              <a:t>Haga clic para modificar los estilos de texto del patrón</a:t>
            </a:r>
          </a:p>
        </p:txBody>
      </p:sp>
      <p:sp>
        <p:nvSpPr>
          <p:cNvPr id="53" name="Google Shape;53;p26"/>
          <p:cNvSpPr txBox="1">
            <a:spLocks noGrp="1"/>
          </p:cNvSpPr>
          <p:nvPr>
            <p:ph type="body" idx="2"/>
          </p:nvPr>
        </p:nvSpPr>
        <p:spPr>
          <a:xfrm>
            <a:off x="457201" y="1435102"/>
            <a:ext cx="3008313" cy="4691063"/>
          </a:xfrm>
          <a:prstGeom prst="rect">
            <a:avLst/>
          </a:prstGeom>
          <a:noFill/>
          <a:ln>
            <a:noFill/>
          </a:ln>
        </p:spPr>
        <p:txBody>
          <a:bodyPr spcFirstLastPara="1" wrap="square" lIns="90000" tIns="46800" rIns="90000" bIns="46800" anchor="t" anchorCtr="0">
            <a:noAutofit/>
          </a:bodyPr>
          <a:lstStyle>
            <a:lvl1pPr marL="342900" lvl="0" indent="-171450" algn="l">
              <a:spcBef>
                <a:spcPts val="600"/>
              </a:spcBef>
              <a:spcAft>
                <a:spcPts val="0"/>
              </a:spcAft>
              <a:buSzPts val="1400"/>
              <a:buNone/>
              <a:defRPr sz="1050"/>
            </a:lvl1pPr>
            <a:lvl2pPr marL="685800" lvl="1" indent="-171450" algn="l">
              <a:spcBef>
                <a:spcPts val="525"/>
              </a:spcBef>
              <a:spcAft>
                <a:spcPts val="0"/>
              </a:spcAft>
              <a:buSzPts val="1200"/>
              <a:buNone/>
              <a:defRPr sz="900"/>
            </a:lvl2pPr>
            <a:lvl3pPr marL="1028700" lvl="2" indent="-171450" algn="l">
              <a:spcBef>
                <a:spcPts val="450"/>
              </a:spcBef>
              <a:spcAft>
                <a:spcPts val="0"/>
              </a:spcAft>
              <a:buSzPts val="1000"/>
              <a:buNone/>
              <a:defRPr sz="750"/>
            </a:lvl3pPr>
            <a:lvl4pPr marL="1371600" lvl="3" indent="-171450" algn="l">
              <a:spcBef>
                <a:spcPts val="375"/>
              </a:spcBef>
              <a:spcAft>
                <a:spcPts val="0"/>
              </a:spcAft>
              <a:buSzPts val="900"/>
              <a:buNone/>
              <a:defRPr sz="675"/>
            </a:lvl4pPr>
            <a:lvl5pPr marL="1714500" lvl="4" indent="-171450" algn="l">
              <a:spcBef>
                <a:spcPts val="375"/>
              </a:spcBef>
              <a:spcAft>
                <a:spcPts val="0"/>
              </a:spcAft>
              <a:buSzPts val="900"/>
              <a:buNone/>
              <a:defRPr sz="675"/>
            </a:lvl5pPr>
            <a:lvl6pPr marL="2057400" lvl="5" indent="-171450" algn="l">
              <a:spcBef>
                <a:spcPts val="375"/>
              </a:spcBef>
              <a:spcAft>
                <a:spcPts val="0"/>
              </a:spcAft>
              <a:buSzPts val="900"/>
              <a:buNone/>
              <a:defRPr sz="675"/>
            </a:lvl6pPr>
            <a:lvl7pPr marL="2400300" lvl="6" indent="-171450" algn="l">
              <a:spcBef>
                <a:spcPts val="375"/>
              </a:spcBef>
              <a:spcAft>
                <a:spcPts val="0"/>
              </a:spcAft>
              <a:buSzPts val="900"/>
              <a:buNone/>
              <a:defRPr sz="675"/>
            </a:lvl7pPr>
            <a:lvl8pPr marL="2743200" lvl="7" indent="-171450" algn="l">
              <a:spcBef>
                <a:spcPts val="375"/>
              </a:spcBef>
              <a:spcAft>
                <a:spcPts val="0"/>
              </a:spcAft>
              <a:buSzPts val="900"/>
              <a:buNone/>
              <a:defRPr sz="675"/>
            </a:lvl8pPr>
            <a:lvl9pPr marL="3086100" lvl="8" indent="-171450" algn="l">
              <a:spcBef>
                <a:spcPts val="375"/>
              </a:spcBef>
              <a:spcAft>
                <a:spcPts val="0"/>
              </a:spcAft>
              <a:buSzPts val="900"/>
              <a:buNone/>
              <a:defRPr sz="675"/>
            </a:lvl9pPr>
          </a:lstStyle>
          <a:p>
            <a:pPr lvl="0"/>
            <a:r>
              <a:rPr lang="es-ES"/>
              <a:t>Haga clic para modificar los estilos de texto del patrón</a:t>
            </a:r>
          </a:p>
        </p:txBody>
      </p:sp>
      <p:sp>
        <p:nvSpPr>
          <p:cNvPr id="54" name="Google Shape;54;p26"/>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2016060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Imagen con título" type="picTx">
  <p:cSld name="Imagen con título">
    <p:spTree>
      <p:nvGrpSpPr>
        <p:cNvPr id="1" name="Shape 55"/>
        <p:cNvGrpSpPr/>
        <p:nvPr/>
      </p:nvGrpSpPr>
      <p:grpSpPr>
        <a:xfrm>
          <a:off x="0" y="0"/>
          <a:ext cx="0" cy="0"/>
          <a:chOff x="0" y="0"/>
          <a:chExt cx="0" cy="0"/>
        </a:xfrm>
      </p:grpSpPr>
      <p:sp>
        <p:nvSpPr>
          <p:cNvPr id="56" name="Google Shape;56;p27"/>
          <p:cNvSpPr txBox="1">
            <a:spLocks noGrp="1"/>
          </p:cNvSpPr>
          <p:nvPr>
            <p:ph type="title"/>
          </p:nvPr>
        </p:nvSpPr>
        <p:spPr>
          <a:xfrm>
            <a:off x="1792288" y="4800600"/>
            <a:ext cx="5486400" cy="566738"/>
          </a:xfrm>
          <a:prstGeom prst="rect">
            <a:avLst/>
          </a:prstGeom>
          <a:noFill/>
          <a:ln>
            <a:noFill/>
          </a:ln>
        </p:spPr>
        <p:txBody>
          <a:bodyPr spcFirstLastPara="1" wrap="square" lIns="90000" tIns="46800" rIns="90000" bIns="46800" anchor="b" anchorCtr="0">
            <a:noAutofit/>
          </a:bodyPr>
          <a:lstStyle>
            <a:lvl1pPr lvl="0" algn="l">
              <a:spcBef>
                <a:spcPts val="0"/>
              </a:spcBef>
              <a:spcAft>
                <a:spcPts val="0"/>
              </a:spcAft>
              <a:buSzPts val="1400"/>
              <a:buNone/>
              <a:defRPr sz="15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r>
              <a:rPr lang="es-ES"/>
              <a:t>Haga clic para modificar el estilo de título del patrón</a:t>
            </a:r>
            <a:endParaRPr/>
          </a:p>
        </p:txBody>
      </p:sp>
      <p:sp>
        <p:nvSpPr>
          <p:cNvPr id="57" name="Google Shape;57;p27"/>
          <p:cNvSpPr>
            <a:spLocks noGrp="1"/>
          </p:cNvSpPr>
          <p:nvPr>
            <p:ph type="pic" idx="2"/>
          </p:nvPr>
        </p:nvSpPr>
        <p:spPr>
          <a:xfrm>
            <a:off x="1792288" y="612775"/>
            <a:ext cx="5486400" cy="4114800"/>
          </a:xfrm>
          <a:prstGeom prst="rect">
            <a:avLst/>
          </a:prstGeom>
          <a:noFill/>
          <a:ln>
            <a:noFill/>
          </a:ln>
        </p:spPr>
        <p:txBody>
          <a:bodyPr spcFirstLastPara="1" wrap="square" lIns="90000" tIns="46800" rIns="90000" bIns="46800" anchor="t" anchorCtr="0">
            <a:noAutofit/>
          </a:bodyPr>
          <a:lstStyle>
            <a:lvl1pPr marR="0" lvl="0" algn="l" rtl="0">
              <a:spcBef>
                <a:spcPts val="600"/>
              </a:spcBef>
              <a:spcAft>
                <a:spcPts val="0"/>
              </a:spcAft>
              <a:buClr>
                <a:srgbClr val="000000"/>
              </a:buClr>
              <a:buSzPts val="3200"/>
              <a:buFont typeface="Times New Roman"/>
              <a:buNone/>
              <a:defRPr sz="2400" b="0" i="0" u="none" strike="noStrike" cap="none">
                <a:solidFill>
                  <a:srgbClr val="000000"/>
                </a:solidFill>
                <a:latin typeface="Arial"/>
                <a:ea typeface="Arial"/>
                <a:cs typeface="Arial"/>
                <a:sym typeface="Arial"/>
              </a:defRPr>
            </a:lvl1pPr>
            <a:lvl2pPr marR="0" lvl="1" algn="l" rtl="0">
              <a:spcBef>
                <a:spcPts val="525"/>
              </a:spcBef>
              <a:spcAft>
                <a:spcPts val="0"/>
              </a:spcAft>
              <a:buClr>
                <a:srgbClr val="000000"/>
              </a:buClr>
              <a:buSzPts val="2800"/>
              <a:buFont typeface="Times New Roman"/>
              <a:buNone/>
              <a:defRPr sz="2100" b="0" i="0" u="none" strike="noStrike" cap="none">
                <a:solidFill>
                  <a:srgbClr val="000000"/>
                </a:solidFill>
                <a:latin typeface="Arial"/>
                <a:ea typeface="Arial"/>
                <a:cs typeface="Arial"/>
                <a:sym typeface="Arial"/>
              </a:defRPr>
            </a:lvl2pPr>
            <a:lvl3pPr marR="0" lvl="2" algn="l" rtl="0">
              <a:spcBef>
                <a:spcPts val="450"/>
              </a:spcBef>
              <a:spcAft>
                <a:spcPts val="0"/>
              </a:spcAft>
              <a:buClr>
                <a:srgbClr val="000000"/>
              </a:buClr>
              <a:buSzPts val="2400"/>
              <a:buFont typeface="Times New Roman"/>
              <a:buNone/>
              <a:defRPr sz="1800" b="0" i="0" u="none" strike="noStrike" cap="none">
                <a:solidFill>
                  <a:srgbClr val="000000"/>
                </a:solidFill>
                <a:latin typeface="Arial"/>
                <a:ea typeface="Arial"/>
                <a:cs typeface="Arial"/>
                <a:sym typeface="Arial"/>
              </a:defRPr>
            </a:lvl3pPr>
            <a:lvl4pPr marR="0" lvl="3" algn="l" rtl="0">
              <a:spcBef>
                <a:spcPts val="375"/>
              </a:spcBef>
              <a:spcAft>
                <a:spcPts val="0"/>
              </a:spcAft>
              <a:buClr>
                <a:srgbClr val="000000"/>
              </a:buClr>
              <a:buSzPts val="2000"/>
              <a:buFont typeface="Times New Roman"/>
              <a:buNone/>
              <a:defRPr sz="1500" b="0" i="0" u="none" strike="noStrike" cap="none">
                <a:solidFill>
                  <a:srgbClr val="000000"/>
                </a:solidFill>
                <a:latin typeface="Arial"/>
                <a:ea typeface="Arial"/>
                <a:cs typeface="Arial"/>
                <a:sym typeface="Arial"/>
              </a:defRPr>
            </a:lvl4pPr>
            <a:lvl5pPr marR="0" lvl="4" algn="l" rtl="0">
              <a:spcBef>
                <a:spcPts val="375"/>
              </a:spcBef>
              <a:spcAft>
                <a:spcPts val="0"/>
              </a:spcAft>
              <a:buClr>
                <a:srgbClr val="000000"/>
              </a:buClr>
              <a:buSzPts val="2000"/>
              <a:buFont typeface="Times New Roman"/>
              <a:buNone/>
              <a:defRPr sz="1500" b="0" i="0" u="none" strike="noStrike" cap="none">
                <a:solidFill>
                  <a:srgbClr val="000000"/>
                </a:solidFill>
                <a:latin typeface="Arial"/>
                <a:ea typeface="Arial"/>
                <a:cs typeface="Arial"/>
                <a:sym typeface="Arial"/>
              </a:defRPr>
            </a:lvl5pPr>
            <a:lvl6pPr marR="0" lvl="5" algn="l" rtl="0">
              <a:spcBef>
                <a:spcPts val="375"/>
              </a:spcBef>
              <a:spcAft>
                <a:spcPts val="0"/>
              </a:spcAft>
              <a:buClr>
                <a:srgbClr val="000000"/>
              </a:buClr>
              <a:buSzPts val="2000"/>
              <a:buFont typeface="Times New Roman"/>
              <a:buNone/>
              <a:defRPr sz="1500" b="0" i="0" u="none" strike="noStrike" cap="none">
                <a:solidFill>
                  <a:srgbClr val="000000"/>
                </a:solidFill>
                <a:latin typeface="Arial"/>
                <a:ea typeface="Arial"/>
                <a:cs typeface="Arial"/>
                <a:sym typeface="Arial"/>
              </a:defRPr>
            </a:lvl6pPr>
            <a:lvl7pPr marR="0" lvl="6" algn="l" rtl="0">
              <a:spcBef>
                <a:spcPts val="375"/>
              </a:spcBef>
              <a:spcAft>
                <a:spcPts val="0"/>
              </a:spcAft>
              <a:buClr>
                <a:srgbClr val="000000"/>
              </a:buClr>
              <a:buSzPts val="2000"/>
              <a:buFont typeface="Times New Roman"/>
              <a:buNone/>
              <a:defRPr sz="1500" b="0" i="0" u="none" strike="noStrike" cap="none">
                <a:solidFill>
                  <a:srgbClr val="000000"/>
                </a:solidFill>
                <a:latin typeface="Arial"/>
                <a:ea typeface="Arial"/>
                <a:cs typeface="Arial"/>
                <a:sym typeface="Arial"/>
              </a:defRPr>
            </a:lvl7pPr>
            <a:lvl8pPr marR="0" lvl="7" algn="l" rtl="0">
              <a:spcBef>
                <a:spcPts val="375"/>
              </a:spcBef>
              <a:spcAft>
                <a:spcPts val="0"/>
              </a:spcAft>
              <a:buClr>
                <a:srgbClr val="000000"/>
              </a:buClr>
              <a:buSzPts val="2000"/>
              <a:buFont typeface="Times New Roman"/>
              <a:buNone/>
              <a:defRPr sz="1500" b="0" i="0" u="none" strike="noStrike" cap="none">
                <a:solidFill>
                  <a:srgbClr val="000000"/>
                </a:solidFill>
                <a:latin typeface="Arial"/>
                <a:ea typeface="Arial"/>
                <a:cs typeface="Arial"/>
                <a:sym typeface="Arial"/>
              </a:defRPr>
            </a:lvl8pPr>
            <a:lvl9pPr marR="0" lvl="8" algn="l" rtl="0">
              <a:spcBef>
                <a:spcPts val="375"/>
              </a:spcBef>
              <a:spcAft>
                <a:spcPts val="0"/>
              </a:spcAft>
              <a:buClr>
                <a:srgbClr val="000000"/>
              </a:buClr>
              <a:buSzPts val="2000"/>
              <a:buFont typeface="Times New Roman"/>
              <a:buNone/>
              <a:defRPr sz="1500" b="0" i="0" u="none" strike="noStrike" cap="none">
                <a:solidFill>
                  <a:srgbClr val="000000"/>
                </a:solidFill>
                <a:latin typeface="Arial"/>
                <a:ea typeface="Arial"/>
                <a:cs typeface="Arial"/>
                <a:sym typeface="Arial"/>
              </a:defRPr>
            </a:lvl9pPr>
          </a:lstStyle>
          <a:p>
            <a:r>
              <a:rPr lang="es-ES"/>
              <a:t>Haga clic en el icono para agregar una imagen</a:t>
            </a:r>
            <a:endParaRPr/>
          </a:p>
        </p:txBody>
      </p:sp>
      <p:sp>
        <p:nvSpPr>
          <p:cNvPr id="58" name="Google Shape;58;p27"/>
          <p:cNvSpPr txBox="1">
            <a:spLocks noGrp="1"/>
          </p:cNvSpPr>
          <p:nvPr>
            <p:ph type="body" idx="1"/>
          </p:nvPr>
        </p:nvSpPr>
        <p:spPr>
          <a:xfrm>
            <a:off x="1792288" y="5367338"/>
            <a:ext cx="5486400" cy="804862"/>
          </a:xfrm>
          <a:prstGeom prst="rect">
            <a:avLst/>
          </a:prstGeom>
          <a:noFill/>
          <a:ln>
            <a:noFill/>
          </a:ln>
        </p:spPr>
        <p:txBody>
          <a:bodyPr spcFirstLastPara="1" wrap="square" lIns="90000" tIns="46800" rIns="90000" bIns="46800" anchor="t" anchorCtr="0">
            <a:noAutofit/>
          </a:bodyPr>
          <a:lstStyle>
            <a:lvl1pPr marL="342900" lvl="0" indent="-171450" algn="l">
              <a:spcBef>
                <a:spcPts val="600"/>
              </a:spcBef>
              <a:spcAft>
                <a:spcPts val="0"/>
              </a:spcAft>
              <a:buSzPts val="1400"/>
              <a:buNone/>
              <a:defRPr sz="1050"/>
            </a:lvl1pPr>
            <a:lvl2pPr marL="685800" lvl="1" indent="-171450" algn="l">
              <a:spcBef>
                <a:spcPts val="525"/>
              </a:spcBef>
              <a:spcAft>
                <a:spcPts val="0"/>
              </a:spcAft>
              <a:buSzPts val="1200"/>
              <a:buNone/>
              <a:defRPr sz="900"/>
            </a:lvl2pPr>
            <a:lvl3pPr marL="1028700" lvl="2" indent="-171450" algn="l">
              <a:spcBef>
                <a:spcPts val="450"/>
              </a:spcBef>
              <a:spcAft>
                <a:spcPts val="0"/>
              </a:spcAft>
              <a:buSzPts val="1000"/>
              <a:buNone/>
              <a:defRPr sz="750"/>
            </a:lvl3pPr>
            <a:lvl4pPr marL="1371600" lvl="3" indent="-171450" algn="l">
              <a:spcBef>
                <a:spcPts val="375"/>
              </a:spcBef>
              <a:spcAft>
                <a:spcPts val="0"/>
              </a:spcAft>
              <a:buSzPts val="900"/>
              <a:buNone/>
              <a:defRPr sz="675"/>
            </a:lvl4pPr>
            <a:lvl5pPr marL="1714500" lvl="4" indent="-171450" algn="l">
              <a:spcBef>
                <a:spcPts val="375"/>
              </a:spcBef>
              <a:spcAft>
                <a:spcPts val="0"/>
              </a:spcAft>
              <a:buSzPts val="900"/>
              <a:buNone/>
              <a:defRPr sz="675"/>
            </a:lvl5pPr>
            <a:lvl6pPr marL="2057400" lvl="5" indent="-171450" algn="l">
              <a:spcBef>
                <a:spcPts val="375"/>
              </a:spcBef>
              <a:spcAft>
                <a:spcPts val="0"/>
              </a:spcAft>
              <a:buSzPts val="900"/>
              <a:buNone/>
              <a:defRPr sz="675"/>
            </a:lvl6pPr>
            <a:lvl7pPr marL="2400300" lvl="6" indent="-171450" algn="l">
              <a:spcBef>
                <a:spcPts val="375"/>
              </a:spcBef>
              <a:spcAft>
                <a:spcPts val="0"/>
              </a:spcAft>
              <a:buSzPts val="900"/>
              <a:buNone/>
              <a:defRPr sz="675"/>
            </a:lvl7pPr>
            <a:lvl8pPr marL="2743200" lvl="7" indent="-171450" algn="l">
              <a:spcBef>
                <a:spcPts val="375"/>
              </a:spcBef>
              <a:spcAft>
                <a:spcPts val="0"/>
              </a:spcAft>
              <a:buSzPts val="900"/>
              <a:buNone/>
              <a:defRPr sz="675"/>
            </a:lvl8pPr>
            <a:lvl9pPr marL="3086100" lvl="8" indent="-171450" algn="l">
              <a:spcBef>
                <a:spcPts val="375"/>
              </a:spcBef>
              <a:spcAft>
                <a:spcPts val="0"/>
              </a:spcAft>
              <a:buSzPts val="900"/>
              <a:buNone/>
              <a:defRPr sz="675"/>
            </a:lvl9pPr>
          </a:lstStyle>
          <a:p>
            <a:pPr lvl="0"/>
            <a:r>
              <a:rPr lang="es-ES"/>
              <a:t>Haga clic para modificar los estilos de texto del patrón</a:t>
            </a:r>
          </a:p>
        </p:txBody>
      </p:sp>
      <p:sp>
        <p:nvSpPr>
          <p:cNvPr id="59" name="Google Shape;59;p27"/>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05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3598668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a:blip r:embed="rId8">
            <a:alphaModFix/>
          </a:blip>
          <a:stretch>
            <a:fillRect/>
          </a:stretch>
        </a:blipFill>
        <a:effectLst/>
      </p:bgPr>
    </p:bg>
    <p:spTree>
      <p:nvGrpSpPr>
        <p:cNvPr id="1" name="Shape 15"/>
        <p:cNvGrpSpPr/>
        <p:nvPr/>
      </p:nvGrpSpPr>
      <p:grpSpPr>
        <a:xfrm>
          <a:off x="0" y="0"/>
          <a:ext cx="0" cy="0"/>
          <a:chOff x="0" y="0"/>
          <a:chExt cx="0" cy="0"/>
        </a:xfrm>
      </p:grpSpPr>
      <p:sp>
        <p:nvSpPr>
          <p:cNvPr id="16" name="Google Shape;16;p18"/>
          <p:cNvSpPr txBox="1">
            <a:spLocks noGrp="1"/>
          </p:cNvSpPr>
          <p:nvPr>
            <p:ph type="title"/>
          </p:nvPr>
        </p:nvSpPr>
        <p:spPr>
          <a:xfrm>
            <a:off x="1260476" y="66677"/>
            <a:ext cx="7408863" cy="1433513"/>
          </a:xfrm>
          <a:prstGeom prst="rect">
            <a:avLst/>
          </a:prstGeom>
          <a:noFill/>
          <a:ln>
            <a:noFill/>
          </a:ln>
        </p:spPr>
        <p:txBody>
          <a:bodyPr spcFirstLastPara="1" wrap="square" lIns="90000" tIns="46800" rIns="90000" bIns="46800" anchor="ctr" anchorCtr="0">
            <a:noAutofit/>
          </a:bodyPr>
          <a:lstStyle>
            <a:lvl1pPr marR="0" lvl="0" algn="ctr" rtl="0">
              <a:spcBef>
                <a:spcPts val="0"/>
              </a:spcBef>
              <a:spcAft>
                <a:spcPts val="0"/>
              </a:spcAft>
              <a:buSzPts val="1400"/>
              <a:buNone/>
              <a:defRPr sz="4400" b="0" i="0" u="none" strike="noStrike" cap="none">
                <a:solidFill>
                  <a:srgbClr val="000000"/>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rgbClr val="000000"/>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rgbClr val="000000"/>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rgbClr val="000000"/>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rgbClr val="000000"/>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rgbClr val="000000"/>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rgbClr val="000000"/>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rgbClr val="000000"/>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rgbClr val="000000"/>
                </a:solidFill>
                <a:latin typeface="Arial"/>
                <a:ea typeface="Arial"/>
                <a:cs typeface="Arial"/>
                <a:sym typeface="Arial"/>
              </a:defRPr>
            </a:lvl9pPr>
          </a:lstStyle>
          <a:p>
            <a:endParaRPr/>
          </a:p>
        </p:txBody>
      </p:sp>
      <p:sp>
        <p:nvSpPr>
          <p:cNvPr id="17" name="Google Shape;17;p18"/>
          <p:cNvSpPr txBox="1">
            <a:spLocks noGrp="1"/>
          </p:cNvSpPr>
          <p:nvPr>
            <p:ph type="body" idx="1"/>
          </p:nvPr>
        </p:nvSpPr>
        <p:spPr>
          <a:xfrm>
            <a:off x="457200" y="1600200"/>
            <a:ext cx="8212138" cy="4508500"/>
          </a:xfrm>
          <a:prstGeom prst="rect">
            <a:avLst/>
          </a:prstGeom>
          <a:noFill/>
          <a:ln>
            <a:noFill/>
          </a:ln>
        </p:spPr>
        <p:txBody>
          <a:bodyPr spcFirstLastPara="1" wrap="square" lIns="90000" tIns="46800" rIns="90000" bIns="46800" anchor="t" anchorCtr="0">
            <a:noAutofit/>
          </a:bodyPr>
          <a:lstStyle>
            <a:lvl1pPr marL="457200" marR="0" lvl="0" indent="-431800" algn="l" rtl="0">
              <a:spcBef>
                <a:spcPts val="800"/>
              </a:spcBef>
              <a:spcAft>
                <a:spcPts val="0"/>
              </a:spcAft>
              <a:buClr>
                <a:srgbClr val="000000"/>
              </a:buClr>
              <a:buSzPts val="3200"/>
              <a:buFont typeface="Times New Roman"/>
              <a:buChar char="•"/>
              <a:defRPr sz="3200" b="0" i="0" u="none" strike="noStrike" cap="none">
                <a:solidFill>
                  <a:srgbClr val="000000"/>
                </a:solidFill>
                <a:latin typeface="Arial"/>
                <a:ea typeface="Arial"/>
                <a:cs typeface="Arial"/>
                <a:sym typeface="Arial"/>
              </a:defRPr>
            </a:lvl1pPr>
            <a:lvl2pPr marL="914400" marR="0" lvl="1" indent="-406400" algn="l" rtl="0">
              <a:spcBef>
                <a:spcPts val="700"/>
              </a:spcBef>
              <a:spcAft>
                <a:spcPts val="0"/>
              </a:spcAft>
              <a:buClr>
                <a:srgbClr val="000000"/>
              </a:buClr>
              <a:buSzPts val="2800"/>
              <a:buFont typeface="Times New Roman"/>
              <a:buChar char="–"/>
              <a:defRPr sz="2800" b="0" i="0" u="none" strike="noStrike" cap="none">
                <a:solidFill>
                  <a:srgbClr val="000000"/>
                </a:solidFill>
                <a:latin typeface="Arial"/>
                <a:ea typeface="Arial"/>
                <a:cs typeface="Arial"/>
                <a:sym typeface="Arial"/>
              </a:defRPr>
            </a:lvl2pPr>
            <a:lvl3pPr marL="1371600" marR="0" lvl="2" indent="-381000" algn="l" rtl="0">
              <a:spcBef>
                <a:spcPts val="600"/>
              </a:spcBef>
              <a:spcAft>
                <a:spcPts val="0"/>
              </a:spcAft>
              <a:buClr>
                <a:srgbClr val="000000"/>
              </a:buClr>
              <a:buSzPts val="2400"/>
              <a:buFont typeface="Times New Roman"/>
              <a:buChar char="•"/>
              <a:defRPr sz="2400" b="0" i="0" u="none" strike="noStrike" cap="none">
                <a:solidFill>
                  <a:srgbClr val="000000"/>
                </a:solidFill>
                <a:latin typeface="Arial"/>
                <a:ea typeface="Arial"/>
                <a:cs typeface="Arial"/>
                <a:sym typeface="Arial"/>
              </a:defRPr>
            </a:lvl3pPr>
            <a:lvl4pPr marL="1828800" marR="0" lvl="3" indent="-355600" algn="l" rtl="0">
              <a:spcBef>
                <a:spcPts val="500"/>
              </a:spcBef>
              <a:spcAft>
                <a:spcPts val="0"/>
              </a:spcAft>
              <a:buClr>
                <a:srgbClr val="000000"/>
              </a:buClr>
              <a:buSzPts val="2000"/>
              <a:buFont typeface="Times New Roman"/>
              <a:buChar char="–"/>
              <a:defRPr sz="2000" b="0" i="0" u="none" strike="noStrike" cap="none">
                <a:solidFill>
                  <a:srgbClr val="000000"/>
                </a:solidFill>
                <a:latin typeface="Arial"/>
                <a:ea typeface="Arial"/>
                <a:cs typeface="Arial"/>
                <a:sym typeface="Arial"/>
              </a:defRPr>
            </a:lvl4pPr>
            <a:lvl5pPr marL="2286000" marR="0" lvl="4" indent="-355600" algn="l" rtl="0">
              <a:spcBef>
                <a:spcPts val="500"/>
              </a:spcBef>
              <a:spcAft>
                <a:spcPts val="0"/>
              </a:spcAft>
              <a:buClr>
                <a:srgbClr val="000000"/>
              </a:buClr>
              <a:buSzPts val="2000"/>
              <a:buFont typeface="Times New Roman"/>
              <a:buChar char="»"/>
              <a:defRPr sz="2000" b="0" i="0" u="none" strike="noStrike" cap="none">
                <a:solidFill>
                  <a:srgbClr val="000000"/>
                </a:solidFill>
                <a:latin typeface="Arial"/>
                <a:ea typeface="Arial"/>
                <a:cs typeface="Arial"/>
                <a:sym typeface="Arial"/>
              </a:defRPr>
            </a:lvl5pPr>
            <a:lvl6pPr marL="2743200" marR="0" lvl="5" indent="-228600" algn="l" rtl="0">
              <a:spcBef>
                <a:spcPts val="500"/>
              </a:spcBef>
              <a:spcAft>
                <a:spcPts val="0"/>
              </a:spcAft>
              <a:buSzPts val="1400"/>
              <a:buNone/>
              <a:defRPr sz="2000" b="0" i="0" u="none" strike="noStrike" cap="none">
                <a:solidFill>
                  <a:srgbClr val="000000"/>
                </a:solidFill>
                <a:latin typeface="Arial"/>
                <a:ea typeface="Arial"/>
                <a:cs typeface="Arial"/>
                <a:sym typeface="Arial"/>
              </a:defRPr>
            </a:lvl6pPr>
            <a:lvl7pPr marL="3200400" marR="0" lvl="6" indent="-228600" algn="l" rtl="0">
              <a:spcBef>
                <a:spcPts val="500"/>
              </a:spcBef>
              <a:spcAft>
                <a:spcPts val="0"/>
              </a:spcAft>
              <a:buSzPts val="1400"/>
              <a:buNone/>
              <a:defRPr sz="2000" b="0" i="0" u="none" strike="noStrike" cap="none">
                <a:solidFill>
                  <a:srgbClr val="000000"/>
                </a:solidFill>
                <a:latin typeface="Arial"/>
                <a:ea typeface="Arial"/>
                <a:cs typeface="Arial"/>
                <a:sym typeface="Arial"/>
              </a:defRPr>
            </a:lvl7pPr>
            <a:lvl8pPr marL="3657600" marR="0" lvl="7" indent="-228600" algn="l" rtl="0">
              <a:spcBef>
                <a:spcPts val="500"/>
              </a:spcBef>
              <a:spcAft>
                <a:spcPts val="0"/>
              </a:spcAft>
              <a:buSzPts val="1400"/>
              <a:buNone/>
              <a:defRPr sz="2000" b="0" i="0" u="none" strike="noStrike" cap="none">
                <a:solidFill>
                  <a:srgbClr val="000000"/>
                </a:solidFill>
                <a:latin typeface="Arial"/>
                <a:ea typeface="Arial"/>
                <a:cs typeface="Arial"/>
                <a:sym typeface="Arial"/>
              </a:defRPr>
            </a:lvl8pPr>
            <a:lvl9pPr marL="4114800" marR="0" lvl="8" indent="-228600" algn="l" rtl="0">
              <a:spcBef>
                <a:spcPts val="500"/>
              </a:spcBef>
              <a:spcAft>
                <a:spcPts val="0"/>
              </a:spcAft>
              <a:buSzPts val="1400"/>
              <a:buNone/>
              <a:defRPr sz="2000" b="0" i="0" u="none" strike="noStrike" cap="none">
                <a:solidFill>
                  <a:srgbClr val="000000"/>
                </a:solidFill>
                <a:latin typeface="Arial"/>
                <a:ea typeface="Arial"/>
                <a:cs typeface="Arial"/>
                <a:sym typeface="Arial"/>
              </a:defRPr>
            </a:lvl9pPr>
          </a:lstStyle>
          <a:p>
            <a:endParaRPr/>
          </a:p>
        </p:txBody>
      </p:sp>
      <p:sp>
        <p:nvSpPr>
          <p:cNvPr id="18" name="Google Shape;18;p18"/>
          <p:cNvSpPr txBox="1"/>
          <p:nvPr/>
        </p:nvSpPr>
        <p:spPr>
          <a:xfrm>
            <a:off x="457200" y="6245225"/>
            <a:ext cx="2133600" cy="476250"/>
          </a:xfrm>
          <a:prstGeom prst="rect">
            <a:avLst/>
          </a:prstGeom>
          <a:noFill/>
          <a:ln>
            <a:noFill/>
          </a:ln>
        </p:spPr>
        <p:txBody>
          <a:bodyPr spcFirstLastPara="1" wrap="square" lIns="68569" tIns="34275" rIns="68569" bIns="34275" anchor="ctr" anchorCtr="0">
            <a:noAutofit/>
          </a:bodyPr>
          <a:lstStyle/>
          <a:p>
            <a:pPr marL="0" marR="0" lvl="0" indent="0" algn="l" rtl="0">
              <a:spcBef>
                <a:spcPts val="0"/>
              </a:spcBef>
              <a:spcAft>
                <a:spcPts val="0"/>
              </a:spcAft>
              <a:buClr>
                <a:srgbClr val="000000"/>
              </a:buClr>
              <a:buSzPts val="1800"/>
              <a:buFont typeface="Times New Roman"/>
              <a:buNone/>
            </a:pPr>
            <a:endParaRPr sz="1350" b="0" i="0" u="none" strike="noStrike" cap="none">
              <a:solidFill>
                <a:schemeClr val="lt1"/>
              </a:solidFill>
              <a:latin typeface="Arial"/>
              <a:ea typeface="Arial"/>
              <a:cs typeface="Arial"/>
              <a:sym typeface="Arial"/>
            </a:endParaRPr>
          </a:p>
        </p:txBody>
      </p:sp>
      <p:sp>
        <p:nvSpPr>
          <p:cNvPr id="19" name="Google Shape;19;p18"/>
          <p:cNvSpPr txBox="1"/>
          <p:nvPr/>
        </p:nvSpPr>
        <p:spPr>
          <a:xfrm>
            <a:off x="3124200" y="6245225"/>
            <a:ext cx="2895600" cy="476250"/>
          </a:xfrm>
          <a:prstGeom prst="rect">
            <a:avLst/>
          </a:prstGeom>
          <a:noFill/>
          <a:ln>
            <a:noFill/>
          </a:ln>
        </p:spPr>
        <p:txBody>
          <a:bodyPr spcFirstLastPara="1" wrap="square" lIns="68569" tIns="34275" rIns="68569" bIns="34275" anchor="ctr" anchorCtr="0">
            <a:noAutofit/>
          </a:bodyPr>
          <a:lstStyle/>
          <a:p>
            <a:pPr marL="0" marR="0" lvl="0" indent="0" algn="l" rtl="0">
              <a:spcBef>
                <a:spcPts val="0"/>
              </a:spcBef>
              <a:spcAft>
                <a:spcPts val="0"/>
              </a:spcAft>
              <a:buClr>
                <a:srgbClr val="000000"/>
              </a:buClr>
              <a:buSzPts val="1800"/>
              <a:buFont typeface="Times New Roman"/>
              <a:buNone/>
            </a:pPr>
            <a:endParaRPr sz="1350" b="0" i="0" u="none" strike="noStrike" cap="none">
              <a:solidFill>
                <a:schemeClr val="lt1"/>
              </a:solidFill>
              <a:latin typeface="Arial"/>
              <a:ea typeface="Arial"/>
              <a:cs typeface="Arial"/>
              <a:sym typeface="Arial"/>
            </a:endParaRPr>
          </a:p>
        </p:txBody>
      </p:sp>
      <p:sp>
        <p:nvSpPr>
          <p:cNvPr id="20" name="Google Shape;20;p18"/>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rtl="0">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1pPr>
            <a:lvl2pPr marL="0" marR="0" lvl="1" indent="0" algn="r" rtl="0">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2pPr>
            <a:lvl3pPr marL="0" marR="0" lvl="2" indent="0" algn="r" rtl="0">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3pPr>
            <a:lvl4pPr marL="0" marR="0" lvl="3" indent="0" algn="r" rtl="0">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4pPr>
            <a:lvl5pPr marL="0" marR="0" lvl="4" indent="0" algn="r" rtl="0">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5pPr>
            <a:lvl6pPr marL="0" marR="0" lvl="5" indent="0" algn="r" rtl="0">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6pPr>
            <a:lvl7pPr marL="0" marR="0" lvl="6" indent="0" algn="r" rtl="0">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7pPr>
            <a:lvl8pPr marL="0" marR="0" lvl="7" indent="0" algn="r" rtl="0">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8pPr>
            <a:lvl9pPr marL="0" marR="0" lvl="8" indent="0" algn="r" rtl="0">
              <a:spcBef>
                <a:spcPts val="0"/>
              </a:spcBef>
              <a:spcAft>
                <a:spcPts val="0"/>
              </a:spcAft>
              <a:buClr>
                <a:srgbClr val="000000"/>
              </a:buClr>
              <a:buSzPts val="1400"/>
              <a:buFont typeface="Times New Roman"/>
              <a:buNone/>
              <a:defRPr sz="105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3594301515"/>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3.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3.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3.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3.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3.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3.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2"/>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p:txBody>
          <a:bodyPr/>
          <a:lstStyle/>
          <a:p>
            <a:r>
              <a:rPr lang="es-ES" dirty="0">
                <a:solidFill>
                  <a:srgbClr val="0033CC"/>
                </a:solidFill>
              </a:rPr>
              <a:t>Reglamento de Medición</a:t>
            </a:r>
            <a:endParaRPr lang="es-CO" dirty="0">
              <a:solidFill>
                <a:srgbClr val="0033CC"/>
              </a:solidFill>
            </a:endParaRPr>
          </a:p>
        </p:txBody>
      </p:sp>
      <p:graphicFrame>
        <p:nvGraphicFramePr>
          <p:cNvPr id="6" name="Diagrama 5">
            <a:extLst>
              <a:ext uri="{FF2B5EF4-FFF2-40B4-BE49-F238E27FC236}">
                <a16:creationId xmlns:a16="http://schemas.microsoft.com/office/drawing/2014/main" id="{AB436775-0B4C-4DCD-A404-1FC5288193C3}"/>
              </a:ext>
            </a:extLst>
          </p:cNvPr>
          <p:cNvGraphicFramePr/>
          <p:nvPr>
            <p:extLst>
              <p:ext uri="{D42A27DB-BD31-4B8C-83A1-F6EECF244321}">
                <p14:modId xmlns:p14="http://schemas.microsoft.com/office/powerpoint/2010/main" val="2060680073"/>
              </p:ext>
            </p:extLst>
          </p:nvPr>
        </p:nvGraphicFramePr>
        <p:xfrm>
          <a:off x="457200" y="1737360"/>
          <a:ext cx="8229600" cy="39502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texto 3">
            <a:extLst>
              <a:ext uri="{FF2B5EF4-FFF2-40B4-BE49-F238E27FC236}">
                <a16:creationId xmlns:a16="http://schemas.microsoft.com/office/drawing/2014/main" id="{3F5D392E-936D-4E09-B73D-F49188FAD96B}"/>
              </a:ext>
            </a:extLst>
          </p:cNvPr>
          <p:cNvSpPr txBox="1">
            <a:spLocks/>
          </p:cNvSpPr>
          <p:nvPr/>
        </p:nvSpPr>
        <p:spPr>
          <a:xfrm>
            <a:off x="457200" y="5687568"/>
            <a:ext cx="8229600" cy="605077"/>
          </a:xfrm>
          <a:prstGeom prst="rect">
            <a:avLst/>
          </a:prstGeom>
          <a:noFill/>
          <a:ln>
            <a:noFill/>
          </a:ln>
        </p:spPr>
        <p:txBody>
          <a:bodyPr spcFirstLastPara="1" wrap="square" lIns="90000" tIns="46800" rIns="90000" bIns="46800" anchor="t" anchorCtr="0">
            <a:noAutofit/>
          </a:bodyPr>
          <a:lstStyle>
            <a:defPPr marR="0" lvl="0" algn="l" rtl="0">
              <a:lnSpc>
                <a:spcPct val="100000"/>
              </a:lnSpc>
              <a:spcBef>
                <a:spcPts val="0"/>
              </a:spcBef>
              <a:spcAft>
                <a:spcPts val="0"/>
              </a:spcAft>
            </a:defPPr>
            <a:lvl1pPr marL="342900" marR="0" lvl="0" indent="-285750" algn="l" rtl="0" eaLnBrk="1" hangingPunct="1">
              <a:lnSpc>
                <a:spcPct val="100000"/>
              </a:lnSpc>
              <a:spcBef>
                <a:spcPts val="600"/>
              </a:spcBef>
              <a:spcAft>
                <a:spcPts val="0"/>
              </a:spcAft>
              <a:buClr>
                <a:srgbClr val="000000"/>
              </a:buClr>
              <a:buSzPts val="2400"/>
              <a:buFont typeface="Times New Roman"/>
              <a:buChar char="•"/>
              <a:defRPr sz="1800" b="0" i="0" u="none" strike="noStrike" cap="none">
                <a:solidFill>
                  <a:srgbClr val="000000"/>
                </a:solidFill>
                <a:latin typeface="Arial"/>
                <a:ea typeface="Arial"/>
                <a:cs typeface="Arial"/>
                <a:sym typeface="Arial"/>
              </a:defRPr>
            </a:lvl1pPr>
            <a:lvl2pPr marL="685800" marR="0" lvl="1" indent="-266700" algn="l" rtl="0" eaLnBrk="1" hangingPunct="1">
              <a:lnSpc>
                <a:spcPct val="100000"/>
              </a:lnSpc>
              <a:spcBef>
                <a:spcPts val="525"/>
              </a:spcBef>
              <a:spcAft>
                <a:spcPts val="0"/>
              </a:spcAft>
              <a:buClr>
                <a:srgbClr val="000000"/>
              </a:buClr>
              <a:buSzPts val="2000"/>
              <a:buFont typeface="Times New Roman"/>
              <a:buChar char="–"/>
              <a:defRPr sz="1500" b="0" i="0" u="none" strike="noStrike" cap="none">
                <a:solidFill>
                  <a:srgbClr val="000000"/>
                </a:solidFill>
                <a:latin typeface="Arial"/>
                <a:ea typeface="Arial"/>
                <a:cs typeface="Arial"/>
                <a:sym typeface="Arial"/>
              </a:defRPr>
            </a:lvl2pPr>
            <a:lvl3pPr marL="1028700" marR="0" lvl="2" indent="-257175" algn="l" rtl="0" eaLnBrk="1" hangingPunct="1">
              <a:lnSpc>
                <a:spcPct val="100000"/>
              </a:lnSpc>
              <a:spcBef>
                <a:spcPts val="450"/>
              </a:spcBef>
              <a:spcAft>
                <a:spcPts val="0"/>
              </a:spcAft>
              <a:buClr>
                <a:srgbClr val="000000"/>
              </a:buClr>
              <a:buSzPts val="1800"/>
              <a:buFont typeface="Times New Roman"/>
              <a:buChar char="•"/>
              <a:defRPr sz="1350" b="0" i="0" u="none" strike="noStrike" cap="none">
                <a:solidFill>
                  <a:srgbClr val="000000"/>
                </a:solidFill>
                <a:latin typeface="Arial"/>
                <a:ea typeface="Arial"/>
                <a:cs typeface="Arial"/>
                <a:sym typeface="Arial"/>
              </a:defRPr>
            </a:lvl3pPr>
            <a:lvl4pPr marL="1371600" marR="0" lvl="3"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4pPr>
            <a:lvl5pPr marL="1714500" marR="0" lvl="4"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5pPr>
            <a:lvl6pPr marL="2057400" marR="0" lvl="5"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6pPr>
            <a:lvl7pPr marL="2400300" marR="0" lvl="6"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7pPr>
            <a:lvl8pPr marL="2743200" marR="0" lvl="7"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8pPr>
            <a:lvl9pPr marL="3086100" marR="0" lvl="8"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9pPr>
          </a:lstStyle>
          <a:p>
            <a:pPr marL="57150" indent="0" algn="r">
              <a:buFont typeface="Times New Roman"/>
              <a:buNone/>
            </a:pPr>
            <a:r>
              <a:rPr lang="es-ES" sz="1200" kern="0" dirty="0">
                <a:solidFill>
                  <a:schemeClr val="tx1">
                    <a:lumMod val="65000"/>
                    <a:lumOff val="35000"/>
                  </a:schemeClr>
                </a:solidFill>
              </a:rPr>
              <a:t>(1) Documentos entregados por CNO – XM a la CREG</a:t>
            </a:r>
          </a:p>
          <a:p>
            <a:pPr marL="57150" indent="0" algn="r">
              <a:buFont typeface="Times New Roman"/>
              <a:buNone/>
            </a:pPr>
            <a:r>
              <a:rPr lang="es-ES" sz="1200" kern="0" dirty="0">
                <a:solidFill>
                  <a:schemeClr val="tx1">
                    <a:lumMod val="65000"/>
                    <a:lumOff val="35000"/>
                  </a:schemeClr>
                </a:solidFill>
              </a:rPr>
              <a:t>(2) Documentos entregados sólo por el CNO a la CREG, pues XM entregó una versión distinta</a:t>
            </a:r>
            <a:endParaRPr lang="es-CO" sz="1200" kern="0" dirty="0">
              <a:solidFill>
                <a:schemeClr val="tx1">
                  <a:lumMod val="65000"/>
                  <a:lumOff val="35000"/>
                </a:schemeClr>
              </a:solidFill>
            </a:endParaRPr>
          </a:p>
        </p:txBody>
      </p:sp>
    </p:spTree>
    <p:extLst>
      <p:ext uri="{BB962C8B-B14F-4D97-AF65-F5344CB8AC3E}">
        <p14:creationId xmlns:p14="http://schemas.microsoft.com/office/powerpoint/2010/main" val="91196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3" name="Marcador de texto 2">
            <a:extLst>
              <a:ext uri="{FF2B5EF4-FFF2-40B4-BE49-F238E27FC236}">
                <a16:creationId xmlns:a16="http://schemas.microsoft.com/office/drawing/2014/main" id="{F8404ED3-345E-4C6D-9658-58C46FFB1588}"/>
              </a:ext>
            </a:extLst>
          </p:cNvPr>
          <p:cNvSpPr txBox="1">
            <a:spLocks/>
          </p:cNvSpPr>
          <p:nvPr/>
        </p:nvSpPr>
        <p:spPr>
          <a:xfrm>
            <a:off x="457200" y="1535113"/>
            <a:ext cx="8229600" cy="639762"/>
          </a:xfrm>
          <a:prstGeom prst="rect">
            <a:avLst/>
          </a:prstGeom>
          <a:noFill/>
          <a:ln>
            <a:noFill/>
          </a:ln>
        </p:spPr>
        <p:txBody>
          <a:bodyPr spcFirstLastPara="1" wrap="square" lIns="90000" tIns="46800" rIns="90000" bIns="46800" anchor="b" anchorCtr="0">
            <a:noAutofit/>
          </a:bodyPr>
          <a:lstStyle>
            <a:defPPr marR="0" lvl="0" algn="l" rtl="0">
              <a:lnSpc>
                <a:spcPct val="100000"/>
              </a:lnSpc>
              <a:spcBef>
                <a:spcPts val="0"/>
              </a:spcBef>
              <a:spcAft>
                <a:spcPts val="0"/>
              </a:spcAft>
            </a:defPPr>
            <a:lvl1pPr marL="342900" marR="0" lvl="0" indent="-171450">
              <a:lnSpc>
                <a:spcPct val="100000"/>
              </a:lnSpc>
              <a:spcBef>
                <a:spcPts val="600"/>
              </a:spcBef>
              <a:spcAft>
                <a:spcPts val="0"/>
              </a:spcAft>
              <a:buClr>
                <a:srgbClr val="000000"/>
              </a:buClr>
              <a:buSzPts val="2400"/>
              <a:buFont typeface="Times New Roman"/>
              <a:buNone/>
              <a:defRPr b="1" i="0" u="none" strike="noStrike" cap="none">
                <a:solidFill>
                  <a:srgbClr val="0070C0"/>
                </a:solidFill>
                <a:latin typeface="Arial"/>
                <a:ea typeface="Arial"/>
                <a:cs typeface="Arial"/>
                <a:sym typeface="Arial"/>
              </a:defRPr>
            </a:lvl1pPr>
            <a:lvl2pPr marL="685800" marR="0" lvl="1" indent="-171450">
              <a:lnSpc>
                <a:spcPct val="100000"/>
              </a:lnSpc>
              <a:spcBef>
                <a:spcPts val="525"/>
              </a:spcBef>
              <a:spcAft>
                <a:spcPts val="0"/>
              </a:spcAft>
              <a:buClr>
                <a:srgbClr val="000000"/>
              </a:buClr>
              <a:buSzPts val="2000"/>
              <a:buFont typeface="Times New Roman"/>
              <a:buNone/>
              <a:defRPr sz="1500" b="1" i="0" u="none" strike="noStrike" cap="none">
                <a:solidFill>
                  <a:srgbClr val="000000"/>
                </a:solidFill>
                <a:latin typeface="Arial"/>
                <a:ea typeface="Arial"/>
                <a:cs typeface="Arial"/>
                <a:sym typeface="Arial"/>
              </a:defRPr>
            </a:lvl2pPr>
            <a:lvl3pPr marL="1028700" marR="0" lvl="2" indent="-171450">
              <a:lnSpc>
                <a:spcPct val="100000"/>
              </a:lnSpc>
              <a:spcBef>
                <a:spcPts val="450"/>
              </a:spcBef>
              <a:spcAft>
                <a:spcPts val="0"/>
              </a:spcAft>
              <a:buClr>
                <a:srgbClr val="000000"/>
              </a:buClr>
              <a:buSzPts val="1800"/>
              <a:buFont typeface="Times New Roman"/>
              <a:buNone/>
              <a:defRPr sz="1350" b="1" i="0" u="none" strike="noStrike" cap="none">
                <a:solidFill>
                  <a:srgbClr val="000000"/>
                </a:solidFill>
                <a:latin typeface="Arial"/>
                <a:ea typeface="Arial"/>
                <a:cs typeface="Arial"/>
                <a:sym typeface="Arial"/>
              </a:defRPr>
            </a:lvl3pPr>
            <a:lvl4pPr marR="0" lvl="3" indent="-171450">
              <a:lnSpc>
                <a:spcPct val="100000"/>
              </a:lnSpc>
              <a:spcBef>
                <a:spcPts val="375"/>
              </a:spcBef>
              <a:spcAft>
                <a:spcPts val="0"/>
              </a:spcAft>
              <a:buClr>
                <a:srgbClr val="000000"/>
              </a:buClr>
              <a:buSzPts val="1600"/>
              <a:buFont typeface="Times New Roman"/>
              <a:buNone/>
              <a:defRPr sz="1200" b="1" i="0" u="none" strike="noStrike" cap="none">
                <a:solidFill>
                  <a:srgbClr val="000000"/>
                </a:solidFill>
                <a:latin typeface="Arial"/>
                <a:ea typeface="Arial"/>
                <a:cs typeface="Arial"/>
                <a:sym typeface="Arial"/>
              </a:defRPr>
            </a:lvl4pPr>
            <a:lvl5pPr marL="1714500" marR="0" lvl="4" indent="-171450">
              <a:lnSpc>
                <a:spcPct val="100000"/>
              </a:lnSpc>
              <a:spcBef>
                <a:spcPts val="375"/>
              </a:spcBef>
              <a:spcAft>
                <a:spcPts val="0"/>
              </a:spcAft>
              <a:buClr>
                <a:srgbClr val="000000"/>
              </a:buClr>
              <a:buSzPts val="1600"/>
              <a:buFont typeface="Times New Roman"/>
              <a:buNone/>
              <a:defRPr sz="1200" b="1" i="0" u="none" strike="noStrike" cap="none">
                <a:solidFill>
                  <a:srgbClr val="000000"/>
                </a:solidFill>
                <a:latin typeface="Arial"/>
                <a:ea typeface="Arial"/>
                <a:cs typeface="Arial"/>
                <a:sym typeface="Arial"/>
              </a:defRPr>
            </a:lvl5pPr>
            <a:lvl6pPr marL="2057400" marR="0" lvl="5"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6pPr>
            <a:lvl7pPr marL="2400300" marR="0" lvl="6"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7pPr>
            <a:lvl8pPr marL="2743200" marR="0" lvl="7"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8pPr>
            <a:lvl9pPr marL="3086100" marR="0" lvl="8"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9pPr>
          </a:lstStyle>
          <a:p>
            <a:r>
              <a:rPr lang="es-ES" dirty="0"/>
              <a:t>ÁRBOLES DE PROBLEMA</a:t>
            </a:r>
            <a:endParaRPr lang="es-CO" dirty="0"/>
          </a:p>
        </p:txBody>
      </p:sp>
      <p:sp>
        <p:nvSpPr>
          <p:cNvPr id="5" name="Título 1">
            <a:extLst>
              <a:ext uri="{FF2B5EF4-FFF2-40B4-BE49-F238E27FC236}">
                <a16:creationId xmlns:a16="http://schemas.microsoft.com/office/drawing/2014/main" id="{61DC691C-DF65-4A91-93FD-4395EA8B62CE}"/>
              </a:ext>
            </a:extLst>
          </p:cNvPr>
          <p:cNvSpPr txBox="1">
            <a:spLocks/>
          </p:cNvSpPr>
          <p:nvPr/>
        </p:nvSpPr>
        <p:spPr>
          <a:xfrm>
            <a:off x="457200" y="274638"/>
            <a:ext cx="8229600" cy="1143000"/>
          </a:xfrm>
          <a:prstGeom prst="rect">
            <a:avLst/>
          </a:prstGeom>
        </p:spPr>
        <p:txBody>
          <a:bodyPr anchor="ctr" anchorCtr="0"/>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a:lstStyle>
          <a:p>
            <a:pPr algn="ctr"/>
            <a:r>
              <a:rPr lang="es-ES" sz="4400" kern="0" dirty="0">
                <a:solidFill>
                  <a:srgbClr val="0033CC"/>
                </a:solidFill>
              </a:rPr>
              <a:t>Reglamento de Medición</a:t>
            </a:r>
            <a:endParaRPr lang="es-CO" sz="4400" kern="0" dirty="0">
              <a:solidFill>
                <a:srgbClr val="0033CC"/>
              </a:solidFill>
            </a:endParaRPr>
          </a:p>
        </p:txBody>
      </p:sp>
      <p:pic>
        <p:nvPicPr>
          <p:cNvPr id="6" name="Imagen 5">
            <a:extLst>
              <a:ext uri="{FF2B5EF4-FFF2-40B4-BE49-F238E27FC236}">
                <a16:creationId xmlns:a16="http://schemas.microsoft.com/office/drawing/2014/main" id="{70856AAA-ABCE-449D-AF51-C749ED050297}"/>
              </a:ext>
            </a:extLst>
          </p:cNvPr>
          <p:cNvPicPr>
            <a:picLocks noChangeAspect="1"/>
          </p:cNvPicPr>
          <p:nvPr/>
        </p:nvPicPr>
        <p:blipFill>
          <a:blip r:embed="rId3"/>
          <a:stretch>
            <a:fillRect/>
          </a:stretch>
        </p:blipFill>
        <p:spPr>
          <a:xfrm>
            <a:off x="457199" y="2174393"/>
            <a:ext cx="8229600" cy="3633595"/>
          </a:xfrm>
          <a:prstGeom prst="rect">
            <a:avLst/>
          </a:prstGeom>
        </p:spPr>
      </p:pic>
    </p:spTree>
    <p:extLst>
      <p:ext uri="{BB962C8B-B14F-4D97-AF65-F5344CB8AC3E}">
        <p14:creationId xmlns:p14="http://schemas.microsoft.com/office/powerpoint/2010/main" val="3565427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CBDE9D00-216E-428B-94B6-F67720D11DBA}"/>
              </a:ext>
            </a:extLst>
          </p:cNvPr>
          <p:cNvGraphicFramePr/>
          <p:nvPr>
            <p:extLst>
              <p:ext uri="{D42A27DB-BD31-4B8C-83A1-F6EECF244321}">
                <p14:modId xmlns:p14="http://schemas.microsoft.com/office/powerpoint/2010/main" val="4103107597"/>
              </p:ext>
            </p:extLst>
          </p:nvPr>
        </p:nvGraphicFramePr>
        <p:xfrm>
          <a:off x="457200" y="2222090"/>
          <a:ext cx="82296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Marcador de texto 2">
            <a:extLst>
              <a:ext uri="{FF2B5EF4-FFF2-40B4-BE49-F238E27FC236}">
                <a16:creationId xmlns:a16="http://schemas.microsoft.com/office/drawing/2014/main" id="{F8404ED3-345E-4C6D-9658-58C46FFB1588}"/>
              </a:ext>
            </a:extLst>
          </p:cNvPr>
          <p:cNvSpPr txBox="1">
            <a:spLocks/>
          </p:cNvSpPr>
          <p:nvPr/>
        </p:nvSpPr>
        <p:spPr>
          <a:xfrm>
            <a:off x="457200" y="1535113"/>
            <a:ext cx="8229600" cy="639762"/>
          </a:xfrm>
          <a:prstGeom prst="rect">
            <a:avLst/>
          </a:prstGeom>
          <a:noFill/>
          <a:ln>
            <a:noFill/>
          </a:ln>
        </p:spPr>
        <p:txBody>
          <a:bodyPr spcFirstLastPara="1" wrap="square" lIns="90000" tIns="46800" rIns="90000" bIns="46800" anchor="b" anchorCtr="0">
            <a:noAutofit/>
          </a:bodyPr>
          <a:lstStyle>
            <a:defPPr marR="0" lvl="0" algn="l" rtl="0">
              <a:lnSpc>
                <a:spcPct val="100000"/>
              </a:lnSpc>
              <a:spcBef>
                <a:spcPts val="0"/>
              </a:spcBef>
              <a:spcAft>
                <a:spcPts val="0"/>
              </a:spcAft>
            </a:defPPr>
            <a:lvl1pPr marL="342900" marR="0" lvl="0" indent="-171450">
              <a:lnSpc>
                <a:spcPct val="100000"/>
              </a:lnSpc>
              <a:spcBef>
                <a:spcPts val="600"/>
              </a:spcBef>
              <a:spcAft>
                <a:spcPts val="0"/>
              </a:spcAft>
              <a:buClr>
                <a:srgbClr val="000000"/>
              </a:buClr>
              <a:buSzPts val="2400"/>
              <a:buFont typeface="Times New Roman"/>
              <a:buNone/>
              <a:defRPr b="1" i="0" u="none" strike="noStrike" cap="none">
                <a:solidFill>
                  <a:srgbClr val="0070C0"/>
                </a:solidFill>
                <a:latin typeface="Arial"/>
                <a:ea typeface="Arial"/>
                <a:cs typeface="Arial"/>
                <a:sym typeface="Arial"/>
              </a:defRPr>
            </a:lvl1pPr>
            <a:lvl2pPr marL="685800" marR="0" lvl="1" indent="-171450">
              <a:lnSpc>
                <a:spcPct val="100000"/>
              </a:lnSpc>
              <a:spcBef>
                <a:spcPts val="525"/>
              </a:spcBef>
              <a:spcAft>
                <a:spcPts val="0"/>
              </a:spcAft>
              <a:buClr>
                <a:srgbClr val="000000"/>
              </a:buClr>
              <a:buSzPts val="2000"/>
              <a:buFont typeface="Times New Roman"/>
              <a:buNone/>
              <a:defRPr sz="1500" b="1" i="0" u="none" strike="noStrike" cap="none">
                <a:solidFill>
                  <a:srgbClr val="000000"/>
                </a:solidFill>
                <a:latin typeface="Arial"/>
                <a:ea typeface="Arial"/>
                <a:cs typeface="Arial"/>
                <a:sym typeface="Arial"/>
              </a:defRPr>
            </a:lvl2pPr>
            <a:lvl3pPr marL="1028700" marR="0" lvl="2" indent="-171450">
              <a:lnSpc>
                <a:spcPct val="100000"/>
              </a:lnSpc>
              <a:spcBef>
                <a:spcPts val="450"/>
              </a:spcBef>
              <a:spcAft>
                <a:spcPts val="0"/>
              </a:spcAft>
              <a:buClr>
                <a:srgbClr val="000000"/>
              </a:buClr>
              <a:buSzPts val="1800"/>
              <a:buFont typeface="Times New Roman"/>
              <a:buNone/>
              <a:defRPr sz="1350" b="1" i="0" u="none" strike="noStrike" cap="none">
                <a:solidFill>
                  <a:srgbClr val="000000"/>
                </a:solidFill>
                <a:latin typeface="Arial"/>
                <a:ea typeface="Arial"/>
                <a:cs typeface="Arial"/>
                <a:sym typeface="Arial"/>
              </a:defRPr>
            </a:lvl3pPr>
            <a:lvl4pPr marR="0" lvl="3" indent="-171450">
              <a:lnSpc>
                <a:spcPct val="100000"/>
              </a:lnSpc>
              <a:spcBef>
                <a:spcPts val="375"/>
              </a:spcBef>
              <a:spcAft>
                <a:spcPts val="0"/>
              </a:spcAft>
              <a:buClr>
                <a:srgbClr val="000000"/>
              </a:buClr>
              <a:buSzPts val="1600"/>
              <a:buFont typeface="Times New Roman"/>
              <a:buNone/>
              <a:defRPr sz="1200" b="1" i="0" u="none" strike="noStrike" cap="none">
                <a:solidFill>
                  <a:srgbClr val="000000"/>
                </a:solidFill>
                <a:latin typeface="Arial"/>
                <a:ea typeface="Arial"/>
                <a:cs typeface="Arial"/>
                <a:sym typeface="Arial"/>
              </a:defRPr>
            </a:lvl4pPr>
            <a:lvl5pPr marL="1714500" marR="0" lvl="4" indent="-171450">
              <a:lnSpc>
                <a:spcPct val="100000"/>
              </a:lnSpc>
              <a:spcBef>
                <a:spcPts val="375"/>
              </a:spcBef>
              <a:spcAft>
                <a:spcPts val="0"/>
              </a:spcAft>
              <a:buClr>
                <a:srgbClr val="000000"/>
              </a:buClr>
              <a:buSzPts val="1600"/>
              <a:buFont typeface="Times New Roman"/>
              <a:buNone/>
              <a:defRPr sz="1200" b="1" i="0" u="none" strike="noStrike" cap="none">
                <a:solidFill>
                  <a:srgbClr val="000000"/>
                </a:solidFill>
                <a:latin typeface="Arial"/>
                <a:ea typeface="Arial"/>
                <a:cs typeface="Arial"/>
                <a:sym typeface="Arial"/>
              </a:defRPr>
            </a:lvl5pPr>
            <a:lvl6pPr marL="2057400" marR="0" lvl="5"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6pPr>
            <a:lvl7pPr marL="2400300" marR="0" lvl="6"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7pPr>
            <a:lvl8pPr marL="2743200" marR="0" lvl="7"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8pPr>
            <a:lvl9pPr marL="3086100" marR="0" lvl="8"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9pPr>
          </a:lstStyle>
          <a:p>
            <a:r>
              <a:rPr lang="es-ES" dirty="0"/>
              <a:t>ÁRBOLES DE PROBLEMA</a:t>
            </a:r>
            <a:endParaRPr lang="es-CO" dirty="0"/>
          </a:p>
        </p:txBody>
      </p:sp>
      <p:sp>
        <p:nvSpPr>
          <p:cNvPr id="5" name="Título 1">
            <a:extLst>
              <a:ext uri="{FF2B5EF4-FFF2-40B4-BE49-F238E27FC236}">
                <a16:creationId xmlns:a16="http://schemas.microsoft.com/office/drawing/2014/main" id="{61DC691C-DF65-4A91-93FD-4395EA8B62CE}"/>
              </a:ext>
            </a:extLst>
          </p:cNvPr>
          <p:cNvSpPr txBox="1">
            <a:spLocks/>
          </p:cNvSpPr>
          <p:nvPr/>
        </p:nvSpPr>
        <p:spPr>
          <a:xfrm>
            <a:off x="457200" y="274638"/>
            <a:ext cx="8229600" cy="1143000"/>
          </a:xfrm>
          <a:prstGeom prst="rect">
            <a:avLst/>
          </a:prstGeom>
        </p:spPr>
        <p:txBody>
          <a:bodyPr anchor="ctr" anchorCtr="0"/>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a:lstStyle>
          <a:p>
            <a:pPr algn="ctr"/>
            <a:r>
              <a:rPr lang="es-ES" sz="4400" kern="0" dirty="0">
                <a:solidFill>
                  <a:srgbClr val="0033CC"/>
                </a:solidFill>
              </a:rPr>
              <a:t>Reglamento de Medición</a:t>
            </a:r>
            <a:endParaRPr lang="es-CO" sz="4400" kern="0" dirty="0">
              <a:solidFill>
                <a:srgbClr val="0033CC"/>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CBDE9D00-216E-428B-94B6-F67720D11DBA}"/>
              </a:ext>
            </a:extLst>
          </p:cNvPr>
          <p:cNvGraphicFramePr/>
          <p:nvPr>
            <p:extLst>
              <p:ext uri="{D42A27DB-BD31-4B8C-83A1-F6EECF244321}">
                <p14:modId xmlns:p14="http://schemas.microsoft.com/office/powerpoint/2010/main" val="1574009507"/>
              </p:ext>
            </p:extLst>
          </p:nvPr>
        </p:nvGraphicFramePr>
        <p:xfrm>
          <a:off x="457200" y="2222090"/>
          <a:ext cx="82296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Marcador de texto 2">
            <a:extLst>
              <a:ext uri="{FF2B5EF4-FFF2-40B4-BE49-F238E27FC236}">
                <a16:creationId xmlns:a16="http://schemas.microsoft.com/office/drawing/2014/main" id="{F8404ED3-345E-4C6D-9658-58C46FFB1588}"/>
              </a:ext>
            </a:extLst>
          </p:cNvPr>
          <p:cNvSpPr txBox="1">
            <a:spLocks/>
          </p:cNvSpPr>
          <p:nvPr/>
        </p:nvSpPr>
        <p:spPr>
          <a:xfrm>
            <a:off x="457200" y="1535113"/>
            <a:ext cx="8229600" cy="639762"/>
          </a:xfrm>
          <a:prstGeom prst="rect">
            <a:avLst/>
          </a:prstGeom>
          <a:noFill/>
          <a:ln>
            <a:noFill/>
          </a:ln>
        </p:spPr>
        <p:txBody>
          <a:bodyPr spcFirstLastPara="1" wrap="square" lIns="90000" tIns="46800" rIns="90000" bIns="46800" anchor="b" anchorCtr="0">
            <a:noAutofit/>
          </a:bodyPr>
          <a:lstStyle>
            <a:defPPr marR="0" lvl="0" algn="l" rtl="0">
              <a:lnSpc>
                <a:spcPct val="100000"/>
              </a:lnSpc>
              <a:spcBef>
                <a:spcPts val="0"/>
              </a:spcBef>
              <a:spcAft>
                <a:spcPts val="0"/>
              </a:spcAft>
            </a:defPPr>
            <a:lvl1pPr marL="342900" marR="0" lvl="0" indent="-171450">
              <a:lnSpc>
                <a:spcPct val="100000"/>
              </a:lnSpc>
              <a:spcBef>
                <a:spcPts val="600"/>
              </a:spcBef>
              <a:spcAft>
                <a:spcPts val="0"/>
              </a:spcAft>
              <a:buClr>
                <a:srgbClr val="000000"/>
              </a:buClr>
              <a:buSzPts val="2400"/>
              <a:buFont typeface="Times New Roman"/>
              <a:buNone/>
              <a:defRPr b="1" i="0" u="none" strike="noStrike" cap="none">
                <a:solidFill>
                  <a:srgbClr val="0070C0"/>
                </a:solidFill>
                <a:latin typeface="Arial"/>
                <a:ea typeface="Arial"/>
                <a:cs typeface="Arial"/>
                <a:sym typeface="Arial"/>
              </a:defRPr>
            </a:lvl1pPr>
            <a:lvl2pPr marL="685800" marR="0" lvl="1" indent="-171450">
              <a:lnSpc>
                <a:spcPct val="100000"/>
              </a:lnSpc>
              <a:spcBef>
                <a:spcPts val="525"/>
              </a:spcBef>
              <a:spcAft>
                <a:spcPts val="0"/>
              </a:spcAft>
              <a:buClr>
                <a:srgbClr val="000000"/>
              </a:buClr>
              <a:buSzPts val="2000"/>
              <a:buFont typeface="Times New Roman"/>
              <a:buNone/>
              <a:defRPr sz="1500" b="1" i="0" u="none" strike="noStrike" cap="none">
                <a:solidFill>
                  <a:srgbClr val="000000"/>
                </a:solidFill>
                <a:latin typeface="Arial"/>
                <a:ea typeface="Arial"/>
                <a:cs typeface="Arial"/>
                <a:sym typeface="Arial"/>
              </a:defRPr>
            </a:lvl2pPr>
            <a:lvl3pPr marL="1028700" marR="0" lvl="2" indent="-171450">
              <a:lnSpc>
                <a:spcPct val="100000"/>
              </a:lnSpc>
              <a:spcBef>
                <a:spcPts val="450"/>
              </a:spcBef>
              <a:spcAft>
                <a:spcPts val="0"/>
              </a:spcAft>
              <a:buClr>
                <a:srgbClr val="000000"/>
              </a:buClr>
              <a:buSzPts val="1800"/>
              <a:buFont typeface="Times New Roman"/>
              <a:buNone/>
              <a:defRPr sz="1350" b="1" i="0" u="none" strike="noStrike" cap="none">
                <a:solidFill>
                  <a:srgbClr val="000000"/>
                </a:solidFill>
                <a:latin typeface="Arial"/>
                <a:ea typeface="Arial"/>
                <a:cs typeface="Arial"/>
                <a:sym typeface="Arial"/>
              </a:defRPr>
            </a:lvl3pPr>
            <a:lvl4pPr marR="0" lvl="3" indent="-171450">
              <a:lnSpc>
                <a:spcPct val="100000"/>
              </a:lnSpc>
              <a:spcBef>
                <a:spcPts val="375"/>
              </a:spcBef>
              <a:spcAft>
                <a:spcPts val="0"/>
              </a:spcAft>
              <a:buClr>
                <a:srgbClr val="000000"/>
              </a:buClr>
              <a:buSzPts val="1600"/>
              <a:buFont typeface="Times New Roman"/>
              <a:buNone/>
              <a:defRPr sz="1200" b="1" i="0" u="none" strike="noStrike" cap="none">
                <a:solidFill>
                  <a:srgbClr val="000000"/>
                </a:solidFill>
                <a:latin typeface="Arial"/>
                <a:ea typeface="Arial"/>
                <a:cs typeface="Arial"/>
                <a:sym typeface="Arial"/>
              </a:defRPr>
            </a:lvl4pPr>
            <a:lvl5pPr marL="1714500" marR="0" lvl="4" indent="-171450">
              <a:lnSpc>
                <a:spcPct val="100000"/>
              </a:lnSpc>
              <a:spcBef>
                <a:spcPts val="375"/>
              </a:spcBef>
              <a:spcAft>
                <a:spcPts val="0"/>
              </a:spcAft>
              <a:buClr>
                <a:srgbClr val="000000"/>
              </a:buClr>
              <a:buSzPts val="1600"/>
              <a:buFont typeface="Times New Roman"/>
              <a:buNone/>
              <a:defRPr sz="1200" b="1" i="0" u="none" strike="noStrike" cap="none">
                <a:solidFill>
                  <a:srgbClr val="000000"/>
                </a:solidFill>
                <a:latin typeface="Arial"/>
                <a:ea typeface="Arial"/>
                <a:cs typeface="Arial"/>
                <a:sym typeface="Arial"/>
              </a:defRPr>
            </a:lvl5pPr>
            <a:lvl6pPr marL="2057400" marR="0" lvl="5"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6pPr>
            <a:lvl7pPr marL="2400300" marR="0" lvl="6"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7pPr>
            <a:lvl8pPr marL="2743200" marR="0" lvl="7"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8pPr>
            <a:lvl9pPr marL="3086100" marR="0" lvl="8"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9pPr>
          </a:lstStyle>
          <a:p>
            <a:r>
              <a:rPr lang="es-ES"/>
              <a:t>ÁRBOLES DE PROBLEMA</a:t>
            </a:r>
            <a:endParaRPr lang="es-CO" dirty="0"/>
          </a:p>
        </p:txBody>
      </p:sp>
      <p:sp>
        <p:nvSpPr>
          <p:cNvPr id="5" name="Título 1">
            <a:extLst>
              <a:ext uri="{FF2B5EF4-FFF2-40B4-BE49-F238E27FC236}">
                <a16:creationId xmlns:a16="http://schemas.microsoft.com/office/drawing/2014/main" id="{61DC691C-DF65-4A91-93FD-4395EA8B62CE}"/>
              </a:ext>
            </a:extLst>
          </p:cNvPr>
          <p:cNvSpPr txBox="1">
            <a:spLocks/>
          </p:cNvSpPr>
          <p:nvPr/>
        </p:nvSpPr>
        <p:spPr>
          <a:xfrm>
            <a:off x="457200" y="274638"/>
            <a:ext cx="8229600" cy="1143000"/>
          </a:xfrm>
          <a:prstGeom prst="rect">
            <a:avLst/>
          </a:prstGeom>
        </p:spPr>
        <p:txBody>
          <a:bodyPr anchor="ctr" anchorCtr="0"/>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a:lstStyle>
          <a:p>
            <a:pPr algn="ctr"/>
            <a:r>
              <a:rPr lang="es-ES" sz="4400" kern="0" dirty="0">
                <a:solidFill>
                  <a:srgbClr val="0033CC"/>
                </a:solidFill>
              </a:rPr>
              <a:t>Reglamento de Medición</a:t>
            </a:r>
            <a:endParaRPr lang="es-CO" sz="4400" kern="0" dirty="0">
              <a:solidFill>
                <a:srgbClr val="0033CC"/>
              </a:solidFill>
            </a:endParaRPr>
          </a:p>
        </p:txBody>
      </p:sp>
    </p:spTree>
    <p:extLst>
      <p:ext uri="{BB962C8B-B14F-4D97-AF65-F5344CB8AC3E}">
        <p14:creationId xmlns:p14="http://schemas.microsoft.com/office/powerpoint/2010/main" val="15088185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CBDE9D00-216E-428B-94B6-F67720D11DBA}"/>
              </a:ext>
            </a:extLst>
          </p:cNvPr>
          <p:cNvGraphicFramePr/>
          <p:nvPr>
            <p:extLst>
              <p:ext uri="{D42A27DB-BD31-4B8C-83A1-F6EECF244321}">
                <p14:modId xmlns:p14="http://schemas.microsoft.com/office/powerpoint/2010/main" val="2983679060"/>
              </p:ext>
            </p:extLst>
          </p:nvPr>
        </p:nvGraphicFramePr>
        <p:xfrm>
          <a:off x="457200" y="2222090"/>
          <a:ext cx="82296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Marcador de texto 2">
            <a:extLst>
              <a:ext uri="{FF2B5EF4-FFF2-40B4-BE49-F238E27FC236}">
                <a16:creationId xmlns:a16="http://schemas.microsoft.com/office/drawing/2014/main" id="{F8404ED3-345E-4C6D-9658-58C46FFB1588}"/>
              </a:ext>
            </a:extLst>
          </p:cNvPr>
          <p:cNvSpPr txBox="1">
            <a:spLocks/>
          </p:cNvSpPr>
          <p:nvPr/>
        </p:nvSpPr>
        <p:spPr>
          <a:xfrm>
            <a:off x="457200" y="1535113"/>
            <a:ext cx="8229600" cy="639762"/>
          </a:xfrm>
          <a:prstGeom prst="rect">
            <a:avLst/>
          </a:prstGeom>
          <a:noFill/>
          <a:ln>
            <a:noFill/>
          </a:ln>
        </p:spPr>
        <p:txBody>
          <a:bodyPr spcFirstLastPara="1" wrap="square" lIns="90000" tIns="46800" rIns="90000" bIns="46800" anchor="b" anchorCtr="0">
            <a:noAutofit/>
          </a:bodyPr>
          <a:lstStyle>
            <a:defPPr marR="0" lvl="0" algn="l" rtl="0">
              <a:lnSpc>
                <a:spcPct val="100000"/>
              </a:lnSpc>
              <a:spcBef>
                <a:spcPts val="0"/>
              </a:spcBef>
              <a:spcAft>
                <a:spcPts val="0"/>
              </a:spcAft>
            </a:defPPr>
            <a:lvl1pPr marL="342900" marR="0" lvl="0" indent="-171450">
              <a:lnSpc>
                <a:spcPct val="100000"/>
              </a:lnSpc>
              <a:spcBef>
                <a:spcPts val="600"/>
              </a:spcBef>
              <a:spcAft>
                <a:spcPts val="0"/>
              </a:spcAft>
              <a:buClr>
                <a:srgbClr val="000000"/>
              </a:buClr>
              <a:buSzPts val="2400"/>
              <a:buFont typeface="Times New Roman"/>
              <a:buNone/>
              <a:defRPr b="1" i="0" u="none" strike="noStrike" cap="none">
                <a:solidFill>
                  <a:srgbClr val="0070C0"/>
                </a:solidFill>
                <a:latin typeface="Arial"/>
                <a:ea typeface="Arial"/>
                <a:cs typeface="Arial"/>
                <a:sym typeface="Arial"/>
              </a:defRPr>
            </a:lvl1pPr>
            <a:lvl2pPr marL="685800" marR="0" lvl="1" indent="-171450">
              <a:lnSpc>
                <a:spcPct val="100000"/>
              </a:lnSpc>
              <a:spcBef>
                <a:spcPts val="525"/>
              </a:spcBef>
              <a:spcAft>
                <a:spcPts val="0"/>
              </a:spcAft>
              <a:buClr>
                <a:srgbClr val="000000"/>
              </a:buClr>
              <a:buSzPts val="2000"/>
              <a:buFont typeface="Times New Roman"/>
              <a:buNone/>
              <a:defRPr sz="1500" b="1" i="0" u="none" strike="noStrike" cap="none">
                <a:solidFill>
                  <a:srgbClr val="000000"/>
                </a:solidFill>
                <a:latin typeface="Arial"/>
                <a:ea typeface="Arial"/>
                <a:cs typeface="Arial"/>
                <a:sym typeface="Arial"/>
              </a:defRPr>
            </a:lvl2pPr>
            <a:lvl3pPr marL="1028700" marR="0" lvl="2" indent="-171450">
              <a:lnSpc>
                <a:spcPct val="100000"/>
              </a:lnSpc>
              <a:spcBef>
                <a:spcPts val="450"/>
              </a:spcBef>
              <a:spcAft>
                <a:spcPts val="0"/>
              </a:spcAft>
              <a:buClr>
                <a:srgbClr val="000000"/>
              </a:buClr>
              <a:buSzPts val="1800"/>
              <a:buFont typeface="Times New Roman"/>
              <a:buNone/>
              <a:defRPr sz="1350" b="1" i="0" u="none" strike="noStrike" cap="none">
                <a:solidFill>
                  <a:srgbClr val="000000"/>
                </a:solidFill>
                <a:latin typeface="Arial"/>
                <a:ea typeface="Arial"/>
                <a:cs typeface="Arial"/>
                <a:sym typeface="Arial"/>
              </a:defRPr>
            </a:lvl3pPr>
            <a:lvl4pPr marR="0" lvl="3" indent="-171450">
              <a:lnSpc>
                <a:spcPct val="100000"/>
              </a:lnSpc>
              <a:spcBef>
                <a:spcPts val="375"/>
              </a:spcBef>
              <a:spcAft>
                <a:spcPts val="0"/>
              </a:spcAft>
              <a:buClr>
                <a:srgbClr val="000000"/>
              </a:buClr>
              <a:buSzPts val="1600"/>
              <a:buFont typeface="Times New Roman"/>
              <a:buNone/>
              <a:defRPr sz="1200" b="1" i="0" u="none" strike="noStrike" cap="none">
                <a:solidFill>
                  <a:srgbClr val="000000"/>
                </a:solidFill>
                <a:latin typeface="Arial"/>
                <a:ea typeface="Arial"/>
                <a:cs typeface="Arial"/>
                <a:sym typeface="Arial"/>
              </a:defRPr>
            </a:lvl4pPr>
            <a:lvl5pPr marL="1714500" marR="0" lvl="4" indent="-171450">
              <a:lnSpc>
                <a:spcPct val="100000"/>
              </a:lnSpc>
              <a:spcBef>
                <a:spcPts val="375"/>
              </a:spcBef>
              <a:spcAft>
                <a:spcPts val="0"/>
              </a:spcAft>
              <a:buClr>
                <a:srgbClr val="000000"/>
              </a:buClr>
              <a:buSzPts val="1600"/>
              <a:buFont typeface="Times New Roman"/>
              <a:buNone/>
              <a:defRPr sz="1200" b="1" i="0" u="none" strike="noStrike" cap="none">
                <a:solidFill>
                  <a:srgbClr val="000000"/>
                </a:solidFill>
                <a:latin typeface="Arial"/>
                <a:ea typeface="Arial"/>
                <a:cs typeface="Arial"/>
                <a:sym typeface="Arial"/>
              </a:defRPr>
            </a:lvl5pPr>
            <a:lvl6pPr marL="2057400" marR="0" lvl="5"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6pPr>
            <a:lvl7pPr marL="2400300" marR="0" lvl="6"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7pPr>
            <a:lvl8pPr marL="2743200" marR="0" lvl="7"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8pPr>
            <a:lvl9pPr marL="3086100" marR="0" lvl="8"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9pPr>
          </a:lstStyle>
          <a:p>
            <a:r>
              <a:rPr lang="es-ES" dirty="0"/>
              <a:t>ÁRBOLES DE PROBLEMA</a:t>
            </a:r>
            <a:endParaRPr lang="es-CO" dirty="0"/>
          </a:p>
        </p:txBody>
      </p:sp>
      <p:sp>
        <p:nvSpPr>
          <p:cNvPr id="5" name="Título 1">
            <a:extLst>
              <a:ext uri="{FF2B5EF4-FFF2-40B4-BE49-F238E27FC236}">
                <a16:creationId xmlns:a16="http://schemas.microsoft.com/office/drawing/2014/main" id="{61DC691C-DF65-4A91-93FD-4395EA8B62CE}"/>
              </a:ext>
            </a:extLst>
          </p:cNvPr>
          <p:cNvSpPr txBox="1">
            <a:spLocks/>
          </p:cNvSpPr>
          <p:nvPr/>
        </p:nvSpPr>
        <p:spPr>
          <a:xfrm>
            <a:off x="457200" y="274638"/>
            <a:ext cx="8229600" cy="1143000"/>
          </a:xfrm>
          <a:prstGeom prst="rect">
            <a:avLst/>
          </a:prstGeom>
        </p:spPr>
        <p:txBody>
          <a:bodyPr anchor="ctr" anchorCtr="0"/>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a:lstStyle>
          <a:p>
            <a:pPr algn="ctr"/>
            <a:r>
              <a:rPr lang="es-ES" sz="4400" kern="0" dirty="0">
                <a:solidFill>
                  <a:srgbClr val="0033CC"/>
                </a:solidFill>
              </a:rPr>
              <a:t>Reglamento de Medición</a:t>
            </a:r>
            <a:endParaRPr lang="es-CO" sz="4400" kern="0" dirty="0">
              <a:solidFill>
                <a:srgbClr val="0033CC"/>
              </a:solidFill>
            </a:endParaRPr>
          </a:p>
        </p:txBody>
      </p:sp>
    </p:spTree>
    <p:extLst>
      <p:ext uri="{BB962C8B-B14F-4D97-AF65-F5344CB8AC3E}">
        <p14:creationId xmlns:p14="http://schemas.microsoft.com/office/powerpoint/2010/main" val="1024521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CBDE9D00-216E-428B-94B6-F67720D11DBA}"/>
              </a:ext>
            </a:extLst>
          </p:cNvPr>
          <p:cNvGraphicFramePr/>
          <p:nvPr>
            <p:extLst>
              <p:ext uri="{D42A27DB-BD31-4B8C-83A1-F6EECF244321}">
                <p14:modId xmlns:p14="http://schemas.microsoft.com/office/powerpoint/2010/main" val="4283402876"/>
              </p:ext>
            </p:extLst>
          </p:nvPr>
        </p:nvGraphicFramePr>
        <p:xfrm>
          <a:off x="457200" y="2222090"/>
          <a:ext cx="82296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ítulo 1">
            <a:extLst>
              <a:ext uri="{FF2B5EF4-FFF2-40B4-BE49-F238E27FC236}">
                <a16:creationId xmlns:a16="http://schemas.microsoft.com/office/drawing/2014/main" id="{61DC691C-DF65-4A91-93FD-4395EA8B62CE}"/>
              </a:ext>
            </a:extLst>
          </p:cNvPr>
          <p:cNvSpPr txBox="1">
            <a:spLocks/>
          </p:cNvSpPr>
          <p:nvPr/>
        </p:nvSpPr>
        <p:spPr>
          <a:xfrm>
            <a:off x="457200" y="274638"/>
            <a:ext cx="8229600" cy="1143000"/>
          </a:xfrm>
          <a:prstGeom prst="rect">
            <a:avLst/>
          </a:prstGeom>
        </p:spPr>
        <p:txBody>
          <a:bodyPr anchor="ctr" anchorCtr="0"/>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a:lstStyle>
          <a:p>
            <a:pPr algn="ctr"/>
            <a:r>
              <a:rPr lang="es-ES" sz="4400" kern="0" dirty="0">
                <a:solidFill>
                  <a:srgbClr val="0033CC"/>
                </a:solidFill>
              </a:rPr>
              <a:t>Reglamento de Medición</a:t>
            </a:r>
            <a:endParaRPr lang="es-CO" sz="4400" kern="0" dirty="0">
              <a:solidFill>
                <a:srgbClr val="0033CC"/>
              </a:solidFill>
            </a:endParaRPr>
          </a:p>
        </p:txBody>
      </p:sp>
      <p:sp>
        <p:nvSpPr>
          <p:cNvPr id="6" name="Marcador de texto 2">
            <a:extLst>
              <a:ext uri="{FF2B5EF4-FFF2-40B4-BE49-F238E27FC236}">
                <a16:creationId xmlns:a16="http://schemas.microsoft.com/office/drawing/2014/main" id="{5C165043-E3D8-4B83-A93B-E2C2BCB7447A}"/>
              </a:ext>
            </a:extLst>
          </p:cNvPr>
          <p:cNvSpPr txBox="1">
            <a:spLocks/>
          </p:cNvSpPr>
          <p:nvPr/>
        </p:nvSpPr>
        <p:spPr>
          <a:xfrm>
            <a:off x="457200" y="1535113"/>
            <a:ext cx="8229600" cy="639762"/>
          </a:xfrm>
          <a:prstGeom prst="rect">
            <a:avLst/>
          </a:prstGeom>
          <a:noFill/>
          <a:ln>
            <a:noFill/>
          </a:ln>
        </p:spPr>
        <p:txBody>
          <a:bodyPr spcFirstLastPara="1" wrap="square" lIns="90000" tIns="46800" rIns="90000" bIns="46800" anchor="b" anchorCtr="0">
            <a:noAutofit/>
          </a:bodyPr>
          <a:lstStyle>
            <a:defPPr marR="0" lvl="0" algn="l" rtl="0">
              <a:lnSpc>
                <a:spcPct val="100000"/>
              </a:lnSpc>
              <a:spcBef>
                <a:spcPts val="0"/>
              </a:spcBef>
              <a:spcAft>
                <a:spcPts val="0"/>
              </a:spcAft>
            </a:defPPr>
            <a:lvl1pPr marL="342900" marR="0" lvl="0" indent="-171450">
              <a:lnSpc>
                <a:spcPct val="100000"/>
              </a:lnSpc>
              <a:spcBef>
                <a:spcPts val="600"/>
              </a:spcBef>
              <a:spcAft>
                <a:spcPts val="0"/>
              </a:spcAft>
              <a:buClr>
                <a:srgbClr val="000000"/>
              </a:buClr>
              <a:buSzPts val="2400"/>
              <a:buFont typeface="Times New Roman"/>
              <a:buNone/>
              <a:defRPr b="1" i="0" u="none" strike="noStrike" cap="none">
                <a:solidFill>
                  <a:srgbClr val="0070C0"/>
                </a:solidFill>
                <a:latin typeface="Arial"/>
                <a:ea typeface="Arial"/>
                <a:cs typeface="Arial"/>
                <a:sym typeface="Arial"/>
              </a:defRPr>
            </a:lvl1pPr>
            <a:lvl2pPr marL="685800" marR="0" lvl="1" indent="-171450">
              <a:lnSpc>
                <a:spcPct val="100000"/>
              </a:lnSpc>
              <a:spcBef>
                <a:spcPts val="525"/>
              </a:spcBef>
              <a:spcAft>
                <a:spcPts val="0"/>
              </a:spcAft>
              <a:buClr>
                <a:srgbClr val="000000"/>
              </a:buClr>
              <a:buSzPts val="2000"/>
              <a:buFont typeface="Times New Roman"/>
              <a:buNone/>
              <a:defRPr sz="1500" b="1" i="0" u="none" strike="noStrike" cap="none">
                <a:solidFill>
                  <a:srgbClr val="000000"/>
                </a:solidFill>
                <a:latin typeface="Arial"/>
                <a:ea typeface="Arial"/>
                <a:cs typeface="Arial"/>
                <a:sym typeface="Arial"/>
              </a:defRPr>
            </a:lvl2pPr>
            <a:lvl3pPr marL="1028700" marR="0" lvl="2" indent="-171450">
              <a:lnSpc>
                <a:spcPct val="100000"/>
              </a:lnSpc>
              <a:spcBef>
                <a:spcPts val="450"/>
              </a:spcBef>
              <a:spcAft>
                <a:spcPts val="0"/>
              </a:spcAft>
              <a:buClr>
                <a:srgbClr val="000000"/>
              </a:buClr>
              <a:buSzPts val="1800"/>
              <a:buFont typeface="Times New Roman"/>
              <a:buNone/>
              <a:defRPr sz="1350" b="1" i="0" u="none" strike="noStrike" cap="none">
                <a:solidFill>
                  <a:srgbClr val="000000"/>
                </a:solidFill>
                <a:latin typeface="Arial"/>
                <a:ea typeface="Arial"/>
                <a:cs typeface="Arial"/>
                <a:sym typeface="Arial"/>
              </a:defRPr>
            </a:lvl3pPr>
            <a:lvl4pPr marR="0" lvl="3" indent="-171450">
              <a:lnSpc>
                <a:spcPct val="100000"/>
              </a:lnSpc>
              <a:spcBef>
                <a:spcPts val="375"/>
              </a:spcBef>
              <a:spcAft>
                <a:spcPts val="0"/>
              </a:spcAft>
              <a:buClr>
                <a:srgbClr val="000000"/>
              </a:buClr>
              <a:buSzPts val="1600"/>
              <a:buFont typeface="Times New Roman"/>
              <a:buNone/>
              <a:defRPr sz="1200" b="1" i="0" u="none" strike="noStrike" cap="none">
                <a:solidFill>
                  <a:srgbClr val="000000"/>
                </a:solidFill>
                <a:latin typeface="Arial"/>
                <a:ea typeface="Arial"/>
                <a:cs typeface="Arial"/>
                <a:sym typeface="Arial"/>
              </a:defRPr>
            </a:lvl4pPr>
            <a:lvl5pPr marL="1714500" marR="0" lvl="4" indent="-171450">
              <a:lnSpc>
                <a:spcPct val="100000"/>
              </a:lnSpc>
              <a:spcBef>
                <a:spcPts val="375"/>
              </a:spcBef>
              <a:spcAft>
                <a:spcPts val="0"/>
              </a:spcAft>
              <a:buClr>
                <a:srgbClr val="000000"/>
              </a:buClr>
              <a:buSzPts val="1600"/>
              <a:buFont typeface="Times New Roman"/>
              <a:buNone/>
              <a:defRPr sz="1200" b="1" i="0" u="none" strike="noStrike" cap="none">
                <a:solidFill>
                  <a:srgbClr val="000000"/>
                </a:solidFill>
                <a:latin typeface="Arial"/>
                <a:ea typeface="Arial"/>
                <a:cs typeface="Arial"/>
                <a:sym typeface="Arial"/>
              </a:defRPr>
            </a:lvl5pPr>
            <a:lvl6pPr marL="2057400" marR="0" lvl="5"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6pPr>
            <a:lvl7pPr marL="2400300" marR="0" lvl="6"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7pPr>
            <a:lvl8pPr marL="2743200" marR="0" lvl="7"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8pPr>
            <a:lvl9pPr marL="3086100" marR="0" lvl="8"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9pPr>
          </a:lstStyle>
          <a:p>
            <a:r>
              <a:rPr lang="es-ES" dirty="0"/>
              <a:t>ÁRBOLES DE PROBLEMA</a:t>
            </a:r>
            <a:endParaRPr lang="es-CO" dirty="0"/>
          </a:p>
        </p:txBody>
      </p:sp>
    </p:spTree>
    <p:extLst>
      <p:ext uri="{BB962C8B-B14F-4D97-AF65-F5344CB8AC3E}">
        <p14:creationId xmlns:p14="http://schemas.microsoft.com/office/powerpoint/2010/main" val="2890025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CBDE9D00-216E-428B-94B6-F67720D11DBA}"/>
              </a:ext>
            </a:extLst>
          </p:cNvPr>
          <p:cNvGraphicFramePr/>
          <p:nvPr>
            <p:extLst>
              <p:ext uri="{D42A27DB-BD31-4B8C-83A1-F6EECF244321}">
                <p14:modId xmlns:p14="http://schemas.microsoft.com/office/powerpoint/2010/main" val="3078381993"/>
              </p:ext>
            </p:extLst>
          </p:nvPr>
        </p:nvGraphicFramePr>
        <p:xfrm>
          <a:off x="457200" y="2222090"/>
          <a:ext cx="82296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Marcador de texto 2">
            <a:extLst>
              <a:ext uri="{FF2B5EF4-FFF2-40B4-BE49-F238E27FC236}">
                <a16:creationId xmlns:a16="http://schemas.microsoft.com/office/drawing/2014/main" id="{F8404ED3-345E-4C6D-9658-58C46FFB1588}"/>
              </a:ext>
            </a:extLst>
          </p:cNvPr>
          <p:cNvSpPr txBox="1">
            <a:spLocks/>
          </p:cNvSpPr>
          <p:nvPr/>
        </p:nvSpPr>
        <p:spPr>
          <a:xfrm>
            <a:off x="457200" y="1535113"/>
            <a:ext cx="8229600" cy="639762"/>
          </a:xfrm>
          <a:prstGeom prst="rect">
            <a:avLst/>
          </a:prstGeom>
          <a:noFill/>
          <a:ln>
            <a:noFill/>
          </a:ln>
        </p:spPr>
        <p:txBody>
          <a:bodyPr spcFirstLastPara="1" wrap="square" lIns="90000" tIns="46800" rIns="90000" bIns="46800" anchor="b" anchorCtr="0">
            <a:noAutofit/>
          </a:bodyPr>
          <a:lstStyle>
            <a:defPPr marR="0" lvl="0" algn="l" rtl="0">
              <a:lnSpc>
                <a:spcPct val="100000"/>
              </a:lnSpc>
              <a:spcBef>
                <a:spcPts val="0"/>
              </a:spcBef>
              <a:spcAft>
                <a:spcPts val="0"/>
              </a:spcAft>
            </a:defPPr>
            <a:lvl1pPr marL="342900" marR="0" lvl="0" indent="-171450">
              <a:lnSpc>
                <a:spcPct val="100000"/>
              </a:lnSpc>
              <a:spcBef>
                <a:spcPts val="600"/>
              </a:spcBef>
              <a:spcAft>
                <a:spcPts val="0"/>
              </a:spcAft>
              <a:buClr>
                <a:srgbClr val="000000"/>
              </a:buClr>
              <a:buSzPts val="2400"/>
              <a:buFont typeface="Times New Roman"/>
              <a:buNone/>
              <a:defRPr b="1" i="0" u="none" strike="noStrike" cap="none">
                <a:solidFill>
                  <a:srgbClr val="0070C0"/>
                </a:solidFill>
                <a:latin typeface="Arial"/>
                <a:ea typeface="Arial"/>
                <a:cs typeface="Arial"/>
                <a:sym typeface="Arial"/>
              </a:defRPr>
            </a:lvl1pPr>
            <a:lvl2pPr marL="685800" marR="0" lvl="1" indent="-171450">
              <a:lnSpc>
                <a:spcPct val="100000"/>
              </a:lnSpc>
              <a:spcBef>
                <a:spcPts val="525"/>
              </a:spcBef>
              <a:spcAft>
                <a:spcPts val="0"/>
              </a:spcAft>
              <a:buClr>
                <a:srgbClr val="000000"/>
              </a:buClr>
              <a:buSzPts val="2000"/>
              <a:buFont typeface="Times New Roman"/>
              <a:buNone/>
              <a:defRPr sz="1500" b="1" i="0" u="none" strike="noStrike" cap="none">
                <a:solidFill>
                  <a:srgbClr val="000000"/>
                </a:solidFill>
                <a:latin typeface="Arial"/>
                <a:ea typeface="Arial"/>
                <a:cs typeface="Arial"/>
                <a:sym typeface="Arial"/>
              </a:defRPr>
            </a:lvl2pPr>
            <a:lvl3pPr marL="1028700" marR="0" lvl="2" indent="-171450">
              <a:lnSpc>
                <a:spcPct val="100000"/>
              </a:lnSpc>
              <a:spcBef>
                <a:spcPts val="450"/>
              </a:spcBef>
              <a:spcAft>
                <a:spcPts val="0"/>
              </a:spcAft>
              <a:buClr>
                <a:srgbClr val="000000"/>
              </a:buClr>
              <a:buSzPts val="1800"/>
              <a:buFont typeface="Times New Roman"/>
              <a:buNone/>
              <a:defRPr sz="1350" b="1" i="0" u="none" strike="noStrike" cap="none">
                <a:solidFill>
                  <a:srgbClr val="000000"/>
                </a:solidFill>
                <a:latin typeface="Arial"/>
                <a:ea typeface="Arial"/>
                <a:cs typeface="Arial"/>
                <a:sym typeface="Arial"/>
              </a:defRPr>
            </a:lvl3pPr>
            <a:lvl4pPr marR="0" lvl="3" indent="-171450">
              <a:lnSpc>
                <a:spcPct val="100000"/>
              </a:lnSpc>
              <a:spcBef>
                <a:spcPts val="375"/>
              </a:spcBef>
              <a:spcAft>
                <a:spcPts val="0"/>
              </a:spcAft>
              <a:buClr>
                <a:srgbClr val="000000"/>
              </a:buClr>
              <a:buSzPts val="1600"/>
              <a:buFont typeface="Times New Roman"/>
              <a:buNone/>
              <a:defRPr sz="1200" b="1" i="0" u="none" strike="noStrike" cap="none">
                <a:solidFill>
                  <a:srgbClr val="000000"/>
                </a:solidFill>
                <a:latin typeface="Arial"/>
                <a:ea typeface="Arial"/>
                <a:cs typeface="Arial"/>
                <a:sym typeface="Arial"/>
              </a:defRPr>
            </a:lvl4pPr>
            <a:lvl5pPr marL="1714500" marR="0" lvl="4" indent="-171450">
              <a:lnSpc>
                <a:spcPct val="100000"/>
              </a:lnSpc>
              <a:spcBef>
                <a:spcPts val="375"/>
              </a:spcBef>
              <a:spcAft>
                <a:spcPts val="0"/>
              </a:spcAft>
              <a:buClr>
                <a:srgbClr val="000000"/>
              </a:buClr>
              <a:buSzPts val="1600"/>
              <a:buFont typeface="Times New Roman"/>
              <a:buNone/>
              <a:defRPr sz="1200" b="1" i="0" u="none" strike="noStrike" cap="none">
                <a:solidFill>
                  <a:srgbClr val="000000"/>
                </a:solidFill>
                <a:latin typeface="Arial"/>
                <a:ea typeface="Arial"/>
                <a:cs typeface="Arial"/>
                <a:sym typeface="Arial"/>
              </a:defRPr>
            </a:lvl5pPr>
            <a:lvl6pPr marL="2057400" marR="0" lvl="5"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6pPr>
            <a:lvl7pPr marL="2400300" marR="0" lvl="6"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7pPr>
            <a:lvl8pPr marL="2743200" marR="0" lvl="7"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8pPr>
            <a:lvl9pPr marL="3086100" marR="0" lvl="8"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9pPr>
          </a:lstStyle>
          <a:p>
            <a:r>
              <a:rPr lang="es-ES" dirty="0"/>
              <a:t>ÁRBOLES DE PROBLEMA</a:t>
            </a:r>
            <a:endParaRPr lang="es-CO" dirty="0"/>
          </a:p>
        </p:txBody>
      </p:sp>
      <p:sp>
        <p:nvSpPr>
          <p:cNvPr id="5" name="Título 1">
            <a:extLst>
              <a:ext uri="{FF2B5EF4-FFF2-40B4-BE49-F238E27FC236}">
                <a16:creationId xmlns:a16="http://schemas.microsoft.com/office/drawing/2014/main" id="{61DC691C-DF65-4A91-93FD-4395EA8B62CE}"/>
              </a:ext>
            </a:extLst>
          </p:cNvPr>
          <p:cNvSpPr txBox="1">
            <a:spLocks/>
          </p:cNvSpPr>
          <p:nvPr/>
        </p:nvSpPr>
        <p:spPr>
          <a:xfrm>
            <a:off x="457200" y="274638"/>
            <a:ext cx="8229600" cy="1143000"/>
          </a:xfrm>
          <a:prstGeom prst="rect">
            <a:avLst/>
          </a:prstGeom>
        </p:spPr>
        <p:txBody>
          <a:bodyPr anchor="ctr" anchorCtr="0"/>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a:lstStyle>
          <a:p>
            <a:pPr algn="ctr"/>
            <a:r>
              <a:rPr lang="es-ES" sz="4400" kern="0" dirty="0">
                <a:solidFill>
                  <a:srgbClr val="0033CC"/>
                </a:solidFill>
              </a:rPr>
              <a:t>Reglamento de Medición</a:t>
            </a:r>
            <a:endParaRPr lang="es-CO" sz="4400" kern="0" dirty="0">
              <a:solidFill>
                <a:srgbClr val="0033CC"/>
              </a:solidFill>
            </a:endParaRPr>
          </a:p>
        </p:txBody>
      </p:sp>
    </p:spTree>
    <p:extLst>
      <p:ext uri="{BB962C8B-B14F-4D97-AF65-F5344CB8AC3E}">
        <p14:creationId xmlns:p14="http://schemas.microsoft.com/office/powerpoint/2010/main" val="1589423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CBDE9D00-216E-428B-94B6-F67720D11DBA}"/>
              </a:ext>
            </a:extLst>
          </p:cNvPr>
          <p:cNvGraphicFramePr/>
          <p:nvPr>
            <p:extLst>
              <p:ext uri="{D42A27DB-BD31-4B8C-83A1-F6EECF244321}">
                <p14:modId xmlns:p14="http://schemas.microsoft.com/office/powerpoint/2010/main" val="1219930108"/>
              </p:ext>
            </p:extLst>
          </p:nvPr>
        </p:nvGraphicFramePr>
        <p:xfrm>
          <a:off x="457200" y="2222090"/>
          <a:ext cx="82296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Marcador de texto 2">
            <a:extLst>
              <a:ext uri="{FF2B5EF4-FFF2-40B4-BE49-F238E27FC236}">
                <a16:creationId xmlns:a16="http://schemas.microsoft.com/office/drawing/2014/main" id="{F8404ED3-345E-4C6D-9658-58C46FFB1588}"/>
              </a:ext>
            </a:extLst>
          </p:cNvPr>
          <p:cNvSpPr txBox="1">
            <a:spLocks/>
          </p:cNvSpPr>
          <p:nvPr/>
        </p:nvSpPr>
        <p:spPr>
          <a:xfrm>
            <a:off x="457200" y="1535113"/>
            <a:ext cx="8229600" cy="639762"/>
          </a:xfrm>
          <a:prstGeom prst="rect">
            <a:avLst/>
          </a:prstGeom>
          <a:noFill/>
          <a:ln>
            <a:noFill/>
          </a:ln>
        </p:spPr>
        <p:txBody>
          <a:bodyPr spcFirstLastPara="1" wrap="square" lIns="90000" tIns="46800" rIns="90000" bIns="46800" anchor="b" anchorCtr="0">
            <a:noAutofit/>
          </a:bodyPr>
          <a:lstStyle>
            <a:defPPr marR="0" lvl="0" algn="l" rtl="0">
              <a:lnSpc>
                <a:spcPct val="100000"/>
              </a:lnSpc>
              <a:spcBef>
                <a:spcPts val="0"/>
              </a:spcBef>
              <a:spcAft>
                <a:spcPts val="0"/>
              </a:spcAft>
            </a:defPPr>
            <a:lvl1pPr marL="342900" marR="0" lvl="0" indent="-171450">
              <a:lnSpc>
                <a:spcPct val="100000"/>
              </a:lnSpc>
              <a:spcBef>
                <a:spcPts val="600"/>
              </a:spcBef>
              <a:spcAft>
                <a:spcPts val="0"/>
              </a:spcAft>
              <a:buClr>
                <a:srgbClr val="000000"/>
              </a:buClr>
              <a:buSzPts val="2400"/>
              <a:buFont typeface="Times New Roman"/>
              <a:buNone/>
              <a:defRPr b="1" i="0" u="none" strike="noStrike" cap="none">
                <a:solidFill>
                  <a:srgbClr val="0070C0"/>
                </a:solidFill>
                <a:latin typeface="Arial"/>
                <a:ea typeface="Arial"/>
                <a:cs typeface="Arial"/>
                <a:sym typeface="Arial"/>
              </a:defRPr>
            </a:lvl1pPr>
            <a:lvl2pPr marL="685800" marR="0" lvl="1" indent="-171450">
              <a:lnSpc>
                <a:spcPct val="100000"/>
              </a:lnSpc>
              <a:spcBef>
                <a:spcPts val="525"/>
              </a:spcBef>
              <a:spcAft>
                <a:spcPts val="0"/>
              </a:spcAft>
              <a:buClr>
                <a:srgbClr val="000000"/>
              </a:buClr>
              <a:buSzPts val="2000"/>
              <a:buFont typeface="Times New Roman"/>
              <a:buNone/>
              <a:defRPr sz="1500" b="1" i="0" u="none" strike="noStrike" cap="none">
                <a:solidFill>
                  <a:srgbClr val="000000"/>
                </a:solidFill>
                <a:latin typeface="Arial"/>
                <a:ea typeface="Arial"/>
                <a:cs typeface="Arial"/>
                <a:sym typeface="Arial"/>
              </a:defRPr>
            </a:lvl2pPr>
            <a:lvl3pPr marL="1028700" marR="0" lvl="2" indent="-171450">
              <a:lnSpc>
                <a:spcPct val="100000"/>
              </a:lnSpc>
              <a:spcBef>
                <a:spcPts val="450"/>
              </a:spcBef>
              <a:spcAft>
                <a:spcPts val="0"/>
              </a:spcAft>
              <a:buClr>
                <a:srgbClr val="000000"/>
              </a:buClr>
              <a:buSzPts val="1800"/>
              <a:buFont typeface="Times New Roman"/>
              <a:buNone/>
              <a:defRPr sz="1350" b="1" i="0" u="none" strike="noStrike" cap="none">
                <a:solidFill>
                  <a:srgbClr val="000000"/>
                </a:solidFill>
                <a:latin typeface="Arial"/>
                <a:ea typeface="Arial"/>
                <a:cs typeface="Arial"/>
                <a:sym typeface="Arial"/>
              </a:defRPr>
            </a:lvl3pPr>
            <a:lvl4pPr marR="0" lvl="3" indent="-171450">
              <a:lnSpc>
                <a:spcPct val="100000"/>
              </a:lnSpc>
              <a:spcBef>
                <a:spcPts val="375"/>
              </a:spcBef>
              <a:spcAft>
                <a:spcPts val="0"/>
              </a:spcAft>
              <a:buClr>
                <a:srgbClr val="000000"/>
              </a:buClr>
              <a:buSzPts val="1600"/>
              <a:buFont typeface="Times New Roman"/>
              <a:buNone/>
              <a:defRPr sz="1200" b="1" i="0" u="none" strike="noStrike" cap="none">
                <a:solidFill>
                  <a:srgbClr val="000000"/>
                </a:solidFill>
                <a:latin typeface="Arial"/>
                <a:ea typeface="Arial"/>
                <a:cs typeface="Arial"/>
                <a:sym typeface="Arial"/>
              </a:defRPr>
            </a:lvl4pPr>
            <a:lvl5pPr marL="1714500" marR="0" lvl="4" indent="-171450">
              <a:lnSpc>
                <a:spcPct val="100000"/>
              </a:lnSpc>
              <a:spcBef>
                <a:spcPts val="375"/>
              </a:spcBef>
              <a:spcAft>
                <a:spcPts val="0"/>
              </a:spcAft>
              <a:buClr>
                <a:srgbClr val="000000"/>
              </a:buClr>
              <a:buSzPts val="1600"/>
              <a:buFont typeface="Times New Roman"/>
              <a:buNone/>
              <a:defRPr sz="1200" b="1" i="0" u="none" strike="noStrike" cap="none">
                <a:solidFill>
                  <a:srgbClr val="000000"/>
                </a:solidFill>
                <a:latin typeface="Arial"/>
                <a:ea typeface="Arial"/>
                <a:cs typeface="Arial"/>
                <a:sym typeface="Arial"/>
              </a:defRPr>
            </a:lvl5pPr>
            <a:lvl6pPr marL="2057400" marR="0" lvl="5"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6pPr>
            <a:lvl7pPr marL="2400300" marR="0" lvl="6"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7pPr>
            <a:lvl8pPr marL="2743200" marR="0" lvl="7"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8pPr>
            <a:lvl9pPr marL="3086100" marR="0" lvl="8"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9pPr>
          </a:lstStyle>
          <a:p>
            <a:r>
              <a:rPr lang="es-ES" dirty="0"/>
              <a:t>ÁRBOLES DE PROBLEMA</a:t>
            </a:r>
            <a:endParaRPr lang="es-CO" dirty="0"/>
          </a:p>
        </p:txBody>
      </p:sp>
      <p:sp>
        <p:nvSpPr>
          <p:cNvPr id="5" name="Título 1">
            <a:extLst>
              <a:ext uri="{FF2B5EF4-FFF2-40B4-BE49-F238E27FC236}">
                <a16:creationId xmlns:a16="http://schemas.microsoft.com/office/drawing/2014/main" id="{61DC691C-DF65-4A91-93FD-4395EA8B62CE}"/>
              </a:ext>
            </a:extLst>
          </p:cNvPr>
          <p:cNvSpPr txBox="1">
            <a:spLocks/>
          </p:cNvSpPr>
          <p:nvPr/>
        </p:nvSpPr>
        <p:spPr>
          <a:xfrm>
            <a:off x="457200" y="274638"/>
            <a:ext cx="8229600" cy="1143000"/>
          </a:xfrm>
          <a:prstGeom prst="rect">
            <a:avLst/>
          </a:prstGeom>
        </p:spPr>
        <p:txBody>
          <a:bodyPr anchor="ctr" anchorCtr="0"/>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a:lstStyle>
          <a:p>
            <a:pPr algn="ctr"/>
            <a:r>
              <a:rPr lang="es-ES" sz="4400" kern="0" dirty="0">
                <a:solidFill>
                  <a:srgbClr val="0033CC"/>
                </a:solidFill>
              </a:rPr>
              <a:t>Reglamento de Medición</a:t>
            </a:r>
            <a:endParaRPr lang="es-CO" sz="4400" kern="0" dirty="0">
              <a:solidFill>
                <a:srgbClr val="0033CC"/>
              </a:solidFill>
            </a:endParaRPr>
          </a:p>
        </p:txBody>
      </p:sp>
    </p:spTree>
    <p:extLst>
      <p:ext uri="{BB962C8B-B14F-4D97-AF65-F5344CB8AC3E}">
        <p14:creationId xmlns:p14="http://schemas.microsoft.com/office/powerpoint/2010/main" val="35493853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CBDE9D00-216E-428B-94B6-F67720D11DBA}"/>
              </a:ext>
            </a:extLst>
          </p:cNvPr>
          <p:cNvGraphicFramePr/>
          <p:nvPr>
            <p:extLst>
              <p:ext uri="{D42A27DB-BD31-4B8C-83A1-F6EECF244321}">
                <p14:modId xmlns:p14="http://schemas.microsoft.com/office/powerpoint/2010/main" val="2145972809"/>
              </p:ext>
            </p:extLst>
          </p:nvPr>
        </p:nvGraphicFramePr>
        <p:xfrm>
          <a:off x="457200" y="2222090"/>
          <a:ext cx="82296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Marcador de texto 2">
            <a:extLst>
              <a:ext uri="{FF2B5EF4-FFF2-40B4-BE49-F238E27FC236}">
                <a16:creationId xmlns:a16="http://schemas.microsoft.com/office/drawing/2014/main" id="{F8404ED3-345E-4C6D-9658-58C46FFB1588}"/>
              </a:ext>
            </a:extLst>
          </p:cNvPr>
          <p:cNvSpPr txBox="1">
            <a:spLocks/>
          </p:cNvSpPr>
          <p:nvPr/>
        </p:nvSpPr>
        <p:spPr>
          <a:xfrm>
            <a:off x="457200" y="1535113"/>
            <a:ext cx="8229600" cy="639762"/>
          </a:xfrm>
          <a:prstGeom prst="rect">
            <a:avLst/>
          </a:prstGeom>
          <a:noFill/>
          <a:ln>
            <a:noFill/>
          </a:ln>
        </p:spPr>
        <p:txBody>
          <a:bodyPr spcFirstLastPara="1" wrap="square" lIns="90000" tIns="46800" rIns="90000" bIns="46800" anchor="b" anchorCtr="0">
            <a:noAutofit/>
          </a:bodyPr>
          <a:lstStyle>
            <a:defPPr marR="0" lvl="0" algn="l" rtl="0">
              <a:lnSpc>
                <a:spcPct val="100000"/>
              </a:lnSpc>
              <a:spcBef>
                <a:spcPts val="0"/>
              </a:spcBef>
              <a:spcAft>
                <a:spcPts val="0"/>
              </a:spcAft>
            </a:defPPr>
            <a:lvl1pPr marL="342900" marR="0" lvl="0" indent="-171450">
              <a:lnSpc>
                <a:spcPct val="100000"/>
              </a:lnSpc>
              <a:spcBef>
                <a:spcPts val="600"/>
              </a:spcBef>
              <a:spcAft>
                <a:spcPts val="0"/>
              </a:spcAft>
              <a:buClr>
                <a:srgbClr val="000000"/>
              </a:buClr>
              <a:buSzPts val="2400"/>
              <a:buFont typeface="Times New Roman"/>
              <a:buNone/>
              <a:defRPr b="1" i="0" u="none" strike="noStrike" cap="none">
                <a:solidFill>
                  <a:srgbClr val="0070C0"/>
                </a:solidFill>
                <a:latin typeface="Arial"/>
                <a:ea typeface="Arial"/>
                <a:cs typeface="Arial"/>
                <a:sym typeface="Arial"/>
              </a:defRPr>
            </a:lvl1pPr>
            <a:lvl2pPr marL="685800" marR="0" lvl="1" indent="-171450">
              <a:lnSpc>
                <a:spcPct val="100000"/>
              </a:lnSpc>
              <a:spcBef>
                <a:spcPts val="525"/>
              </a:spcBef>
              <a:spcAft>
                <a:spcPts val="0"/>
              </a:spcAft>
              <a:buClr>
                <a:srgbClr val="000000"/>
              </a:buClr>
              <a:buSzPts val="2000"/>
              <a:buFont typeface="Times New Roman"/>
              <a:buNone/>
              <a:defRPr sz="1500" b="1" i="0" u="none" strike="noStrike" cap="none">
                <a:solidFill>
                  <a:srgbClr val="000000"/>
                </a:solidFill>
                <a:latin typeface="Arial"/>
                <a:ea typeface="Arial"/>
                <a:cs typeface="Arial"/>
                <a:sym typeface="Arial"/>
              </a:defRPr>
            </a:lvl2pPr>
            <a:lvl3pPr marL="1028700" marR="0" lvl="2" indent="-171450">
              <a:lnSpc>
                <a:spcPct val="100000"/>
              </a:lnSpc>
              <a:spcBef>
                <a:spcPts val="450"/>
              </a:spcBef>
              <a:spcAft>
                <a:spcPts val="0"/>
              </a:spcAft>
              <a:buClr>
                <a:srgbClr val="000000"/>
              </a:buClr>
              <a:buSzPts val="1800"/>
              <a:buFont typeface="Times New Roman"/>
              <a:buNone/>
              <a:defRPr sz="1350" b="1" i="0" u="none" strike="noStrike" cap="none">
                <a:solidFill>
                  <a:srgbClr val="000000"/>
                </a:solidFill>
                <a:latin typeface="Arial"/>
                <a:ea typeface="Arial"/>
                <a:cs typeface="Arial"/>
                <a:sym typeface="Arial"/>
              </a:defRPr>
            </a:lvl3pPr>
            <a:lvl4pPr marR="0" lvl="3" indent="-171450">
              <a:lnSpc>
                <a:spcPct val="100000"/>
              </a:lnSpc>
              <a:spcBef>
                <a:spcPts val="375"/>
              </a:spcBef>
              <a:spcAft>
                <a:spcPts val="0"/>
              </a:spcAft>
              <a:buClr>
                <a:srgbClr val="000000"/>
              </a:buClr>
              <a:buSzPts val="1600"/>
              <a:buFont typeface="Times New Roman"/>
              <a:buNone/>
              <a:defRPr sz="1200" b="1" i="0" u="none" strike="noStrike" cap="none">
                <a:solidFill>
                  <a:srgbClr val="000000"/>
                </a:solidFill>
                <a:latin typeface="Arial"/>
                <a:ea typeface="Arial"/>
                <a:cs typeface="Arial"/>
                <a:sym typeface="Arial"/>
              </a:defRPr>
            </a:lvl4pPr>
            <a:lvl5pPr marL="1714500" marR="0" lvl="4" indent="-171450">
              <a:lnSpc>
                <a:spcPct val="100000"/>
              </a:lnSpc>
              <a:spcBef>
                <a:spcPts val="375"/>
              </a:spcBef>
              <a:spcAft>
                <a:spcPts val="0"/>
              </a:spcAft>
              <a:buClr>
                <a:srgbClr val="000000"/>
              </a:buClr>
              <a:buSzPts val="1600"/>
              <a:buFont typeface="Times New Roman"/>
              <a:buNone/>
              <a:defRPr sz="1200" b="1" i="0" u="none" strike="noStrike" cap="none">
                <a:solidFill>
                  <a:srgbClr val="000000"/>
                </a:solidFill>
                <a:latin typeface="Arial"/>
                <a:ea typeface="Arial"/>
                <a:cs typeface="Arial"/>
                <a:sym typeface="Arial"/>
              </a:defRPr>
            </a:lvl5pPr>
            <a:lvl6pPr marL="2057400" marR="0" lvl="5"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6pPr>
            <a:lvl7pPr marL="2400300" marR="0" lvl="6"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7pPr>
            <a:lvl8pPr marL="2743200" marR="0" lvl="7"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8pPr>
            <a:lvl9pPr marL="3086100" marR="0" lvl="8" indent="-171450">
              <a:lnSpc>
                <a:spcPct val="100000"/>
              </a:lnSpc>
              <a:spcBef>
                <a:spcPts val="375"/>
              </a:spcBef>
              <a:spcAft>
                <a:spcPts val="0"/>
              </a:spcAft>
              <a:buClr>
                <a:srgbClr val="000000"/>
              </a:buClr>
              <a:buSzPts val="1600"/>
              <a:buFont typeface="Arial"/>
              <a:buNone/>
              <a:defRPr sz="1200" b="1" i="0" u="none" strike="noStrike" cap="none">
                <a:solidFill>
                  <a:srgbClr val="000000"/>
                </a:solidFill>
                <a:latin typeface="Arial"/>
                <a:ea typeface="Arial"/>
                <a:cs typeface="Arial"/>
                <a:sym typeface="Arial"/>
              </a:defRPr>
            </a:lvl9pPr>
          </a:lstStyle>
          <a:p>
            <a:r>
              <a:rPr lang="es-ES" dirty="0"/>
              <a:t>ÁRBOLES DE PROBLEMA</a:t>
            </a:r>
            <a:endParaRPr lang="es-CO" dirty="0"/>
          </a:p>
        </p:txBody>
      </p:sp>
      <p:sp>
        <p:nvSpPr>
          <p:cNvPr id="5" name="Título 1">
            <a:extLst>
              <a:ext uri="{FF2B5EF4-FFF2-40B4-BE49-F238E27FC236}">
                <a16:creationId xmlns:a16="http://schemas.microsoft.com/office/drawing/2014/main" id="{61DC691C-DF65-4A91-93FD-4395EA8B62CE}"/>
              </a:ext>
            </a:extLst>
          </p:cNvPr>
          <p:cNvSpPr txBox="1">
            <a:spLocks/>
          </p:cNvSpPr>
          <p:nvPr/>
        </p:nvSpPr>
        <p:spPr>
          <a:xfrm>
            <a:off x="457200" y="274638"/>
            <a:ext cx="8229600" cy="1143000"/>
          </a:xfrm>
          <a:prstGeom prst="rect">
            <a:avLst/>
          </a:prstGeom>
        </p:spPr>
        <p:txBody>
          <a:bodyPr anchor="ctr" anchorCtr="0"/>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a:lstStyle>
          <a:p>
            <a:pPr algn="ctr"/>
            <a:r>
              <a:rPr lang="es-ES" sz="4400" kern="0" dirty="0">
                <a:solidFill>
                  <a:srgbClr val="0033CC"/>
                </a:solidFill>
              </a:rPr>
              <a:t>Reglamento de Medición</a:t>
            </a:r>
            <a:endParaRPr lang="es-CO" sz="4400" kern="0" dirty="0">
              <a:solidFill>
                <a:srgbClr val="0033CC"/>
              </a:solidFill>
            </a:endParaRPr>
          </a:p>
        </p:txBody>
      </p:sp>
    </p:spTree>
    <p:extLst>
      <p:ext uri="{BB962C8B-B14F-4D97-AF65-F5344CB8AC3E}">
        <p14:creationId xmlns:p14="http://schemas.microsoft.com/office/powerpoint/2010/main" val="3128185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p:txBody>
          <a:bodyPr/>
          <a:lstStyle/>
          <a:p>
            <a:r>
              <a:rPr lang="es-ES" dirty="0">
                <a:solidFill>
                  <a:srgbClr val="0033CC"/>
                </a:solidFill>
              </a:rPr>
              <a:t>Reglamento de Medición</a:t>
            </a:r>
            <a:endParaRPr lang="es-CO" dirty="0">
              <a:solidFill>
                <a:srgbClr val="0033CC"/>
              </a:solidFill>
            </a:endParaRPr>
          </a:p>
        </p:txBody>
      </p:sp>
      <p:graphicFrame>
        <p:nvGraphicFramePr>
          <p:cNvPr id="6" name="Diagrama 5">
            <a:extLst>
              <a:ext uri="{FF2B5EF4-FFF2-40B4-BE49-F238E27FC236}">
                <a16:creationId xmlns:a16="http://schemas.microsoft.com/office/drawing/2014/main" id="{AB436775-0B4C-4DCD-A404-1FC5288193C3}"/>
              </a:ext>
            </a:extLst>
          </p:cNvPr>
          <p:cNvGraphicFramePr/>
          <p:nvPr>
            <p:extLst>
              <p:ext uri="{D42A27DB-BD31-4B8C-83A1-F6EECF244321}">
                <p14:modId xmlns:p14="http://schemas.microsoft.com/office/powerpoint/2010/main" val="3864587801"/>
              </p:ext>
            </p:extLst>
          </p:nvPr>
        </p:nvGraphicFramePr>
        <p:xfrm>
          <a:off x="457200" y="1737360"/>
          <a:ext cx="8229600" cy="39502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texto 3">
            <a:extLst>
              <a:ext uri="{FF2B5EF4-FFF2-40B4-BE49-F238E27FC236}">
                <a16:creationId xmlns:a16="http://schemas.microsoft.com/office/drawing/2014/main" id="{3F5D392E-936D-4E09-B73D-F49188FAD96B}"/>
              </a:ext>
            </a:extLst>
          </p:cNvPr>
          <p:cNvSpPr txBox="1">
            <a:spLocks/>
          </p:cNvSpPr>
          <p:nvPr/>
        </p:nvSpPr>
        <p:spPr>
          <a:xfrm>
            <a:off x="457200" y="5687568"/>
            <a:ext cx="8229600" cy="605077"/>
          </a:xfrm>
          <a:prstGeom prst="rect">
            <a:avLst/>
          </a:prstGeom>
          <a:noFill/>
          <a:ln>
            <a:noFill/>
          </a:ln>
        </p:spPr>
        <p:txBody>
          <a:bodyPr spcFirstLastPara="1" wrap="square" lIns="90000" tIns="46800" rIns="90000" bIns="46800" anchor="t" anchorCtr="0">
            <a:noAutofit/>
          </a:bodyPr>
          <a:lstStyle>
            <a:defPPr marR="0" lvl="0" algn="l" rtl="0">
              <a:lnSpc>
                <a:spcPct val="100000"/>
              </a:lnSpc>
              <a:spcBef>
                <a:spcPts val="0"/>
              </a:spcBef>
              <a:spcAft>
                <a:spcPts val="0"/>
              </a:spcAft>
            </a:defPPr>
            <a:lvl1pPr marL="342900" marR="0" lvl="0" indent="-285750" algn="l" rtl="0" eaLnBrk="1" hangingPunct="1">
              <a:lnSpc>
                <a:spcPct val="100000"/>
              </a:lnSpc>
              <a:spcBef>
                <a:spcPts val="600"/>
              </a:spcBef>
              <a:spcAft>
                <a:spcPts val="0"/>
              </a:spcAft>
              <a:buClr>
                <a:srgbClr val="000000"/>
              </a:buClr>
              <a:buSzPts val="2400"/>
              <a:buFont typeface="Times New Roman"/>
              <a:buChar char="•"/>
              <a:defRPr sz="1800" b="0" i="0" u="none" strike="noStrike" cap="none">
                <a:solidFill>
                  <a:srgbClr val="000000"/>
                </a:solidFill>
                <a:latin typeface="Arial"/>
                <a:ea typeface="Arial"/>
                <a:cs typeface="Arial"/>
                <a:sym typeface="Arial"/>
              </a:defRPr>
            </a:lvl1pPr>
            <a:lvl2pPr marL="685800" marR="0" lvl="1" indent="-266700" algn="l" rtl="0" eaLnBrk="1" hangingPunct="1">
              <a:lnSpc>
                <a:spcPct val="100000"/>
              </a:lnSpc>
              <a:spcBef>
                <a:spcPts val="525"/>
              </a:spcBef>
              <a:spcAft>
                <a:spcPts val="0"/>
              </a:spcAft>
              <a:buClr>
                <a:srgbClr val="000000"/>
              </a:buClr>
              <a:buSzPts val="2000"/>
              <a:buFont typeface="Times New Roman"/>
              <a:buChar char="–"/>
              <a:defRPr sz="1500" b="0" i="0" u="none" strike="noStrike" cap="none">
                <a:solidFill>
                  <a:srgbClr val="000000"/>
                </a:solidFill>
                <a:latin typeface="Arial"/>
                <a:ea typeface="Arial"/>
                <a:cs typeface="Arial"/>
                <a:sym typeface="Arial"/>
              </a:defRPr>
            </a:lvl2pPr>
            <a:lvl3pPr marL="1028700" marR="0" lvl="2" indent="-257175" algn="l" rtl="0" eaLnBrk="1" hangingPunct="1">
              <a:lnSpc>
                <a:spcPct val="100000"/>
              </a:lnSpc>
              <a:spcBef>
                <a:spcPts val="450"/>
              </a:spcBef>
              <a:spcAft>
                <a:spcPts val="0"/>
              </a:spcAft>
              <a:buClr>
                <a:srgbClr val="000000"/>
              </a:buClr>
              <a:buSzPts val="1800"/>
              <a:buFont typeface="Times New Roman"/>
              <a:buChar char="•"/>
              <a:defRPr sz="1350" b="0" i="0" u="none" strike="noStrike" cap="none">
                <a:solidFill>
                  <a:srgbClr val="000000"/>
                </a:solidFill>
                <a:latin typeface="Arial"/>
                <a:ea typeface="Arial"/>
                <a:cs typeface="Arial"/>
                <a:sym typeface="Arial"/>
              </a:defRPr>
            </a:lvl3pPr>
            <a:lvl4pPr marL="1371600" marR="0" lvl="3"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4pPr>
            <a:lvl5pPr marL="1714500" marR="0" lvl="4"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5pPr>
            <a:lvl6pPr marL="2057400" marR="0" lvl="5"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6pPr>
            <a:lvl7pPr marL="2400300" marR="0" lvl="6"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7pPr>
            <a:lvl8pPr marL="2743200" marR="0" lvl="7"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8pPr>
            <a:lvl9pPr marL="3086100" marR="0" lvl="8"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9pPr>
          </a:lstStyle>
          <a:p>
            <a:pPr marL="57150" indent="0" algn="r">
              <a:buFont typeface="Times New Roman"/>
              <a:buNone/>
            </a:pPr>
            <a:r>
              <a:rPr lang="es-ES" sz="1200" kern="0" dirty="0">
                <a:solidFill>
                  <a:schemeClr val="tx1">
                    <a:lumMod val="65000"/>
                    <a:lumOff val="35000"/>
                  </a:schemeClr>
                </a:solidFill>
              </a:rPr>
              <a:t>(1) Documentos entregados por CNO – XM a la CREG</a:t>
            </a:r>
          </a:p>
          <a:p>
            <a:pPr marL="57150" indent="0" algn="r">
              <a:buFont typeface="Times New Roman"/>
              <a:buNone/>
            </a:pPr>
            <a:r>
              <a:rPr lang="es-ES" sz="1200" kern="0" dirty="0">
                <a:solidFill>
                  <a:schemeClr val="tx1">
                    <a:lumMod val="65000"/>
                    <a:lumOff val="35000"/>
                  </a:schemeClr>
                </a:solidFill>
              </a:rPr>
              <a:t>(2) Documentos entregados sólo por el CNO a la CREG, pues XM entregó una versión distinta</a:t>
            </a:r>
            <a:endParaRPr lang="es-CO" sz="1200" kern="0" dirty="0">
              <a:solidFill>
                <a:schemeClr val="tx1">
                  <a:lumMod val="65000"/>
                  <a:lumOff val="35000"/>
                </a:schemeClr>
              </a:solidFill>
            </a:endParaRPr>
          </a:p>
        </p:txBody>
      </p:sp>
    </p:spTree>
    <p:extLst>
      <p:ext uri="{BB962C8B-B14F-4D97-AF65-F5344CB8AC3E}">
        <p14:creationId xmlns:p14="http://schemas.microsoft.com/office/powerpoint/2010/main" val="1090093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p:txBody>
          <a:bodyPr/>
          <a:lstStyle/>
          <a:p>
            <a:r>
              <a:rPr lang="es-ES" dirty="0">
                <a:solidFill>
                  <a:srgbClr val="0033CC"/>
                </a:solidFill>
              </a:rPr>
              <a:t>Reglamento de Medición</a:t>
            </a:r>
            <a:endParaRPr lang="es-CO" dirty="0">
              <a:solidFill>
                <a:srgbClr val="0033CC"/>
              </a:solidFill>
            </a:endParaRPr>
          </a:p>
        </p:txBody>
      </p:sp>
      <p:graphicFrame>
        <p:nvGraphicFramePr>
          <p:cNvPr id="6" name="Diagrama 5">
            <a:extLst>
              <a:ext uri="{FF2B5EF4-FFF2-40B4-BE49-F238E27FC236}">
                <a16:creationId xmlns:a16="http://schemas.microsoft.com/office/drawing/2014/main" id="{AB436775-0B4C-4DCD-A404-1FC5288193C3}"/>
              </a:ext>
            </a:extLst>
          </p:cNvPr>
          <p:cNvGraphicFramePr/>
          <p:nvPr>
            <p:extLst>
              <p:ext uri="{D42A27DB-BD31-4B8C-83A1-F6EECF244321}">
                <p14:modId xmlns:p14="http://schemas.microsoft.com/office/powerpoint/2010/main" val="2266293833"/>
              </p:ext>
            </p:extLst>
          </p:nvPr>
        </p:nvGraphicFramePr>
        <p:xfrm>
          <a:off x="457200" y="1737360"/>
          <a:ext cx="8229600" cy="39502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texto 3">
            <a:extLst>
              <a:ext uri="{FF2B5EF4-FFF2-40B4-BE49-F238E27FC236}">
                <a16:creationId xmlns:a16="http://schemas.microsoft.com/office/drawing/2014/main" id="{3F5D392E-936D-4E09-B73D-F49188FAD96B}"/>
              </a:ext>
            </a:extLst>
          </p:cNvPr>
          <p:cNvSpPr txBox="1">
            <a:spLocks/>
          </p:cNvSpPr>
          <p:nvPr/>
        </p:nvSpPr>
        <p:spPr>
          <a:xfrm>
            <a:off x="457200" y="5687568"/>
            <a:ext cx="8229600" cy="605077"/>
          </a:xfrm>
          <a:prstGeom prst="rect">
            <a:avLst/>
          </a:prstGeom>
          <a:noFill/>
          <a:ln>
            <a:noFill/>
          </a:ln>
        </p:spPr>
        <p:txBody>
          <a:bodyPr spcFirstLastPara="1" wrap="square" lIns="90000" tIns="46800" rIns="90000" bIns="46800" anchor="t" anchorCtr="0">
            <a:noAutofit/>
          </a:bodyPr>
          <a:lstStyle>
            <a:defPPr marR="0" lvl="0" algn="l" rtl="0">
              <a:lnSpc>
                <a:spcPct val="100000"/>
              </a:lnSpc>
              <a:spcBef>
                <a:spcPts val="0"/>
              </a:spcBef>
              <a:spcAft>
                <a:spcPts val="0"/>
              </a:spcAft>
            </a:defPPr>
            <a:lvl1pPr marL="342900" marR="0" lvl="0" indent="-285750" algn="l" rtl="0" eaLnBrk="1" hangingPunct="1">
              <a:lnSpc>
                <a:spcPct val="100000"/>
              </a:lnSpc>
              <a:spcBef>
                <a:spcPts val="600"/>
              </a:spcBef>
              <a:spcAft>
                <a:spcPts val="0"/>
              </a:spcAft>
              <a:buClr>
                <a:srgbClr val="000000"/>
              </a:buClr>
              <a:buSzPts val="2400"/>
              <a:buFont typeface="Times New Roman"/>
              <a:buChar char="•"/>
              <a:defRPr sz="1800" b="0" i="0" u="none" strike="noStrike" cap="none">
                <a:solidFill>
                  <a:srgbClr val="000000"/>
                </a:solidFill>
                <a:latin typeface="Arial"/>
                <a:ea typeface="Arial"/>
                <a:cs typeface="Arial"/>
                <a:sym typeface="Arial"/>
              </a:defRPr>
            </a:lvl1pPr>
            <a:lvl2pPr marL="685800" marR="0" lvl="1" indent="-266700" algn="l" rtl="0" eaLnBrk="1" hangingPunct="1">
              <a:lnSpc>
                <a:spcPct val="100000"/>
              </a:lnSpc>
              <a:spcBef>
                <a:spcPts val="525"/>
              </a:spcBef>
              <a:spcAft>
                <a:spcPts val="0"/>
              </a:spcAft>
              <a:buClr>
                <a:srgbClr val="000000"/>
              </a:buClr>
              <a:buSzPts val="2000"/>
              <a:buFont typeface="Times New Roman"/>
              <a:buChar char="–"/>
              <a:defRPr sz="1500" b="0" i="0" u="none" strike="noStrike" cap="none">
                <a:solidFill>
                  <a:srgbClr val="000000"/>
                </a:solidFill>
                <a:latin typeface="Arial"/>
                <a:ea typeface="Arial"/>
                <a:cs typeface="Arial"/>
                <a:sym typeface="Arial"/>
              </a:defRPr>
            </a:lvl2pPr>
            <a:lvl3pPr marL="1028700" marR="0" lvl="2" indent="-257175" algn="l" rtl="0" eaLnBrk="1" hangingPunct="1">
              <a:lnSpc>
                <a:spcPct val="100000"/>
              </a:lnSpc>
              <a:spcBef>
                <a:spcPts val="450"/>
              </a:spcBef>
              <a:spcAft>
                <a:spcPts val="0"/>
              </a:spcAft>
              <a:buClr>
                <a:srgbClr val="000000"/>
              </a:buClr>
              <a:buSzPts val="1800"/>
              <a:buFont typeface="Times New Roman"/>
              <a:buChar char="•"/>
              <a:defRPr sz="1350" b="0" i="0" u="none" strike="noStrike" cap="none">
                <a:solidFill>
                  <a:srgbClr val="000000"/>
                </a:solidFill>
                <a:latin typeface="Arial"/>
                <a:ea typeface="Arial"/>
                <a:cs typeface="Arial"/>
                <a:sym typeface="Arial"/>
              </a:defRPr>
            </a:lvl3pPr>
            <a:lvl4pPr marL="1371600" marR="0" lvl="3"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4pPr>
            <a:lvl5pPr marL="1714500" marR="0" lvl="4"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5pPr>
            <a:lvl6pPr marL="2057400" marR="0" lvl="5"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6pPr>
            <a:lvl7pPr marL="2400300" marR="0" lvl="6"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7pPr>
            <a:lvl8pPr marL="2743200" marR="0" lvl="7"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8pPr>
            <a:lvl9pPr marL="3086100" marR="0" lvl="8"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9pPr>
          </a:lstStyle>
          <a:p>
            <a:pPr marL="57150" indent="0" algn="r">
              <a:buFont typeface="Times New Roman"/>
              <a:buNone/>
            </a:pPr>
            <a:r>
              <a:rPr lang="es-ES" sz="1200" kern="0" dirty="0">
                <a:solidFill>
                  <a:schemeClr val="tx1">
                    <a:lumMod val="65000"/>
                    <a:lumOff val="35000"/>
                  </a:schemeClr>
                </a:solidFill>
              </a:rPr>
              <a:t>(1) Documentos entregados por CNO – XM a la CREG</a:t>
            </a:r>
          </a:p>
          <a:p>
            <a:pPr marL="57150" indent="0" algn="r">
              <a:buFont typeface="Times New Roman"/>
              <a:buNone/>
            </a:pPr>
            <a:r>
              <a:rPr lang="es-ES" sz="1200" kern="0" dirty="0">
                <a:solidFill>
                  <a:schemeClr val="tx1">
                    <a:lumMod val="65000"/>
                    <a:lumOff val="35000"/>
                  </a:schemeClr>
                </a:solidFill>
              </a:rPr>
              <a:t>(2) Documentos entregados sólo por el CNO a la CREG, pues XM entregó una versión distinta</a:t>
            </a:r>
            <a:endParaRPr lang="es-CO" sz="1200" kern="0" dirty="0">
              <a:solidFill>
                <a:schemeClr val="tx1">
                  <a:lumMod val="65000"/>
                  <a:lumOff val="35000"/>
                </a:schemeClr>
              </a:solidFill>
            </a:endParaRPr>
          </a:p>
        </p:txBody>
      </p:sp>
    </p:spTree>
    <p:extLst>
      <p:ext uri="{BB962C8B-B14F-4D97-AF65-F5344CB8AC3E}">
        <p14:creationId xmlns:p14="http://schemas.microsoft.com/office/powerpoint/2010/main" val="5252686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FORMULACIÓN DE ALTERNATIVAS</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0" indent="0" algn="just">
              <a:buSzPct val="100000"/>
              <a:buNone/>
            </a:pPr>
            <a:r>
              <a:rPr lang="es-ES" dirty="0">
                <a:solidFill>
                  <a:schemeClr val="tx1">
                    <a:lumMod val="65000"/>
                    <a:lumOff val="35000"/>
                  </a:schemeClr>
                </a:solidFill>
              </a:rPr>
              <a:t>Problema: Falta de certeza en la calidad de la información operativa que es reportada diariamente por los agentes generadores.</a:t>
            </a:r>
            <a:endParaRPr lang="es-CO" dirty="0">
              <a:solidFill>
                <a:schemeClr val="tx1">
                  <a:lumMod val="65000"/>
                  <a:lumOff val="35000"/>
                </a:schemeClr>
              </a:solidFill>
            </a:endParaRPr>
          </a:p>
          <a:p>
            <a:pPr marL="176213" indent="-176213" algn="just">
              <a:buSzPct val="100000"/>
            </a:pPr>
            <a:r>
              <a:rPr lang="es-ES" dirty="0">
                <a:solidFill>
                  <a:schemeClr val="tx1">
                    <a:lumMod val="65000"/>
                    <a:lumOff val="35000"/>
                  </a:schemeClr>
                </a:solidFill>
              </a:rPr>
              <a:t>No hacer ajustes a la reglamentación actual.</a:t>
            </a:r>
          </a:p>
          <a:p>
            <a:pPr marL="176213" indent="-176213" algn="just">
              <a:buSzPct val="100000"/>
            </a:pPr>
            <a:r>
              <a:rPr lang="es-ES" dirty="0">
                <a:solidFill>
                  <a:schemeClr val="tx1">
                    <a:lumMod val="65000"/>
                    <a:lumOff val="35000"/>
                  </a:schemeClr>
                </a:solidFill>
              </a:rPr>
              <a:t>Adelantar una consultoría para verificar la calidad de la información, y con base en sus resultados, tomar decisiones para solucionar el problema.</a:t>
            </a:r>
          </a:p>
          <a:p>
            <a:pPr marL="176213" indent="-176213" algn="just">
              <a:buSzPct val="100000"/>
            </a:pPr>
            <a:r>
              <a:rPr lang="es-ES" dirty="0">
                <a:solidFill>
                  <a:schemeClr val="tx1">
                    <a:lumMod val="65000"/>
                    <a:lumOff val="35000"/>
                  </a:schemeClr>
                </a:solidFill>
              </a:rPr>
              <a:t>Establecer un reglamento de medición obligatorio para el sector.</a:t>
            </a:r>
          </a:p>
          <a:p>
            <a:pPr marL="176213" indent="-176213" algn="just">
              <a:buSzPct val="100000"/>
            </a:pPr>
            <a:r>
              <a:rPr lang="es-ES" dirty="0">
                <a:solidFill>
                  <a:schemeClr val="tx1">
                    <a:lumMod val="65000"/>
                    <a:lumOff val="35000"/>
                  </a:schemeClr>
                </a:solidFill>
              </a:rPr>
              <a:t>Definir guía de buenas prácticas a ser tenida en cuenta por los agentes generadores.</a:t>
            </a:r>
          </a:p>
          <a:p>
            <a:pPr marL="176213" indent="-176213" algn="just">
              <a:buSzPct val="100000"/>
            </a:pPr>
            <a:r>
              <a:rPr lang="es-ES" dirty="0">
                <a:solidFill>
                  <a:schemeClr val="tx1">
                    <a:lumMod val="65000"/>
                    <a:lumOff val="35000"/>
                  </a:schemeClr>
                </a:solidFill>
              </a:rPr>
              <a:t>Reglamentar la medición de las principales variables operativas a través de acuerdos del CNO.</a:t>
            </a:r>
          </a:p>
          <a:p>
            <a:pPr marL="176213" indent="-176213" algn="just">
              <a:buSzPct val="100000"/>
            </a:pPr>
            <a:r>
              <a:rPr lang="es-ES" dirty="0">
                <a:solidFill>
                  <a:schemeClr val="tx1">
                    <a:lumMod val="65000"/>
                    <a:lumOff val="35000"/>
                  </a:schemeClr>
                </a:solidFill>
              </a:rPr>
              <a:t>Centralizar la medición de variables hidrométricas por parte del Instituto de Hidrología, Meteorología y Estudios Ambientales (IDEAM).</a:t>
            </a:r>
          </a:p>
          <a:p>
            <a:pPr marL="57150" indent="0" algn="just">
              <a:buNone/>
            </a:pPr>
            <a:endParaRPr lang="es-CO" sz="1200" dirty="0">
              <a:solidFill>
                <a:schemeClr val="tx1">
                  <a:lumMod val="65000"/>
                  <a:lumOff val="35000"/>
                </a:schemeClr>
              </a:solidFill>
            </a:endParaRPr>
          </a:p>
          <a:p>
            <a:pPr marL="57150" indent="0" algn="r">
              <a:buNone/>
            </a:pPr>
            <a:r>
              <a:rPr lang="es-ES" sz="1200" dirty="0">
                <a:solidFill>
                  <a:schemeClr val="tx1">
                    <a:lumMod val="65000"/>
                    <a:lumOff val="35000"/>
                  </a:schemeClr>
                </a:solidFill>
              </a:rPr>
              <a:t>.</a:t>
            </a:r>
            <a:endParaRPr lang="es-CO" sz="1200" dirty="0">
              <a:solidFill>
                <a:schemeClr val="tx1">
                  <a:lumMod val="65000"/>
                  <a:lumOff val="35000"/>
                </a:schemeClr>
              </a:solidFill>
            </a:endParaRPr>
          </a:p>
        </p:txBody>
      </p:sp>
    </p:spTree>
    <p:extLst>
      <p:ext uri="{BB962C8B-B14F-4D97-AF65-F5344CB8AC3E}">
        <p14:creationId xmlns:p14="http://schemas.microsoft.com/office/powerpoint/2010/main" val="31771068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FORMULACIÓN DE ALTERNATIVAS</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0" indent="0" algn="just">
              <a:buSzPct val="100000"/>
              <a:buNone/>
            </a:pPr>
            <a:r>
              <a:rPr lang="es-ES" dirty="0">
                <a:solidFill>
                  <a:schemeClr val="tx1">
                    <a:lumMod val="65000"/>
                    <a:lumOff val="35000"/>
                  </a:schemeClr>
                </a:solidFill>
              </a:rPr>
              <a:t>Recomendaciones para construir un reglamento de medición:</a:t>
            </a:r>
            <a:endParaRPr lang="es-CO" dirty="0">
              <a:solidFill>
                <a:schemeClr val="tx1">
                  <a:lumMod val="65000"/>
                  <a:lumOff val="35000"/>
                </a:schemeClr>
              </a:solidFill>
            </a:endParaRPr>
          </a:p>
          <a:p>
            <a:pPr marL="176213" indent="-176213" algn="just">
              <a:buSzPct val="100000"/>
            </a:pPr>
            <a:r>
              <a:rPr lang="es-ES" dirty="0">
                <a:solidFill>
                  <a:schemeClr val="tx1">
                    <a:lumMod val="65000"/>
                    <a:lumOff val="35000"/>
                  </a:schemeClr>
                </a:solidFill>
              </a:rPr>
              <a:t>Régimen de transición.</a:t>
            </a:r>
          </a:p>
          <a:p>
            <a:pPr marL="176213" indent="-176213" algn="just">
              <a:buSzPct val="100000"/>
            </a:pPr>
            <a:r>
              <a:rPr lang="es-ES" dirty="0">
                <a:solidFill>
                  <a:schemeClr val="tx1">
                    <a:lumMod val="65000"/>
                    <a:lumOff val="35000"/>
                  </a:schemeClr>
                </a:solidFill>
              </a:rPr>
              <a:t>Ámbito de aplicación.</a:t>
            </a:r>
          </a:p>
          <a:p>
            <a:pPr marL="176213" indent="-176213" algn="just">
              <a:buSzPct val="100000"/>
            </a:pPr>
            <a:r>
              <a:rPr lang="es-ES" dirty="0">
                <a:solidFill>
                  <a:schemeClr val="tx1">
                    <a:lumMod val="65000"/>
                    <a:lumOff val="35000"/>
                  </a:schemeClr>
                </a:solidFill>
              </a:rPr>
              <a:t>Variables por reglamentar.</a:t>
            </a:r>
          </a:p>
          <a:p>
            <a:pPr marL="176213" indent="-176213" algn="just">
              <a:buSzPct val="100000"/>
            </a:pPr>
            <a:r>
              <a:rPr lang="es-ES" dirty="0">
                <a:solidFill>
                  <a:schemeClr val="tx1">
                    <a:lumMod val="65000"/>
                    <a:lumOff val="35000"/>
                  </a:schemeClr>
                </a:solidFill>
              </a:rPr>
              <a:t>Responsable del diseño del diseño del reglamento.</a:t>
            </a:r>
          </a:p>
          <a:p>
            <a:pPr marL="176213" indent="-176213" algn="just">
              <a:buSzPct val="100000"/>
            </a:pPr>
            <a:r>
              <a:rPr lang="es-ES" dirty="0">
                <a:solidFill>
                  <a:schemeClr val="tx1">
                    <a:lumMod val="65000"/>
                    <a:lumOff val="35000"/>
                  </a:schemeClr>
                </a:solidFill>
              </a:rPr>
              <a:t>Responsable del seguimiento.</a:t>
            </a:r>
          </a:p>
          <a:p>
            <a:pPr marL="57150" indent="0" algn="just">
              <a:buNone/>
            </a:pPr>
            <a:endParaRPr lang="es-CO" sz="1200" dirty="0">
              <a:solidFill>
                <a:schemeClr val="tx1">
                  <a:lumMod val="65000"/>
                  <a:lumOff val="35000"/>
                </a:schemeClr>
              </a:solidFill>
            </a:endParaRPr>
          </a:p>
          <a:p>
            <a:pPr marL="57150" indent="0" algn="r">
              <a:buNone/>
            </a:pPr>
            <a:r>
              <a:rPr lang="es-ES" sz="1200" dirty="0">
                <a:solidFill>
                  <a:schemeClr val="tx1">
                    <a:lumMod val="65000"/>
                    <a:lumOff val="35000"/>
                  </a:schemeClr>
                </a:solidFill>
              </a:rPr>
              <a:t>.</a:t>
            </a:r>
            <a:endParaRPr lang="es-CO" sz="1200" dirty="0">
              <a:solidFill>
                <a:schemeClr val="tx1">
                  <a:lumMod val="65000"/>
                  <a:lumOff val="35000"/>
                </a:schemeClr>
              </a:solidFill>
            </a:endParaRPr>
          </a:p>
        </p:txBody>
      </p:sp>
    </p:spTree>
    <p:extLst>
      <p:ext uri="{BB962C8B-B14F-4D97-AF65-F5344CB8AC3E}">
        <p14:creationId xmlns:p14="http://schemas.microsoft.com/office/powerpoint/2010/main" val="192194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p:txBody>
          <a:bodyPr/>
          <a:lstStyle/>
          <a:p>
            <a:r>
              <a:rPr lang="es-ES" dirty="0">
                <a:solidFill>
                  <a:srgbClr val="0033CC"/>
                </a:solidFill>
              </a:rPr>
              <a:t>Reglamento de Medición</a:t>
            </a:r>
            <a:endParaRPr lang="es-CO" dirty="0">
              <a:solidFill>
                <a:srgbClr val="0033CC"/>
              </a:solidFill>
            </a:endParaRPr>
          </a:p>
        </p:txBody>
      </p:sp>
      <p:graphicFrame>
        <p:nvGraphicFramePr>
          <p:cNvPr id="6" name="Diagrama 5">
            <a:extLst>
              <a:ext uri="{FF2B5EF4-FFF2-40B4-BE49-F238E27FC236}">
                <a16:creationId xmlns:a16="http://schemas.microsoft.com/office/drawing/2014/main" id="{AB436775-0B4C-4DCD-A404-1FC5288193C3}"/>
              </a:ext>
            </a:extLst>
          </p:cNvPr>
          <p:cNvGraphicFramePr/>
          <p:nvPr>
            <p:extLst>
              <p:ext uri="{D42A27DB-BD31-4B8C-83A1-F6EECF244321}">
                <p14:modId xmlns:p14="http://schemas.microsoft.com/office/powerpoint/2010/main" val="3068001543"/>
              </p:ext>
            </p:extLst>
          </p:nvPr>
        </p:nvGraphicFramePr>
        <p:xfrm>
          <a:off x="457200" y="1737360"/>
          <a:ext cx="8229600" cy="39502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texto 3">
            <a:extLst>
              <a:ext uri="{FF2B5EF4-FFF2-40B4-BE49-F238E27FC236}">
                <a16:creationId xmlns:a16="http://schemas.microsoft.com/office/drawing/2014/main" id="{3F5D392E-936D-4E09-B73D-F49188FAD96B}"/>
              </a:ext>
            </a:extLst>
          </p:cNvPr>
          <p:cNvSpPr txBox="1">
            <a:spLocks/>
          </p:cNvSpPr>
          <p:nvPr/>
        </p:nvSpPr>
        <p:spPr>
          <a:xfrm>
            <a:off x="457200" y="5687568"/>
            <a:ext cx="8229600" cy="605077"/>
          </a:xfrm>
          <a:prstGeom prst="rect">
            <a:avLst/>
          </a:prstGeom>
          <a:noFill/>
          <a:ln>
            <a:noFill/>
          </a:ln>
        </p:spPr>
        <p:txBody>
          <a:bodyPr spcFirstLastPara="1" wrap="square" lIns="90000" tIns="46800" rIns="90000" bIns="46800" anchor="t" anchorCtr="0">
            <a:noAutofit/>
          </a:bodyPr>
          <a:lstStyle>
            <a:defPPr marR="0" lvl="0" algn="l" rtl="0">
              <a:lnSpc>
                <a:spcPct val="100000"/>
              </a:lnSpc>
              <a:spcBef>
                <a:spcPts val="0"/>
              </a:spcBef>
              <a:spcAft>
                <a:spcPts val="0"/>
              </a:spcAft>
            </a:defPPr>
            <a:lvl1pPr marL="342900" marR="0" lvl="0" indent="-285750" algn="l" rtl="0" eaLnBrk="1" hangingPunct="1">
              <a:lnSpc>
                <a:spcPct val="100000"/>
              </a:lnSpc>
              <a:spcBef>
                <a:spcPts val="600"/>
              </a:spcBef>
              <a:spcAft>
                <a:spcPts val="0"/>
              </a:spcAft>
              <a:buClr>
                <a:srgbClr val="000000"/>
              </a:buClr>
              <a:buSzPts val="2400"/>
              <a:buFont typeface="Times New Roman"/>
              <a:buChar char="•"/>
              <a:defRPr sz="1800" b="0" i="0" u="none" strike="noStrike" cap="none">
                <a:solidFill>
                  <a:srgbClr val="000000"/>
                </a:solidFill>
                <a:latin typeface="Arial"/>
                <a:ea typeface="Arial"/>
                <a:cs typeface="Arial"/>
                <a:sym typeface="Arial"/>
              </a:defRPr>
            </a:lvl1pPr>
            <a:lvl2pPr marL="685800" marR="0" lvl="1" indent="-266700" algn="l" rtl="0" eaLnBrk="1" hangingPunct="1">
              <a:lnSpc>
                <a:spcPct val="100000"/>
              </a:lnSpc>
              <a:spcBef>
                <a:spcPts val="525"/>
              </a:spcBef>
              <a:spcAft>
                <a:spcPts val="0"/>
              </a:spcAft>
              <a:buClr>
                <a:srgbClr val="000000"/>
              </a:buClr>
              <a:buSzPts val="2000"/>
              <a:buFont typeface="Times New Roman"/>
              <a:buChar char="–"/>
              <a:defRPr sz="1500" b="0" i="0" u="none" strike="noStrike" cap="none">
                <a:solidFill>
                  <a:srgbClr val="000000"/>
                </a:solidFill>
                <a:latin typeface="Arial"/>
                <a:ea typeface="Arial"/>
                <a:cs typeface="Arial"/>
                <a:sym typeface="Arial"/>
              </a:defRPr>
            </a:lvl2pPr>
            <a:lvl3pPr marL="1028700" marR="0" lvl="2" indent="-257175" algn="l" rtl="0" eaLnBrk="1" hangingPunct="1">
              <a:lnSpc>
                <a:spcPct val="100000"/>
              </a:lnSpc>
              <a:spcBef>
                <a:spcPts val="450"/>
              </a:spcBef>
              <a:spcAft>
                <a:spcPts val="0"/>
              </a:spcAft>
              <a:buClr>
                <a:srgbClr val="000000"/>
              </a:buClr>
              <a:buSzPts val="1800"/>
              <a:buFont typeface="Times New Roman"/>
              <a:buChar char="•"/>
              <a:defRPr sz="1350" b="0" i="0" u="none" strike="noStrike" cap="none">
                <a:solidFill>
                  <a:srgbClr val="000000"/>
                </a:solidFill>
                <a:latin typeface="Arial"/>
                <a:ea typeface="Arial"/>
                <a:cs typeface="Arial"/>
                <a:sym typeface="Arial"/>
              </a:defRPr>
            </a:lvl3pPr>
            <a:lvl4pPr marL="1371600" marR="0" lvl="3"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4pPr>
            <a:lvl5pPr marL="1714500" marR="0" lvl="4"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5pPr>
            <a:lvl6pPr marL="2057400" marR="0" lvl="5"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6pPr>
            <a:lvl7pPr marL="2400300" marR="0" lvl="6"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7pPr>
            <a:lvl8pPr marL="2743200" marR="0" lvl="7"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8pPr>
            <a:lvl9pPr marL="3086100" marR="0" lvl="8"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9pPr>
          </a:lstStyle>
          <a:p>
            <a:pPr marL="57150" indent="0" algn="r">
              <a:buFont typeface="Times New Roman"/>
              <a:buNone/>
            </a:pPr>
            <a:r>
              <a:rPr lang="es-ES" sz="1200" kern="0" dirty="0">
                <a:solidFill>
                  <a:schemeClr val="tx1">
                    <a:lumMod val="65000"/>
                    <a:lumOff val="35000"/>
                  </a:schemeClr>
                </a:solidFill>
              </a:rPr>
              <a:t>(1) Documentos entregados por CNO – XM a la CREG</a:t>
            </a:r>
          </a:p>
          <a:p>
            <a:pPr marL="57150" indent="0" algn="r">
              <a:buFont typeface="Times New Roman"/>
              <a:buNone/>
            </a:pPr>
            <a:r>
              <a:rPr lang="es-ES" sz="1200" kern="0" dirty="0">
                <a:solidFill>
                  <a:schemeClr val="tx1">
                    <a:lumMod val="65000"/>
                    <a:lumOff val="35000"/>
                  </a:schemeClr>
                </a:solidFill>
              </a:rPr>
              <a:t>(2) Documentos entregados sólo por el CNO a la CREG, pues XM entregó una versión distinta</a:t>
            </a:r>
            <a:endParaRPr lang="es-CO" sz="1200" kern="0" dirty="0">
              <a:solidFill>
                <a:schemeClr val="tx1">
                  <a:lumMod val="65000"/>
                  <a:lumOff val="35000"/>
                </a:schemeClr>
              </a:solidFill>
            </a:endParaRPr>
          </a:p>
        </p:txBody>
      </p:sp>
    </p:spTree>
    <p:extLst>
      <p:ext uri="{BB962C8B-B14F-4D97-AF65-F5344CB8AC3E}">
        <p14:creationId xmlns:p14="http://schemas.microsoft.com/office/powerpoint/2010/main" val="9964839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8F8522-3D3B-410F-99DA-4D59FBA56F0C}"/>
              </a:ext>
            </a:extLst>
          </p:cNvPr>
          <p:cNvSpPr>
            <a:spLocks noGrp="1"/>
          </p:cNvSpPr>
          <p:nvPr>
            <p:ph type="title"/>
          </p:nvPr>
        </p:nvSpPr>
        <p:spPr>
          <a:xfrm>
            <a:off x="867569" y="2712244"/>
            <a:ext cx="7408863" cy="1433513"/>
          </a:xfrm>
        </p:spPr>
        <p:txBody>
          <a:bodyPr/>
          <a:lstStyle/>
          <a:p>
            <a:r>
              <a:rPr lang="es-ES" dirty="0">
                <a:solidFill>
                  <a:schemeClr val="tx1">
                    <a:lumMod val="65000"/>
                    <a:lumOff val="35000"/>
                  </a:schemeClr>
                </a:solidFill>
              </a:rPr>
              <a:t>Presentación UNIANDES</a:t>
            </a:r>
            <a:endParaRPr lang="es-CO" dirty="0">
              <a:solidFill>
                <a:schemeClr val="tx1">
                  <a:lumMod val="65000"/>
                  <a:lumOff val="35000"/>
                </a:schemeClr>
              </a:solidFill>
            </a:endParaRPr>
          </a:p>
        </p:txBody>
      </p:sp>
    </p:spTree>
    <p:extLst>
      <p:ext uri="{BB962C8B-B14F-4D97-AF65-F5344CB8AC3E}">
        <p14:creationId xmlns:p14="http://schemas.microsoft.com/office/powerpoint/2010/main" val="24191414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8F8522-3D3B-410F-99DA-4D59FBA56F0C}"/>
              </a:ext>
            </a:extLst>
          </p:cNvPr>
          <p:cNvSpPr>
            <a:spLocks noGrp="1"/>
          </p:cNvSpPr>
          <p:nvPr>
            <p:ph type="title"/>
          </p:nvPr>
        </p:nvSpPr>
        <p:spPr>
          <a:xfrm>
            <a:off x="867569" y="2712244"/>
            <a:ext cx="7408863" cy="1433513"/>
          </a:xfrm>
        </p:spPr>
        <p:txBody>
          <a:bodyPr/>
          <a:lstStyle/>
          <a:p>
            <a:r>
              <a:rPr lang="es-ES" dirty="0">
                <a:solidFill>
                  <a:schemeClr val="tx1">
                    <a:lumMod val="65000"/>
                    <a:lumOff val="35000"/>
                  </a:schemeClr>
                </a:solidFill>
              </a:rPr>
              <a:t>Comentarios a Documentos entregados por XM</a:t>
            </a:r>
            <a:endParaRPr lang="es-CO" dirty="0">
              <a:solidFill>
                <a:schemeClr val="tx1">
                  <a:lumMod val="65000"/>
                  <a:lumOff val="35000"/>
                </a:schemeClr>
              </a:solidFill>
            </a:endParaRPr>
          </a:p>
        </p:txBody>
      </p:sp>
    </p:spTree>
    <p:extLst>
      <p:ext uri="{BB962C8B-B14F-4D97-AF65-F5344CB8AC3E}">
        <p14:creationId xmlns:p14="http://schemas.microsoft.com/office/powerpoint/2010/main" val="792606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graphicFrame>
        <p:nvGraphicFramePr>
          <p:cNvPr id="7" name="Diagrama 6">
            <a:extLst>
              <a:ext uri="{FF2B5EF4-FFF2-40B4-BE49-F238E27FC236}">
                <a16:creationId xmlns:a16="http://schemas.microsoft.com/office/drawing/2014/main" id="{2AC75DFB-FF32-4C2E-AC4A-42DCF9DC484A}"/>
              </a:ext>
            </a:extLst>
          </p:cNvPr>
          <p:cNvGraphicFramePr/>
          <p:nvPr>
            <p:extLst>
              <p:ext uri="{D42A27DB-BD31-4B8C-83A1-F6EECF244321}">
                <p14:modId xmlns:p14="http://schemas.microsoft.com/office/powerpoint/2010/main" val="1155968152"/>
              </p:ext>
            </p:extLst>
          </p:nvPr>
        </p:nvGraphicFramePr>
        <p:xfrm>
          <a:off x="457200" y="2613870"/>
          <a:ext cx="7353498" cy="3400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Marcador de texto 3">
            <a:extLst>
              <a:ext uri="{FF2B5EF4-FFF2-40B4-BE49-F238E27FC236}">
                <a16:creationId xmlns:a16="http://schemas.microsoft.com/office/drawing/2014/main" id="{53AA82B5-C08B-4749-A17D-B02D32F40315}"/>
              </a:ext>
            </a:extLst>
          </p:cNvPr>
          <p:cNvSpPr txBox="1">
            <a:spLocks/>
          </p:cNvSpPr>
          <p:nvPr/>
        </p:nvSpPr>
        <p:spPr>
          <a:xfrm>
            <a:off x="457200" y="5810865"/>
            <a:ext cx="8229600" cy="315298"/>
          </a:xfrm>
          <a:prstGeom prst="rect">
            <a:avLst/>
          </a:prstGeom>
          <a:noFill/>
          <a:ln>
            <a:noFill/>
          </a:ln>
        </p:spPr>
        <p:txBody>
          <a:bodyPr spcFirstLastPara="1" wrap="square" lIns="90000" tIns="46800" rIns="90000" bIns="46800" anchor="t" anchorCtr="0">
            <a:noAutofit/>
          </a:bodyPr>
          <a:lstStyle>
            <a:defPPr marR="0" lvl="0" algn="l" rtl="0">
              <a:lnSpc>
                <a:spcPct val="100000"/>
              </a:lnSpc>
              <a:spcBef>
                <a:spcPts val="0"/>
              </a:spcBef>
              <a:spcAft>
                <a:spcPts val="0"/>
              </a:spcAft>
            </a:defPPr>
            <a:lvl1pPr marL="342900" marR="0" lvl="0" indent="-285750" algn="l" rtl="0" eaLnBrk="1" hangingPunct="1">
              <a:lnSpc>
                <a:spcPct val="100000"/>
              </a:lnSpc>
              <a:spcBef>
                <a:spcPts val="600"/>
              </a:spcBef>
              <a:spcAft>
                <a:spcPts val="0"/>
              </a:spcAft>
              <a:buClr>
                <a:srgbClr val="000000"/>
              </a:buClr>
              <a:buSzPts val="2400"/>
              <a:buFont typeface="Times New Roman"/>
              <a:buChar char="•"/>
              <a:defRPr sz="1800" b="0" i="0" u="none" strike="noStrike" cap="none">
                <a:solidFill>
                  <a:srgbClr val="000000"/>
                </a:solidFill>
                <a:latin typeface="Arial"/>
                <a:ea typeface="Arial"/>
                <a:cs typeface="Arial"/>
                <a:sym typeface="Arial"/>
              </a:defRPr>
            </a:lvl1pPr>
            <a:lvl2pPr marL="685800" marR="0" lvl="1" indent="-266700" algn="l" rtl="0" eaLnBrk="1" hangingPunct="1">
              <a:lnSpc>
                <a:spcPct val="100000"/>
              </a:lnSpc>
              <a:spcBef>
                <a:spcPts val="525"/>
              </a:spcBef>
              <a:spcAft>
                <a:spcPts val="0"/>
              </a:spcAft>
              <a:buClr>
                <a:srgbClr val="000000"/>
              </a:buClr>
              <a:buSzPts val="2000"/>
              <a:buFont typeface="Times New Roman"/>
              <a:buChar char="–"/>
              <a:defRPr sz="1500" b="0" i="0" u="none" strike="noStrike" cap="none">
                <a:solidFill>
                  <a:srgbClr val="000000"/>
                </a:solidFill>
                <a:latin typeface="Arial"/>
                <a:ea typeface="Arial"/>
                <a:cs typeface="Arial"/>
                <a:sym typeface="Arial"/>
              </a:defRPr>
            </a:lvl2pPr>
            <a:lvl3pPr marL="1028700" marR="0" lvl="2" indent="-257175" algn="l" rtl="0" eaLnBrk="1" hangingPunct="1">
              <a:lnSpc>
                <a:spcPct val="100000"/>
              </a:lnSpc>
              <a:spcBef>
                <a:spcPts val="450"/>
              </a:spcBef>
              <a:spcAft>
                <a:spcPts val="0"/>
              </a:spcAft>
              <a:buClr>
                <a:srgbClr val="000000"/>
              </a:buClr>
              <a:buSzPts val="1800"/>
              <a:buFont typeface="Times New Roman"/>
              <a:buChar char="•"/>
              <a:defRPr sz="1350" b="0" i="0" u="none" strike="noStrike" cap="none">
                <a:solidFill>
                  <a:srgbClr val="000000"/>
                </a:solidFill>
                <a:latin typeface="Arial"/>
                <a:ea typeface="Arial"/>
                <a:cs typeface="Arial"/>
                <a:sym typeface="Arial"/>
              </a:defRPr>
            </a:lvl3pPr>
            <a:lvl4pPr marL="1371600" marR="0" lvl="3"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4pPr>
            <a:lvl5pPr marL="1714500" marR="0" lvl="4"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5pPr>
            <a:lvl6pPr marL="2057400" marR="0" lvl="5"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6pPr>
            <a:lvl7pPr marL="2400300" marR="0" lvl="6"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7pPr>
            <a:lvl8pPr marL="2743200" marR="0" lvl="7"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8pPr>
            <a:lvl9pPr marL="3086100" marR="0" lvl="8"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9pPr>
          </a:lstStyle>
          <a:p>
            <a:pPr marL="57150" indent="0" algn="r">
              <a:buFont typeface="Times New Roman"/>
              <a:buNone/>
            </a:pPr>
            <a:r>
              <a:rPr lang="es-ES" sz="1200" kern="0" dirty="0">
                <a:solidFill>
                  <a:schemeClr val="tx1">
                    <a:lumMod val="65000"/>
                    <a:lumOff val="35000"/>
                  </a:schemeClr>
                </a:solidFill>
              </a:rPr>
              <a:t>Documentos entregados sólo por el XM a la CREG</a:t>
            </a:r>
            <a:r>
              <a:rPr lang="es-CO" sz="1200" kern="0" dirty="0">
                <a:solidFill>
                  <a:schemeClr val="tx1">
                    <a:lumMod val="65000"/>
                    <a:lumOff val="35000"/>
                  </a:schemeClr>
                </a:solidFill>
              </a:rPr>
              <a:t>.</a:t>
            </a:r>
          </a:p>
        </p:txBody>
      </p:sp>
      <p:sp>
        <p:nvSpPr>
          <p:cNvPr id="5" name="Marcador de texto 3">
            <a:extLst>
              <a:ext uri="{FF2B5EF4-FFF2-40B4-BE49-F238E27FC236}">
                <a16:creationId xmlns:a16="http://schemas.microsoft.com/office/drawing/2014/main" id="{91778BCB-2A68-4849-A677-BB39CFD58CFB}"/>
              </a:ext>
            </a:extLst>
          </p:cNvPr>
          <p:cNvSpPr txBox="1">
            <a:spLocks/>
          </p:cNvSpPr>
          <p:nvPr/>
        </p:nvSpPr>
        <p:spPr>
          <a:xfrm>
            <a:off x="457200" y="1738800"/>
            <a:ext cx="8229600" cy="1143000"/>
          </a:xfrm>
          <a:prstGeom prst="rect">
            <a:avLst/>
          </a:prstGeom>
          <a:noFill/>
          <a:ln>
            <a:noFill/>
          </a:ln>
        </p:spPr>
        <p:txBody>
          <a:bodyPr spcFirstLastPara="1" wrap="square" lIns="90000" tIns="46800" rIns="90000" bIns="46800" anchor="t" anchorCtr="0">
            <a:noAutofit/>
          </a:bodyPr>
          <a:lstStyle>
            <a:defPPr marR="0" lvl="0" algn="l" rtl="0">
              <a:lnSpc>
                <a:spcPct val="100000"/>
              </a:lnSpc>
              <a:spcBef>
                <a:spcPts val="0"/>
              </a:spcBef>
              <a:spcAft>
                <a:spcPts val="0"/>
              </a:spcAft>
            </a:defPPr>
            <a:lvl1pPr marL="342900" marR="0" lvl="0" indent="-285750" algn="l" rtl="0" eaLnBrk="1" hangingPunct="1">
              <a:lnSpc>
                <a:spcPct val="100000"/>
              </a:lnSpc>
              <a:spcBef>
                <a:spcPts val="600"/>
              </a:spcBef>
              <a:spcAft>
                <a:spcPts val="0"/>
              </a:spcAft>
              <a:buClr>
                <a:srgbClr val="000000"/>
              </a:buClr>
              <a:buSzPts val="2400"/>
              <a:buFont typeface="Times New Roman"/>
              <a:buChar char="•"/>
              <a:defRPr sz="1800" b="0" i="0" u="none" strike="noStrike" cap="none">
                <a:solidFill>
                  <a:srgbClr val="000000"/>
                </a:solidFill>
                <a:latin typeface="Arial"/>
                <a:ea typeface="Arial"/>
                <a:cs typeface="Arial"/>
                <a:sym typeface="Arial"/>
              </a:defRPr>
            </a:lvl1pPr>
            <a:lvl2pPr marL="685800" marR="0" lvl="1" indent="-266700" algn="l" rtl="0" eaLnBrk="1" hangingPunct="1">
              <a:lnSpc>
                <a:spcPct val="100000"/>
              </a:lnSpc>
              <a:spcBef>
                <a:spcPts val="525"/>
              </a:spcBef>
              <a:spcAft>
                <a:spcPts val="0"/>
              </a:spcAft>
              <a:buClr>
                <a:srgbClr val="000000"/>
              </a:buClr>
              <a:buSzPts val="2000"/>
              <a:buFont typeface="Times New Roman"/>
              <a:buChar char="–"/>
              <a:defRPr sz="1500" b="0" i="0" u="none" strike="noStrike" cap="none">
                <a:solidFill>
                  <a:srgbClr val="000000"/>
                </a:solidFill>
                <a:latin typeface="Arial"/>
                <a:ea typeface="Arial"/>
                <a:cs typeface="Arial"/>
                <a:sym typeface="Arial"/>
              </a:defRPr>
            </a:lvl2pPr>
            <a:lvl3pPr marL="1028700" marR="0" lvl="2" indent="-257175" algn="l" rtl="0" eaLnBrk="1" hangingPunct="1">
              <a:lnSpc>
                <a:spcPct val="100000"/>
              </a:lnSpc>
              <a:spcBef>
                <a:spcPts val="450"/>
              </a:spcBef>
              <a:spcAft>
                <a:spcPts val="0"/>
              </a:spcAft>
              <a:buClr>
                <a:srgbClr val="000000"/>
              </a:buClr>
              <a:buSzPts val="1800"/>
              <a:buFont typeface="Times New Roman"/>
              <a:buChar char="•"/>
              <a:defRPr sz="1350" b="0" i="0" u="none" strike="noStrike" cap="none">
                <a:solidFill>
                  <a:srgbClr val="000000"/>
                </a:solidFill>
                <a:latin typeface="Arial"/>
                <a:ea typeface="Arial"/>
                <a:cs typeface="Arial"/>
                <a:sym typeface="Arial"/>
              </a:defRPr>
            </a:lvl3pPr>
            <a:lvl4pPr marL="1371600" marR="0" lvl="3"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4pPr>
            <a:lvl5pPr marL="1714500" marR="0" lvl="4"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5pPr>
            <a:lvl6pPr marL="2057400" marR="0" lvl="5"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6pPr>
            <a:lvl7pPr marL="2400300" marR="0" lvl="6"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7pPr>
            <a:lvl8pPr marL="2743200" marR="0" lvl="7"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8pPr>
            <a:lvl9pPr marL="3086100" marR="0" lvl="8"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9pPr>
          </a:lstStyle>
          <a:p>
            <a:pPr marL="57150" indent="0" algn="just">
              <a:buNone/>
            </a:pPr>
            <a:r>
              <a:rPr lang="es-ES" dirty="0">
                <a:solidFill>
                  <a:schemeClr val="tx1">
                    <a:lumMod val="65000"/>
                    <a:lumOff val="35000"/>
                  </a:schemeClr>
                </a:solidFill>
              </a:rPr>
              <a:t>No es claro por qué el CND decide enviar a la CREG unos documentos con una visión independiente y diferente, a pesar de haber participado en el CNO de las reuniones donde se abordaron todos los temas en el equipo de trabajo.</a:t>
            </a:r>
            <a:endParaRPr lang="es-CO" sz="1200" kern="0" dirty="0">
              <a:solidFill>
                <a:schemeClr val="tx1">
                  <a:lumMod val="65000"/>
                  <a:lumOff val="35000"/>
                </a:schemeClr>
              </a:solidFill>
            </a:endParaRPr>
          </a:p>
        </p:txBody>
      </p:sp>
    </p:spTree>
    <p:extLst>
      <p:ext uri="{BB962C8B-B14F-4D97-AF65-F5344CB8AC3E}">
        <p14:creationId xmlns:p14="http://schemas.microsoft.com/office/powerpoint/2010/main" val="11451873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graphicFrame>
        <p:nvGraphicFramePr>
          <p:cNvPr id="7" name="Diagrama 6">
            <a:extLst>
              <a:ext uri="{FF2B5EF4-FFF2-40B4-BE49-F238E27FC236}">
                <a16:creationId xmlns:a16="http://schemas.microsoft.com/office/drawing/2014/main" id="{2AC75DFB-FF32-4C2E-AC4A-42DCF9DC484A}"/>
              </a:ext>
            </a:extLst>
          </p:cNvPr>
          <p:cNvGraphicFramePr/>
          <p:nvPr>
            <p:extLst>
              <p:ext uri="{D42A27DB-BD31-4B8C-83A1-F6EECF244321}">
                <p14:modId xmlns:p14="http://schemas.microsoft.com/office/powerpoint/2010/main" val="1550050231"/>
              </p:ext>
            </p:extLst>
          </p:nvPr>
        </p:nvGraphicFramePr>
        <p:xfrm>
          <a:off x="457200" y="1738800"/>
          <a:ext cx="7353498" cy="3400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Marcador de texto 3">
            <a:extLst>
              <a:ext uri="{FF2B5EF4-FFF2-40B4-BE49-F238E27FC236}">
                <a16:creationId xmlns:a16="http://schemas.microsoft.com/office/drawing/2014/main" id="{53AA82B5-C08B-4749-A17D-B02D32F40315}"/>
              </a:ext>
            </a:extLst>
          </p:cNvPr>
          <p:cNvSpPr txBox="1">
            <a:spLocks/>
          </p:cNvSpPr>
          <p:nvPr/>
        </p:nvSpPr>
        <p:spPr>
          <a:xfrm>
            <a:off x="457200" y="5810865"/>
            <a:ext cx="8229600" cy="315297"/>
          </a:xfrm>
          <a:prstGeom prst="rect">
            <a:avLst/>
          </a:prstGeom>
          <a:noFill/>
          <a:ln>
            <a:noFill/>
          </a:ln>
        </p:spPr>
        <p:txBody>
          <a:bodyPr spcFirstLastPara="1" wrap="square" lIns="90000" tIns="46800" rIns="90000" bIns="46800" anchor="t" anchorCtr="0">
            <a:noAutofit/>
          </a:bodyPr>
          <a:lstStyle>
            <a:defPPr marR="0" lvl="0" algn="l" rtl="0">
              <a:lnSpc>
                <a:spcPct val="100000"/>
              </a:lnSpc>
              <a:spcBef>
                <a:spcPts val="0"/>
              </a:spcBef>
              <a:spcAft>
                <a:spcPts val="0"/>
              </a:spcAft>
            </a:defPPr>
            <a:lvl1pPr marL="342900" marR="0" lvl="0" indent="-285750" algn="l" rtl="0" eaLnBrk="1" hangingPunct="1">
              <a:lnSpc>
                <a:spcPct val="100000"/>
              </a:lnSpc>
              <a:spcBef>
                <a:spcPts val="600"/>
              </a:spcBef>
              <a:spcAft>
                <a:spcPts val="0"/>
              </a:spcAft>
              <a:buClr>
                <a:srgbClr val="000000"/>
              </a:buClr>
              <a:buSzPts val="2400"/>
              <a:buFont typeface="Times New Roman"/>
              <a:buChar char="•"/>
              <a:defRPr sz="1800" b="0" i="0" u="none" strike="noStrike" cap="none">
                <a:solidFill>
                  <a:srgbClr val="000000"/>
                </a:solidFill>
                <a:latin typeface="Arial"/>
                <a:ea typeface="Arial"/>
                <a:cs typeface="Arial"/>
                <a:sym typeface="Arial"/>
              </a:defRPr>
            </a:lvl1pPr>
            <a:lvl2pPr marL="685800" marR="0" lvl="1" indent="-266700" algn="l" rtl="0" eaLnBrk="1" hangingPunct="1">
              <a:lnSpc>
                <a:spcPct val="100000"/>
              </a:lnSpc>
              <a:spcBef>
                <a:spcPts val="525"/>
              </a:spcBef>
              <a:spcAft>
                <a:spcPts val="0"/>
              </a:spcAft>
              <a:buClr>
                <a:srgbClr val="000000"/>
              </a:buClr>
              <a:buSzPts val="2000"/>
              <a:buFont typeface="Times New Roman"/>
              <a:buChar char="–"/>
              <a:defRPr sz="1500" b="0" i="0" u="none" strike="noStrike" cap="none">
                <a:solidFill>
                  <a:srgbClr val="000000"/>
                </a:solidFill>
                <a:latin typeface="Arial"/>
                <a:ea typeface="Arial"/>
                <a:cs typeface="Arial"/>
                <a:sym typeface="Arial"/>
              </a:defRPr>
            </a:lvl2pPr>
            <a:lvl3pPr marL="1028700" marR="0" lvl="2" indent="-257175" algn="l" rtl="0" eaLnBrk="1" hangingPunct="1">
              <a:lnSpc>
                <a:spcPct val="100000"/>
              </a:lnSpc>
              <a:spcBef>
                <a:spcPts val="450"/>
              </a:spcBef>
              <a:spcAft>
                <a:spcPts val="0"/>
              </a:spcAft>
              <a:buClr>
                <a:srgbClr val="000000"/>
              </a:buClr>
              <a:buSzPts val="1800"/>
              <a:buFont typeface="Times New Roman"/>
              <a:buChar char="•"/>
              <a:defRPr sz="1350" b="0" i="0" u="none" strike="noStrike" cap="none">
                <a:solidFill>
                  <a:srgbClr val="000000"/>
                </a:solidFill>
                <a:latin typeface="Arial"/>
                <a:ea typeface="Arial"/>
                <a:cs typeface="Arial"/>
                <a:sym typeface="Arial"/>
              </a:defRPr>
            </a:lvl3pPr>
            <a:lvl4pPr marL="1371600" marR="0" lvl="3"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4pPr>
            <a:lvl5pPr marL="1714500" marR="0" lvl="4"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5pPr>
            <a:lvl6pPr marL="2057400" marR="0" lvl="5"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6pPr>
            <a:lvl7pPr marL="2400300" marR="0" lvl="6"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7pPr>
            <a:lvl8pPr marL="2743200" marR="0" lvl="7"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8pPr>
            <a:lvl9pPr marL="3086100" marR="0" lvl="8"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9pPr>
          </a:lstStyle>
          <a:p>
            <a:pPr marL="57150" indent="0" algn="r">
              <a:buFont typeface="Times New Roman"/>
              <a:buNone/>
            </a:pPr>
            <a:r>
              <a:rPr lang="es-ES" sz="1200" kern="0" dirty="0">
                <a:solidFill>
                  <a:schemeClr val="tx1">
                    <a:lumMod val="65000"/>
                    <a:lumOff val="35000"/>
                  </a:schemeClr>
                </a:solidFill>
              </a:rPr>
              <a:t>Documentos entregados sólo por el XM a la CREG</a:t>
            </a:r>
            <a:r>
              <a:rPr lang="es-CO" sz="1200" kern="0" dirty="0">
                <a:solidFill>
                  <a:schemeClr val="tx1">
                    <a:lumMod val="65000"/>
                    <a:lumOff val="35000"/>
                  </a:schemeClr>
                </a:solidFill>
              </a:rPr>
              <a:t>.</a:t>
            </a:r>
          </a:p>
        </p:txBody>
      </p:sp>
    </p:spTree>
    <p:extLst>
      <p:ext uri="{BB962C8B-B14F-4D97-AF65-F5344CB8AC3E}">
        <p14:creationId xmlns:p14="http://schemas.microsoft.com/office/powerpoint/2010/main" val="32760594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REFERENCIAMIENTO INTERNACIONAL - XM</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176213" indent="-176213" algn="just">
              <a:buSzPct val="100000"/>
              <a:buFont typeface="Arial" panose="020B0604020202020204" pitchFamily="34" charset="0"/>
              <a:buChar char="•"/>
            </a:pPr>
            <a:r>
              <a:rPr lang="es-CO" sz="1600" dirty="0">
                <a:solidFill>
                  <a:schemeClr val="tx1">
                    <a:lumMod val="65000"/>
                    <a:lumOff val="35000"/>
                  </a:schemeClr>
                </a:solidFill>
              </a:rPr>
              <a:t>El documento tiene en gran medida lo realizado por UNIANDES, además XM incluyó en su referenciamiento a España, sin embargo, dicho sistema fue diseñado para su Programa de Seguridad de Presas.</a:t>
            </a:r>
          </a:p>
          <a:p>
            <a:pPr marL="176213" indent="-176213" algn="just">
              <a:buSzPct val="100000"/>
              <a:buFont typeface="Arial" panose="020B0604020202020204" pitchFamily="34" charset="0"/>
              <a:buChar char="•"/>
            </a:pPr>
            <a:r>
              <a:rPr lang="es-CO" sz="1600" dirty="0">
                <a:solidFill>
                  <a:schemeClr val="tx1">
                    <a:lumMod val="65000"/>
                    <a:lumOff val="35000"/>
                  </a:schemeClr>
                </a:solidFill>
              </a:rPr>
              <a:t>No se clarifican los criterios que se usaron para seleccionar los países analizados. </a:t>
            </a:r>
          </a:p>
          <a:p>
            <a:pPr marL="176213" indent="-176213" algn="just">
              <a:buSzPct val="100000"/>
              <a:buFont typeface="Arial" panose="020B0604020202020204" pitchFamily="34" charset="0"/>
              <a:buChar char="•"/>
            </a:pPr>
            <a:r>
              <a:rPr lang="es-CO" sz="1600" dirty="0">
                <a:solidFill>
                  <a:schemeClr val="tx1">
                    <a:lumMod val="65000"/>
                    <a:lumOff val="35000"/>
                  </a:schemeClr>
                </a:solidFill>
              </a:rPr>
              <a:t>No se incluyen elementos importantes como: tipo de reporte, periodicidad, mecanismos de control calidad y responsable; entidad encargada.</a:t>
            </a:r>
          </a:p>
          <a:p>
            <a:pPr marL="176213" indent="-176213" algn="just">
              <a:buSzPct val="100000"/>
              <a:buFont typeface="Arial" panose="020B0604020202020204" pitchFamily="34" charset="0"/>
              <a:buChar char="•"/>
            </a:pPr>
            <a:r>
              <a:rPr lang="es-CO" sz="1600" dirty="0">
                <a:solidFill>
                  <a:schemeClr val="tx1">
                    <a:lumMod val="65000"/>
                    <a:lumOff val="35000"/>
                  </a:schemeClr>
                </a:solidFill>
              </a:rPr>
              <a:t>Sostiene la necesidad de contar con procedimientos exactos, sin considerar las condiciones propias de la medición. Además, si bien la cuantificación de la incertidumbre es importante, no especifica como se considerará dicho parámetro en los modelos de planeamiento operativo del SIN.</a:t>
            </a:r>
          </a:p>
          <a:p>
            <a:pPr marL="176213" indent="-176213" algn="just">
              <a:buSzPct val="100000"/>
              <a:buFont typeface="Arial" panose="020B0604020202020204" pitchFamily="34" charset="0"/>
              <a:buChar char="•"/>
            </a:pPr>
            <a:r>
              <a:rPr lang="es-MX" sz="1600" dirty="0">
                <a:solidFill>
                  <a:schemeClr val="tx1">
                    <a:lumMod val="65000"/>
                    <a:lumOff val="35000"/>
                  </a:schemeClr>
                </a:solidFill>
              </a:rPr>
              <a:t>Plantea la necesidad de un sistema en tiempo real, se considera conveniente indicar su utilidad, requerimientos técnicos y de personal.</a:t>
            </a:r>
          </a:p>
          <a:p>
            <a:pPr marL="176213" indent="-176213" algn="just">
              <a:buSzPct val="100000"/>
              <a:buFont typeface="Arial" panose="020B0604020202020204" pitchFamily="34" charset="0"/>
              <a:buChar char="•"/>
            </a:pPr>
            <a:r>
              <a:rPr lang="es-MX" sz="1600" dirty="0">
                <a:solidFill>
                  <a:schemeClr val="tx1">
                    <a:lumMod val="65000"/>
                    <a:lumOff val="35000"/>
                  </a:schemeClr>
                </a:solidFill>
              </a:rPr>
              <a:t>Sobre la necesidad de </a:t>
            </a:r>
            <a:r>
              <a:rPr lang="es-CO" sz="1600" dirty="0">
                <a:solidFill>
                  <a:schemeClr val="tx1">
                    <a:lumMod val="65000"/>
                    <a:lumOff val="35000"/>
                  </a:schemeClr>
                </a:solidFill>
              </a:rPr>
              <a:t>contar con modelos de pronóstico, se sugiere incluir su función, y cómo se integrarían con los de los agentes.</a:t>
            </a:r>
          </a:p>
        </p:txBody>
      </p:sp>
    </p:spTree>
    <p:extLst>
      <p:ext uri="{BB962C8B-B14F-4D97-AF65-F5344CB8AC3E}">
        <p14:creationId xmlns:p14="http://schemas.microsoft.com/office/powerpoint/2010/main" val="24574373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REFERENCIAMIENTO INTERNACIONAL - XM</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176213" indent="-176213" algn="just">
              <a:buSzPct val="100000"/>
              <a:buFont typeface="Arial" panose="020B0604020202020204" pitchFamily="34" charset="0"/>
              <a:buChar char="•"/>
            </a:pPr>
            <a:r>
              <a:rPr lang="es-ES" sz="1600" dirty="0">
                <a:solidFill>
                  <a:schemeClr val="tx1">
                    <a:lumMod val="65000"/>
                    <a:lumOff val="35000"/>
                  </a:schemeClr>
                </a:solidFill>
              </a:rPr>
              <a:t>Presenta ejemplos de estimación de ecuaciones hidráulicas que representan el flujo en vertederos, lo que pareciera indicar que es una variable que tiene muchas opciones de medida, lo que es contrario a la realidad.</a:t>
            </a:r>
          </a:p>
          <a:p>
            <a:pPr marL="176213" indent="-176213" algn="just">
              <a:buSzPct val="100000"/>
              <a:buFont typeface="Arial" panose="020B0604020202020204" pitchFamily="34" charset="0"/>
              <a:buChar char="•"/>
            </a:pPr>
            <a:r>
              <a:rPr lang="es-ES" sz="1600" dirty="0">
                <a:solidFill>
                  <a:schemeClr val="tx1">
                    <a:lumMod val="65000"/>
                    <a:lumOff val="35000"/>
                  </a:schemeClr>
                </a:solidFill>
              </a:rPr>
              <a:t>Plantea mediciones directas del caudal turbinado para mejorar la exactitud, pero no tiene en cuenta que las plantas del SIN no fueron diseñadas incorporando estos sistemas de medición y que implementarlos en algunos casos puede no ser factible.</a:t>
            </a:r>
          </a:p>
          <a:p>
            <a:pPr marL="176213" indent="-176213" algn="just">
              <a:buSzPct val="100000"/>
              <a:buFont typeface="Arial" panose="020B0604020202020204" pitchFamily="34" charset="0"/>
              <a:buChar char="•"/>
            </a:pPr>
            <a:r>
              <a:rPr lang="es-ES" sz="1600" dirty="0">
                <a:solidFill>
                  <a:schemeClr val="tx1">
                    <a:lumMod val="65000"/>
                    <a:lumOff val="35000"/>
                  </a:schemeClr>
                </a:solidFill>
              </a:rPr>
              <a:t>No presenta detalle de cómo se mide, transmite, almacena los datos, y con qué recursos se cuenta para la gestión de la información., lo que no permite hacer un comparación adecuada entre los sistemas referenciados. Por ejemplo, al referenciar a IDEAM, no se menciona que la mayoría de las estaciones no son automáticas.</a:t>
            </a:r>
          </a:p>
          <a:p>
            <a:pPr marL="176213" indent="-176213" algn="just">
              <a:buSzPct val="100000"/>
              <a:buFont typeface="Arial" panose="020B0604020202020204" pitchFamily="34" charset="0"/>
              <a:buChar char="•"/>
            </a:pPr>
            <a:r>
              <a:rPr lang="es-ES" sz="1600" dirty="0">
                <a:solidFill>
                  <a:schemeClr val="tx1">
                    <a:lumMod val="65000"/>
                    <a:lumOff val="35000"/>
                  </a:schemeClr>
                </a:solidFill>
              </a:rPr>
              <a:t>Si la propuesta es fortalecer un Sistema Nacional de Medición, se debe tener presente que el presupuesto actual del IDEAM es limitado (del de  orden de 80 Mil MCOP/año).</a:t>
            </a:r>
          </a:p>
        </p:txBody>
      </p:sp>
    </p:spTree>
    <p:extLst>
      <p:ext uri="{BB962C8B-B14F-4D97-AF65-F5344CB8AC3E}">
        <p14:creationId xmlns:p14="http://schemas.microsoft.com/office/powerpoint/2010/main" val="8330521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REFERENCIAMIENTO INTERNACIONAL - XM</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176213" indent="-176213" algn="just">
              <a:buSzPct val="100000"/>
              <a:buFont typeface="Arial" panose="020B0604020202020204" pitchFamily="34" charset="0"/>
              <a:buChar char="•"/>
            </a:pPr>
            <a:r>
              <a:rPr lang="es-ES" sz="1600" dirty="0">
                <a:solidFill>
                  <a:schemeClr val="tx1">
                    <a:lumMod val="65000"/>
                    <a:lumOff val="35000"/>
                  </a:schemeClr>
                </a:solidFill>
              </a:rPr>
              <a:t>Por último, el documento debería concluir acerca de:</a:t>
            </a:r>
          </a:p>
          <a:p>
            <a:pPr marL="354013" lvl="1" indent="-177800" algn="just">
              <a:buSzPct val="100000"/>
            </a:pPr>
            <a:r>
              <a:rPr lang="es-ES" sz="1600" dirty="0">
                <a:solidFill>
                  <a:schemeClr val="tx1">
                    <a:lumMod val="65000"/>
                    <a:lumOff val="35000"/>
                  </a:schemeClr>
                </a:solidFill>
              </a:rPr>
              <a:t>Referentes que se tienen en cuanto a reglamentos de medición específicos para el sector de generación hidroeléctrica que sean de obligatorio cumplimiento, y los mecanismos que se utilizan para el seguimiento y validación.</a:t>
            </a:r>
          </a:p>
          <a:p>
            <a:pPr marL="354013" lvl="1" indent="-177800" algn="just">
              <a:buSzPct val="100000"/>
            </a:pPr>
            <a:r>
              <a:rPr lang="es-ES" sz="1600" dirty="0">
                <a:solidFill>
                  <a:schemeClr val="tx1">
                    <a:lumMod val="65000"/>
                    <a:lumOff val="35000"/>
                  </a:schemeClr>
                </a:solidFill>
              </a:rPr>
              <a:t>Aplicabilidad de los sistemas de medición consultados con respecto a lo que busca la CREG para el caso colombiano, puesto que lo encontrado obedece más a iniciativas grandes a nivel país para cubrir bastantes temáticas y necesidades, que pueden requerir resoluciones y técnicas de medición distintas. </a:t>
            </a:r>
          </a:p>
          <a:p>
            <a:pPr marL="354013" lvl="1" indent="-177800" algn="just">
              <a:buSzPct val="100000"/>
            </a:pPr>
            <a:r>
              <a:rPr lang="es-ES" sz="1600" dirty="0">
                <a:solidFill>
                  <a:schemeClr val="tx1">
                    <a:lumMod val="65000"/>
                    <a:lumOff val="35000"/>
                  </a:schemeClr>
                </a:solidFill>
              </a:rPr>
              <a:t>Obligatoriedad de las normas encontradas, pues tener establecido estándares no necesariamente implica que sean de obligatorio cumplimiento. </a:t>
            </a:r>
          </a:p>
          <a:p>
            <a:pPr marL="354013" lvl="1" indent="-177800" algn="just">
              <a:buSzPct val="100000"/>
            </a:pPr>
            <a:r>
              <a:rPr lang="es-ES" sz="1600" dirty="0">
                <a:solidFill>
                  <a:schemeClr val="tx1">
                    <a:lumMod val="65000"/>
                    <a:lumOff val="35000"/>
                  </a:schemeClr>
                </a:solidFill>
              </a:rPr>
              <a:t>Qué tan común es la práctica de implementar reglamentos de medición para este sector en específico.</a:t>
            </a:r>
          </a:p>
        </p:txBody>
      </p:sp>
    </p:spTree>
    <p:extLst>
      <p:ext uri="{BB962C8B-B14F-4D97-AF65-F5344CB8AC3E}">
        <p14:creationId xmlns:p14="http://schemas.microsoft.com/office/powerpoint/2010/main" val="2096763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p:txBody>
          <a:bodyPr/>
          <a:lstStyle/>
          <a:p>
            <a:r>
              <a:rPr lang="es-ES" dirty="0">
                <a:solidFill>
                  <a:srgbClr val="0033CC"/>
                </a:solidFill>
              </a:rPr>
              <a:t>Reglamento de Medición</a:t>
            </a:r>
            <a:endParaRPr lang="es-CO" dirty="0">
              <a:solidFill>
                <a:srgbClr val="0033CC"/>
              </a:solidFill>
            </a:endParaRPr>
          </a:p>
        </p:txBody>
      </p:sp>
      <p:graphicFrame>
        <p:nvGraphicFramePr>
          <p:cNvPr id="6" name="Diagrama 5">
            <a:extLst>
              <a:ext uri="{FF2B5EF4-FFF2-40B4-BE49-F238E27FC236}">
                <a16:creationId xmlns:a16="http://schemas.microsoft.com/office/drawing/2014/main" id="{AB436775-0B4C-4DCD-A404-1FC5288193C3}"/>
              </a:ext>
            </a:extLst>
          </p:cNvPr>
          <p:cNvGraphicFramePr/>
          <p:nvPr>
            <p:extLst>
              <p:ext uri="{D42A27DB-BD31-4B8C-83A1-F6EECF244321}">
                <p14:modId xmlns:p14="http://schemas.microsoft.com/office/powerpoint/2010/main" val="214798231"/>
              </p:ext>
            </p:extLst>
          </p:nvPr>
        </p:nvGraphicFramePr>
        <p:xfrm>
          <a:off x="457200" y="1737360"/>
          <a:ext cx="8229600" cy="39502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texto 3">
            <a:extLst>
              <a:ext uri="{FF2B5EF4-FFF2-40B4-BE49-F238E27FC236}">
                <a16:creationId xmlns:a16="http://schemas.microsoft.com/office/drawing/2014/main" id="{3F5D392E-936D-4E09-B73D-F49188FAD96B}"/>
              </a:ext>
            </a:extLst>
          </p:cNvPr>
          <p:cNvSpPr txBox="1">
            <a:spLocks/>
          </p:cNvSpPr>
          <p:nvPr/>
        </p:nvSpPr>
        <p:spPr>
          <a:xfrm>
            <a:off x="457200" y="5687568"/>
            <a:ext cx="8229600" cy="605077"/>
          </a:xfrm>
          <a:prstGeom prst="rect">
            <a:avLst/>
          </a:prstGeom>
          <a:noFill/>
          <a:ln>
            <a:noFill/>
          </a:ln>
        </p:spPr>
        <p:txBody>
          <a:bodyPr spcFirstLastPara="1" wrap="square" lIns="90000" tIns="46800" rIns="90000" bIns="46800" anchor="t" anchorCtr="0">
            <a:noAutofit/>
          </a:bodyPr>
          <a:lstStyle>
            <a:defPPr marR="0" lvl="0" algn="l" rtl="0">
              <a:lnSpc>
                <a:spcPct val="100000"/>
              </a:lnSpc>
              <a:spcBef>
                <a:spcPts val="0"/>
              </a:spcBef>
              <a:spcAft>
                <a:spcPts val="0"/>
              </a:spcAft>
            </a:defPPr>
            <a:lvl1pPr marL="342900" marR="0" lvl="0" indent="-285750" algn="l" rtl="0" eaLnBrk="1" hangingPunct="1">
              <a:lnSpc>
                <a:spcPct val="100000"/>
              </a:lnSpc>
              <a:spcBef>
                <a:spcPts val="600"/>
              </a:spcBef>
              <a:spcAft>
                <a:spcPts val="0"/>
              </a:spcAft>
              <a:buClr>
                <a:srgbClr val="000000"/>
              </a:buClr>
              <a:buSzPts val="2400"/>
              <a:buFont typeface="Times New Roman"/>
              <a:buChar char="•"/>
              <a:defRPr sz="1800" b="0" i="0" u="none" strike="noStrike" cap="none">
                <a:solidFill>
                  <a:srgbClr val="000000"/>
                </a:solidFill>
                <a:latin typeface="Arial"/>
                <a:ea typeface="Arial"/>
                <a:cs typeface="Arial"/>
                <a:sym typeface="Arial"/>
              </a:defRPr>
            </a:lvl1pPr>
            <a:lvl2pPr marL="685800" marR="0" lvl="1" indent="-266700" algn="l" rtl="0" eaLnBrk="1" hangingPunct="1">
              <a:lnSpc>
                <a:spcPct val="100000"/>
              </a:lnSpc>
              <a:spcBef>
                <a:spcPts val="525"/>
              </a:spcBef>
              <a:spcAft>
                <a:spcPts val="0"/>
              </a:spcAft>
              <a:buClr>
                <a:srgbClr val="000000"/>
              </a:buClr>
              <a:buSzPts val="2000"/>
              <a:buFont typeface="Times New Roman"/>
              <a:buChar char="–"/>
              <a:defRPr sz="1500" b="0" i="0" u="none" strike="noStrike" cap="none">
                <a:solidFill>
                  <a:srgbClr val="000000"/>
                </a:solidFill>
                <a:latin typeface="Arial"/>
                <a:ea typeface="Arial"/>
                <a:cs typeface="Arial"/>
                <a:sym typeface="Arial"/>
              </a:defRPr>
            </a:lvl2pPr>
            <a:lvl3pPr marL="1028700" marR="0" lvl="2" indent="-257175" algn="l" rtl="0" eaLnBrk="1" hangingPunct="1">
              <a:lnSpc>
                <a:spcPct val="100000"/>
              </a:lnSpc>
              <a:spcBef>
                <a:spcPts val="450"/>
              </a:spcBef>
              <a:spcAft>
                <a:spcPts val="0"/>
              </a:spcAft>
              <a:buClr>
                <a:srgbClr val="000000"/>
              </a:buClr>
              <a:buSzPts val="1800"/>
              <a:buFont typeface="Times New Roman"/>
              <a:buChar char="•"/>
              <a:defRPr sz="1350" b="0" i="0" u="none" strike="noStrike" cap="none">
                <a:solidFill>
                  <a:srgbClr val="000000"/>
                </a:solidFill>
                <a:latin typeface="Arial"/>
                <a:ea typeface="Arial"/>
                <a:cs typeface="Arial"/>
                <a:sym typeface="Arial"/>
              </a:defRPr>
            </a:lvl3pPr>
            <a:lvl4pPr marL="1371600" marR="0" lvl="3"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4pPr>
            <a:lvl5pPr marL="1714500" marR="0" lvl="4"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5pPr>
            <a:lvl6pPr marL="2057400" marR="0" lvl="5"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6pPr>
            <a:lvl7pPr marL="2400300" marR="0" lvl="6"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7pPr>
            <a:lvl8pPr marL="2743200" marR="0" lvl="7"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8pPr>
            <a:lvl9pPr marL="3086100" marR="0" lvl="8"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9pPr>
          </a:lstStyle>
          <a:p>
            <a:pPr marL="57150" indent="0" algn="r">
              <a:buFont typeface="Times New Roman"/>
              <a:buNone/>
            </a:pPr>
            <a:r>
              <a:rPr lang="es-ES" sz="1200" kern="0" dirty="0">
                <a:solidFill>
                  <a:schemeClr val="tx1">
                    <a:lumMod val="65000"/>
                    <a:lumOff val="35000"/>
                  </a:schemeClr>
                </a:solidFill>
              </a:rPr>
              <a:t>(1) Documentos entregados por CNO – XM a la CREG</a:t>
            </a:r>
          </a:p>
          <a:p>
            <a:pPr marL="57150" indent="0" algn="r">
              <a:buFont typeface="Times New Roman"/>
              <a:buNone/>
            </a:pPr>
            <a:r>
              <a:rPr lang="es-ES" sz="1200" kern="0" dirty="0">
                <a:solidFill>
                  <a:schemeClr val="tx1">
                    <a:lumMod val="65000"/>
                    <a:lumOff val="35000"/>
                  </a:schemeClr>
                </a:solidFill>
              </a:rPr>
              <a:t>(2) Documentos entregados sólo por el CNO a la CREG, pues XM entregó una versión distinta</a:t>
            </a:r>
            <a:endParaRPr lang="es-CO" sz="1200" kern="0" dirty="0">
              <a:solidFill>
                <a:schemeClr val="tx1">
                  <a:lumMod val="65000"/>
                  <a:lumOff val="35000"/>
                </a:schemeClr>
              </a:solidFill>
            </a:endParaRPr>
          </a:p>
        </p:txBody>
      </p:sp>
    </p:spTree>
    <p:extLst>
      <p:ext uri="{BB962C8B-B14F-4D97-AF65-F5344CB8AC3E}">
        <p14:creationId xmlns:p14="http://schemas.microsoft.com/office/powerpoint/2010/main" val="21192534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graphicFrame>
        <p:nvGraphicFramePr>
          <p:cNvPr id="7" name="Diagrama 6">
            <a:extLst>
              <a:ext uri="{FF2B5EF4-FFF2-40B4-BE49-F238E27FC236}">
                <a16:creationId xmlns:a16="http://schemas.microsoft.com/office/drawing/2014/main" id="{2AC75DFB-FF32-4C2E-AC4A-42DCF9DC484A}"/>
              </a:ext>
            </a:extLst>
          </p:cNvPr>
          <p:cNvGraphicFramePr/>
          <p:nvPr>
            <p:extLst>
              <p:ext uri="{D42A27DB-BD31-4B8C-83A1-F6EECF244321}">
                <p14:modId xmlns:p14="http://schemas.microsoft.com/office/powerpoint/2010/main" val="3050229426"/>
              </p:ext>
            </p:extLst>
          </p:nvPr>
        </p:nvGraphicFramePr>
        <p:xfrm>
          <a:off x="457200" y="1738800"/>
          <a:ext cx="7353498" cy="3400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Marcador de texto 3">
            <a:extLst>
              <a:ext uri="{FF2B5EF4-FFF2-40B4-BE49-F238E27FC236}">
                <a16:creationId xmlns:a16="http://schemas.microsoft.com/office/drawing/2014/main" id="{53AA82B5-C08B-4749-A17D-B02D32F40315}"/>
              </a:ext>
            </a:extLst>
          </p:cNvPr>
          <p:cNvSpPr txBox="1">
            <a:spLocks/>
          </p:cNvSpPr>
          <p:nvPr/>
        </p:nvSpPr>
        <p:spPr>
          <a:xfrm>
            <a:off x="457200" y="5810865"/>
            <a:ext cx="8229600" cy="315297"/>
          </a:xfrm>
          <a:prstGeom prst="rect">
            <a:avLst/>
          </a:prstGeom>
          <a:noFill/>
          <a:ln>
            <a:noFill/>
          </a:ln>
        </p:spPr>
        <p:txBody>
          <a:bodyPr spcFirstLastPara="1" wrap="square" lIns="90000" tIns="46800" rIns="90000" bIns="46800" anchor="t" anchorCtr="0">
            <a:noAutofit/>
          </a:bodyPr>
          <a:lstStyle>
            <a:defPPr marR="0" lvl="0" algn="l" rtl="0">
              <a:lnSpc>
                <a:spcPct val="100000"/>
              </a:lnSpc>
              <a:spcBef>
                <a:spcPts val="0"/>
              </a:spcBef>
              <a:spcAft>
                <a:spcPts val="0"/>
              </a:spcAft>
            </a:defPPr>
            <a:lvl1pPr marL="342900" marR="0" lvl="0" indent="-285750" algn="l" rtl="0" eaLnBrk="1" hangingPunct="1">
              <a:lnSpc>
                <a:spcPct val="100000"/>
              </a:lnSpc>
              <a:spcBef>
                <a:spcPts val="600"/>
              </a:spcBef>
              <a:spcAft>
                <a:spcPts val="0"/>
              </a:spcAft>
              <a:buClr>
                <a:srgbClr val="000000"/>
              </a:buClr>
              <a:buSzPts val="2400"/>
              <a:buFont typeface="Times New Roman"/>
              <a:buChar char="•"/>
              <a:defRPr sz="1800" b="0" i="0" u="none" strike="noStrike" cap="none">
                <a:solidFill>
                  <a:srgbClr val="000000"/>
                </a:solidFill>
                <a:latin typeface="Arial"/>
                <a:ea typeface="Arial"/>
                <a:cs typeface="Arial"/>
                <a:sym typeface="Arial"/>
              </a:defRPr>
            </a:lvl1pPr>
            <a:lvl2pPr marL="685800" marR="0" lvl="1" indent="-266700" algn="l" rtl="0" eaLnBrk="1" hangingPunct="1">
              <a:lnSpc>
                <a:spcPct val="100000"/>
              </a:lnSpc>
              <a:spcBef>
                <a:spcPts val="525"/>
              </a:spcBef>
              <a:spcAft>
                <a:spcPts val="0"/>
              </a:spcAft>
              <a:buClr>
                <a:srgbClr val="000000"/>
              </a:buClr>
              <a:buSzPts val="2000"/>
              <a:buFont typeface="Times New Roman"/>
              <a:buChar char="–"/>
              <a:defRPr sz="1500" b="0" i="0" u="none" strike="noStrike" cap="none">
                <a:solidFill>
                  <a:srgbClr val="000000"/>
                </a:solidFill>
                <a:latin typeface="Arial"/>
                <a:ea typeface="Arial"/>
                <a:cs typeface="Arial"/>
                <a:sym typeface="Arial"/>
              </a:defRPr>
            </a:lvl2pPr>
            <a:lvl3pPr marL="1028700" marR="0" lvl="2" indent="-257175" algn="l" rtl="0" eaLnBrk="1" hangingPunct="1">
              <a:lnSpc>
                <a:spcPct val="100000"/>
              </a:lnSpc>
              <a:spcBef>
                <a:spcPts val="450"/>
              </a:spcBef>
              <a:spcAft>
                <a:spcPts val="0"/>
              </a:spcAft>
              <a:buClr>
                <a:srgbClr val="000000"/>
              </a:buClr>
              <a:buSzPts val="1800"/>
              <a:buFont typeface="Times New Roman"/>
              <a:buChar char="•"/>
              <a:defRPr sz="1350" b="0" i="0" u="none" strike="noStrike" cap="none">
                <a:solidFill>
                  <a:srgbClr val="000000"/>
                </a:solidFill>
                <a:latin typeface="Arial"/>
                <a:ea typeface="Arial"/>
                <a:cs typeface="Arial"/>
                <a:sym typeface="Arial"/>
              </a:defRPr>
            </a:lvl3pPr>
            <a:lvl4pPr marL="1371600" marR="0" lvl="3"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4pPr>
            <a:lvl5pPr marL="1714500" marR="0" lvl="4"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5pPr>
            <a:lvl6pPr marL="2057400" marR="0" lvl="5"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6pPr>
            <a:lvl7pPr marL="2400300" marR="0" lvl="6"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7pPr>
            <a:lvl8pPr marL="2743200" marR="0" lvl="7"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8pPr>
            <a:lvl9pPr marL="3086100" marR="0" lvl="8"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9pPr>
          </a:lstStyle>
          <a:p>
            <a:pPr marL="57150" indent="0" algn="r">
              <a:buFont typeface="Times New Roman"/>
              <a:buNone/>
            </a:pPr>
            <a:r>
              <a:rPr lang="es-ES" sz="1200" kern="0" dirty="0">
                <a:solidFill>
                  <a:schemeClr val="tx1">
                    <a:lumMod val="65000"/>
                    <a:lumOff val="35000"/>
                  </a:schemeClr>
                </a:solidFill>
              </a:rPr>
              <a:t>Documentos entregados sólo por el XM a la CREG</a:t>
            </a:r>
            <a:r>
              <a:rPr lang="es-CO" sz="1200" kern="0" dirty="0">
                <a:solidFill>
                  <a:schemeClr val="tx1">
                    <a:lumMod val="65000"/>
                    <a:lumOff val="35000"/>
                  </a:schemeClr>
                </a:solidFill>
              </a:rPr>
              <a:t>.</a:t>
            </a:r>
          </a:p>
        </p:txBody>
      </p:sp>
    </p:spTree>
    <p:extLst>
      <p:ext uri="{BB962C8B-B14F-4D97-AF65-F5344CB8AC3E}">
        <p14:creationId xmlns:p14="http://schemas.microsoft.com/office/powerpoint/2010/main" val="42737177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CAPÍTULO II - XM</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176213" indent="-176213" algn="just">
              <a:buSzPct val="100000"/>
              <a:buFont typeface="Arial" panose="020B0604020202020204" pitchFamily="34" charset="0"/>
              <a:buChar char="•"/>
            </a:pPr>
            <a:r>
              <a:rPr lang="es-ES" sz="1600" dirty="0">
                <a:solidFill>
                  <a:schemeClr val="tx1">
                    <a:lumMod val="65000"/>
                    <a:lumOff val="35000"/>
                  </a:schemeClr>
                </a:solidFill>
              </a:rPr>
              <a:t>El problema “Definición integral y estandarizada de los parámetros requeridos para el planeamiento operativo energético”, no tiene en cuenta que dichos parámetros están definidos en acuerdos del CNO y tampoco presentan ejemplos de cuál ha sido el impacto real que se ha tenido por, la considerada, falta de definición.</a:t>
            </a:r>
          </a:p>
          <a:p>
            <a:pPr marL="176213" indent="-176213" algn="just">
              <a:buSzPct val="100000"/>
              <a:buFont typeface="Arial" panose="020B0604020202020204" pitchFamily="34" charset="0"/>
              <a:buChar char="•"/>
            </a:pPr>
            <a:r>
              <a:rPr lang="es-ES" sz="1600" dirty="0">
                <a:solidFill>
                  <a:schemeClr val="tx1">
                    <a:lumMod val="65000"/>
                    <a:lumOff val="35000"/>
                  </a:schemeClr>
                </a:solidFill>
              </a:rPr>
              <a:t>Las definiciones de los parámetros contenidas en acuerdos CNO pueden ser ajustadas en cualquier momento, sin necesidad de un reglamento.</a:t>
            </a:r>
          </a:p>
          <a:p>
            <a:pPr marL="176213" indent="-176213" algn="just">
              <a:buSzPct val="100000"/>
              <a:buFont typeface="Arial" panose="020B0604020202020204" pitchFamily="34" charset="0"/>
              <a:buChar char="•"/>
            </a:pPr>
            <a:r>
              <a:rPr lang="es-ES" sz="1600" dirty="0">
                <a:solidFill>
                  <a:schemeClr val="tx1">
                    <a:lumMod val="65000"/>
                    <a:lumOff val="35000"/>
                  </a:schemeClr>
                </a:solidFill>
              </a:rPr>
              <a:t>Algunos de las variables mencionadas, son estimados en las fases de diseño de los proyectos hidroeléctricos. Sin embargo, se propone implementar procedimientos de verificación de dichos parámetros; sería importante dar a conocer el fundamento que ha llevado a que existan dudas en relación con su determinación.</a:t>
            </a:r>
          </a:p>
          <a:p>
            <a:pPr marL="176213" indent="-176213" algn="just">
              <a:buSzPct val="100000"/>
              <a:buFont typeface="Arial" panose="020B0604020202020204" pitchFamily="34" charset="0"/>
              <a:buChar char="•"/>
            </a:pPr>
            <a:r>
              <a:rPr lang="es-MX" sz="1600" dirty="0">
                <a:solidFill>
                  <a:schemeClr val="tx1">
                    <a:lumMod val="65000"/>
                    <a:lumOff val="35000"/>
                  </a:schemeClr>
                </a:solidFill>
              </a:rPr>
              <a:t>En el documento no es claro por qué la inclusión de la generación variable en el planeamiento justifica la creación de un reglamento de medición. </a:t>
            </a:r>
            <a:endParaRPr lang="es-ES" sz="1600" dirty="0">
              <a:solidFill>
                <a:schemeClr val="tx1">
                  <a:lumMod val="65000"/>
                  <a:lumOff val="35000"/>
                </a:schemeClr>
              </a:solidFill>
            </a:endParaRPr>
          </a:p>
          <a:p>
            <a:pPr marL="257175" indent="-257175" algn="just">
              <a:buFont typeface="Arial" panose="020B0604020202020204" pitchFamily="34" charset="0"/>
              <a:buChar char="•"/>
            </a:pPr>
            <a:endParaRPr lang="es-ES" sz="1600" dirty="0">
              <a:solidFill>
                <a:schemeClr val="tx1">
                  <a:lumMod val="65000"/>
                  <a:lumOff val="35000"/>
                </a:schemeClr>
              </a:solidFill>
            </a:endParaRPr>
          </a:p>
        </p:txBody>
      </p:sp>
    </p:spTree>
    <p:extLst>
      <p:ext uri="{BB962C8B-B14F-4D97-AF65-F5344CB8AC3E}">
        <p14:creationId xmlns:p14="http://schemas.microsoft.com/office/powerpoint/2010/main" val="33012655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CAPÍTULO II - XM</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176213" indent="-176213" algn="just">
              <a:buSzPct val="100000"/>
              <a:buFont typeface="Arial" panose="020B0604020202020204" pitchFamily="34" charset="0"/>
              <a:buChar char="•"/>
            </a:pPr>
            <a:r>
              <a:rPr lang="es-MX" sz="1600" dirty="0">
                <a:solidFill>
                  <a:schemeClr val="tx1">
                    <a:lumMod val="65000"/>
                    <a:lumOff val="35000"/>
                  </a:schemeClr>
                </a:solidFill>
              </a:rPr>
              <a:t>Menciona que no se reportan descargas no turbinadas, sin embargo esto no implica que sea necesario un reglamento. Además se debe aclarar que esta no es una práctica  generalizada entre los agentes.</a:t>
            </a:r>
          </a:p>
          <a:p>
            <a:pPr marL="176213" indent="-176213" algn="just">
              <a:buSzPct val="100000"/>
              <a:buFont typeface="Arial" panose="020B0604020202020204" pitchFamily="34" charset="0"/>
              <a:buChar char="•"/>
            </a:pPr>
            <a:r>
              <a:rPr lang="es-MX" sz="1600" dirty="0">
                <a:solidFill>
                  <a:schemeClr val="tx1">
                    <a:lumMod val="65000"/>
                    <a:lumOff val="35000"/>
                  </a:schemeClr>
                </a:solidFill>
              </a:rPr>
              <a:t>Cuando se afirma que hay parámetros no contemplados para estimar la ENFICC, sería bueno citar ejemplos concretos. Los agentes están obligados a reportar todas las restricciones operativas de sus embalses.</a:t>
            </a:r>
          </a:p>
          <a:p>
            <a:pPr marL="176213" indent="-176213" algn="just">
              <a:buSzPct val="100000"/>
              <a:buFont typeface="Arial" panose="020B0604020202020204" pitchFamily="34" charset="0"/>
              <a:buChar char="•"/>
            </a:pPr>
            <a:r>
              <a:rPr lang="es-CO" sz="1600" dirty="0">
                <a:solidFill>
                  <a:schemeClr val="tx1">
                    <a:lumMod val="65000"/>
                    <a:lumOff val="35000"/>
                  </a:schemeClr>
                </a:solidFill>
              </a:rPr>
              <a:t>Con relación a las plantas menores</a:t>
            </a:r>
            <a:r>
              <a:rPr lang="es-MX" sz="1600" dirty="0">
                <a:solidFill>
                  <a:schemeClr val="tx1">
                    <a:lumMod val="65000"/>
                    <a:lumOff val="35000"/>
                  </a:schemeClr>
                </a:solidFill>
              </a:rPr>
              <a:t>, si el sector en función de la participación de estas, decide que las plantas no despachadas centralmente que hoy no declaran parámetros, deben hacerlo, los acuerdos CNO serían el instrumento.</a:t>
            </a:r>
          </a:p>
          <a:p>
            <a:pPr marL="176213" indent="-176213" algn="just">
              <a:buSzPct val="100000"/>
              <a:buFont typeface="Arial" panose="020B0604020202020204" pitchFamily="34" charset="0"/>
              <a:buChar char="•"/>
            </a:pPr>
            <a:r>
              <a:rPr lang="es-CO" sz="1600" dirty="0">
                <a:solidFill>
                  <a:schemeClr val="tx1">
                    <a:lumMod val="65000"/>
                    <a:lumOff val="35000"/>
                  </a:schemeClr>
                </a:solidFill>
              </a:rPr>
              <a:t>Teniendo en cuenta que el operador cuenta con el detalle de toda la información, en caso de identificar inconsistencias o falencias, debería ponerlo a consideración del agente responsable y si es del caso informarlo al organismo competente.</a:t>
            </a:r>
          </a:p>
        </p:txBody>
      </p:sp>
    </p:spTree>
    <p:extLst>
      <p:ext uri="{BB962C8B-B14F-4D97-AF65-F5344CB8AC3E}">
        <p14:creationId xmlns:p14="http://schemas.microsoft.com/office/powerpoint/2010/main" val="24590818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CAPÍTULO II - XM</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176213" lvl="1" indent="-176213" algn="just">
              <a:spcBef>
                <a:spcPts val="0"/>
              </a:spcBef>
              <a:buSzPct val="100000"/>
              <a:buFont typeface="Arial" panose="020B0604020202020204" pitchFamily="34" charset="0"/>
              <a:buChar char="•"/>
            </a:pPr>
            <a:r>
              <a:rPr lang="es-CO" sz="1600" dirty="0">
                <a:solidFill>
                  <a:schemeClr val="tx1">
                    <a:lumMod val="65000"/>
                    <a:lumOff val="35000"/>
                  </a:schemeClr>
                </a:solidFill>
              </a:rPr>
              <a:t>Se ponen en duda los criterios de diseño de las conducciones, </a:t>
            </a:r>
            <a:r>
              <a:rPr lang="es-MX" sz="1600" dirty="0">
                <a:solidFill>
                  <a:schemeClr val="tx1">
                    <a:lumMod val="65000"/>
                    <a:lumOff val="35000"/>
                  </a:schemeClr>
                </a:solidFill>
              </a:rPr>
              <a:t>desconociendo los criterios de ingeniería hidráulica, estructural, mecánica, etc. con la cual se han construido no solo las centrales hidroeléctricas de Colombia sino del mundo. </a:t>
            </a:r>
            <a:endParaRPr lang="es-CO" sz="1600" dirty="0">
              <a:solidFill>
                <a:schemeClr val="tx1">
                  <a:lumMod val="65000"/>
                  <a:lumOff val="35000"/>
                </a:schemeClr>
              </a:solidFill>
            </a:endParaRPr>
          </a:p>
          <a:p>
            <a:pPr marL="176213" lvl="1" indent="-176213" algn="just">
              <a:buSzPct val="100000"/>
              <a:buFont typeface="Arial" panose="020B0604020202020204" pitchFamily="34" charset="0"/>
              <a:buChar char="•"/>
            </a:pPr>
            <a:r>
              <a:rPr lang="es-MX" sz="1600" dirty="0">
                <a:solidFill>
                  <a:schemeClr val="tx1">
                    <a:lumMod val="65000"/>
                    <a:lumOff val="35000"/>
                  </a:schemeClr>
                </a:solidFill>
              </a:rPr>
              <a:t>Se indica que no hay metodología para las series semanales, sin embargo, el Subcomité definió que se obtendrían a partir de las series históricas mensuales mediante desagregación, de esta forma se mantiene la coherencia entre las series.</a:t>
            </a:r>
          </a:p>
          <a:p>
            <a:pPr marL="176213" lvl="1" indent="-176213" algn="just">
              <a:buSzPct val="100000"/>
              <a:buFont typeface="Arial" panose="020B0604020202020204" pitchFamily="34" charset="0"/>
              <a:buChar char="•"/>
            </a:pPr>
            <a:r>
              <a:rPr lang="es-ES" sz="1600" dirty="0">
                <a:solidFill>
                  <a:schemeClr val="tx1">
                    <a:lumMod val="65000"/>
                    <a:lumOff val="35000"/>
                  </a:schemeClr>
                </a:solidFill>
              </a:rPr>
              <a:t>La información operativa puede ser diferente de la serie mensual, debido a que, la primera obedece a la mejor información disponible a la hora del reporte, y la segunda surte un proceso de verificación anual y utilización de metodologías hidrológicas (aprobadas por CNO). Por otra parte, en algunos casos </a:t>
            </a:r>
            <a:r>
              <a:rPr lang="es-CO" sz="1600" dirty="0">
                <a:solidFill>
                  <a:schemeClr val="tx1">
                    <a:lumMod val="65000"/>
                    <a:lumOff val="35000"/>
                  </a:schemeClr>
                </a:solidFill>
              </a:rPr>
              <a:t>por características propias </a:t>
            </a:r>
            <a:r>
              <a:rPr lang="es-MX" sz="1600" dirty="0">
                <a:solidFill>
                  <a:schemeClr val="tx1">
                    <a:lumMod val="65000"/>
                    <a:lumOff val="35000"/>
                  </a:schemeClr>
                </a:solidFill>
              </a:rPr>
              <a:t>de cada planta y sus cuencas no es posible utilizar la misma metodología. Esta situación puede ajustarse permitiendo el cambio de información operativa en un plazo mayor.</a:t>
            </a:r>
          </a:p>
          <a:p>
            <a:pPr marL="176213" lvl="1" indent="-176213" algn="just">
              <a:buSzPct val="100000"/>
              <a:buFont typeface="Arial" panose="020B0604020202020204" pitchFamily="34" charset="0"/>
              <a:buChar char="•"/>
            </a:pPr>
            <a:r>
              <a:rPr lang="es-MX" sz="1600" dirty="0">
                <a:solidFill>
                  <a:schemeClr val="tx1">
                    <a:lumMod val="65000"/>
                    <a:lumOff val="35000"/>
                  </a:schemeClr>
                </a:solidFill>
              </a:rPr>
              <a:t>Para la afirmación “</a:t>
            </a:r>
            <a:r>
              <a:rPr lang="es-MX" sz="1600" i="1" dirty="0">
                <a:solidFill>
                  <a:schemeClr val="tx1">
                    <a:lumMod val="65000"/>
                    <a:lumOff val="35000"/>
                  </a:schemeClr>
                </a:solidFill>
              </a:rPr>
              <a:t>Las señales del planeamiento operativo energético pueden ser diferentes si se utiliza como base la información mensual oficial o la información operativa diaria” </a:t>
            </a:r>
            <a:r>
              <a:rPr lang="es-MX" sz="1600" dirty="0">
                <a:solidFill>
                  <a:schemeClr val="tx1">
                    <a:lumMod val="65000"/>
                    <a:lumOff val="35000"/>
                  </a:schemeClr>
                </a:solidFill>
              </a:rPr>
              <a:t>habría sido importante dar a conocer esta situación en detalle.</a:t>
            </a:r>
            <a:endParaRPr lang="es-CO" sz="1600" dirty="0">
              <a:solidFill>
                <a:schemeClr val="tx1">
                  <a:lumMod val="65000"/>
                  <a:lumOff val="35000"/>
                </a:schemeClr>
              </a:solidFill>
            </a:endParaRPr>
          </a:p>
        </p:txBody>
      </p:sp>
    </p:spTree>
    <p:extLst>
      <p:ext uri="{BB962C8B-B14F-4D97-AF65-F5344CB8AC3E}">
        <p14:creationId xmlns:p14="http://schemas.microsoft.com/office/powerpoint/2010/main" val="9706738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graphicFrame>
        <p:nvGraphicFramePr>
          <p:cNvPr id="7" name="Diagrama 6">
            <a:extLst>
              <a:ext uri="{FF2B5EF4-FFF2-40B4-BE49-F238E27FC236}">
                <a16:creationId xmlns:a16="http://schemas.microsoft.com/office/drawing/2014/main" id="{2AC75DFB-FF32-4C2E-AC4A-42DCF9DC484A}"/>
              </a:ext>
            </a:extLst>
          </p:cNvPr>
          <p:cNvGraphicFramePr/>
          <p:nvPr>
            <p:extLst>
              <p:ext uri="{D42A27DB-BD31-4B8C-83A1-F6EECF244321}">
                <p14:modId xmlns:p14="http://schemas.microsoft.com/office/powerpoint/2010/main" val="3872529858"/>
              </p:ext>
            </p:extLst>
          </p:nvPr>
        </p:nvGraphicFramePr>
        <p:xfrm>
          <a:off x="457200" y="1738800"/>
          <a:ext cx="7353498" cy="3400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Marcador de texto 3">
            <a:extLst>
              <a:ext uri="{FF2B5EF4-FFF2-40B4-BE49-F238E27FC236}">
                <a16:creationId xmlns:a16="http://schemas.microsoft.com/office/drawing/2014/main" id="{53AA82B5-C08B-4749-A17D-B02D32F40315}"/>
              </a:ext>
            </a:extLst>
          </p:cNvPr>
          <p:cNvSpPr txBox="1">
            <a:spLocks/>
          </p:cNvSpPr>
          <p:nvPr/>
        </p:nvSpPr>
        <p:spPr>
          <a:xfrm>
            <a:off x="457200" y="5810865"/>
            <a:ext cx="8229600" cy="315297"/>
          </a:xfrm>
          <a:prstGeom prst="rect">
            <a:avLst/>
          </a:prstGeom>
          <a:noFill/>
          <a:ln>
            <a:noFill/>
          </a:ln>
        </p:spPr>
        <p:txBody>
          <a:bodyPr spcFirstLastPara="1" wrap="square" lIns="90000" tIns="46800" rIns="90000" bIns="46800" anchor="t" anchorCtr="0">
            <a:noAutofit/>
          </a:bodyPr>
          <a:lstStyle>
            <a:defPPr marR="0" lvl="0" algn="l" rtl="0">
              <a:lnSpc>
                <a:spcPct val="100000"/>
              </a:lnSpc>
              <a:spcBef>
                <a:spcPts val="0"/>
              </a:spcBef>
              <a:spcAft>
                <a:spcPts val="0"/>
              </a:spcAft>
            </a:defPPr>
            <a:lvl1pPr marL="342900" marR="0" lvl="0" indent="-285750" algn="l" rtl="0" eaLnBrk="1" hangingPunct="1">
              <a:lnSpc>
                <a:spcPct val="100000"/>
              </a:lnSpc>
              <a:spcBef>
                <a:spcPts val="600"/>
              </a:spcBef>
              <a:spcAft>
                <a:spcPts val="0"/>
              </a:spcAft>
              <a:buClr>
                <a:srgbClr val="000000"/>
              </a:buClr>
              <a:buSzPts val="2400"/>
              <a:buFont typeface="Times New Roman"/>
              <a:buChar char="•"/>
              <a:defRPr sz="1800" b="0" i="0" u="none" strike="noStrike" cap="none">
                <a:solidFill>
                  <a:srgbClr val="000000"/>
                </a:solidFill>
                <a:latin typeface="Arial"/>
                <a:ea typeface="Arial"/>
                <a:cs typeface="Arial"/>
                <a:sym typeface="Arial"/>
              </a:defRPr>
            </a:lvl1pPr>
            <a:lvl2pPr marL="685800" marR="0" lvl="1" indent="-266700" algn="l" rtl="0" eaLnBrk="1" hangingPunct="1">
              <a:lnSpc>
                <a:spcPct val="100000"/>
              </a:lnSpc>
              <a:spcBef>
                <a:spcPts val="525"/>
              </a:spcBef>
              <a:spcAft>
                <a:spcPts val="0"/>
              </a:spcAft>
              <a:buClr>
                <a:srgbClr val="000000"/>
              </a:buClr>
              <a:buSzPts val="2000"/>
              <a:buFont typeface="Times New Roman"/>
              <a:buChar char="–"/>
              <a:defRPr sz="1500" b="0" i="0" u="none" strike="noStrike" cap="none">
                <a:solidFill>
                  <a:srgbClr val="000000"/>
                </a:solidFill>
                <a:latin typeface="Arial"/>
                <a:ea typeface="Arial"/>
                <a:cs typeface="Arial"/>
                <a:sym typeface="Arial"/>
              </a:defRPr>
            </a:lvl2pPr>
            <a:lvl3pPr marL="1028700" marR="0" lvl="2" indent="-257175" algn="l" rtl="0" eaLnBrk="1" hangingPunct="1">
              <a:lnSpc>
                <a:spcPct val="100000"/>
              </a:lnSpc>
              <a:spcBef>
                <a:spcPts val="450"/>
              </a:spcBef>
              <a:spcAft>
                <a:spcPts val="0"/>
              </a:spcAft>
              <a:buClr>
                <a:srgbClr val="000000"/>
              </a:buClr>
              <a:buSzPts val="1800"/>
              <a:buFont typeface="Times New Roman"/>
              <a:buChar char="•"/>
              <a:defRPr sz="1350" b="0" i="0" u="none" strike="noStrike" cap="none">
                <a:solidFill>
                  <a:srgbClr val="000000"/>
                </a:solidFill>
                <a:latin typeface="Arial"/>
                <a:ea typeface="Arial"/>
                <a:cs typeface="Arial"/>
                <a:sym typeface="Arial"/>
              </a:defRPr>
            </a:lvl3pPr>
            <a:lvl4pPr marL="1371600" marR="0" lvl="3"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4pPr>
            <a:lvl5pPr marL="1714500" marR="0" lvl="4"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5pPr>
            <a:lvl6pPr marL="2057400" marR="0" lvl="5"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6pPr>
            <a:lvl7pPr marL="2400300" marR="0" lvl="6"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7pPr>
            <a:lvl8pPr marL="2743200" marR="0" lvl="7"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8pPr>
            <a:lvl9pPr marL="3086100" marR="0" lvl="8"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9pPr>
          </a:lstStyle>
          <a:p>
            <a:pPr marL="57150" indent="0" algn="r">
              <a:buFont typeface="Times New Roman"/>
              <a:buNone/>
            </a:pPr>
            <a:r>
              <a:rPr lang="es-ES" sz="1200" kern="0" dirty="0">
                <a:solidFill>
                  <a:schemeClr val="tx1">
                    <a:lumMod val="65000"/>
                    <a:lumOff val="35000"/>
                  </a:schemeClr>
                </a:solidFill>
              </a:rPr>
              <a:t>Documentos entregados sólo por el XM a la CREG</a:t>
            </a:r>
            <a:r>
              <a:rPr lang="es-CO" sz="1200" kern="0" dirty="0">
                <a:solidFill>
                  <a:schemeClr val="tx1">
                    <a:lumMod val="65000"/>
                    <a:lumOff val="35000"/>
                  </a:schemeClr>
                </a:solidFill>
              </a:rPr>
              <a:t>.</a:t>
            </a:r>
          </a:p>
        </p:txBody>
      </p:sp>
    </p:spTree>
    <p:extLst>
      <p:ext uri="{BB962C8B-B14F-4D97-AF65-F5344CB8AC3E}">
        <p14:creationId xmlns:p14="http://schemas.microsoft.com/office/powerpoint/2010/main" val="38528162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ALTERNATIVAS - XM</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176213" indent="-176213" algn="just">
              <a:buSzPct val="100000"/>
            </a:pPr>
            <a:r>
              <a:rPr lang="es-ES" sz="1600" dirty="0">
                <a:solidFill>
                  <a:schemeClr val="tx1">
                    <a:lumMod val="65000"/>
                    <a:lumOff val="35000"/>
                  </a:schemeClr>
                </a:solidFill>
              </a:rPr>
              <a:t>XM propone que el reglamento de medición incluya tanto las variables operativas diarias, como otros parámetros que provienen de los estudios técnicos de los diseños de los proyectos, los cuales no son estimados a partir de mediciones.</a:t>
            </a:r>
          </a:p>
          <a:p>
            <a:pPr marL="176213" indent="-176213" algn="just">
              <a:buSzPct val="100000"/>
            </a:pPr>
            <a:r>
              <a:rPr lang="es-ES" sz="1600" dirty="0">
                <a:solidFill>
                  <a:schemeClr val="tx1">
                    <a:lumMod val="65000"/>
                    <a:lumOff val="35000"/>
                  </a:schemeClr>
                </a:solidFill>
              </a:rPr>
              <a:t>Los “objetivos generales de las alternativas” responde más a los objetivos de un reglamento de medición, que a los de la formulación de alternativas que se puedan implementar para solucionar los problemas de calidad de información y la falta de estimación de la incertidumbre de los datos.</a:t>
            </a:r>
          </a:p>
          <a:p>
            <a:pPr marL="176213" indent="-176213" algn="just">
              <a:buSzPct val="100000"/>
            </a:pPr>
            <a:r>
              <a:rPr lang="es-ES" sz="1600" dirty="0">
                <a:solidFill>
                  <a:schemeClr val="tx1">
                    <a:lumMod val="65000"/>
                    <a:lumOff val="35000"/>
                  </a:schemeClr>
                </a:solidFill>
              </a:rPr>
              <a:t>En el aparte “Definición de alternativas” no se formulan diferentes alternativas para manejar los problemas mencionados.  Se limita a presentar las razones por las cuales es conveniente un reglamento de medida.</a:t>
            </a:r>
          </a:p>
        </p:txBody>
      </p:sp>
    </p:spTree>
    <p:extLst>
      <p:ext uri="{BB962C8B-B14F-4D97-AF65-F5344CB8AC3E}">
        <p14:creationId xmlns:p14="http://schemas.microsoft.com/office/powerpoint/2010/main" val="28706971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ALTERNATIVAS - XM</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176213" indent="-176213" algn="just">
              <a:buSzPct val="100000"/>
            </a:pPr>
            <a:r>
              <a:rPr lang="es-ES" sz="1600" dirty="0">
                <a:solidFill>
                  <a:schemeClr val="tx1">
                    <a:lumMod val="65000"/>
                    <a:lumOff val="35000"/>
                  </a:schemeClr>
                </a:solidFill>
              </a:rPr>
              <a:t>Son claras las ventajas que se plantean con el reglamento de medición, sin embargo, el documento desconoce las buenas prácticas de los agentes. Tampoco presenta ejemplos </a:t>
            </a:r>
            <a:r>
              <a:rPr lang="es-MX" sz="1600" dirty="0">
                <a:solidFill>
                  <a:schemeClr val="tx1">
                    <a:lumMod val="65000"/>
                    <a:lumOff val="35000"/>
                  </a:schemeClr>
                </a:solidFill>
              </a:rPr>
              <a:t>que demuestren que los procedimientos y protocolos establecidos en los acuerdos CNO son insuficientes para dar claridad a la información reportada al CND.  </a:t>
            </a:r>
          </a:p>
          <a:p>
            <a:pPr marL="176213" indent="-176213" algn="just">
              <a:buSzPct val="100000"/>
            </a:pPr>
            <a:r>
              <a:rPr lang="es-MX" sz="1600" dirty="0">
                <a:solidFill>
                  <a:schemeClr val="tx1">
                    <a:lumMod val="65000"/>
                    <a:lumOff val="35000"/>
                  </a:schemeClr>
                </a:solidFill>
              </a:rPr>
              <a:t>S</a:t>
            </a:r>
            <a:r>
              <a:rPr lang="es-ES" sz="1600" dirty="0">
                <a:solidFill>
                  <a:schemeClr val="tx1">
                    <a:lumMod val="65000"/>
                    <a:lumOff val="35000"/>
                  </a:schemeClr>
                </a:solidFill>
              </a:rPr>
              <a:t>e considera que no se tiene información suficiente para afirmar que los beneficios de tener un reglamento de medición pueden ser mayores a los costos.</a:t>
            </a:r>
          </a:p>
          <a:p>
            <a:pPr marL="176213" indent="-176213" algn="just">
              <a:buSzPct val="100000"/>
            </a:pPr>
            <a:r>
              <a:rPr lang="es-ES" sz="1600" dirty="0">
                <a:solidFill>
                  <a:schemeClr val="tx1">
                    <a:lumMod val="65000"/>
                    <a:lumOff val="35000"/>
                  </a:schemeClr>
                </a:solidFill>
              </a:rPr>
              <a:t>No se presentan los argumentos que permiten concluir que es necesario implementar una mayor frecuencia de medición para mejorar el planeamiento energético, y habría sido bueno </a:t>
            </a:r>
            <a:r>
              <a:rPr lang="es-MX" sz="1600" dirty="0">
                <a:solidFill>
                  <a:schemeClr val="tx1">
                    <a:lumMod val="65000"/>
                    <a:lumOff val="35000"/>
                  </a:schemeClr>
                </a:solidFill>
              </a:rPr>
              <a:t>saber cómo se vinculará esta información en el planeamiento operativo. </a:t>
            </a:r>
          </a:p>
          <a:p>
            <a:pPr marL="176213" indent="-176213" algn="just">
              <a:buSzPct val="100000"/>
            </a:pPr>
            <a:r>
              <a:rPr lang="es-MX" sz="1600" dirty="0">
                <a:solidFill>
                  <a:schemeClr val="tx1">
                    <a:lumMod val="65000"/>
                    <a:lumOff val="35000"/>
                  </a:schemeClr>
                </a:solidFill>
              </a:rPr>
              <a:t>P</a:t>
            </a:r>
            <a:r>
              <a:rPr lang="es-ES" sz="1600" dirty="0">
                <a:solidFill>
                  <a:schemeClr val="tx1">
                    <a:lumMod val="65000"/>
                    <a:lumOff val="35000"/>
                  </a:schemeClr>
                </a:solidFill>
              </a:rPr>
              <a:t>ara tener una mayor frecuencia en los reportes de las variables no es necesario un reglamento de medida pues esto se puede lograr modificando el código de operación. </a:t>
            </a:r>
          </a:p>
          <a:p>
            <a:pPr marL="176213" indent="-176213" algn="just">
              <a:buSzPct val="100000"/>
            </a:pPr>
            <a:endParaRPr lang="es-ES" sz="1600" dirty="0">
              <a:solidFill>
                <a:schemeClr val="tx1">
                  <a:lumMod val="65000"/>
                  <a:lumOff val="35000"/>
                </a:schemeClr>
              </a:solidFill>
            </a:endParaRPr>
          </a:p>
        </p:txBody>
      </p:sp>
    </p:spTree>
    <p:extLst>
      <p:ext uri="{BB962C8B-B14F-4D97-AF65-F5344CB8AC3E}">
        <p14:creationId xmlns:p14="http://schemas.microsoft.com/office/powerpoint/2010/main" val="1652583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ALTERNATIVAS - XM</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176213" indent="-176213" algn="just">
              <a:buSzPct val="100000"/>
            </a:pPr>
            <a:r>
              <a:rPr lang="es-MX" sz="1600" dirty="0">
                <a:solidFill>
                  <a:schemeClr val="tx1">
                    <a:lumMod val="65000"/>
                    <a:lumOff val="35000"/>
                  </a:schemeClr>
                </a:solidFill>
              </a:rPr>
              <a:t>El SIN tendrá una fuerte componente hidro por los próximos años, donde los embalses permiten regular el caudal de generación sin las variaciones que tienen las no convencionales. En caso de mostrarse la necesidad de un reporte intra diario, este debería aplicarse gradualmente iniciando con las centrales filo de agua,  posteriormente con centrales con embalses de baja regulación y por último las que tienen regulación.</a:t>
            </a:r>
          </a:p>
          <a:p>
            <a:pPr marL="176213" indent="-176213" algn="just">
              <a:buSzPct val="100000"/>
            </a:pPr>
            <a:r>
              <a:rPr lang="es-MX" sz="1600" dirty="0">
                <a:solidFill>
                  <a:schemeClr val="tx1">
                    <a:lumMod val="65000"/>
                    <a:lumOff val="35000"/>
                  </a:schemeClr>
                </a:solidFill>
              </a:rPr>
              <a:t>La Alternativa 1 “Formular e implementar un reglamento que permita mejorar la calidad de la información” desconoce que está no se garantiza con tener un reglamento de medición, y que estimar una variable a partir de otras no disminuye su calidad, sino que puede variar el nivel de incertidumbre.</a:t>
            </a:r>
          </a:p>
          <a:p>
            <a:pPr marL="176213" indent="-176213" algn="just">
              <a:buSzPct val="100000"/>
            </a:pPr>
            <a:r>
              <a:rPr lang="es-MX" sz="1600" dirty="0">
                <a:solidFill>
                  <a:schemeClr val="tx1">
                    <a:lumMod val="65000"/>
                    <a:lumOff val="35000"/>
                  </a:schemeClr>
                </a:solidFill>
              </a:rPr>
              <a:t>En la Alternativa 2, se indica que no se recomienda continuar con las condiciones actuales porque se evidencian problemas tanto en variables como en parámetros, sin embargo, no se da a conocer la problemática y cómo esta puede impactar la operación y planeación del SIN.</a:t>
            </a:r>
          </a:p>
        </p:txBody>
      </p:sp>
    </p:spTree>
    <p:extLst>
      <p:ext uri="{BB962C8B-B14F-4D97-AF65-F5344CB8AC3E}">
        <p14:creationId xmlns:p14="http://schemas.microsoft.com/office/powerpoint/2010/main" val="9910420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ALTERNATIVAS - XM</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176213" indent="-176213" algn="just">
              <a:buSzPct val="100000"/>
              <a:buFont typeface="Arial" panose="020B0604020202020204" pitchFamily="34" charset="0"/>
              <a:buChar char="•"/>
            </a:pPr>
            <a:r>
              <a:rPr lang="es-ES" sz="1600" dirty="0">
                <a:solidFill>
                  <a:schemeClr val="tx1">
                    <a:lumMod val="65000"/>
                    <a:lumOff val="35000"/>
                  </a:schemeClr>
                </a:solidFill>
              </a:rPr>
              <a:t>En “Otras alternativas” no se desarrolla lo planteado en relación con el manejo centralizado por parte del IDEAM.  No es claro por qué las prácticas de esta institución se consideran adecuadas y por lo tanto son una alternativa, en cambio lo implementado por los agentes no es considerado al momento de plantear opciones.</a:t>
            </a:r>
          </a:p>
          <a:p>
            <a:pPr marL="176213" indent="-176213" algn="just">
              <a:buSzPct val="100000"/>
              <a:buFont typeface="Arial" panose="020B0604020202020204" pitchFamily="34" charset="0"/>
              <a:buChar char="•"/>
            </a:pPr>
            <a:r>
              <a:rPr lang="es-ES" sz="1600" dirty="0">
                <a:solidFill>
                  <a:schemeClr val="tx1">
                    <a:lumMod val="65000"/>
                    <a:lumOff val="35000"/>
                  </a:schemeClr>
                </a:solidFill>
              </a:rPr>
              <a:t>En cuanto a las “Recomendaciones para la construcción del reglamento de medición” no se comparten algunos de los planeamientos de XM, y estos deben ser discutidos de manera amplia en el SURER en caso tal que se inicie la construcción de dicho reglamento.</a:t>
            </a:r>
          </a:p>
        </p:txBody>
      </p:sp>
    </p:spTree>
    <p:extLst>
      <p:ext uri="{BB962C8B-B14F-4D97-AF65-F5344CB8AC3E}">
        <p14:creationId xmlns:p14="http://schemas.microsoft.com/office/powerpoint/2010/main" val="11303224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2"/>
        <p:cNvGrpSpPr/>
        <p:nvPr/>
      </p:nvGrpSpPr>
      <p:grpSpPr>
        <a:xfrm>
          <a:off x="0" y="0"/>
          <a:ext cx="0" cy="0"/>
          <a:chOff x="0" y="0"/>
          <a:chExt cx="0" cy="0"/>
        </a:xfrm>
      </p:grpSpPr>
    </p:spTree>
    <p:extLst>
      <p:ext uri="{BB962C8B-B14F-4D97-AF65-F5344CB8AC3E}">
        <p14:creationId xmlns:p14="http://schemas.microsoft.com/office/powerpoint/2010/main" val="3926557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ANTECEDENTES Y VARIABLES</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57150" indent="0" algn="just">
              <a:buNone/>
            </a:pPr>
            <a:r>
              <a:rPr lang="es-CO" b="1" dirty="0">
                <a:solidFill>
                  <a:schemeClr val="tx1">
                    <a:lumMod val="65000"/>
                    <a:lumOff val="35000"/>
                  </a:schemeClr>
                </a:solidFill>
              </a:rPr>
              <a:t>ANTECEDENTES – CONTEXTO LEGAL</a:t>
            </a:r>
          </a:p>
          <a:p>
            <a:pPr marL="176213" indent="-176213" algn="just">
              <a:buSzPct val="100000"/>
            </a:pPr>
            <a:r>
              <a:rPr lang="es-CO" dirty="0">
                <a:solidFill>
                  <a:schemeClr val="tx1">
                    <a:lumMod val="65000"/>
                    <a:lumOff val="35000"/>
                  </a:schemeClr>
                </a:solidFill>
              </a:rPr>
              <a:t>Código de Operación (resolución 025 de 1995 y las que la modifican)</a:t>
            </a:r>
          </a:p>
          <a:p>
            <a:pPr marL="354013" lvl="1" indent="-177800" algn="just">
              <a:buSzPct val="100000"/>
            </a:pPr>
            <a:r>
              <a:rPr lang="es-CO" dirty="0">
                <a:solidFill>
                  <a:schemeClr val="tx1">
                    <a:lumMod val="65000"/>
                    <a:lumOff val="35000"/>
                  </a:schemeClr>
                </a:solidFill>
              </a:rPr>
              <a:t>Nivel del embalse.</a:t>
            </a:r>
          </a:p>
          <a:p>
            <a:pPr marL="354013" lvl="1" indent="-177800" algn="just">
              <a:buSzPct val="100000"/>
            </a:pPr>
            <a:r>
              <a:rPr lang="es-CO" dirty="0">
                <a:solidFill>
                  <a:schemeClr val="tx1">
                    <a:lumMod val="65000"/>
                    <a:lumOff val="35000"/>
                  </a:schemeClr>
                </a:solidFill>
              </a:rPr>
              <a:t>Agua turbinada por la planta.</a:t>
            </a:r>
          </a:p>
          <a:p>
            <a:pPr marL="354013" lvl="1" indent="-177800" algn="just">
              <a:buSzPct val="100000"/>
            </a:pPr>
            <a:r>
              <a:rPr lang="es-CO" dirty="0">
                <a:solidFill>
                  <a:schemeClr val="tx1">
                    <a:lumMod val="65000"/>
                    <a:lumOff val="35000"/>
                  </a:schemeClr>
                </a:solidFill>
              </a:rPr>
              <a:t>Agua vertida por el embalse.</a:t>
            </a:r>
          </a:p>
          <a:p>
            <a:pPr marL="354013" lvl="1" indent="-177800" algn="just">
              <a:buSzPct val="100000"/>
            </a:pPr>
            <a:r>
              <a:rPr lang="es-CO" dirty="0">
                <a:solidFill>
                  <a:schemeClr val="tx1">
                    <a:lumMod val="65000"/>
                    <a:lumOff val="35000"/>
                  </a:schemeClr>
                </a:solidFill>
              </a:rPr>
              <a:t>Agua </a:t>
            </a:r>
            <a:r>
              <a:rPr lang="es-ES" dirty="0">
                <a:solidFill>
                  <a:schemeClr val="tx1">
                    <a:lumMod val="65000"/>
                    <a:lumOff val="35000"/>
                  </a:schemeClr>
                </a:solidFill>
              </a:rPr>
              <a:t>descargada del embalse por compuertas de fondo o cualquier otro sistema.</a:t>
            </a:r>
            <a:endParaRPr lang="es-CO" dirty="0">
              <a:solidFill>
                <a:schemeClr val="tx1">
                  <a:lumMod val="65000"/>
                  <a:lumOff val="35000"/>
                </a:schemeClr>
              </a:solidFill>
            </a:endParaRPr>
          </a:p>
          <a:p>
            <a:pPr marL="354013" lvl="1" indent="-177800" algn="just">
              <a:buSzPct val="100000"/>
            </a:pPr>
            <a:r>
              <a:rPr lang="es-ES" dirty="0">
                <a:solidFill>
                  <a:schemeClr val="tx1">
                    <a:lumMod val="65000"/>
                    <a:lumOff val="35000"/>
                  </a:schemeClr>
                </a:solidFill>
              </a:rPr>
              <a:t>Promedio de aportes al embalse.</a:t>
            </a:r>
          </a:p>
          <a:p>
            <a:pPr marL="354013" lvl="1" indent="-177800" algn="just">
              <a:buSzPct val="100000"/>
            </a:pPr>
            <a:r>
              <a:rPr lang="es-ES" dirty="0">
                <a:solidFill>
                  <a:schemeClr val="tx1">
                    <a:lumMod val="65000"/>
                    <a:lumOff val="35000"/>
                  </a:schemeClr>
                </a:solidFill>
              </a:rPr>
              <a:t>Relación de mantenimientos o indisponibilidades previstas para el día siguiente en el sistema hidráulico asociado al embalse.</a:t>
            </a:r>
          </a:p>
          <a:p>
            <a:pPr marL="354013" lvl="1" indent="-177800" algn="just">
              <a:buSzPct val="100000"/>
            </a:pPr>
            <a:r>
              <a:rPr lang="es-ES" dirty="0">
                <a:solidFill>
                  <a:schemeClr val="tx1">
                    <a:lumMod val="65000"/>
                    <a:lumOff val="35000"/>
                  </a:schemeClr>
                </a:solidFill>
              </a:rPr>
              <a:t>Para las plantas hidráulicas asociadas a embalses con regulación igual o menor a un día, los aportes naturales de todos los ríos que entran al embalse.</a:t>
            </a:r>
          </a:p>
          <a:p>
            <a:pPr marL="57150" indent="0" algn="just">
              <a:buNone/>
            </a:pPr>
            <a:endParaRPr lang="es-CO" sz="1200" dirty="0">
              <a:solidFill>
                <a:schemeClr val="tx1">
                  <a:lumMod val="65000"/>
                  <a:lumOff val="35000"/>
                </a:schemeClr>
              </a:solidFill>
            </a:endParaRPr>
          </a:p>
          <a:p>
            <a:pPr marL="57150" indent="0" algn="r">
              <a:buNone/>
            </a:pPr>
            <a:r>
              <a:rPr lang="es-CO" sz="1200" dirty="0">
                <a:solidFill>
                  <a:schemeClr val="tx1">
                    <a:lumMod val="65000"/>
                    <a:lumOff val="35000"/>
                  </a:schemeClr>
                </a:solidFill>
              </a:rPr>
              <a:t>Considerando el período entre las </a:t>
            </a:r>
            <a:r>
              <a:rPr lang="es-ES" sz="1200" dirty="0">
                <a:solidFill>
                  <a:schemeClr val="tx1">
                    <a:lumMod val="65000"/>
                    <a:lumOff val="35000"/>
                  </a:schemeClr>
                </a:solidFill>
              </a:rPr>
              <a:t>05:00 horas del día anterior y las 05:00 horas del día en curso</a:t>
            </a:r>
            <a:r>
              <a:rPr lang="es-CO" sz="1200" dirty="0">
                <a:solidFill>
                  <a:schemeClr val="tx1">
                    <a:lumMod val="65000"/>
                    <a:lumOff val="35000"/>
                  </a:schemeClr>
                </a:solidFill>
              </a:rPr>
              <a:t>.</a:t>
            </a:r>
          </a:p>
        </p:txBody>
      </p:sp>
    </p:spTree>
    <p:extLst>
      <p:ext uri="{BB962C8B-B14F-4D97-AF65-F5344CB8AC3E}">
        <p14:creationId xmlns:p14="http://schemas.microsoft.com/office/powerpoint/2010/main" val="617047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ANTECEDENTES Y VARIABLES</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57150" indent="0" algn="just">
              <a:buNone/>
            </a:pPr>
            <a:r>
              <a:rPr lang="es-CO" b="1" dirty="0">
                <a:solidFill>
                  <a:schemeClr val="tx1">
                    <a:lumMod val="65000"/>
                    <a:lumOff val="35000"/>
                  </a:schemeClr>
                </a:solidFill>
              </a:rPr>
              <a:t>ANTECEDENTES – CONTEXTO LEGAL</a:t>
            </a:r>
          </a:p>
          <a:p>
            <a:pPr marL="176213" indent="-176213" algn="just">
              <a:buSzPct val="100000"/>
            </a:pPr>
            <a:r>
              <a:rPr lang="es-CO" dirty="0">
                <a:solidFill>
                  <a:schemeClr val="tx1">
                    <a:lumMod val="65000"/>
                    <a:lumOff val="35000"/>
                  </a:schemeClr>
                </a:solidFill>
              </a:rPr>
              <a:t>Variables reportadas diariamente por los agentes al CND:</a:t>
            </a:r>
          </a:p>
          <a:p>
            <a:pPr marL="354013" lvl="1" indent="-177800" algn="just">
              <a:spcBef>
                <a:spcPts val="600"/>
              </a:spcBef>
              <a:buSzPct val="100000"/>
            </a:pPr>
            <a:r>
              <a:rPr lang="es-ES" dirty="0">
                <a:solidFill>
                  <a:schemeClr val="tx1">
                    <a:lumMod val="65000"/>
                    <a:lumOff val="35000"/>
                  </a:schemeClr>
                </a:solidFill>
              </a:rPr>
              <a:t>Nivel del embalse (NIVEL) </a:t>
            </a:r>
            <a:r>
              <a:rPr lang="es-ES" baseline="30000" dirty="0">
                <a:solidFill>
                  <a:schemeClr val="tx1">
                    <a:lumMod val="65000"/>
                    <a:lumOff val="35000"/>
                  </a:schemeClr>
                </a:solidFill>
              </a:rPr>
              <a:t>(1)</a:t>
            </a:r>
            <a:r>
              <a:rPr lang="es-ES" dirty="0">
                <a:solidFill>
                  <a:schemeClr val="tx1">
                    <a:lumMod val="65000"/>
                    <a:lumOff val="35000"/>
                  </a:schemeClr>
                </a:solidFill>
              </a:rPr>
              <a:t>.</a:t>
            </a:r>
          </a:p>
          <a:p>
            <a:pPr marL="354013" lvl="1" indent="-177800" algn="just">
              <a:spcBef>
                <a:spcPts val="600"/>
              </a:spcBef>
              <a:buSzPct val="100000"/>
            </a:pPr>
            <a:r>
              <a:rPr lang="es-ES" dirty="0">
                <a:solidFill>
                  <a:schemeClr val="tx1">
                    <a:lumMod val="65000"/>
                    <a:lumOff val="35000"/>
                  </a:schemeClr>
                </a:solidFill>
              </a:rPr>
              <a:t>Volumen útil diario del embalse (VOLUMEUT) </a:t>
            </a:r>
            <a:r>
              <a:rPr lang="es-ES" baseline="30000" dirty="0">
                <a:solidFill>
                  <a:schemeClr val="tx1">
                    <a:lumMod val="65000"/>
                    <a:lumOff val="35000"/>
                  </a:schemeClr>
                </a:solidFill>
              </a:rPr>
              <a:t>(2)</a:t>
            </a:r>
            <a:r>
              <a:rPr lang="es-ES" dirty="0">
                <a:solidFill>
                  <a:schemeClr val="tx1">
                    <a:lumMod val="65000"/>
                    <a:lumOff val="35000"/>
                  </a:schemeClr>
                </a:solidFill>
              </a:rPr>
              <a:t>.</a:t>
            </a:r>
          </a:p>
          <a:p>
            <a:pPr marL="354013" lvl="1" indent="-177800" algn="just">
              <a:spcBef>
                <a:spcPts val="600"/>
              </a:spcBef>
              <a:buSzPct val="100000"/>
            </a:pPr>
            <a:r>
              <a:rPr lang="es-ES" dirty="0">
                <a:solidFill>
                  <a:schemeClr val="tx1">
                    <a:lumMod val="65000"/>
                    <a:lumOff val="35000"/>
                  </a:schemeClr>
                </a:solidFill>
              </a:rPr>
              <a:t>Volumen vertido diario (VERTIM) </a:t>
            </a:r>
            <a:r>
              <a:rPr lang="es-ES" baseline="30000" dirty="0">
                <a:solidFill>
                  <a:schemeClr val="tx1">
                    <a:lumMod val="65000"/>
                    <a:lumOff val="35000"/>
                  </a:schemeClr>
                </a:solidFill>
              </a:rPr>
              <a:t>(1)</a:t>
            </a:r>
            <a:r>
              <a:rPr lang="es-ES" dirty="0">
                <a:solidFill>
                  <a:schemeClr val="tx1">
                    <a:lumMod val="65000"/>
                    <a:lumOff val="35000"/>
                  </a:schemeClr>
                </a:solidFill>
              </a:rPr>
              <a:t>).</a:t>
            </a:r>
          </a:p>
          <a:p>
            <a:pPr marL="354013" lvl="1" indent="-177800" algn="just">
              <a:spcBef>
                <a:spcPts val="600"/>
              </a:spcBef>
              <a:buSzPct val="100000"/>
            </a:pPr>
            <a:r>
              <a:rPr lang="es-ES" dirty="0">
                <a:solidFill>
                  <a:schemeClr val="tx1">
                    <a:lumMod val="65000"/>
                    <a:lumOff val="35000"/>
                  </a:schemeClr>
                </a:solidFill>
              </a:rPr>
              <a:t>Volumen diario turbinado (DESTUR) </a:t>
            </a:r>
            <a:r>
              <a:rPr lang="es-ES" baseline="30000" dirty="0">
                <a:solidFill>
                  <a:schemeClr val="tx1">
                    <a:lumMod val="65000"/>
                    <a:lumOff val="35000"/>
                  </a:schemeClr>
                </a:solidFill>
              </a:rPr>
              <a:t>(1)</a:t>
            </a:r>
            <a:r>
              <a:rPr lang="es-ES" dirty="0">
                <a:solidFill>
                  <a:schemeClr val="tx1">
                    <a:lumMod val="65000"/>
                    <a:lumOff val="35000"/>
                  </a:schemeClr>
                </a:solidFill>
              </a:rPr>
              <a:t>.</a:t>
            </a:r>
          </a:p>
          <a:p>
            <a:pPr marL="354013" lvl="1" indent="-177800" algn="just">
              <a:spcBef>
                <a:spcPts val="600"/>
              </a:spcBef>
              <a:buSzPct val="100000"/>
            </a:pPr>
            <a:r>
              <a:rPr lang="es-ES" dirty="0">
                <a:solidFill>
                  <a:schemeClr val="tx1">
                    <a:lumMod val="65000"/>
                    <a:lumOff val="35000"/>
                  </a:schemeClr>
                </a:solidFill>
              </a:rPr>
              <a:t>Volumen diario no turbinada (DENOTU) </a:t>
            </a:r>
            <a:r>
              <a:rPr lang="es-ES" baseline="30000" dirty="0">
                <a:solidFill>
                  <a:schemeClr val="tx1">
                    <a:lumMod val="65000"/>
                    <a:lumOff val="35000"/>
                  </a:schemeClr>
                </a:solidFill>
              </a:rPr>
              <a:t>(1)</a:t>
            </a:r>
            <a:r>
              <a:rPr lang="es-ES" dirty="0">
                <a:solidFill>
                  <a:schemeClr val="tx1">
                    <a:lumMod val="65000"/>
                    <a:lumOff val="35000"/>
                  </a:schemeClr>
                </a:solidFill>
              </a:rPr>
              <a:t>.</a:t>
            </a:r>
          </a:p>
          <a:p>
            <a:pPr marL="354013" lvl="1" indent="-177800" algn="just">
              <a:spcBef>
                <a:spcPts val="600"/>
              </a:spcBef>
              <a:buSzPct val="100000"/>
            </a:pPr>
            <a:r>
              <a:rPr lang="es-ES" dirty="0">
                <a:solidFill>
                  <a:schemeClr val="tx1">
                    <a:lumMod val="65000"/>
                    <a:lumOff val="35000"/>
                  </a:schemeClr>
                </a:solidFill>
              </a:rPr>
              <a:t>Caudal promedio diario desviado desde otras fuentes al embalse (DESVIA) </a:t>
            </a:r>
            <a:r>
              <a:rPr lang="es-ES" baseline="30000" dirty="0">
                <a:solidFill>
                  <a:schemeClr val="tx1">
                    <a:lumMod val="65000"/>
                    <a:lumOff val="35000"/>
                  </a:schemeClr>
                </a:solidFill>
              </a:rPr>
              <a:t>(2)</a:t>
            </a:r>
            <a:r>
              <a:rPr lang="es-ES" dirty="0">
                <a:solidFill>
                  <a:schemeClr val="tx1">
                    <a:lumMod val="65000"/>
                    <a:lumOff val="35000"/>
                  </a:schemeClr>
                </a:solidFill>
              </a:rPr>
              <a:t>.</a:t>
            </a:r>
          </a:p>
          <a:p>
            <a:pPr marL="354013" lvl="1" indent="-177800" algn="just">
              <a:spcBef>
                <a:spcPts val="600"/>
              </a:spcBef>
              <a:buSzPct val="100000"/>
            </a:pPr>
            <a:r>
              <a:rPr lang="es-ES" dirty="0">
                <a:solidFill>
                  <a:schemeClr val="tx1">
                    <a:lumMod val="65000"/>
                    <a:lumOff val="35000"/>
                  </a:schemeClr>
                </a:solidFill>
              </a:rPr>
              <a:t>Caudal natural o aporte total promedio diario de agua que llega al embalse (CAUNAT) </a:t>
            </a:r>
            <a:r>
              <a:rPr lang="es-ES" baseline="30000" dirty="0">
                <a:solidFill>
                  <a:schemeClr val="tx1">
                    <a:lumMod val="65000"/>
                    <a:lumOff val="35000"/>
                  </a:schemeClr>
                </a:solidFill>
              </a:rPr>
              <a:t>(2)</a:t>
            </a:r>
            <a:r>
              <a:rPr lang="es-ES" dirty="0">
                <a:solidFill>
                  <a:schemeClr val="tx1">
                    <a:lumMod val="65000"/>
                    <a:lumOff val="35000"/>
                  </a:schemeClr>
                </a:solidFill>
              </a:rPr>
              <a:t>.</a:t>
            </a:r>
          </a:p>
          <a:p>
            <a:pPr marL="354013" lvl="1" indent="-177800" algn="just">
              <a:spcBef>
                <a:spcPts val="600"/>
              </a:spcBef>
              <a:buSzPct val="100000"/>
            </a:pPr>
            <a:r>
              <a:rPr lang="es-ES" dirty="0">
                <a:solidFill>
                  <a:schemeClr val="tx1">
                    <a:lumMod val="65000"/>
                    <a:lumOff val="35000"/>
                  </a:schemeClr>
                </a:solidFill>
              </a:rPr>
              <a:t>Caudal promedio diario influido por descargas desde otros ríos o descuentos hacia otras cuencas para otros usos (CAUINF) </a:t>
            </a:r>
            <a:r>
              <a:rPr lang="es-ES" baseline="30000" dirty="0">
                <a:solidFill>
                  <a:schemeClr val="tx1">
                    <a:lumMod val="65000"/>
                    <a:lumOff val="35000"/>
                  </a:schemeClr>
                </a:solidFill>
              </a:rPr>
              <a:t>(2)</a:t>
            </a:r>
            <a:r>
              <a:rPr lang="es-ES" dirty="0">
                <a:solidFill>
                  <a:schemeClr val="tx1">
                    <a:lumMod val="65000"/>
                    <a:lumOff val="35000"/>
                  </a:schemeClr>
                </a:solidFill>
              </a:rPr>
              <a:t>.</a:t>
            </a:r>
          </a:p>
          <a:p>
            <a:pPr marL="57150" lvl="1" indent="0" algn="r">
              <a:spcBef>
                <a:spcPts val="600"/>
              </a:spcBef>
              <a:buSzPts val="2400"/>
              <a:buNone/>
            </a:pPr>
            <a:r>
              <a:rPr lang="es-ES" sz="1200" dirty="0">
                <a:solidFill>
                  <a:schemeClr val="tx1">
                    <a:lumMod val="65000"/>
                    <a:lumOff val="35000"/>
                  </a:schemeClr>
                </a:solidFill>
              </a:rPr>
              <a:t>Considerando el período entre las 0:00 y las 24:00 horas del día anterior.</a:t>
            </a:r>
          </a:p>
          <a:p>
            <a:pPr marL="57150" lvl="1" indent="0" algn="r">
              <a:spcBef>
                <a:spcPts val="0"/>
              </a:spcBef>
              <a:buSzPts val="2400"/>
              <a:buNone/>
            </a:pPr>
            <a:r>
              <a:rPr lang="es-ES" sz="1200" dirty="0">
                <a:solidFill>
                  <a:schemeClr val="tx1">
                    <a:lumMod val="65000"/>
                    <a:lumOff val="35000"/>
                  </a:schemeClr>
                </a:solidFill>
              </a:rPr>
              <a:t>(1) No existe acuerdo CNO asociado a esta estimación.</a:t>
            </a:r>
          </a:p>
          <a:p>
            <a:pPr marL="57150" lvl="1" indent="0" algn="r">
              <a:spcBef>
                <a:spcPts val="0"/>
              </a:spcBef>
              <a:buSzPts val="2400"/>
              <a:buNone/>
            </a:pPr>
            <a:r>
              <a:rPr lang="es-ES" sz="1200" dirty="0">
                <a:solidFill>
                  <a:schemeClr val="tx1">
                    <a:lumMod val="65000"/>
                    <a:lumOff val="35000"/>
                  </a:schemeClr>
                </a:solidFill>
              </a:rPr>
              <a:t>(2) Existe acuerdo CNO para estimar la variable.</a:t>
            </a:r>
          </a:p>
        </p:txBody>
      </p:sp>
    </p:spTree>
    <p:extLst>
      <p:ext uri="{BB962C8B-B14F-4D97-AF65-F5344CB8AC3E}">
        <p14:creationId xmlns:p14="http://schemas.microsoft.com/office/powerpoint/2010/main" val="3241391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ANTECEDENTES Y VARIABLES</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57150" indent="0" algn="just">
              <a:buNone/>
            </a:pPr>
            <a:r>
              <a:rPr lang="es-CO" b="1" dirty="0">
                <a:solidFill>
                  <a:schemeClr val="tx1">
                    <a:lumMod val="65000"/>
                    <a:lumOff val="35000"/>
                  </a:schemeClr>
                </a:solidFill>
              </a:rPr>
              <a:t>ANTECEDENTES – ESTUDIOS PREVIOS</a:t>
            </a:r>
          </a:p>
          <a:p>
            <a:pPr marL="176213" indent="-176213" algn="just">
              <a:buSzPct val="100000"/>
            </a:pPr>
            <a:r>
              <a:rPr lang="es-CO" dirty="0">
                <a:solidFill>
                  <a:schemeClr val="tx1">
                    <a:lumMod val="65000"/>
                    <a:lumOff val="35000"/>
                  </a:schemeClr>
                </a:solidFill>
              </a:rPr>
              <a:t>INGFOCOL (CREG – Dic </a:t>
            </a:r>
            <a:r>
              <a:rPr lang="es-ES" dirty="0">
                <a:solidFill>
                  <a:schemeClr val="tx1">
                    <a:lumMod val="65000"/>
                    <a:lumOff val="35000"/>
                  </a:schemeClr>
                </a:solidFill>
              </a:rPr>
              <a:t>de 2008).</a:t>
            </a:r>
          </a:p>
          <a:p>
            <a:pPr marL="176213" indent="0" algn="just">
              <a:buNone/>
            </a:pPr>
            <a:r>
              <a:rPr lang="es-ES" dirty="0">
                <a:solidFill>
                  <a:schemeClr val="tx1">
                    <a:lumMod val="65000"/>
                    <a:lumOff val="35000"/>
                  </a:schemeClr>
                </a:solidFill>
              </a:rPr>
              <a:t>Objeto: “Revisar, analizar, diagnosticar y proponer mejoras a los métodos de medición, adquisición de la información hidrológica y modelación relativos a las series de caudales hidrológicos utilizadas en los procesos, cálculos y análisis en el SIN …”.</a:t>
            </a:r>
          </a:p>
          <a:p>
            <a:pPr marL="354013" lvl="1" indent="-177800" algn="just">
              <a:buSzPct val="100000"/>
            </a:pPr>
            <a:r>
              <a:rPr lang="es-ES" dirty="0">
                <a:solidFill>
                  <a:schemeClr val="tx1">
                    <a:lumMod val="65000"/>
                    <a:lumOff val="35000"/>
                  </a:schemeClr>
                </a:solidFill>
              </a:rPr>
              <a:t>Recolección de la información.</a:t>
            </a:r>
          </a:p>
          <a:p>
            <a:pPr marL="354013" lvl="1" indent="-177800" algn="just">
              <a:buSzPct val="100000"/>
            </a:pPr>
            <a:r>
              <a:rPr lang="es-ES" dirty="0">
                <a:solidFill>
                  <a:schemeClr val="tx1">
                    <a:lumMod val="65000"/>
                    <a:lumOff val="35000"/>
                  </a:schemeClr>
                </a:solidFill>
              </a:rPr>
              <a:t>Revisión de los procesos de adquisición de datos que se llevan a cabo en la construcción de las series de afluentes a los embalses.</a:t>
            </a:r>
          </a:p>
          <a:p>
            <a:pPr marL="354013" lvl="1" indent="-177800" algn="just">
              <a:buSzPct val="100000"/>
            </a:pPr>
            <a:r>
              <a:rPr lang="es-ES" dirty="0">
                <a:solidFill>
                  <a:schemeClr val="tx1">
                    <a:lumMod val="65000"/>
                    <a:lumOff val="35000"/>
                  </a:schemeClr>
                </a:solidFill>
              </a:rPr>
              <a:t>Diagnóstico de las series hidrometeorológicas.</a:t>
            </a:r>
          </a:p>
          <a:p>
            <a:pPr marL="354013" lvl="1" indent="-177800" algn="just">
              <a:buSzPct val="100000"/>
            </a:pPr>
            <a:r>
              <a:rPr lang="es-ES" dirty="0">
                <a:solidFill>
                  <a:schemeClr val="tx1">
                    <a:lumMod val="65000"/>
                    <a:lumOff val="35000"/>
                  </a:schemeClr>
                </a:solidFill>
              </a:rPr>
              <a:t>Revisión de la modelación y actualización hidrológica.</a:t>
            </a:r>
          </a:p>
        </p:txBody>
      </p:sp>
    </p:spTree>
    <p:extLst>
      <p:ext uri="{BB962C8B-B14F-4D97-AF65-F5344CB8AC3E}">
        <p14:creationId xmlns:p14="http://schemas.microsoft.com/office/powerpoint/2010/main" val="3671595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ANTECEDENTES Y VARIABLES</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57150" indent="0" algn="just">
              <a:buNone/>
            </a:pPr>
            <a:r>
              <a:rPr lang="es-CO" b="1" dirty="0">
                <a:solidFill>
                  <a:schemeClr val="tx1">
                    <a:lumMod val="65000"/>
                    <a:lumOff val="35000"/>
                  </a:schemeClr>
                </a:solidFill>
              </a:rPr>
              <a:t>ANTECEDENTES – ESTUDIOS PREVIOS</a:t>
            </a:r>
          </a:p>
          <a:p>
            <a:pPr marL="166688" indent="-166688" algn="just">
              <a:buSzPct val="100000"/>
            </a:pPr>
            <a:r>
              <a:rPr lang="es-CO" dirty="0">
                <a:solidFill>
                  <a:schemeClr val="tx1">
                    <a:lumMod val="65000"/>
                    <a:lumOff val="35000"/>
                  </a:schemeClr>
                </a:solidFill>
              </a:rPr>
              <a:t>Contrato CNO – UNAL (2018)</a:t>
            </a:r>
          </a:p>
          <a:p>
            <a:pPr marL="176213" indent="0" algn="just">
              <a:buNone/>
            </a:pPr>
            <a:r>
              <a:rPr lang="es-ES" sz="1700" dirty="0">
                <a:solidFill>
                  <a:schemeClr val="tx1">
                    <a:lumMod val="65000"/>
                    <a:lumOff val="35000"/>
                  </a:schemeClr>
                </a:solidFill>
              </a:rPr>
              <a:t>Objeto: “Estimación de los rangos de las incertidumbres asociadas a los balances energéticos del Sistema Interconectado Nacional”.</a:t>
            </a:r>
          </a:p>
          <a:p>
            <a:pPr marL="176213" indent="0" algn="just">
              <a:buNone/>
            </a:pPr>
            <a:r>
              <a:rPr lang="es-ES" sz="1700" dirty="0">
                <a:solidFill>
                  <a:schemeClr val="tx1">
                    <a:lumMod val="65000"/>
                    <a:lumOff val="35000"/>
                  </a:schemeClr>
                </a:solidFill>
              </a:rPr>
              <a:t>Conclusiones:</a:t>
            </a:r>
          </a:p>
          <a:p>
            <a:pPr marL="176213" indent="0" algn="just">
              <a:buNone/>
            </a:pPr>
            <a:r>
              <a:rPr lang="es-ES" sz="1700" dirty="0">
                <a:solidFill>
                  <a:schemeClr val="tx1">
                    <a:lumMod val="65000"/>
                    <a:lumOff val="35000"/>
                  </a:schemeClr>
                </a:solidFill>
              </a:rPr>
              <a:t>“Sólo a partir de mediciones confiables es posible establecer qué variables son importantes o no y cuáles son las que aportan mayor incertidumbre en el balance de energía – desbalance”.</a:t>
            </a:r>
          </a:p>
          <a:p>
            <a:pPr marL="176213" indent="0" algn="just">
              <a:buNone/>
            </a:pPr>
            <a:r>
              <a:rPr lang="es-ES" sz="1700" dirty="0">
                <a:solidFill>
                  <a:schemeClr val="tx1">
                    <a:lumMod val="65000"/>
                    <a:lumOff val="35000"/>
                  </a:schemeClr>
                </a:solidFill>
              </a:rPr>
              <a:t>“Es indispensable medir y documentar de manera clara y precisa cada procedimiento de medición, procesamiento y almacenamiento posterior de la información cuantificada para cada variable”.</a:t>
            </a:r>
            <a:endParaRPr lang="es-CO" sz="1700" dirty="0">
              <a:solidFill>
                <a:schemeClr val="tx1">
                  <a:lumMod val="65000"/>
                  <a:lumOff val="35000"/>
                </a:schemeClr>
              </a:solidFill>
            </a:endParaRPr>
          </a:p>
        </p:txBody>
      </p:sp>
    </p:spTree>
    <p:extLst>
      <p:ext uri="{BB962C8B-B14F-4D97-AF65-F5344CB8AC3E}">
        <p14:creationId xmlns:p14="http://schemas.microsoft.com/office/powerpoint/2010/main" val="2154388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p:txBody>
          <a:bodyPr/>
          <a:lstStyle/>
          <a:p>
            <a:r>
              <a:rPr lang="es-ES" dirty="0">
                <a:solidFill>
                  <a:srgbClr val="0033CC"/>
                </a:solidFill>
              </a:rPr>
              <a:t>Reglamento de Medición</a:t>
            </a:r>
            <a:endParaRPr lang="es-CO" dirty="0">
              <a:solidFill>
                <a:srgbClr val="0033CC"/>
              </a:solidFill>
            </a:endParaRPr>
          </a:p>
        </p:txBody>
      </p:sp>
      <p:graphicFrame>
        <p:nvGraphicFramePr>
          <p:cNvPr id="6" name="Diagrama 5">
            <a:extLst>
              <a:ext uri="{FF2B5EF4-FFF2-40B4-BE49-F238E27FC236}">
                <a16:creationId xmlns:a16="http://schemas.microsoft.com/office/drawing/2014/main" id="{AB436775-0B4C-4DCD-A404-1FC5288193C3}"/>
              </a:ext>
            </a:extLst>
          </p:cNvPr>
          <p:cNvGraphicFramePr/>
          <p:nvPr>
            <p:extLst>
              <p:ext uri="{D42A27DB-BD31-4B8C-83A1-F6EECF244321}">
                <p14:modId xmlns:p14="http://schemas.microsoft.com/office/powerpoint/2010/main" val="4201787470"/>
              </p:ext>
            </p:extLst>
          </p:nvPr>
        </p:nvGraphicFramePr>
        <p:xfrm>
          <a:off x="457200" y="1737360"/>
          <a:ext cx="8229600" cy="39502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texto 3">
            <a:extLst>
              <a:ext uri="{FF2B5EF4-FFF2-40B4-BE49-F238E27FC236}">
                <a16:creationId xmlns:a16="http://schemas.microsoft.com/office/drawing/2014/main" id="{3F5D392E-936D-4E09-B73D-F49188FAD96B}"/>
              </a:ext>
            </a:extLst>
          </p:cNvPr>
          <p:cNvSpPr txBox="1">
            <a:spLocks/>
          </p:cNvSpPr>
          <p:nvPr/>
        </p:nvSpPr>
        <p:spPr>
          <a:xfrm>
            <a:off x="457200" y="5687568"/>
            <a:ext cx="8229600" cy="605077"/>
          </a:xfrm>
          <a:prstGeom prst="rect">
            <a:avLst/>
          </a:prstGeom>
          <a:noFill/>
          <a:ln>
            <a:noFill/>
          </a:ln>
        </p:spPr>
        <p:txBody>
          <a:bodyPr spcFirstLastPara="1" wrap="square" lIns="90000" tIns="46800" rIns="90000" bIns="46800" anchor="t" anchorCtr="0">
            <a:noAutofit/>
          </a:bodyPr>
          <a:lstStyle>
            <a:defPPr marR="0" lvl="0" algn="l" rtl="0">
              <a:lnSpc>
                <a:spcPct val="100000"/>
              </a:lnSpc>
              <a:spcBef>
                <a:spcPts val="0"/>
              </a:spcBef>
              <a:spcAft>
                <a:spcPts val="0"/>
              </a:spcAft>
            </a:defPPr>
            <a:lvl1pPr marL="342900" marR="0" lvl="0" indent="-285750" algn="l" rtl="0" eaLnBrk="1" hangingPunct="1">
              <a:lnSpc>
                <a:spcPct val="100000"/>
              </a:lnSpc>
              <a:spcBef>
                <a:spcPts val="600"/>
              </a:spcBef>
              <a:spcAft>
                <a:spcPts val="0"/>
              </a:spcAft>
              <a:buClr>
                <a:srgbClr val="000000"/>
              </a:buClr>
              <a:buSzPts val="2400"/>
              <a:buFont typeface="Times New Roman"/>
              <a:buChar char="•"/>
              <a:defRPr sz="1800" b="0" i="0" u="none" strike="noStrike" cap="none">
                <a:solidFill>
                  <a:srgbClr val="000000"/>
                </a:solidFill>
                <a:latin typeface="Arial"/>
                <a:ea typeface="Arial"/>
                <a:cs typeface="Arial"/>
                <a:sym typeface="Arial"/>
              </a:defRPr>
            </a:lvl1pPr>
            <a:lvl2pPr marL="685800" marR="0" lvl="1" indent="-266700" algn="l" rtl="0" eaLnBrk="1" hangingPunct="1">
              <a:lnSpc>
                <a:spcPct val="100000"/>
              </a:lnSpc>
              <a:spcBef>
                <a:spcPts val="525"/>
              </a:spcBef>
              <a:spcAft>
                <a:spcPts val="0"/>
              </a:spcAft>
              <a:buClr>
                <a:srgbClr val="000000"/>
              </a:buClr>
              <a:buSzPts val="2000"/>
              <a:buFont typeface="Times New Roman"/>
              <a:buChar char="–"/>
              <a:defRPr sz="1500" b="0" i="0" u="none" strike="noStrike" cap="none">
                <a:solidFill>
                  <a:srgbClr val="000000"/>
                </a:solidFill>
                <a:latin typeface="Arial"/>
                <a:ea typeface="Arial"/>
                <a:cs typeface="Arial"/>
                <a:sym typeface="Arial"/>
              </a:defRPr>
            </a:lvl2pPr>
            <a:lvl3pPr marL="1028700" marR="0" lvl="2" indent="-257175" algn="l" rtl="0" eaLnBrk="1" hangingPunct="1">
              <a:lnSpc>
                <a:spcPct val="100000"/>
              </a:lnSpc>
              <a:spcBef>
                <a:spcPts val="450"/>
              </a:spcBef>
              <a:spcAft>
                <a:spcPts val="0"/>
              </a:spcAft>
              <a:buClr>
                <a:srgbClr val="000000"/>
              </a:buClr>
              <a:buSzPts val="1800"/>
              <a:buFont typeface="Times New Roman"/>
              <a:buChar char="•"/>
              <a:defRPr sz="1350" b="0" i="0" u="none" strike="noStrike" cap="none">
                <a:solidFill>
                  <a:srgbClr val="000000"/>
                </a:solidFill>
                <a:latin typeface="Arial"/>
                <a:ea typeface="Arial"/>
                <a:cs typeface="Arial"/>
                <a:sym typeface="Arial"/>
              </a:defRPr>
            </a:lvl3pPr>
            <a:lvl4pPr marL="1371600" marR="0" lvl="3"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4pPr>
            <a:lvl5pPr marL="1714500" marR="0" lvl="4" indent="-247650" algn="l" rtl="0" eaLnBrk="1" hangingPunct="1">
              <a:lnSpc>
                <a:spcPct val="100000"/>
              </a:lnSpc>
              <a:spcBef>
                <a:spcPts val="375"/>
              </a:spcBef>
              <a:spcAft>
                <a:spcPts val="0"/>
              </a:spcAft>
              <a:buClr>
                <a:srgbClr val="000000"/>
              </a:buClr>
              <a:buSzPts val="1600"/>
              <a:buFont typeface="Times New Roman"/>
              <a:buChar char="»"/>
              <a:defRPr sz="1200" b="0" i="0" u="none" strike="noStrike" cap="none">
                <a:solidFill>
                  <a:srgbClr val="000000"/>
                </a:solidFill>
                <a:latin typeface="Arial"/>
                <a:ea typeface="Arial"/>
                <a:cs typeface="Arial"/>
                <a:sym typeface="Arial"/>
              </a:defRPr>
            </a:lvl5pPr>
            <a:lvl6pPr marL="2057400" marR="0" lvl="5"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6pPr>
            <a:lvl7pPr marL="2400300" marR="0" lvl="6"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7pPr>
            <a:lvl8pPr marL="2743200" marR="0" lvl="7"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8pPr>
            <a:lvl9pPr marL="3086100" marR="0" lvl="8" indent="-171450" algn="l" rtl="0" eaLnBrk="1" hangingPunct="1">
              <a:lnSpc>
                <a:spcPct val="100000"/>
              </a:lnSpc>
              <a:spcBef>
                <a:spcPts val="375"/>
              </a:spcBef>
              <a:spcAft>
                <a:spcPts val="0"/>
              </a:spcAft>
              <a:buClr>
                <a:srgbClr val="000000"/>
              </a:buClr>
              <a:buSzPts val="1400"/>
              <a:buFont typeface="Arial"/>
              <a:buNone/>
              <a:defRPr sz="1200" b="0" i="0" u="none" strike="noStrike" cap="none">
                <a:solidFill>
                  <a:srgbClr val="000000"/>
                </a:solidFill>
                <a:latin typeface="Arial"/>
                <a:ea typeface="Arial"/>
                <a:cs typeface="Arial"/>
                <a:sym typeface="Arial"/>
              </a:defRPr>
            </a:lvl9pPr>
          </a:lstStyle>
          <a:p>
            <a:pPr marL="57150" indent="0" algn="r">
              <a:buFont typeface="Times New Roman"/>
              <a:buNone/>
            </a:pPr>
            <a:r>
              <a:rPr lang="es-ES" sz="1200" kern="0" dirty="0">
                <a:solidFill>
                  <a:schemeClr val="tx1">
                    <a:lumMod val="65000"/>
                    <a:lumOff val="35000"/>
                  </a:schemeClr>
                </a:solidFill>
              </a:rPr>
              <a:t>(1) Documentos entregados por CNO – XM a la CREG</a:t>
            </a:r>
          </a:p>
          <a:p>
            <a:pPr marL="57150" indent="0" algn="r">
              <a:buFont typeface="Times New Roman"/>
              <a:buNone/>
            </a:pPr>
            <a:r>
              <a:rPr lang="es-ES" sz="1200" kern="0" dirty="0">
                <a:solidFill>
                  <a:schemeClr val="tx1">
                    <a:lumMod val="65000"/>
                    <a:lumOff val="35000"/>
                  </a:schemeClr>
                </a:solidFill>
              </a:rPr>
              <a:t>(2) Documentos entregados sólo por el CNO a la CREG, pues XM entregó una versión distinta</a:t>
            </a:r>
            <a:endParaRPr lang="es-CO" sz="1200" kern="0" dirty="0">
              <a:solidFill>
                <a:schemeClr val="tx1">
                  <a:lumMod val="65000"/>
                  <a:lumOff val="35000"/>
                </a:schemeClr>
              </a:solidFill>
            </a:endParaRPr>
          </a:p>
        </p:txBody>
      </p:sp>
    </p:spTree>
    <p:extLst>
      <p:ext uri="{BB962C8B-B14F-4D97-AF65-F5344CB8AC3E}">
        <p14:creationId xmlns:p14="http://schemas.microsoft.com/office/powerpoint/2010/main" val="2705020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C55C8-2DC6-4A11-A943-AC860BFA2373}"/>
              </a:ext>
            </a:extLst>
          </p:cNvPr>
          <p:cNvSpPr>
            <a:spLocks noGrp="1"/>
          </p:cNvSpPr>
          <p:nvPr>
            <p:ph type="title"/>
          </p:nvPr>
        </p:nvSpPr>
        <p:spPr>
          <a:noFill/>
          <a:ln>
            <a:noFill/>
          </a:ln>
        </p:spPr>
        <p:txBody>
          <a:bodyPr spcFirstLastPara="1" wrap="square" lIns="90000" tIns="46800" rIns="90000" bIns="46800" anchor="ctr" anchorCtr="0">
            <a:noAutofit/>
          </a:bodyPr>
          <a:lstStyle/>
          <a:p>
            <a:r>
              <a:rPr lang="es-ES" dirty="0">
                <a:solidFill>
                  <a:srgbClr val="0033CC"/>
                </a:solidFill>
              </a:rPr>
              <a:t>Reglamento de Medición</a:t>
            </a:r>
            <a:endParaRPr lang="es-CO" dirty="0">
              <a:solidFill>
                <a:srgbClr val="0033CC"/>
              </a:solidFill>
            </a:endParaRPr>
          </a:p>
        </p:txBody>
      </p:sp>
      <p:sp>
        <p:nvSpPr>
          <p:cNvPr id="3" name="Marcador de texto 2">
            <a:extLst>
              <a:ext uri="{FF2B5EF4-FFF2-40B4-BE49-F238E27FC236}">
                <a16:creationId xmlns:a16="http://schemas.microsoft.com/office/drawing/2014/main" id="{2E830F57-10A0-419F-BAC7-CE32DB6788D4}"/>
              </a:ext>
            </a:extLst>
          </p:cNvPr>
          <p:cNvSpPr>
            <a:spLocks noGrp="1"/>
          </p:cNvSpPr>
          <p:nvPr>
            <p:ph type="body" idx="1"/>
          </p:nvPr>
        </p:nvSpPr>
        <p:spPr>
          <a:xfrm>
            <a:off x="457200" y="1535113"/>
            <a:ext cx="8229600" cy="639762"/>
          </a:xfrm>
        </p:spPr>
        <p:txBody>
          <a:bodyPr/>
          <a:lstStyle/>
          <a:p>
            <a:r>
              <a:rPr lang="es-ES" dirty="0">
                <a:solidFill>
                  <a:srgbClr val="0070C0"/>
                </a:solidFill>
              </a:rPr>
              <a:t>INFORMACIÓN GENERAL</a:t>
            </a:r>
            <a:endParaRPr lang="es-CO" dirty="0">
              <a:solidFill>
                <a:srgbClr val="0070C0"/>
              </a:solidFill>
            </a:endParaRPr>
          </a:p>
        </p:txBody>
      </p:sp>
      <p:sp>
        <p:nvSpPr>
          <p:cNvPr id="4" name="Marcador de texto 3">
            <a:extLst>
              <a:ext uri="{FF2B5EF4-FFF2-40B4-BE49-F238E27FC236}">
                <a16:creationId xmlns:a16="http://schemas.microsoft.com/office/drawing/2014/main" id="{74134711-FD5C-4EC7-9FF8-1E800FBCBE72}"/>
              </a:ext>
            </a:extLst>
          </p:cNvPr>
          <p:cNvSpPr>
            <a:spLocks noGrp="1"/>
          </p:cNvSpPr>
          <p:nvPr>
            <p:ph type="body" idx="2"/>
          </p:nvPr>
        </p:nvSpPr>
        <p:spPr>
          <a:xfrm>
            <a:off x="457200" y="2174875"/>
            <a:ext cx="8229600" cy="3951288"/>
          </a:xfrm>
        </p:spPr>
        <p:txBody>
          <a:bodyPr/>
          <a:lstStyle/>
          <a:p>
            <a:pPr marL="176213" indent="-176213" algn="just">
              <a:buSzPct val="100000"/>
            </a:pPr>
            <a:r>
              <a:rPr lang="es-ES" dirty="0">
                <a:solidFill>
                  <a:schemeClr val="tx1">
                    <a:lumMod val="65000"/>
                    <a:lumOff val="35000"/>
                  </a:schemeClr>
                </a:solidFill>
              </a:rPr>
              <a:t>Circular CNO 032 del 20 de junio de 2019.</a:t>
            </a:r>
          </a:p>
          <a:p>
            <a:pPr marL="176213" indent="0" algn="just">
              <a:buNone/>
            </a:pPr>
            <a:r>
              <a:rPr lang="es-ES" dirty="0">
                <a:solidFill>
                  <a:schemeClr val="tx1">
                    <a:lumMod val="65000"/>
                    <a:lumOff val="35000"/>
                  </a:schemeClr>
                </a:solidFill>
              </a:rPr>
              <a:t>Recopilar la información disponible para implementar las recomendaciones de la UNAL y hacer un inventario de los métodos de medida y estimación de las variables reportadas al CND.</a:t>
            </a:r>
          </a:p>
          <a:p>
            <a:pPr marL="354013" lvl="1" indent="-177800" algn="just">
              <a:buSzPct val="100000"/>
            </a:pPr>
            <a:r>
              <a:rPr lang="es-ES" dirty="0">
                <a:solidFill>
                  <a:schemeClr val="tx1">
                    <a:lumMod val="65000"/>
                    <a:lumOff val="35000"/>
                  </a:schemeClr>
                </a:solidFill>
              </a:rPr>
              <a:t>Topología y elementos hidráulicos que la componen.</a:t>
            </a:r>
          </a:p>
          <a:p>
            <a:pPr marL="354013" lvl="1" indent="-177800" algn="just">
              <a:buSzPct val="100000"/>
            </a:pPr>
            <a:r>
              <a:rPr lang="es-ES" dirty="0">
                <a:solidFill>
                  <a:schemeClr val="tx1">
                    <a:lumMod val="65000"/>
                    <a:lumOff val="35000"/>
                  </a:schemeClr>
                </a:solidFill>
              </a:rPr>
              <a:t>Variables asociadas a la topología y/o reportadas al CND.</a:t>
            </a:r>
          </a:p>
          <a:p>
            <a:pPr marL="354013" lvl="1" indent="-177800" algn="just">
              <a:buSzPct val="100000"/>
            </a:pPr>
            <a:r>
              <a:rPr lang="es-ES" dirty="0">
                <a:solidFill>
                  <a:schemeClr val="tx1">
                    <a:lumMod val="65000"/>
                    <a:lumOff val="35000"/>
                  </a:schemeClr>
                </a:solidFill>
              </a:rPr>
              <a:t>Método de medición y/o estimación de cada variable.</a:t>
            </a:r>
          </a:p>
          <a:p>
            <a:pPr marL="354013" lvl="1" indent="-177800" algn="just">
              <a:buSzPct val="100000"/>
            </a:pPr>
            <a:r>
              <a:rPr lang="es-ES" dirty="0">
                <a:solidFill>
                  <a:schemeClr val="tx1">
                    <a:lumMod val="65000"/>
                    <a:lumOff val="35000"/>
                  </a:schemeClr>
                </a:solidFill>
              </a:rPr>
              <a:t>Incertidumbre asociada al dato reportado.</a:t>
            </a:r>
          </a:p>
          <a:p>
            <a:pPr marL="354013" lvl="1" indent="-177800" algn="just">
              <a:buSzPct val="100000"/>
            </a:pPr>
            <a:r>
              <a:rPr lang="es-ES" dirty="0">
                <a:solidFill>
                  <a:schemeClr val="tx1">
                    <a:lumMod val="65000"/>
                    <a:lumOff val="35000"/>
                  </a:schemeClr>
                </a:solidFill>
              </a:rPr>
              <a:t>Destino de las descargas no turbinadas en caso de tenerlas.</a:t>
            </a:r>
          </a:p>
          <a:p>
            <a:pPr marL="354013" lvl="1" indent="-177800" algn="just">
              <a:buSzPct val="100000"/>
            </a:pPr>
            <a:r>
              <a:rPr lang="es-ES" dirty="0">
                <a:solidFill>
                  <a:schemeClr val="tx1">
                    <a:lumMod val="65000"/>
                    <a:lumOff val="35000"/>
                  </a:schemeClr>
                </a:solidFill>
              </a:rPr>
              <a:t>Extracciones del recurso que se dan aguas arriba del punto de captación.</a:t>
            </a:r>
          </a:p>
          <a:p>
            <a:pPr marL="176213" indent="-176213" algn="just">
              <a:buSzPct val="100000"/>
            </a:pPr>
            <a:r>
              <a:rPr lang="es-ES" dirty="0">
                <a:solidFill>
                  <a:schemeClr val="tx1">
                    <a:lumMod val="65000"/>
                    <a:lumOff val="35000"/>
                  </a:schemeClr>
                </a:solidFill>
              </a:rPr>
              <a:t>Usos actuales de la información de variables hídricas para el planeamiento y la operación del Sistema.</a:t>
            </a:r>
          </a:p>
          <a:p>
            <a:pPr algn="just"/>
            <a:endParaRPr lang="es-CO" dirty="0">
              <a:solidFill>
                <a:schemeClr val="tx1">
                  <a:lumMod val="65000"/>
                  <a:lumOff val="35000"/>
                </a:schemeClr>
              </a:solidFill>
            </a:endParaRPr>
          </a:p>
        </p:txBody>
      </p:sp>
    </p:spTree>
    <p:extLst>
      <p:ext uri="{BB962C8B-B14F-4D97-AF65-F5344CB8AC3E}">
        <p14:creationId xmlns:p14="http://schemas.microsoft.com/office/powerpoint/2010/main" val="316804272"/>
      </p:ext>
    </p:extLst>
  </p:cSld>
  <p:clrMapOvr>
    <a:masterClrMapping/>
  </p:clrMapOvr>
</p:sld>
</file>

<file path=ppt/theme/theme1.xml><?xml version="1.0" encoding="utf-8"?>
<a:theme xmlns:a="http://schemas.openxmlformats.org/drawingml/2006/main" name="Reglamento de Medición CNO">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234B6F753C52164FB1D554AAB843CFC0" ma:contentTypeVersion="13" ma:contentTypeDescription="Crear nuevo documento." ma:contentTypeScope="" ma:versionID="caa6291cd0a87e67a946e031786b7655">
  <xsd:schema xmlns:xsd="http://www.w3.org/2001/XMLSchema" xmlns:xs="http://www.w3.org/2001/XMLSchema" xmlns:p="http://schemas.microsoft.com/office/2006/metadata/properties" xmlns:ns3="ad235908-71e9-4a93-8573-0051611839c1" xmlns:ns4="da22d1dd-5ebb-4fec-87c6-eff43ee1d269" targetNamespace="http://schemas.microsoft.com/office/2006/metadata/properties" ma:root="true" ma:fieldsID="5de5b3bc071a0d850cb3db3645955819" ns3:_="" ns4:_="">
    <xsd:import namespace="ad235908-71e9-4a93-8573-0051611839c1"/>
    <xsd:import namespace="da22d1dd-5ebb-4fec-87c6-eff43ee1d269"/>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235908-71e9-4a93-8573-0051611839c1" elementFormDefault="qualified">
    <xsd:import namespace="http://schemas.microsoft.com/office/2006/documentManagement/types"/>
    <xsd:import namespace="http://schemas.microsoft.com/office/infopath/2007/PartnerControls"/>
    <xsd:element name="SharedWithUsers" ma:index="8" nillable="true" ma:displayName="Compartid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description="" ma:internalName="SharedWithDetails" ma:readOnly="true">
      <xsd:simpleType>
        <xsd:restriction base="dms:Note">
          <xsd:maxLength value="255"/>
        </xsd:restriction>
      </xsd:simpleType>
    </xsd:element>
    <xsd:element name="SharingHintHash" ma:index="10" nillable="true" ma:displayName="Hash de la sugerencia para compartir"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a22d1dd-5ebb-4fec-87c6-eff43ee1d269"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416E68D-E415-452B-A73A-ABB8865058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235908-71e9-4a93-8573-0051611839c1"/>
    <ds:schemaRef ds:uri="da22d1dd-5ebb-4fec-87c6-eff43ee1d2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78DD93B-286C-4CE8-8E6D-882F78C2B812}">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ad235908-71e9-4a93-8573-0051611839c1"/>
    <ds:schemaRef ds:uri="da22d1dd-5ebb-4fec-87c6-eff43ee1d269"/>
    <ds:schemaRef ds:uri="http://www.w3.org/XML/1998/namespace"/>
    <ds:schemaRef ds:uri="http://purl.org/dc/dcmitype/"/>
  </ds:schemaRefs>
</ds:datastoreItem>
</file>

<file path=customXml/itemProps3.xml><?xml version="1.0" encoding="utf-8"?>
<ds:datastoreItem xmlns:ds="http://schemas.openxmlformats.org/officeDocument/2006/customXml" ds:itemID="{EE3F9034-4270-44FA-B1E1-050EC8BEB36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Caudal Ambiental</Template>
  <TotalTime>5365</TotalTime>
  <Words>3392</Words>
  <Application>Microsoft Office PowerPoint</Application>
  <PresentationFormat>Presentación en pantalla (4:3)</PresentationFormat>
  <Paragraphs>264</Paragraphs>
  <Slides>39</Slides>
  <Notes>12</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39</vt:i4>
      </vt:variant>
    </vt:vector>
  </HeadingPairs>
  <TitlesOfParts>
    <vt:vector size="43" baseType="lpstr">
      <vt:lpstr>Arial</vt:lpstr>
      <vt:lpstr>Times New Roman</vt:lpstr>
      <vt:lpstr>Trebuchet MS</vt:lpstr>
      <vt:lpstr>Reglamento de Medición CNO</vt:lpstr>
      <vt:lpstr>Presentación de PowerPoint</vt:lpstr>
      <vt:lpstr>Reglamento de Medición</vt:lpstr>
      <vt:lpstr>Reglamento de Medición</vt:lpstr>
      <vt:lpstr>Reglamento de Medición</vt:lpstr>
      <vt:lpstr>Reglamento de Medición</vt:lpstr>
      <vt:lpstr>Reglamento de Medición</vt:lpstr>
      <vt:lpstr>Reglamento de Medición</vt:lpstr>
      <vt:lpstr>Reglamento de Medición</vt:lpstr>
      <vt:lpstr>Reglamento de Medición</vt:lpstr>
      <vt:lpstr>Reglamento de Medición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Reglamento de Medición</vt:lpstr>
      <vt:lpstr>Reglamento de Medición</vt:lpstr>
      <vt:lpstr>Reglamento de Medición</vt:lpstr>
      <vt:lpstr>Reglamento de Medición</vt:lpstr>
      <vt:lpstr>Presentación UNIANDES</vt:lpstr>
      <vt:lpstr>Comentarios a Documentos entregados por XM</vt:lpstr>
      <vt:lpstr>Reglamento de Medición</vt:lpstr>
      <vt:lpstr>Reglamento de Medición</vt:lpstr>
      <vt:lpstr>Reglamento de Medición</vt:lpstr>
      <vt:lpstr>Reglamento de Medición</vt:lpstr>
      <vt:lpstr>Reglamento de Medición</vt:lpstr>
      <vt:lpstr>Reglamento de Medición</vt:lpstr>
      <vt:lpstr>Reglamento de Medición</vt:lpstr>
      <vt:lpstr>Reglamento de Medición</vt:lpstr>
      <vt:lpstr>Reglamento de Medición</vt:lpstr>
      <vt:lpstr>Reglamento de Medición</vt:lpstr>
      <vt:lpstr>Reglamento de Medición</vt:lpstr>
      <vt:lpstr>Reglamento de Medición</vt:lpstr>
      <vt:lpstr>Reglamento de Medición</vt:lpstr>
      <vt:lpstr>Reglamento de Medición</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Giovannni Bernal</dc:creator>
  <cp:lastModifiedBy>ALBERTO OLARTE</cp:lastModifiedBy>
  <cp:revision>95</cp:revision>
  <dcterms:created xsi:type="dcterms:W3CDTF">2008-10-01T20:44:13Z</dcterms:created>
  <dcterms:modified xsi:type="dcterms:W3CDTF">2020-11-09T14:35:04Z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0x010100234B6F753C52164FB1D554AAB843CFC0</vt:lpwstr>
  </property>
</Properties>
</file>