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19"/>
  </p:notesMasterIdLst>
  <p:handoutMasterIdLst>
    <p:handoutMasterId r:id="rId20"/>
  </p:handoutMasterIdLst>
  <p:sldIdLst>
    <p:sldId id="413" r:id="rId2"/>
    <p:sldId id="280" r:id="rId3"/>
    <p:sldId id="403" r:id="rId4"/>
    <p:sldId id="405" r:id="rId5"/>
    <p:sldId id="393" r:id="rId6"/>
    <p:sldId id="398" r:id="rId7"/>
    <p:sldId id="399" r:id="rId8"/>
    <p:sldId id="400" r:id="rId9"/>
    <p:sldId id="401" r:id="rId10"/>
    <p:sldId id="406" r:id="rId11"/>
    <p:sldId id="408" r:id="rId12"/>
    <p:sldId id="409" r:id="rId13"/>
    <p:sldId id="410" r:id="rId14"/>
    <p:sldId id="411" r:id="rId15"/>
    <p:sldId id="412" r:id="rId16"/>
    <p:sldId id="407" r:id="rId17"/>
    <p:sldId id="396" r:id="rId18"/>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guide id="3" orient="horz" pos="1728" userDrawn="1">
          <p15:clr>
            <a:srgbClr val="A4A3A4"/>
          </p15:clr>
        </p15:guide>
        <p15:guide id="4" orient="horz" pos="1296" userDrawn="1">
          <p15:clr>
            <a:srgbClr val="A4A3A4"/>
          </p15:clr>
        </p15:guide>
        <p15:guide id="5" orient="horz" pos="864" userDrawn="1">
          <p15:clr>
            <a:srgbClr val="A4A3A4"/>
          </p15:clr>
        </p15:guide>
        <p15:guide id="6" orient="horz" pos="434" userDrawn="1">
          <p15:clr>
            <a:srgbClr val="A4A3A4"/>
          </p15:clr>
        </p15:guide>
        <p15:guide id="7" orient="horz" pos="2590" userDrawn="1">
          <p15:clr>
            <a:srgbClr val="A4A3A4"/>
          </p15:clr>
        </p15:guide>
        <p15:guide id="8" orient="horz" pos="3022" userDrawn="1">
          <p15:clr>
            <a:srgbClr val="A4A3A4"/>
          </p15:clr>
        </p15:guide>
        <p15:guide id="9" orient="horz" pos="3454" userDrawn="1">
          <p15:clr>
            <a:srgbClr val="A4A3A4"/>
          </p15:clr>
        </p15:guide>
        <p15:guide id="10" orient="horz" pos="3884" userDrawn="1">
          <p15:clr>
            <a:srgbClr val="A4A3A4"/>
          </p15:clr>
        </p15:guide>
        <p15:guide id="11" pos="3359" userDrawn="1">
          <p15:clr>
            <a:srgbClr val="A4A3A4"/>
          </p15:clr>
        </p15:guide>
        <p15:guide id="12" pos="2880" userDrawn="1">
          <p15:clr>
            <a:srgbClr val="A4A3A4"/>
          </p15:clr>
        </p15:guide>
        <p15:guide id="13" pos="2398" userDrawn="1">
          <p15:clr>
            <a:srgbClr val="A4A3A4"/>
          </p15:clr>
        </p15:guide>
        <p15:guide id="14" pos="1920" userDrawn="1">
          <p15:clr>
            <a:srgbClr val="A4A3A4"/>
          </p15:clr>
        </p15:guide>
        <p15:guide id="15" pos="1438" userDrawn="1">
          <p15:clr>
            <a:srgbClr val="A4A3A4"/>
          </p15:clr>
        </p15:guide>
        <p15:guide id="16" pos="960" userDrawn="1">
          <p15:clr>
            <a:srgbClr val="A4A3A4"/>
          </p15:clr>
        </p15:guide>
        <p15:guide id="17" pos="479" userDrawn="1">
          <p15:clr>
            <a:srgbClr val="A4A3A4"/>
          </p15:clr>
        </p15:guide>
        <p15:guide id="18" pos="4320" userDrawn="1">
          <p15:clr>
            <a:srgbClr val="A4A3A4"/>
          </p15:clr>
        </p15:guide>
        <p15:guide id="19" pos="4798" userDrawn="1">
          <p15:clr>
            <a:srgbClr val="A4A3A4"/>
          </p15:clr>
        </p15:guide>
        <p15:guide id="20" pos="5278" userDrawn="1">
          <p15:clr>
            <a:srgbClr val="A4A3A4"/>
          </p15:clr>
        </p15:guide>
        <p15:guide id="21" pos="5756" userDrawn="1">
          <p15:clr>
            <a:srgbClr val="A4A3A4"/>
          </p15:clr>
        </p15:guide>
        <p15:guide id="22" pos="6236" userDrawn="1">
          <p15:clr>
            <a:srgbClr val="A4A3A4"/>
          </p15:clr>
        </p15:guide>
        <p15:guide id="23" pos="6718" userDrawn="1">
          <p15:clr>
            <a:srgbClr val="A4A3A4"/>
          </p15:clr>
        </p15:guide>
        <p15:guide id="24" pos="7198" userDrawn="1">
          <p15:clr>
            <a:srgbClr val="A4A3A4"/>
          </p15:clr>
        </p15:guide>
        <p15:guide id="25" orient="horz" pos="2152">
          <p15:clr>
            <a:srgbClr val="A4A3A4"/>
          </p15:clr>
        </p15:guide>
        <p15:guide id="26" orient="horz" pos="87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2"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71401"/>
    <a:srgbClr val="FE570D"/>
    <a:srgbClr val="F33607"/>
    <a:srgbClr val="55BD5A"/>
    <a:srgbClr val="028C59"/>
    <a:srgbClr val="40B9E6"/>
    <a:srgbClr val="0655FA"/>
    <a:srgbClr val="FE0F64"/>
    <a:srgbClr val="EDEEE8"/>
  </p:clrMru>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3031" autoAdjust="0"/>
  </p:normalViewPr>
  <p:slideViewPr>
    <p:cSldViewPr snapToGrid="0" snapToObjects="1">
      <p:cViewPr varScale="1">
        <p:scale>
          <a:sx n="48" d="100"/>
          <a:sy n="48" d="100"/>
        </p:scale>
        <p:origin x="34" y="439"/>
      </p:cViewPr>
      <p:guideLst>
        <p:guide pos="3840"/>
        <p:guide orient="horz" pos="2160"/>
        <p:guide orient="horz" pos="1728"/>
        <p:guide orient="horz" pos="1296"/>
        <p:guide orient="horz" pos="864"/>
        <p:guide orient="horz" pos="434"/>
        <p:guide orient="horz" pos="2590"/>
        <p:guide orient="horz" pos="3022"/>
        <p:guide orient="horz" pos="3454"/>
        <p:guide orient="horz" pos="3884"/>
        <p:guide pos="3359"/>
        <p:guide pos="2880"/>
        <p:guide pos="2398"/>
        <p:guide pos="1920"/>
        <p:guide pos="1438"/>
        <p:guide pos="960"/>
        <p:guide pos="479"/>
        <p:guide pos="4320"/>
        <p:guide pos="4798"/>
        <p:guide pos="5278"/>
        <p:guide pos="5756"/>
        <p:guide pos="6236"/>
        <p:guide pos="6718"/>
        <p:guide pos="7198"/>
        <p:guide orient="horz" pos="2152"/>
        <p:guide orient="horz" pos="870"/>
      </p:guideLst>
    </p:cSldViewPr>
  </p:slideViewPr>
  <p:outlineViewPr>
    <p:cViewPr>
      <p:scale>
        <a:sx n="33" d="100"/>
        <a:sy n="33" d="100"/>
      </p:scale>
      <p:origin x="0" y="-4392"/>
    </p:cViewPr>
  </p:outlineViewPr>
  <p:notesTextViewPr>
    <p:cViewPr>
      <p:scale>
        <a:sx n="1" d="1"/>
        <a:sy n="1" d="1"/>
      </p:scale>
      <p:origin x="0" y="0"/>
    </p:cViewPr>
  </p:notesTextViewPr>
  <p:sorterViewPr>
    <p:cViewPr varScale="1">
      <p:scale>
        <a:sx n="100" d="100"/>
        <a:sy n="100" d="100"/>
      </p:scale>
      <p:origin x="0" y="0"/>
    </p:cViewPr>
  </p:sorterViewPr>
  <p:notesViewPr>
    <p:cSldViewPr snapToGrid="0" snapToObjects="1">
      <p:cViewPr varScale="1">
        <p:scale>
          <a:sx n="66" d="100"/>
          <a:sy n="66" d="100"/>
        </p:scale>
        <p:origin x="3228"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sz="quarter" idx="1"/>
          </p:nvPr>
        </p:nvSpPr>
        <p:spPr>
          <a:xfrm>
            <a:off x="3956550" y="0"/>
            <a:ext cx="3026833" cy="464185"/>
          </a:xfrm>
          <a:prstGeom prst="rect">
            <a:avLst/>
          </a:prstGeom>
        </p:spPr>
        <p:txBody>
          <a:bodyPr vert="horz" lIns="92958" tIns="46479" rIns="92958" bIns="46479" rtlCol="0"/>
          <a:lstStyle>
            <a:lvl1pPr algn="r">
              <a:defRPr sz="1200"/>
            </a:lvl1pPr>
          </a:lstStyle>
          <a:p>
            <a:fld id="{4A71F510-2865-AD40-B295-EFE53B47B615}" type="datetimeFigureOut">
              <a:rPr lang="en-US" smtClean="0"/>
              <a:pPr/>
              <a:t>4/10/2017</a:t>
            </a:fld>
            <a:endParaRPr lang="en-US"/>
          </a:p>
        </p:txBody>
      </p:sp>
      <p:sp>
        <p:nvSpPr>
          <p:cNvPr id="4" name="Footer Placeholder 3"/>
          <p:cNvSpPr>
            <a:spLocks noGrp="1"/>
          </p:cNvSpPr>
          <p:nvPr>
            <p:ph type="ftr" sz="quarter" idx="2"/>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a:p>
        </p:txBody>
      </p:sp>
      <p:sp>
        <p:nvSpPr>
          <p:cNvPr id="5" name="Slide Number Placeholder 4"/>
          <p:cNvSpPr>
            <a:spLocks noGrp="1"/>
          </p:cNvSpPr>
          <p:nvPr>
            <p:ph type="sldNum" sz="quarter" idx="3"/>
          </p:nvPr>
        </p:nvSpPr>
        <p:spPr>
          <a:xfrm>
            <a:off x="3956550" y="8817904"/>
            <a:ext cx="3026833" cy="464185"/>
          </a:xfrm>
          <a:prstGeom prst="rect">
            <a:avLst/>
          </a:prstGeom>
        </p:spPr>
        <p:txBody>
          <a:bodyPr vert="horz" lIns="92958" tIns="46479" rIns="92958" bIns="46479" rtlCol="0" anchor="b"/>
          <a:lstStyle>
            <a:lvl1pPr algn="r">
              <a:defRPr sz="1200"/>
            </a:lvl1pPr>
          </a:lstStyle>
          <a:p>
            <a:fld id="{FB7C96FB-A7F6-4D46-979D-BE69A3DE088F}" type="slidenum">
              <a:rPr lang="en-US" smtClean="0"/>
              <a:pPr/>
              <a:t>‹Nº›</a:t>
            </a:fld>
            <a:endParaRPr lang="en-US"/>
          </a:p>
        </p:txBody>
      </p:sp>
    </p:spTree>
    <p:extLst>
      <p:ext uri="{BB962C8B-B14F-4D97-AF65-F5344CB8AC3E}">
        <p14:creationId xmlns:p14="http://schemas.microsoft.com/office/powerpoint/2010/main" val="42405753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GB"/>
          </a:p>
        </p:txBody>
      </p:sp>
      <p:sp>
        <p:nvSpPr>
          <p:cNvPr id="3" name="Date Placeholder 2"/>
          <p:cNvSpPr>
            <a:spLocks noGrp="1"/>
          </p:cNvSpPr>
          <p:nvPr>
            <p:ph type="dt" idx="1"/>
          </p:nvPr>
        </p:nvSpPr>
        <p:spPr>
          <a:xfrm>
            <a:off x="3956550" y="0"/>
            <a:ext cx="3026833" cy="465797"/>
          </a:xfrm>
          <a:prstGeom prst="rect">
            <a:avLst/>
          </a:prstGeom>
        </p:spPr>
        <p:txBody>
          <a:bodyPr vert="horz" lIns="92958" tIns="46479" rIns="92958" bIns="46479" rtlCol="0"/>
          <a:lstStyle>
            <a:lvl1pPr algn="r">
              <a:defRPr sz="1200"/>
            </a:lvl1pPr>
          </a:lstStyle>
          <a:p>
            <a:fld id="{038A2DA8-FDC1-D147-9E87-8AE9AC161936}" type="datetimeFigureOut">
              <a:rPr lang="en-GB" smtClean="0"/>
              <a:pPr/>
              <a:t>10/04/2017</a:t>
            </a:fld>
            <a:endParaRPr lang="en-GB"/>
          </a:p>
        </p:txBody>
      </p:sp>
      <p:sp>
        <p:nvSpPr>
          <p:cNvPr id="4" name="Slide Image Placeholder 3"/>
          <p:cNvSpPr>
            <a:spLocks noGrp="1" noRot="1" noChangeAspect="1"/>
          </p:cNvSpPr>
          <p:nvPr>
            <p:ph type="sldImg" idx="2"/>
          </p:nvPr>
        </p:nvSpPr>
        <p:spPr>
          <a:xfrm>
            <a:off x="706438" y="1160463"/>
            <a:ext cx="5572125" cy="3133725"/>
          </a:xfrm>
          <a:prstGeom prst="rect">
            <a:avLst/>
          </a:prstGeom>
          <a:noFill/>
          <a:ln w="12700">
            <a:solidFill>
              <a:prstClr val="black"/>
            </a:solidFill>
          </a:ln>
        </p:spPr>
        <p:txBody>
          <a:bodyPr vert="horz" lIns="92958" tIns="46479" rIns="92958" bIns="46479" rtlCol="0" anchor="ctr"/>
          <a:lstStyle/>
          <a:p>
            <a:endParaRPr lang="en-GB"/>
          </a:p>
        </p:txBody>
      </p:sp>
      <p:sp>
        <p:nvSpPr>
          <p:cNvPr id="5" name="Notes Placeholder 4"/>
          <p:cNvSpPr>
            <a:spLocks noGrp="1"/>
          </p:cNvSpPr>
          <p:nvPr>
            <p:ph type="body" sz="quarter" idx="3"/>
          </p:nvPr>
        </p:nvSpPr>
        <p:spPr>
          <a:xfrm>
            <a:off x="698500" y="4467781"/>
            <a:ext cx="5588000" cy="3655457"/>
          </a:xfrm>
          <a:prstGeom prst="rect">
            <a:avLst/>
          </a:prstGeom>
        </p:spPr>
        <p:txBody>
          <a:bodyPr vert="horz" lIns="92958" tIns="46479" rIns="92958" bIns="46479"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817904"/>
            <a:ext cx="3026833" cy="465796"/>
          </a:xfrm>
          <a:prstGeom prst="rect">
            <a:avLst/>
          </a:prstGeom>
        </p:spPr>
        <p:txBody>
          <a:bodyPr vert="horz" lIns="92958" tIns="46479" rIns="92958" bIns="46479" rtlCol="0" anchor="b"/>
          <a:lstStyle>
            <a:lvl1pPr algn="l">
              <a:defRPr sz="1200"/>
            </a:lvl1pPr>
          </a:lstStyle>
          <a:p>
            <a:endParaRPr lang="en-GB"/>
          </a:p>
        </p:txBody>
      </p:sp>
      <p:sp>
        <p:nvSpPr>
          <p:cNvPr id="7" name="Slide Number Placeholder 6"/>
          <p:cNvSpPr>
            <a:spLocks noGrp="1"/>
          </p:cNvSpPr>
          <p:nvPr>
            <p:ph type="sldNum" sz="quarter" idx="5"/>
          </p:nvPr>
        </p:nvSpPr>
        <p:spPr>
          <a:xfrm>
            <a:off x="3956550" y="8817904"/>
            <a:ext cx="3026833" cy="465796"/>
          </a:xfrm>
          <a:prstGeom prst="rect">
            <a:avLst/>
          </a:prstGeom>
        </p:spPr>
        <p:txBody>
          <a:bodyPr vert="horz" lIns="92958" tIns="46479" rIns="92958" bIns="46479" rtlCol="0" anchor="b"/>
          <a:lstStyle>
            <a:lvl1pPr algn="r">
              <a:defRPr sz="1200"/>
            </a:lvl1pPr>
          </a:lstStyle>
          <a:p>
            <a:fld id="{1A54B304-E99A-554B-A154-AA493B70D9FA}" type="slidenum">
              <a:rPr lang="en-GB" smtClean="0"/>
              <a:pPr/>
              <a:t>‹Nº›</a:t>
            </a:fld>
            <a:endParaRPr lang="en-GB"/>
          </a:p>
        </p:txBody>
      </p:sp>
    </p:spTree>
    <p:extLst>
      <p:ext uri="{BB962C8B-B14F-4D97-AF65-F5344CB8AC3E}">
        <p14:creationId xmlns:p14="http://schemas.microsoft.com/office/powerpoint/2010/main" val="195030231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O" dirty="0"/>
              <a:t>Que permita una evolución</a:t>
            </a:r>
            <a:r>
              <a:rPr lang="es-CO" baseline="0" dirty="0"/>
              <a:t> y eficiente e interoperable con visión País.</a:t>
            </a:r>
          </a:p>
          <a:p>
            <a:r>
              <a:rPr lang="es-CO" baseline="0" dirty="0"/>
              <a:t>Evolución de un modelo único de información </a:t>
            </a:r>
            <a:endParaRPr lang="es-ES" dirty="0"/>
          </a:p>
          <a:p>
            <a:endParaRPr lang="es-ES" dirty="0"/>
          </a:p>
        </p:txBody>
      </p:sp>
      <p:sp>
        <p:nvSpPr>
          <p:cNvPr id="4" name="3 Marcador de número de diapositiva"/>
          <p:cNvSpPr>
            <a:spLocks noGrp="1"/>
          </p:cNvSpPr>
          <p:nvPr>
            <p:ph type="sldNum" sz="quarter" idx="10"/>
          </p:nvPr>
        </p:nvSpPr>
        <p:spPr/>
        <p:txBody>
          <a:bodyPr/>
          <a:lstStyle/>
          <a:p>
            <a:fld id="{1A54B304-E99A-554B-A154-AA493B70D9FA}" type="slidenum">
              <a:rPr lang="en-GB" smtClean="0"/>
              <a:pPr/>
              <a:t>4</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O" dirty="0"/>
              <a:t>Tomar referencia</a:t>
            </a:r>
            <a:r>
              <a:rPr lang="es-CO" baseline="0" dirty="0"/>
              <a:t> de la norma IEC</a:t>
            </a:r>
            <a:endParaRPr lang="es-ES" dirty="0"/>
          </a:p>
        </p:txBody>
      </p:sp>
      <p:sp>
        <p:nvSpPr>
          <p:cNvPr id="4" name="3 Marcador de número de diapositiva"/>
          <p:cNvSpPr>
            <a:spLocks noGrp="1"/>
          </p:cNvSpPr>
          <p:nvPr>
            <p:ph type="sldNum" sz="quarter" idx="10"/>
          </p:nvPr>
        </p:nvSpPr>
        <p:spPr/>
        <p:txBody>
          <a:bodyPr/>
          <a:lstStyle/>
          <a:p>
            <a:fld id="{1A54B304-E99A-554B-A154-AA493B70D9FA}" type="slidenum">
              <a:rPr lang="en-GB" smtClean="0"/>
              <a:pPr/>
              <a:t>6</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O" dirty="0"/>
              <a:t>Colocar</a:t>
            </a:r>
            <a:r>
              <a:rPr lang="es-CO" baseline="0" dirty="0"/>
              <a:t> la nota de la 4 empresa sobre que no ofertó el mapa de ruta, los valores no incluyen IVA, el presupuesto estimado 1200 millones</a:t>
            </a:r>
          </a:p>
          <a:p>
            <a:endParaRPr lang="es-ES" dirty="0"/>
          </a:p>
        </p:txBody>
      </p:sp>
      <p:sp>
        <p:nvSpPr>
          <p:cNvPr id="4" name="3 Marcador de número de diapositiva"/>
          <p:cNvSpPr>
            <a:spLocks noGrp="1"/>
          </p:cNvSpPr>
          <p:nvPr>
            <p:ph type="sldNum" sz="quarter" idx="10"/>
          </p:nvPr>
        </p:nvSpPr>
        <p:spPr/>
        <p:txBody>
          <a:bodyPr/>
          <a:lstStyle/>
          <a:p>
            <a:fld id="{1A54B304-E99A-554B-A154-AA493B70D9FA}" type="slidenum">
              <a:rPr lang="en-GB" smtClean="0"/>
              <a:pPr/>
              <a:t>9</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O" dirty="0"/>
              <a:t>Incluir</a:t>
            </a:r>
            <a:r>
              <a:rPr lang="es-CO" baseline="0" dirty="0"/>
              <a:t> estas láminas en la presentación de Arquitectura.</a:t>
            </a:r>
          </a:p>
          <a:p>
            <a:endParaRPr lang="es-ES" dirty="0"/>
          </a:p>
        </p:txBody>
      </p:sp>
      <p:sp>
        <p:nvSpPr>
          <p:cNvPr id="4" name="3 Marcador de número de diapositiva"/>
          <p:cNvSpPr>
            <a:spLocks noGrp="1"/>
          </p:cNvSpPr>
          <p:nvPr>
            <p:ph type="sldNum" sz="quarter" idx="10"/>
          </p:nvPr>
        </p:nvSpPr>
        <p:spPr/>
        <p:txBody>
          <a:bodyPr/>
          <a:lstStyle/>
          <a:p>
            <a:fld id="{1A54B304-E99A-554B-A154-AA493B70D9FA}" type="slidenum">
              <a:rPr lang="en-GB" smtClean="0"/>
              <a:pPr/>
              <a:t>11</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O" dirty="0"/>
              <a:t>Quitar</a:t>
            </a:r>
            <a:r>
              <a:rPr lang="es-CO" baseline="0" dirty="0"/>
              <a:t> r</a:t>
            </a:r>
            <a:r>
              <a:rPr lang="es-CO" dirty="0"/>
              <a:t>eferencia de tiempo</a:t>
            </a:r>
            <a:endParaRPr lang="es-ES" dirty="0"/>
          </a:p>
        </p:txBody>
      </p:sp>
      <p:sp>
        <p:nvSpPr>
          <p:cNvPr id="4" name="3 Marcador de número de diapositiva"/>
          <p:cNvSpPr>
            <a:spLocks noGrp="1"/>
          </p:cNvSpPr>
          <p:nvPr>
            <p:ph type="sldNum" sz="quarter" idx="10"/>
          </p:nvPr>
        </p:nvSpPr>
        <p:spPr/>
        <p:txBody>
          <a:bodyPr/>
          <a:lstStyle/>
          <a:p>
            <a:fld id="{1A54B304-E99A-554B-A154-AA493B70D9FA}" type="slidenum">
              <a:rPr lang="en-GB" smtClean="0"/>
              <a:pPr/>
              <a:t>15</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1A54B304-E99A-554B-A154-AA493B70D9FA}" type="slidenum">
              <a:rPr lang="en-GB" smtClean="0"/>
              <a:pPr/>
              <a:t>17</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762001" y="1723877"/>
            <a:ext cx="7616824" cy="1368425"/>
          </a:xfrm>
        </p:spPr>
        <p:txBody>
          <a:bodyPr anchor="t">
            <a:noAutofit/>
          </a:bodyPr>
          <a:lstStyle>
            <a:lvl1pPr algn="l">
              <a:defRPr sz="4800">
                <a:solidFill>
                  <a:schemeClr val="tx1"/>
                </a:solidFill>
              </a:defRPr>
            </a:lvl1pPr>
          </a:lstStyle>
          <a:p>
            <a:r>
              <a:rPr lang="it-IT"/>
              <a:t>Fare clic per modificare lo stile del titolo</a:t>
            </a:r>
            <a:endParaRPr lang="en-GB" dirty="0"/>
          </a:p>
        </p:txBody>
      </p:sp>
      <p:sp>
        <p:nvSpPr>
          <p:cNvPr id="3" name="Subtitle 2"/>
          <p:cNvSpPr>
            <a:spLocks noGrp="1"/>
          </p:cNvSpPr>
          <p:nvPr>
            <p:ph type="subTitle" idx="1"/>
          </p:nvPr>
        </p:nvSpPr>
        <p:spPr>
          <a:xfrm>
            <a:off x="2282825" y="3429007"/>
            <a:ext cx="6109388" cy="276999"/>
          </a:xfrm>
        </p:spPr>
        <p:txBody>
          <a:bodyPr anchor="t">
            <a:noAutofit/>
          </a:bodyPr>
          <a:lstStyle>
            <a:lvl1pPr marL="0" indent="0" algn="l">
              <a:lnSpc>
                <a:spcPct val="90000"/>
              </a:lnSpc>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GB" dirty="0"/>
          </a:p>
        </p:txBody>
      </p:sp>
      <p:sp>
        <p:nvSpPr>
          <p:cNvPr id="4" name="Date Placeholder 3"/>
          <p:cNvSpPr>
            <a:spLocks noGrp="1"/>
          </p:cNvSpPr>
          <p:nvPr>
            <p:ph type="dt" sz="half" idx="10"/>
          </p:nvPr>
        </p:nvSpPr>
        <p:spPr>
          <a:xfrm>
            <a:off x="765519" y="3429007"/>
            <a:ext cx="1510613" cy="276999"/>
          </a:xfrm>
        </p:spPr>
        <p:txBody>
          <a:bodyPr anchor="t">
            <a:noAutofit/>
          </a:bodyPr>
          <a:lstStyle>
            <a:lvl1pPr>
              <a:lnSpc>
                <a:spcPct val="90000"/>
              </a:lnSpc>
              <a:defRPr sz="1800">
                <a:solidFill>
                  <a:schemeClr val="tx1"/>
                </a:solidFill>
              </a:defRPr>
            </a:lvl1pPr>
          </a:lstStyle>
          <a:p>
            <a:fld id="{FED5E194-A313-3546-9321-A3CB328571C1}" type="datetime1">
              <a:rPr lang="en-GB" smtClean="0"/>
              <a:pPr/>
              <a:t>10/04/2017</a:t>
            </a:fld>
            <a:endParaRPr lang="en-GB" dirty="0"/>
          </a:p>
        </p:txBody>
      </p:sp>
      <p:pic>
        <p:nvPicPr>
          <p:cNvPr id="6" name="5 Imagen" descr="CNO.jpg"/>
          <p:cNvPicPr>
            <a:picLocks noChangeAspect="1"/>
          </p:cNvPicPr>
          <p:nvPr userDrawn="1"/>
        </p:nvPicPr>
        <p:blipFill>
          <a:blip r:embed="rId2"/>
          <a:stretch>
            <a:fillRect/>
          </a:stretch>
        </p:blipFill>
        <p:spPr>
          <a:xfrm>
            <a:off x="10349949" y="0"/>
            <a:ext cx="1842051" cy="955781"/>
          </a:xfrm>
          <a:prstGeom prst="rect">
            <a:avLst/>
          </a:prstGeom>
        </p:spPr>
      </p:pic>
    </p:spTree>
    <p:extLst>
      <p:ext uri="{BB962C8B-B14F-4D97-AF65-F5344CB8AC3E}">
        <p14:creationId xmlns:p14="http://schemas.microsoft.com/office/powerpoint/2010/main" val="701318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GB"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GB" dirty="0"/>
          </a:p>
        </p:txBody>
      </p:sp>
      <p:sp>
        <p:nvSpPr>
          <p:cNvPr id="4" name="Date Placeholder 3"/>
          <p:cNvSpPr>
            <a:spLocks noGrp="1"/>
          </p:cNvSpPr>
          <p:nvPr>
            <p:ph type="dt" sz="half" idx="10"/>
          </p:nvPr>
        </p:nvSpPr>
        <p:spPr/>
        <p:txBody>
          <a:bodyPr/>
          <a:lstStyle>
            <a:lvl1pPr>
              <a:lnSpc>
                <a:spcPct val="90000"/>
              </a:lnSpc>
              <a:defRPr/>
            </a:lvl1pPr>
          </a:lstStyle>
          <a:p>
            <a:fld id="{AAD403E6-FF96-BE4B-84CA-676501F01629}" type="datetime1">
              <a:rPr lang="en-GB" smtClean="0"/>
              <a:pPr/>
              <a:t>10/04/2017</a:t>
            </a:fld>
            <a:endParaRPr lang="en-GB" dirty="0"/>
          </a:p>
        </p:txBody>
      </p:sp>
      <p:sp>
        <p:nvSpPr>
          <p:cNvPr id="5" name="Footer Placeholder 4"/>
          <p:cNvSpPr>
            <a:spLocks noGrp="1"/>
          </p:cNvSpPr>
          <p:nvPr>
            <p:ph type="ftr" sz="quarter" idx="11"/>
          </p:nvPr>
        </p:nvSpPr>
        <p:spPr/>
        <p:txBody>
          <a:bodyPr/>
          <a:lstStyle>
            <a:lvl1pPr>
              <a:lnSpc>
                <a:spcPct val="90000"/>
              </a:lnSpc>
              <a:defRPr/>
            </a:lvl1pPr>
          </a:lstStyle>
          <a:p>
            <a:pPr algn="ctr"/>
            <a:r>
              <a:rPr lang="en-GB" dirty="0" err="1"/>
              <a:t>Comité</a:t>
            </a:r>
            <a:r>
              <a:rPr lang="en-GB" dirty="0"/>
              <a:t> </a:t>
            </a:r>
            <a:r>
              <a:rPr lang="en-GB" dirty="0" err="1"/>
              <a:t>Tecnológico</a:t>
            </a:r>
            <a:r>
              <a:rPr lang="en-GB" dirty="0"/>
              <a:t>.</a:t>
            </a:r>
          </a:p>
        </p:txBody>
      </p:sp>
      <p:sp>
        <p:nvSpPr>
          <p:cNvPr id="6" name="Slide Number Placeholder 5"/>
          <p:cNvSpPr>
            <a:spLocks noGrp="1"/>
          </p:cNvSpPr>
          <p:nvPr>
            <p:ph type="sldNum" sz="quarter" idx="12"/>
          </p:nvPr>
        </p:nvSpPr>
        <p:spPr/>
        <p:txBody>
          <a:bodyPr/>
          <a:lstStyle>
            <a:lvl1pPr>
              <a:lnSpc>
                <a:spcPct val="90000"/>
              </a:lnSpc>
              <a:defRPr/>
            </a:lvl1pPr>
          </a:lstStyle>
          <a:p>
            <a:fld id="{1ED2235E-0982-3B42-A838-A74550CD4449}" type="slidenum">
              <a:rPr lang="en-GB" smtClean="0"/>
              <a:pPr/>
              <a:t>‹Nº›</a:t>
            </a:fld>
            <a:endParaRPr lang="en-GB" dirty="0"/>
          </a:p>
        </p:txBody>
      </p:sp>
      <p:sp>
        <p:nvSpPr>
          <p:cNvPr id="8" name="Text Placeholder 7"/>
          <p:cNvSpPr>
            <a:spLocks noGrp="1"/>
          </p:cNvSpPr>
          <p:nvPr>
            <p:ph type="body" sz="quarter" idx="13" hasCustomPrompt="1"/>
          </p:nvPr>
        </p:nvSpPr>
        <p:spPr>
          <a:xfrm>
            <a:off x="761999" y="1085366"/>
            <a:ext cx="8375651" cy="276999"/>
          </a:xfrm>
        </p:spPr>
        <p:txBody>
          <a:bodyPr rIns="0">
            <a:noAutofit/>
          </a:bodyPr>
          <a:lstStyle>
            <a:lvl1pPr>
              <a:defRPr sz="1800"/>
            </a:lvl1pPr>
          </a:lstStyle>
          <a:p>
            <a:pPr lvl="0"/>
            <a:r>
              <a:rPr lang="en-GB" dirty="0"/>
              <a:t>Click to edit Master subtitle style if required</a:t>
            </a:r>
            <a:endParaRPr lang="en-US" dirty="0"/>
          </a:p>
        </p:txBody>
      </p:sp>
    </p:spTree>
    <p:extLst>
      <p:ext uri="{BB962C8B-B14F-4D97-AF65-F5344CB8AC3E}">
        <p14:creationId xmlns:p14="http://schemas.microsoft.com/office/powerpoint/2010/main" val="401995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Intestazione sezione">
    <p:bg>
      <p:bgPr>
        <a:solidFill>
          <a:schemeClr val="bg1"/>
        </a:solidFill>
        <a:effectLst/>
      </p:bgPr>
    </p:bg>
    <p:spTree>
      <p:nvGrpSpPr>
        <p:cNvPr id="1" name=""/>
        <p:cNvGrpSpPr/>
        <p:nvPr/>
      </p:nvGrpSpPr>
      <p:grpSpPr>
        <a:xfrm>
          <a:off x="0" y="0"/>
          <a:ext cx="0" cy="0"/>
          <a:chOff x="0" y="0"/>
          <a:chExt cx="0" cy="0"/>
        </a:xfrm>
      </p:grpSpPr>
      <p:sp>
        <p:nvSpPr>
          <p:cNvPr id="9" name="Date Placeholder 1"/>
          <p:cNvSpPr>
            <a:spLocks noGrp="1"/>
          </p:cNvSpPr>
          <p:nvPr>
            <p:ph type="dt" sz="half" idx="10"/>
          </p:nvPr>
        </p:nvSpPr>
        <p:spPr>
          <a:xfrm>
            <a:off x="772211" y="6264005"/>
            <a:ext cx="1510613" cy="153888"/>
          </a:xfrm>
        </p:spPr>
        <p:txBody>
          <a:bodyPr/>
          <a:lstStyle>
            <a:lvl1pPr>
              <a:defRPr>
                <a:solidFill>
                  <a:schemeClr val="tx2">
                    <a:lumMod val="75000"/>
                  </a:schemeClr>
                </a:solidFill>
              </a:defRPr>
            </a:lvl1pPr>
          </a:lstStyle>
          <a:p>
            <a:fld id="{F8EEDE2B-4951-7742-A2AB-6ED26DAF47B2}" type="datetime1">
              <a:rPr lang="en-GB" smtClean="0"/>
              <a:pPr/>
              <a:t>10/04/2017</a:t>
            </a:fld>
            <a:endParaRPr lang="en-GB" dirty="0"/>
          </a:p>
        </p:txBody>
      </p:sp>
      <p:sp>
        <p:nvSpPr>
          <p:cNvPr id="12" name="Footer Placeholder 2"/>
          <p:cNvSpPr>
            <a:spLocks noGrp="1"/>
          </p:cNvSpPr>
          <p:nvPr>
            <p:ph type="ftr" sz="quarter" idx="11"/>
          </p:nvPr>
        </p:nvSpPr>
        <p:spPr>
          <a:xfrm>
            <a:off x="2282825" y="6264005"/>
            <a:ext cx="8381999" cy="153888"/>
          </a:xfrm>
        </p:spPr>
        <p:txBody>
          <a:bodyPr/>
          <a:lstStyle>
            <a:lvl1pPr>
              <a:defRPr>
                <a:solidFill>
                  <a:schemeClr val="tx2">
                    <a:lumMod val="75000"/>
                  </a:schemeClr>
                </a:solidFill>
              </a:defRPr>
            </a:lvl1pPr>
          </a:lstStyle>
          <a:p>
            <a:pPr algn="ctr"/>
            <a:r>
              <a:rPr lang="en-GB" dirty="0" err="1"/>
              <a:t>Comité</a:t>
            </a:r>
            <a:r>
              <a:rPr lang="en-GB" dirty="0"/>
              <a:t> </a:t>
            </a:r>
            <a:r>
              <a:rPr lang="en-GB" dirty="0" err="1"/>
              <a:t>Tecnológico</a:t>
            </a:r>
            <a:r>
              <a:rPr lang="en-GB" dirty="0"/>
              <a:t>.</a:t>
            </a:r>
          </a:p>
        </p:txBody>
      </p:sp>
      <p:sp>
        <p:nvSpPr>
          <p:cNvPr id="13" name="Slide Number Placeholder 3"/>
          <p:cNvSpPr>
            <a:spLocks noGrp="1"/>
          </p:cNvSpPr>
          <p:nvPr>
            <p:ph type="sldNum" sz="quarter" idx="12"/>
          </p:nvPr>
        </p:nvSpPr>
        <p:spPr>
          <a:xfrm>
            <a:off x="10664825" y="6264005"/>
            <a:ext cx="762000" cy="153888"/>
          </a:xfrm>
        </p:spPr>
        <p:txBody>
          <a:bodyPr/>
          <a:lstStyle>
            <a:lvl1pPr>
              <a:defRPr>
                <a:solidFill>
                  <a:schemeClr val="tx2">
                    <a:lumMod val="75000"/>
                  </a:schemeClr>
                </a:solidFill>
              </a:defRPr>
            </a:lvl1pPr>
          </a:lstStyle>
          <a:p>
            <a:fld id="{1ED2235E-0982-3B42-A838-A74550CD4449}" type="slidenum">
              <a:rPr lang="en-GB" smtClean="0"/>
              <a:pPr/>
              <a:t>‹Nº›</a:t>
            </a:fld>
            <a:endParaRPr lang="en-GB" dirty="0"/>
          </a:p>
        </p:txBody>
      </p:sp>
      <p:sp>
        <p:nvSpPr>
          <p:cNvPr id="10" name="Title 9"/>
          <p:cNvSpPr>
            <a:spLocks noGrp="1"/>
          </p:cNvSpPr>
          <p:nvPr>
            <p:ph type="title" hasCustomPrompt="1"/>
          </p:nvPr>
        </p:nvSpPr>
        <p:spPr>
          <a:xfrm>
            <a:off x="1534496" y="1363678"/>
            <a:ext cx="6076985" cy="2054225"/>
          </a:xfrm>
        </p:spPr>
        <p:txBody>
          <a:bodyPr anchor="b">
            <a:noAutofit/>
          </a:bodyPr>
          <a:lstStyle>
            <a:lvl1pPr>
              <a:defRPr sz="4800">
                <a:solidFill>
                  <a:schemeClr val="tx1"/>
                </a:solidFill>
              </a:defRPr>
            </a:lvl1pPr>
          </a:lstStyle>
          <a:p>
            <a:r>
              <a:rPr lang="en-GB" dirty="0"/>
              <a:t>Click to edit </a:t>
            </a:r>
            <a:br>
              <a:rPr lang="en-GB" dirty="0"/>
            </a:br>
            <a:r>
              <a:rPr lang="en-GB" dirty="0"/>
              <a:t>Master title style</a:t>
            </a:r>
          </a:p>
        </p:txBody>
      </p:sp>
      <p:sp>
        <p:nvSpPr>
          <p:cNvPr id="29" name="Rectangle 28"/>
          <p:cNvSpPr/>
          <p:nvPr userDrawn="1"/>
        </p:nvSpPr>
        <p:spPr>
          <a:xfrm rot="16200000">
            <a:off x="2879087" y="2344098"/>
            <a:ext cx="1098240" cy="38084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GB" noProof="0"/>
          </a:p>
        </p:txBody>
      </p:sp>
    </p:spTree>
    <p:extLst>
      <p:ext uri="{BB962C8B-B14F-4D97-AF65-F5344CB8AC3E}">
        <p14:creationId xmlns:p14="http://schemas.microsoft.com/office/powerpoint/2010/main" val="2826043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GB"/>
          </a:p>
        </p:txBody>
      </p:sp>
      <p:sp>
        <p:nvSpPr>
          <p:cNvPr id="3" name="Content Placeholder 2"/>
          <p:cNvSpPr>
            <a:spLocks noGrp="1"/>
          </p:cNvSpPr>
          <p:nvPr>
            <p:ph sz="half" idx="1"/>
          </p:nvPr>
        </p:nvSpPr>
        <p:spPr>
          <a:xfrm>
            <a:off x="761999" y="2057399"/>
            <a:ext cx="5334001" cy="4108451"/>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GB" dirty="0"/>
          </a:p>
        </p:txBody>
      </p:sp>
      <p:sp>
        <p:nvSpPr>
          <p:cNvPr id="4" name="Content Placeholder 3"/>
          <p:cNvSpPr>
            <a:spLocks noGrp="1"/>
          </p:cNvSpPr>
          <p:nvPr>
            <p:ph sz="half" idx="2"/>
          </p:nvPr>
        </p:nvSpPr>
        <p:spPr>
          <a:xfrm>
            <a:off x="6095999" y="2057399"/>
            <a:ext cx="5330825" cy="4108451"/>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GB" dirty="0"/>
          </a:p>
        </p:txBody>
      </p:sp>
      <p:sp>
        <p:nvSpPr>
          <p:cNvPr id="5" name="Date Placeholder 4"/>
          <p:cNvSpPr>
            <a:spLocks noGrp="1"/>
          </p:cNvSpPr>
          <p:nvPr>
            <p:ph type="dt" sz="half" idx="10"/>
          </p:nvPr>
        </p:nvSpPr>
        <p:spPr/>
        <p:txBody>
          <a:bodyPr/>
          <a:lstStyle/>
          <a:p>
            <a:fld id="{6FD7D4C6-EA1E-7748-8D26-B44A63FDFE33}" type="datetime1">
              <a:rPr lang="en-GB" smtClean="0"/>
              <a:pPr/>
              <a:t>10/04/2017</a:t>
            </a:fld>
            <a:endParaRPr lang="en-GB"/>
          </a:p>
        </p:txBody>
      </p:sp>
      <p:sp>
        <p:nvSpPr>
          <p:cNvPr id="6" name="Footer Placeholder 5"/>
          <p:cNvSpPr>
            <a:spLocks noGrp="1"/>
          </p:cNvSpPr>
          <p:nvPr>
            <p:ph type="ftr" sz="quarter" idx="11"/>
          </p:nvPr>
        </p:nvSpPr>
        <p:spPr/>
        <p:txBody>
          <a:bodyPr/>
          <a:lstStyle/>
          <a:p>
            <a:pPr algn="ctr"/>
            <a:r>
              <a:rPr lang="en-GB" dirty="0" err="1"/>
              <a:t>Comité</a:t>
            </a:r>
            <a:r>
              <a:rPr lang="en-GB" dirty="0"/>
              <a:t> </a:t>
            </a:r>
            <a:r>
              <a:rPr lang="en-GB" dirty="0" err="1"/>
              <a:t>Tecnológico</a:t>
            </a:r>
            <a:r>
              <a:rPr lang="en-GB" dirty="0"/>
              <a:t>.</a:t>
            </a:r>
          </a:p>
        </p:txBody>
      </p:sp>
      <p:sp>
        <p:nvSpPr>
          <p:cNvPr id="7" name="Slide Number Placeholder 6"/>
          <p:cNvSpPr>
            <a:spLocks noGrp="1"/>
          </p:cNvSpPr>
          <p:nvPr>
            <p:ph type="sldNum" sz="quarter" idx="12"/>
          </p:nvPr>
        </p:nvSpPr>
        <p:spPr/>
        <p:txBody>
          <a:bodyPr/>
          <a:lstStyle/>
          <a:p>
            <a:fld id="{1ED2235E-0982-3B42-A838-A74550CD4449}" type="slidenum">
              <a:rPr lang="en-GB" smtClean="0"/>
              <a:pPr/>
              <a:t>‹Nº›</a:t>
            </a:fld>
            <a:endParaRPr lang="en-GB"/>
          </a:p>
        </p:txBody>
      </p:sp>
      <p:sp>
        <p:nvSpPr>
          <p:cNvPr id="9" name="Text Placeholder 7"/>
          <p:cNvSpPr>
            <a:spLocks noGrp="1"/>
          </p:cNvSpPr>
          <p:nvPr>
            <p:ph type="body" sz="quarter" idx="13" hasCustomPrompt="1"/>
          </p:nvPr>
        </p:nvSpPr>
        <p:spPr>
          <a:xfrm>
            <a:off x="761999" y="1085366"/>
            <a:ext cx="8375651" cy="276999"/>
          </a:xfrm>
        </p:spPr>
        <p:txBody>
          <a:bodyPr rIns="0">
            <a:noAutofit/>
          </a:bodyPr>
          <a:lstStyle>
            <a:lvl1pPr>
              <a:defRPr sz="1800"/>
            </a:lvl1pPr>
          </a:lstStyle>
          <a:p>
            <a:pPr lvl="0"/>
            <a:r>
              <a:rPr lang="en-GB" dirty="0"/>
              <a:t>Click to edit Master subtitle style if required</a:t>
            </a:r>
            <a:endParaRPr lang="en-US" dirty="0"/>
          </a:p>
        </p:txBody>
      </p:sp>
    </p:spTree>
    <p:extLst>
      <p:ext uri="{BB962C8B-B14F-4D97-AF65-F5344CB8AC3E}">
        <p14:creationId xmlns:p14="http://schemas.microsoft.com/office/powerpoint/2010/main" val="1658372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GB"/>
          </a:p>
        </p:txBody>
      </p:sp>
      <p:sp>
        <p:nvSpPr>
          <p:cNvPr id="3" name="Content Placeholder 2"/>
          <p:cNvSpPr>
            <a:spLocks noGrp="1"/>
          </p:cNvSpPr>
          <p:nvPr>
            <p:ph sz="half" idx="1"/>
          </p:nvPr>
        </p:nvSpPr>
        <p:spPr>
          <a:xfrm>
            <a:off x="762000" y="2057399"/>
            <a:ext cx="3554412" cy="4108451"/>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GB" dirty="0"/>
          </a:p>
        </p:txBody>
      </p:sp>
      <p:sp>
        <p:nvSpPr>
          <p:cNvPr id="4" name="Content Placeholder 3"/>
          <p:cNvSpPr>
            <a:spLocks noGrp="1"/>
          </p:cNvSpPr>
          <p:nvPr>
            <p:ph sz="half" idx="2"/>
          </p:nvPr>
        </p:nvSpPr>
        <p:spPr>
          <a:xfrm>
            <a:off x="4316413" y="2057399"/>
            <a:ext cx="3554411" cy="4108451"/>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GB" dirty="0"/>
          </a:p>
        </p:txBody>
      </p:sp>
      <p:sp>
        <p:nvSpPr>
          <p:cNvPr id="5" name="Date Placeholder 4"/>
          <p:cNvSpPr>
            <a:spLocks noGrp="1"/>
          </p:cNvSpPr>
          <p:nvPr>
            <p:ph type="dt" sz="half" idx="10"/>
          </p:nvPr>
        </p:nvSpPr>
        <p:spPr/>
        <p:txBody>
          <a:bodyPr/>
          <a:lstStyle/>
          <a:p>
            <a:fld id="{4AFBF55B-9869-0E45-B986-8EB86A00C150}" type="datetime1">
              <a:rPr lang="en-GB" smtClean="0"/>
              <a:pPr/>
              <a:t>10/04/2017</a:t>
            </a:fld>
            <a:endParaRPr lang="en-GB"/>
          </a:p>
        </p:txBody>
      </p:sp>
      <p:sp>
        <p:nvSpPr>
          <p:cNvPr id="6" name="Footer Placeholder 5"/>
          <p:cNvSpPr>
            <a:spLocks noGrp="1"/>
          </p:cNvSpPr>
          <p:nvPr>
            <p:ph type="ftr" sz="quarter" idx="11"/>
          </p:nvPr>
        </p:nvSpPr>
        <p:spPr/>
        <p:txBody>
          <a:bodyPr/>
          <a:lstStyle/>
          <a:p>
            <a:pPr algn="ctr"/>
            <a:r>
              <a:rPr lang="en-GB" dirty="0" err="1"/>
              <a:t>Comité</a:t>
            </a:r>
            <a:r>
              <a:rPr lang="en-GB" dirty="0"/>
              <a:t> </a:t>
            </a:r>
            <a:r>
              <a:rPr lang="en-GB" dirty="0" err="1"/>
              <a:t>Tecnológico</a:t>
            </a:r>
            <a:endParaRPr lang="en-GB" dirty="0"/>
          </a:p>
        </p:txBody>
      </p:sp>
      <p:sp>
        <p:nvSpPr>
          <p:cNvPr id="7" name="Slide Number Placeholder 6"/>
          <p:cNvSpPr>
            <a:spLocks noGrp="1"/>
          </p:cNvSpPr>
          <p:nvPr>
            <p:ph type="sldNum" sz="quarter" idx="12"/>
          </p:nvPr>
        </p:nvSpPr>
        <p:spPr/>
        <p:txBody>
          <a:bodyPr/>
          <a:lstStyle/>
          <a:p>
            <a:fld id="{1ED2235E-0982-3B42-A838-A74550CD4449}" type="slidenum">
              <a:rPr lang="en-GB" smtClean="0"/>
              <a:pPr/>
              <a:t>‹Nº›</a:t>
            </a:fld>
            <a:endParaRPr lang="en-GB"/>
          </a:p>
        </p:txBody>
      </p:sp>
      <p:sp>
        <p:nvSpPr>
          <p:cNvPr id="12" name="Content Placeholder 3"/>
          <p:cNvSpPr>
            <a:spLocks noGrp="1"/>
          </p:cNvSpPr>
          <p:nvPr>
            <p:ph sz="half" idx="13"/>
          </p:nvPr>
        </p:nvSpPr>
        <p:spPr>
          <a:xfrm>
            <a:off x="7870824" y="2057400"/>
            <a:ext cx="3554411" cy="4108451"/>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GB" dirty="0"/>
          </a:p>
        </p:txBody>
      </p:sp>
      <p:sp>
        <p:nvSpPr>
          <p:cNvPr id="10" name="Text Placeholder 7"/>
          <p:cNvSpPr>
            <a:spLocks noGrp="1"/>
          </p:cNvSpPr>
          <p:nvPr>
            <p:ph type="body" sz="quarter" idx="14" hasCustomPrompt="1"/>
          </p:nvPr>
        </p:nvSpPr>
        <p:spPr>
          <a:xfrm>
            <a:off x="761999" y="1085366"/>
            <a:ext cx="8375651" cy="276999"/>
          </a:xfrm>
        </p:spPr>
        <p:txBody>
          <a:bodyPr rIns="0">
            <a:noAutofit/>
          </a:bodyPr>
          <a:lstStyle>
            <a:lvl1pPr>
              <a:defRPr sz="1800"/>
            </a:lvl1pPr>
          </a:lstStyle>
          <a:p>
            <a:pPr lvl="0"/>
            <a:r>
              <a:rPr lang="en-GB" dirty="0"/>
              <a:t>Click to edit Master subtitle style if required</a:t>
            </a:r>
            <a:endParaRPr lang="en-US" dirty="0"/>
          </a:p>
        </p:txBody>
      </p:sp>
    </p:spTree>
    <p:extLst>
      <p:ext uri="{BB962C8B-B14F-4D97-AF65-F5344CB8AC3E}">
        <p14:creationId xmlns:p14="http://schemas.microsoft.com/office/powerpoint/2010/main" val="3821594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 Mess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GB" dirty="0"/>
          </a:p>
        </p:txBody>
      </p:sp>
      <p:sp>
        <p:nvSpPr>
          <p:cNvPr id="3" name="Content Placeholder 2"/>
          <p:cNvSpPr>
            <a:spLocks noGrp="1"/>
          </p:cNvSpPr>
          <p:nvPr>
            <p:ph idx="1"/>
          </p:nvPr>
        </p:nvSpPr>
        <p:spPr/>
        <p:txBody>
          <a:bodyPr/>
          <a:lstStyle>
            <a:lvl1pPr>
              <a:spcBef>
                <a:spcPts val="1200"/>
              </a:spcBef>
              <a:spcAft>
                <a:spcPts val="1200"/>
              </a:spcAft>
              <a:defRPr sz="3800"/>
            </a:lvl1pPr>
            <a:lvl2pPr>
              <a:defRPr i="1"/>
            </a:lvl2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GB" dirty="0"/>
          </a:p>
        </p:txBody>
      </p:sp>
      <p:sp>
        <p:nvSpPr>
          <p:cNvPr id="4" name="Date Placeholder 3"/>
          <p:cNvSpPr>
            <a:spLocks noGrp="1"/>
          </p:cNvSpPr>
          <p:nvPr>
            <p:ph type="dt" sz="half" idx="10"/>
          </p:nvPr>
        </p:nvSpPr>
        <p:spPr/>
        <p:txBody>
          <a:bodyPr/>
          <a:lstStyle/>
          <a:p>
            <a:fld id="{977E1C19-7526-424E-BFA6-F826B78A7CB0}" type="datetime1">
              <a:rPr lang="en-GB" smtClean="0"/>
              <a:pPr/>
              <a:t>10/04/2017</a:t>
            </a:fld>
            <a:endParaRPr lang="en-GB"/>
          </a:p>
        </p:txBody>
      </p:sp>
      <p:sp>
        <p:nvSpPr>
          <p:cNvPr id="5" name="Footer Placeholder 4"/>
          <p:cNvSpPr>
            <a:spLocks noGrp="1"/>
          </p:cNvSpPr>
          <p:nvPr>
            <p:ph type="ftr" sz="quarter" idx="11"/>
          </p:nvPr>
        </p:nvSpPr>
        <p:spPr/>
        <p:txBody>
          <a:bodyPr/>
          <a:lstStyle/>
          <a:p>
            <a:pPr algn="ctr"/>
            <a:r>
              <a:rPr lang="en-GB" dirty="0" err="1"/>
              <a:t>Comité</a:t>
            </a:r>
            <a:r>
              <a:rPr lang="en-GB" dirty="0"/>
              <a:t> </a:t>
            </a:r>
            <a:r>
              <a:rPr lang="en-GB" dirty="0" err="1"/>
              <a:t>Tecnológico</a:t>
            </a:r>
            <a:endParaRPr lang="en-GB" dirty="0"/>
          </a:p>
        </p:txBody>
      </p:sp>
      <p:sp>
        <p:nvSpPr>
          <p:cNvPr id="6" name="Slide Number Placeholder 5"/>
          <p:cNvSpPr>
            <a:spLocks noGrp="1"/>
          </p:cNvSpPr>
          <p:nvPr>
            <p:ph type="sldNum" sz="quarter" idx="12"/>
          </p:nvPr>
        </p:nvSpPr>
        <p:spPr/>
        <p:txBody>
          <a:bodyPr/>
          <a:lstStyle/>
          <a:p>
            <a:fld id="{1ED2235E-0982-3B42-A838-A74550CD4449}" type="slidenum">
              <a:rPr lang="en-GB" smtClean="0"/>
              <a:pPr/>
              <a:t>‹Nº›</a:t>
            </a:fld>
            <a:endParaRPr lang="en-GB"/>
          </a:p>
        </p:txBody>
      </p:sp>
      <p:sp>
        <p:nvSpPr>
          <p:cNvPr id="8" name="Text Placeholder 7"/>
          <p:cNvSpPr>
            <a:spLocks noGrp="1"/>
          </p:cNvSpPr>
          <p:nvPr>
            <p:ph type="body" sz="quarter" idx="13" hasCustomPrompt="1"/>
          </p:nvPr>
        </p:nvSpPr>
        <p:spPr>
          <a:xfrm>
            <a:off x="761999" y="1085366"/>
            <a:ext cx="8375651" cy="276999"/>
          </a:xfrm>
        </p:spPr>
        <p:txBody>
          <a:bodyPr rIns="0">
            <a:noAutofit/>
          </a:bodyPr>
          <a:lstStyle>
            <a:lvl1pPr>
              <a:defRPr sz="1800"/>
            </a:lvl1pPr>
          </a:lstStyle>
          <a:p>
            <a:pPr lvl="0"/>
            <a:r>
              <a:rPr lang="en-GB" dirty="0"/>
              <a:t>Click to edit Master subtitle style if required</a:t>
            </a:r>
            <a:endParaRPr lang="en-US" dirty="0"/>
          </a:p>
        </p:txBody>
      </p:sp>
    </p:spTree>
    <p:extLst>
      <p:ext uri="{BB962C8B-B14F-4D97-AF65-F5344CB8AC3E}">
        <p14:creationId xmlns:p14="http://schemas.microsoft.com/office/powerpoint/2010/main" val="2043215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1999" y="670121"/>
            <a:ext cx="8375651" cy="394980"/>
          </a:xfrm>
          <a:prstGeom prst="rect">
            <a:avLst/>
          </a:prstGeom>
        </p:spPr>
        <p:txBody>
          <a:bodyPr vert="horz" wrap="square" lIns="0" tIns="0" rIns="0" bIns="0" rtlCol="0" anchor="t">
            <a:noAutofit/>
          </a:bodyPr>
          <a:lstStyle/>
          <a:p>
            <a:r>
              <a:rPr lang="it-IT" noProof="0"/>
              <a:t>Fare clic per modificare lo stile del titolo</a:t>
            </a:r>
            <a:endParaRPr lang="en-GB" noProof="0"/>
          </a:p>
        </p:txBody>
      </p:sp>
      <p:sp>
        <p:nvSpPr>
          <p:cNvPr id="3" name="Text Placeholder 2"/>
          <p:cNvSpPr>
            <a:spLocks noGrp="1"/>
          </p:cNvSpPr>
          <p:nvPr>
            <p:ph type="body" idx="1"/>
          </p:nvPr>
        </p:nvSpPr>
        <p:spPr>
          <a:xfrm>
            <a:off x="761999" y="2055703"/>
            <a:ext cx="10664825" cy="4110147"/>
          </a:xfrm>
          <a:prstGeom prst="rect">
            <a:avLst/>
          </a:prstGeom>
        </p:spPr>
        <p:txBody>
          <a:bodyPr vert="horz" wrap="square" lIns="0" tIns="0" rIns="180000" bIns="0" rtlCol="0">
            <a:noAutofit/>
          </a:bodyPr>
          <a:lstStyle/>
          <a:p>
            <a:pPr lvl="0"/>
            <a:r>
              <a:rPr lang="it-IT" noProof="0" dirty="0"/>
              <a:t>Fare clic per modificare stili del testo dello schema</a:t>
            </a:r>
          </a:p>
          <a:p>
            <a:pPr lvl="1"/>
            <a:r>
              <a:rPr lang="it-IT" noProof="0" dirty="0"/>
              <a:t>Secondo livello</a:t>
            </a:r>
          </a:p>
          <a:p>
            <a:pPr lvl="2"/>
            <a:r>
              <a:rPr lang="it-IT" noProof="0" dirty="0"/>
              <a:t>Terzo livello</a:t>
            </a:r>
          </a:p>
          <a:p>
            <a:pPr lvl="3"/>
            <a:r>
              <a:rPr lang="it-IT" noProof="0" dirty="0"/>
              <a:t>Quarto livello</a:t>
            </a:r>
          </a:p>
          <a:p>
            <a:pPr lvl="4"/>
            <a:r>
              <a:rPr lang="it-IT" noProof="0" dirty="0"/>
              <a:t>Quinto livello</a:t>
            </a:r>
            <a:endParaRPr lang="en-GB" noProof="0" dirty="0"/>
          </a:p>
        </p:txBody>
      </p:sp>
      <p:sp>
        <p:nvSpPr>
          <p:cNvPr id="4" name="Date Placeholder 3"/>
          <p:cNvSpPr>
            <a:spLocks noGrp="1"/>
          </p:cNvSpPr>
          <p:nvPr>
            <p:ph type="dt" sz="half" idx="2"/>
          </p:nvPr>
        </p:nvSpPr>
        <p:spPr>
          <a:xfrm>
            <a:off x="772211" y="6264005"/>
            <a:ext cx="1510613" cy="153888"/>
          </a:xfrm>
          <a:prstGeom prst="rect">
            <a:avLst/>
          </a:prstGeom>
        </p:spPr>
        <p:txBody>
          <a:bodyPr vert="horz" wrap="square" lIns="0" tIns="0" rIns="0" bIns="0" rtlCol="0" anchor="ctr">
            <a:noAutofit/>
          </a:bodyPr>
          <a:lstStyle>
            <a:lvl1pPr algn="l">
              <a:defRPr sz="1000">
                <a:solidFill>
                  <a:schemeClr val="tx2">
                    <a:lumMod val="75000"/>
                  </a:schemeClr>
                </a:solidFill>
              </a:defRPr>
            </a:lvl1pPr>
          </a:lstStyle>
          <a:p>
            <a:fld id="{EB8018B4-E1FB-B74E-A39A-4200264D9A67}" type="datetime1">
              <a:rPr lang="en-GB" noProof="0" smtClean="0"/>
              <a:pPr/>
              <a:t>10/04/2017</a:t>
            </a:fld>
            <a:endParaRPr lang="en-GB" noProof="0" dirty="0"/>
          </a:p>
        </p:txBody>
      </p:sp>
      <p:sp>
        <p:nvSpPr>
          <p:cNvPr id="5" name="Footer Placeholder 4"/>
          <p:cNvSpPr>
            <a:spLocks noGrp="1"/>
          </p:cNvSpPr>
          <p:nvPr>
            <p:ph type="ftr" sz="quarter" idx="3"/>
          </p:nvPr>
        </p:nvSpPr>
        <p:spPr>
          <a:xfrm>
            <a:off x="2282825" y="6264005"/>
            <a:ext cx="8381999" cy="153888"/>
          </a:xfrm>
          <a:prstGeom prst="rect">
            <a:avLst/>
          </a:prstGeom>
        </p:spPr>
        <p:txBody>
          <a:bodyPr vert="horz" wrap="square" lIns="0" tIns="0" rIns="0" bIns="0" rtlCol="0" anchor="ctr">
            <a:noAutofit/>
          </a:bodyPr>
          <a:lstStyle>
            <a:lvl1pPr algn="l">
              <a:defRPr sz="1000">
                <a:solidFill>
                  <a:schemeClr val="tx2">
                    <a:lumMod val="75000"/>
                  </a:schemeClr>
                </a:solidFill>
              </a:defRPr>
            </a:lvl1pPr>
          </a:lstStyle>
          <a:p>
            <a:r>
              <a:rPr lang="en-GB" dirty="0"/>
              <a:t>                                                                                        </a:t>
            </a:r>
            <a:r>
              <a:rPr lang="en-GB" dirty="0" err="1"/>
              <a:t>Comité</a:t>
            </a:r>
            <a:r>
              <a:rPr lang="en-GB" dirty="0"/>
              <a:t> </a:t>
            </a:r>
            <a:r>
              <a:rPr lang="en-GB" dirty="0" err="1"/>
              <a:t>Tecnológico</a:t>
            </a:r>
            <a:endParaRPr lang="en-GB" dirty="0"/>
          </a:p>
        </p:txBody>
      </p:sp>
      <p:sp>
        <p:nvSpPr>
          <p:cNvPr id="6" name="Slide Number Placeholder 5"/>
          <p:cNvSpPr>
            <a:spLocks noGrp="1"/>
          </p:cNvSpPr>
          <p:nvPr>
            <p:ph type="sldNum" sz="quarter" idx="4"/>
          </p:nvPr>
        </p:nvSpPr>
        <p:spPr>
          <a:xfrm>
            <a:off x="10664825" y="6264005"/>
            <a:ext cx="762000" cy="153888"/>
          </a:xfrm>
          <a:prstGeom prst="rect">
            <a:avLst/>
          </a:prstGeom>
        </p:spPr>
        <p:txBody>
          <a:bodyPr vert="horz" wrap="square" lIns="0" tIns="0" rIns="0" bIns="0" rtlCol="0" anchor="ctr">
            <a:noAutofit/>
          </a:bodyPr>
          <a:lstStyle>
            <a:lvl1pPr algn="r">
              <a:defRPr sz="1000">
                <a:solidFill>
                  <a:schemeClr val="tx2">
                    <a:lumMod val="75000"/>
                  </a:schemeClr>
                </a:solidFill>
              </a:defRPr>
            </a:lvl1pPr>
          </a:lstStyle>
          <a:p>
            <a:fld id="{1ED2235E-0982-3B42-A838-A74550CD4449}" type="slidenum">
              <a:rPr lang="en-GB" noProof="0" smtClean="0"/>
              <a:pPr/>
              <a:t>‹Nº›</a:t>
            </a:fld>
            <a:endParaRPr lang="en-GB" noProof="0" dirty="0"/>
          </a:p>
        </p:txBody>
      </p:sp>
      <p:sp>
        <p:nvSpPr>
          <p:cNvPr id="10" name="Rectangle 9"/>
          <p:cNvSpPr/>
          <p:nvPr userDrawn="1"/>
        </p:nvSpPr>
        <p:spPr>
          <a:xfrm>
            <a:off x="403225" y="688975"/>
            <a:ext cx="196850" cy="6826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GB" noProof="0" dirty="0"/>
          </a:p>
        </p:txBody>
      </p:sp>
      <p:pic>
        <p:nvPicPr>
          <p:cNvPr id="13" name="12 Imagen" descr="CNO.jpg"/>
          <p:cNvPicPr>
            <a:picLocks noChangeAspect="1"/>
          </p:cNvPicPr>
          <p:nvPr userDrawn="1"/>
        </p:nvPicPr>
        <p:blipFill>
          <a:blip r:embed="rId8"/>
          <a:stretch>
            <a:fillRect/>
          </a:stretch>
        </p:blipFill>
        <p:spPr>
          <a:xfrm>
            <a:off x="10071656" y="-13131"/>
            <a:ext cx="1842051" cy="955781"/>
          </a:xfrm>
          <a:prstGeom prst="rect">
            <a:avLst/>
          </a:prstGeom>
        </p:spPr>
      </p:pic>
      <p:sp>
        <p:nvSpPr>
          <p:cNvPr id="14" name="13 CuadroTexto"/>
          <p:cNvSpPr txBox="1"/>
          <p:nvPr userDrawn="1"/>
        </p:nvSpPr>
        <p:spPr>
          <a:xfrm>
            <a:off x="10084904" y="845591"/>
            <a:ext cx="1948071" cy="246221"/>
          </a:xfrm>
          <a:prstGeom prst="rect">
            <a:avLst/>
          </a:prstGeom>
          <a:noFill/>
        </p:spPr>
        <p:txBody>
          <a:bodyPr wrap="square" lIns="0" tIns="0" rIns="0" bIns="0" rtlCol="0">
            <a:spAutoFit/>
          </a:bodyPr>
          <a:lstStyle/>
          <a:p>
            <a:r>
              <a:rPr lang="es-CO" sz="1600" b="1" dirty="0"/>
              <a:t>Comité</a:t>
            </a:r>
            <a:r>
              <a:rPr lang="es-CO" sz="1600" b="1" baseline="0" dirty="0"/>
              <a:t> Tecnológico</a:t>
            </a:r>
            <a:endParaRPr lang="es-ES" sz="1600" b="1" dirty="0"/>
          </a:p>
        </p:txBody>
      </p:sp>
    </p:spTree>
    <p:extLst>
      <p:ext uri="{BB962C8B-B14F-4D97-AF65-F5344CB8AC3E}">
        <p14:creationId xmlns:p14="http://schemas.microsoft.com/office/powerpoint/2010/main" val="308222520"/>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65" r:id="rId3"/>
    <p:sldLayoutId id="2147483652" r:id="rId4"/>
    <p:sldLayoutId id="2147483657" r:id="rId5"/>
    <p:sldLayoutId id="2147483658" r:id="rId6"/>
  </p:sldLayoutIdLst>
  <p:hf hdr="0"/>
  <p:txStyles>
    <p:title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600"/>
        </a:spcBef>
        <a:spcAft>
          <a:spcPts val="600"/>
        </a:spcAft>
        <a:buFont typeface="Arial"/>
        <a:buNone/>
        <a:tabLst>
          <a:tab pos="1057275" algn="l"/>
        </a:tabLst>
        <a:defRPr sz="1800" kern="1200">
          <a:solidFill>
            <a:schemeClr val="tx1"/>
          </a:solidFill>
          <a:latin typeface="+mn-lt"/>
          <a:ea typeface="+mn-ea"/>
          <a:cs typeface="+mn-cs"/>
        </a:defRPr>
      </a:lvl1pPr>
      <a:lvl2pPr marL="285750" indent="-285750" algn="l" defTabSz="914400" rtl="0" eaLnBrk="1" latinLnBrk="0" hangingPunct="1">
        <a:lnSpc>
          <a:spcPct val="100000"/>
        </a:lnSpc>
        <a:spcBef>
          <a:spcPts val="0"/>
        </a:spcBef>
        <a:spcAft>
          <a:spcPts val="600"/>
        </a:spcAft>
        <a:buFont typeface="Lucida Grande"/>
        <a:buChar char="-"/>
        <a:tabLst>
          <a:tab pos="1057275" algn="l"/>
        </a:tabLst>
        <a:defRPr sz="1800" i="0" kern="1200">
          <a:solidFill>
            <a:schemeClr val="tx1"/>
          </a:solidFill>
          <a:latin typeface="+mn-lt"/>
          <a:ea typeface="+mn-ea"/>
          <a:cs typeface="+mn-cs"/>
        </a:defRPr>
      </a:lvl2pPr>
      <a:lvl3pPr marL="539750" indent="-269875" algn="l" defTabSz="914400" rtl="0" eaLnBrk="1" latinLnBrk="0" hangingPunct="1">
        <a:lnSpc>
          <a:spcPct val="100000"/>
        </a:lnSpc>
        <a:spcBef>
          <a:spcPts val="0"/>
        </a:spcBef>
        <a:spcAft>
          <a:spcPts val="600"/>
        </a:spcAft>
        <a:buFont typeface="Lucida Grande"/>
        <a:buChar char="-"/>
        <a:tabLst>
          <a:tab pos="1057275" algn="l"/>
        </a:tabLst>
        <a:defRPr sz="1800" kern="1200">
          <a:solidFill>
            <a:schemeClr val="tx1"/>
          </a:solidFill>
          <a:latin typeface="+mn-lt"/>
          <a:ea typeface="+mn-ea"/>
          <a:cs typeface="+mn-cs"/>
        </a:defRPr>
      </a:lvl3pPr>
      <a:lvl4pPr marL="541338" indent="-271463" algn="l" defTabSz="914400" rtl="0" eaLnBrk="1" latinLnBrk="0" hangingPunct="1">
        <a:lnSpc>
          <a:spcPct val="100000"/>
        </a:lnSpc>
        <a:spcBef>
          <a:spcPts val="0"/>
        </a:spcBef>
        <a:spcAft>
          <a:spcPts val="600"/>
        </a:spcAft>
        <a:buFont typeface="Lucida Grande"/>
        <a:buChar char="-"/>
        <a:tabLst>
          <a:tab pos="1057275" algn="l"/>
        </a:tabLst>
        <a:defRPr sz="1800" kern="1200">
          <a:solidFill>
            <a:schemeClr val="tx1"/>
          </a:solidFill>
          <a:latin typeface="+mn-lt"/>
          <a:ea typeface="+mn-ea"/>
          <a:cs typeface="+mn-cs"/>
        </a:defRPr>
      </a:lvl4pPr>
      <a:lvl5pPr marL="541338" indent="-271463" algn="l" defTabSz="914400" rtl="0" eaLnBrk="1" latinLnBrk="0" hangingPunct="1">
        <a:lnSpc>
          <a:spcPct val="100000"/>
        </a:lnSpc>
        <a:spcBef>
          <a:spcPts val="0"/>
        </a:spcBef>
        <a:spcAft>
          <a:spcPts val="600"/>
        </a:spcAft>
        <a:buFont typeface="Lucida Grande"/>
        <a:buChar char="-"/>
        <a:tabLst/>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480" userDrawn="1">
          <p15:clr>
            <a:srgbClr val="F26B43"/>
          </p15:clr>
        </p15:guide>
        <p15:guide id="4" pos="1920" userDrawn="1">
          <p15:clr>
            <a:srgbClr val="F26B43"/>
          </p15:clr>
        </p15:guide>
        <p15:guide id="5" pos="960" userDrawn="1">
          <p15:clr>
            <a:srgbClr val="F26B43"/>
          </p15:clr>
        </p15:guide>
        <p15:guide id="6" pos="1438" userDrawn="1">
          <p15:clr>
            <a:srgbClr val="F26B43"/>
          </p15:clr>
        </p15:guide>
        <p15:guide id="7" pos="2398" userDrawn="1">
          <p15:clr>
            <a:srgbClr val="F26B43"/>
          </p15:clr>
        </p15:guide>
        <p15:guide id="8" pos="2880" userDrawn="1">
          <p15:clr>
            <a:srgbClr val="F26B43"/>
          </p15:clr>
        </p15:guide>
        <p15:guide id="9" pos="3360" userDrawn="1">
          <p15:clr>
            <a:srgbClr val="F26B43"/>
          </p15:clr>
        </p15:guide>
        <p15:guide id="10" pos="4320" userDrawn="1">
          <p15:clr>
            <a:srgbClr val="F26B43"/>
          </p15:clr>
        </p15:guide>
        <p15:guide id="11" pos="4798" userDrawn="1">
          <p15:clr>
            <a:srgbClr val="F26B43"/>
          </p15:clr>
        </p15:guide>
        <p15:guide id="12" pos="5278" userDrawn="1">
          <p15:clr>
            <a:srgbClr val="F26B43"/>
          </p15:clr>
        </p15:guide>
        <p15:guide id="13" pos="5756" userDrawn="1">
          <p15:clr>
            <a:srgbClr val="F26B43"/>
          </p15:clr>
        </p15:guide>
        <p15:guide id="14" pos="6236" userDrawn="1">
          <p15:clr>
            <a:srgbClr val="F26B43"/>
          </p15:clr>
        </p15:guide>
        <p15:guide id="15" pos="6718" userDrawn="1">
          <p15:clr>
            <a:srgbClr val="F26B43"/>
          </p15:clr>
        </p15:guide>
        <p15:guide id="16" pos="7197" userDrawn="1">
          <p15:clr>
            <a:srgbClr val="F26B43"/>
          </p15:clr>
        </p15:guide>
        <p15:guide id="17" orient="horz" pos="1728" userDrawn="1">
          <p15:clr>
            <a:srgbClr val="F26B43"/>
          </p15:clr>
        </p15:guide>
        <p15:guide id="18" orient="horz" pos="1296" userDrawn="1">
          <p15:clr>
            <a:srgbClr val="F26B43"/>
          </p15:clr>
        </p15:guide>
        <p15:guide id="19" orient="horz" pos="864" userDrawn="1">
          <p15:clr>
            <a:srgbClr val="F26B43"/>
          </p15:clr>
        </p15:guide>
        <p15:guide id="20" orient="horz" pos="434" userDrawn="1">
          <p15:clr>
            <a:srgbClr val="F26B43"/>
          </p15:clr>
        </p15:guide>
        <p15:guide id="21" orient="horz" pos="2590" userDrawn="1">
          <p15:clr>
            <a:srgbClr val="F26B43"/>
          </p15:clr>
        </p15:guide>
        <p15:guide id="22" orient="horz" pos="3022" userDrawn="1">
          <p15:clr>
            <a:srgbClr val="F26B43"/>
          </p15:clr>
        </p15:guide>
        <p15:guide id="23" orient="horz" pos="3454" userDrawn="1">
          <p15:clr>
            <a:srgbClr val="F26B43"/>
          </p15:clr>
        </p15:guide>
        <p15:guide id="24" orient="horz" pos="388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35629" y="2337582"/>
            <a:ext cx="7805057" cy="787756"/>
          </a:xfrm>
        </p:spPr>
        <p:txBody>
          <a:bodyPr/>
          <a:lstStyle/>
          <a:p>
            <a:r>
              <a:rPr lang="en-GB" sz="3200" dirty="0" err="1"/>
              <a:t>Iniaciativas</a:t>
            </a:r>
            <a:r>
              <a:rPr lang="en-GB" sz="3200" dirty="0"/>
              <a:t> </a:t>
            </a:r>
            <a:r>
              <a:rPr lang="en-GB" sz="3200" dirty="0" err="1"/>
              <a:t>Comité</a:t>
            </a:r>
            <a:r>
              <a:rPr lang="en-GB" sz="3200" dirty="0"/>
              <a:t> </a:t>
            </a:r>
            <a:r>
              <a:rPr lang="en-GB" sz="3200" dirty="0" err="1"/>
              <a:t>Tecnológico</a:t>
            </a:r>
            <a:br>
              <a:rPr lang="en-GB" sz="3200" dirty="0"/>
            </a:br>
            <a:br>
              <a:rPr lang="en-GB" sz="3200" dirty="0"/>
            </a:br>
            <a:endParaRPr lang="en-GB" sz="3200" i="1" dirty="0"/>
          </a:p>
        </p:txBody>
      </p:sp>
      <p:sp>
        <p:nvSpPr>
          <p:cNvPr id="5" name="Date Placeholder 4"/>
          <p:cNvSpPr>
            <a:spLocks noGrp="1"/>
          </p:cNvSpPr>
          <p:nvPr>
            <p:ph type="dt" sz="half" idx="10"/>
          </p:nvPr>
        </p:nvSpPr>
        <p:spPr>
          <a:xfrm>
            <a:off x="9728945" y="6396525"/>
            <a:ext cx="1510613" cy="276999"/>
          </a:xfrm>
        </p:spPr>
        <p:txBody>
          <a:bodyPr/>
          <a:lstStyle/>
          <a:p>
            <a:fld id="{5B65DA4C-A398-6A49-99BD-15C679B332A1}" type="datetime1">
              <a:rPr lang="en-GB" smtClean="0"/>
              <a:pPr/>
              <a:t>10/04/2017</a:t>
            </a:fld>
            <a:endParaRPr lang="en-GB" dirty="0"/>
          </a:p>
        </p:txBody>
      </p:sp>
      <p:sp>
        <p:nvSpPr>
          <p:cNvPr id="6" name="Title 1"/>
          <p:cNvSpPr txBox="1">
            <a:spLocks/>
          </p:cNvSpPr>
          <p:nvPr/>
        </p:nvSpPr>
        <p:spPr>
          <a:xfrm>
            <a:off x="2319673" y="3125338"/>
            <a:ext cx="7805057" cy="1705970"/>
          </a:xfrm>
          <a:prstGeom prst="rect">
            <a:avLst/>
          </a:prstGeom>
        </p:spPr>
        <p:txBody>
          <a:bodyPr vert="horz" wrap="square" lIns="0" tIns="0" rIns="0" bIns="0" rtlCol="0" anchor="t">
            <a:noAutofit/>
          </a:bodyPr>
          <a:lstStyle/>
          <a:p>
            <a:pPr marL="450850" marR="0" lvl="0" indent="-450850" algn="l" defTabSz="914400" rtl="0" eaLnBrk="1" fontAlgn="auto" latinLnBrk="0" hangingPunct="1">
              <a:lnSpc>
                <a:spcPct val="90000"/>
              </a:lnSpc>
              <a:spcBef>
                <a:spcPct val="0"/>
              </a:spcBef>
              <a:spcAft>
                <a:spcPts val="0"/>
              </a:spcAft>
              <a:buClrTx/>
              <a:buSzTx/>
              <a:buFont typeface="Wingdings" pitchFamily="2" charset="2"/>
              <a:buChar char="§"/>
              <a:tabLst/>
              <a:defRPr/>
            </a:pPr>
            <a:r>
              <a:rPr kumimoji="0" lang="en-GB" sz="2500" b="1" i="0" u="none" strike="noStrike" kern="1200" cap="none" spc="0" normalizeH="0" baseline="0" noProof="0" dirty="0" err="1">
                <a:ln>
                  <a:noFill/>
                </a:ln>
                <a:solidFill>
                  <a:schemeClr val="tx1"/>
                </a:solidFill>
                <a:effectLst/>
                <a:uLnTx/>
                <a:uFillTx/>
                <a:latin typeface="+mj-lt"/>
                <a:ea typeface="+mj-ea"/>
                <a:cs typeface="+mj-cs"/>
              </a:rPr>
              <a:t>Arquitectura</a:t>
            </a:r>
            <a:r>
              <a:rPr kumimoji="0" lang="en-GB" sz="2500" b="1" i="0" u="none" strike="noStrike" kern="1200" cap="none" spc="0" normalizeH="0" baseline="0" noProof="0" dirty="0">
                <a:ln>
                  <a:noFill/>
                </a:ln>
                <a:solidFill>
                  <a:schemeClr val="tx1"/>
                </a:solidFill>
                <a:effectLst/>
                <a:uLnTx/>
                <a:uFillTx/>
                <a:latin typeface="+mj-lt"/>
                <a:ea typeface="+mj-ea"/>
                <a:cs typeface="+mj-cs"/>
              </a:rPr>
              <a:t> </a:t>
            </a:r>
            <a:r>
              <a:rPr kumimoji="0" lang="en-GB" sz="2500" b="1" i="0" u="none" strike="noStrike" kern="1200" cap="none" spc="0" normalizeH="0" baseline="0" noProof="0" dirty="0" err="1">
                <a:ln>
                  <a:noFill/>
                </a:ln>
                <a:solidFill>
                  <a:schemeClr val="tx1"/>
                </a:solidFill>
                <a:effectLst/>
                <a:uLnTx/>
                <a:uFillTx/>
                <a:latin typeface="+mj-lt"/>
                <a:ea typeface="+mj-ea"/>
                <a:cs typeface="+mj-cs"/>
              </a:rPr>
              <a:t>Tecnológica</a:t>
            </a:r>
            <a:r>
              <a:rPr kumimoji="0" lang="en-GB" sz="2500" b="1" i="0" u="none" strike="noStrike" kern="1200" cap="none" spc="0" normalizeH="0" baseline="0" noProof="0" dirty="0">
                <a:ln>
                  <a:noFill/>
                </a:ln>
                <a:solidFill>
                  <a:schemeClr val="tx1"/>
                </a:solidFill>
                <a:effectLst/>
                <a:uLnTx/>
                <a:uFillTx/>
                <a:latin typeface="+mj-lt"/>
                <a:ea typeface="+mj-ea"/>
                <a:cs typeface="+mj-cs"/>
              </a:rPr>
              <a:t> de </a:t>
            </a:r>
            <a:r>
              <a:rPr kumimoji="0" lang="en-GB" sz="2500" b="1" i="0" u="none" strike="noStrike" kern="1200" cap="none" spc="0" normalizeH="0" baseline="0" noProof="0" dirty="0" err="1">
                <a:ln>
                  <a:noFill/>
                </a:ln>
                <a:solidFill>
                  <a:schemeClr val="tx1"/>
                </a:solidFill>
                <a:effectLst/>
                <a:uLnTx/>
                <a:uFillTx/>
                <a:latin typeface="+mj-lt"/>
                <a:ea typeface="+mj-ea"/>
                <a:cs typeface="+mj-cs"/>
              </a:rPr>
              <a:t>Referencia</a:t>
            </a:r>
            <a:r>
              <a:rPr kumimoji="0" lang="en-GB" sz="2500" b="1" i="0" u="none" strike="noStrike" kern="1200" cap="none" spc="0" normalizeH="0" baseline="0" noProof="0" dirty="0">
                <a:ln>
                  <a:noFill/>
                </a:ln>
                <a:solidFill>
                  <a:schemeClr val="tx1"/>
                </a:solidFill>
                <a:effectLst/>
                <a:uLnTx/>
                <a:uFillTx/>
                <a:latin typeface="+mj-lt"/>
                <a:ea typeface="+mj-ea"/>
                <a:cs typeface="+mj-cs"/>
              </a:rPr>
              <a:t> del SIN.</a:t>
            </a:r>
            <a:br>
              <a:rPr kumimoji="0" lang="en-GB" sz="2500" b="1" i="0" u="none" strike="noStrike" kern="1200" cap="none" spc="0" normalizeH="0" baseline="0" noProof="0" dirty="0">
                <a:ln>
                  <a:noFill/>
                </a:ln>
                <a:solidFill>
                  <a:schemeClr val="tx1"/>
                </a:solidFill>
                <a:effectLst/>
                <a:uLnTx/>
                <a:uFillTx/>
                <a:latin typeface="+mj-lt"/>
                <a:ea typeface="+mj-ea"/>
                <a:cs typeface="+mj-cs"/>
              </a:rPr>
            </a:br>
            <a:endParaRPr kumimoji="0" lang="en-GB" sz="2500" b="1" i="0" u="none" strike="noStrike" kern="1200" cap="none" spc="0" normalizeH="0" baseline="0" noProof="0" dirty="0">
              <a:ln>
                <a:noFill/>
              </a:ln>
              <a:solidFill>
                <a:schemeClr val="tx1"/>
              </a:solidFill>
              <a:effectLst/>
              <a:uLnTx/>
              <a:uFillTx/>
              <a:latin typeface="+mj-lt"/>
              <a:ea typeface="+mj-ea"/>
              <a:cs typeface="+mj-cs"/>
            </a:endParaRPr>
          </a:p>
          <a:p>
            <a:pPr marL="450850" marR="0" lvl="0" indent="-450850" algn="l" defTabSz="914400" rtl="0" eaLnBrk="1" fontAlgn="auto" latinLnBrk="0" hangingPunct="1">
              <a:lnSpc>
                <a:spcPct val="90000"/>
              </a:lnSpc>
              <a:spcBef>
                <a:spcPct val="0"/>
              </a:spcBef>
              <a:spcAft>
                <a:spcPts val="0"/>
              </a:spcAft>
              <a:buClrTx/>
              <a:buSzTx/>
              <a:buFont typeface="Wingdings" pitchFamily="2" charset="2"/>
              <a:buChar char="§"/>
              <a:tabLst/>
              <a:defRPr/>
            </a:pPr>
            <a:r>
              <a:rPr kumimoji="0" lang="en-GB" sz="2500" b="1" i="0" u="none" strike="noStrike" kern="1200" cap="none" spc="0" normalizeH="0" baseline="0" noProof="0" dirty="0" err="1">
                <a:ln>
                  <a:noFill/>
                </a:ln>
                <a:solidFill>
                  <a:schemeClr val="tx1"/>
                </a:solidFill>
                <a:effectLst/>
                <a:uLnTx/>
                <a:uFillTx/>
                <a:latin typeface="+mj-lt"/>
                <a:ea typeface="+mj-ea"/>
                <a:cs typeface="+mj-cs"/>
              </a:rPr>
              <a:t>Espectro</a:t>
            </a:r>
            <a:r>
              <a:rPr kumimoji="0" lang="en-GB" sz="2500" b="1" i="0" u="none" strike="noStrike" kern="1200" cap="none" spc="0" normalizeH="0" baseline="0" noProof="0" dirty="0">
                <a:ln>
                  <a:noFill/>
                </a:ln>
                <a:solidFill>
                  <a:schemeClr val="tx1"/>
                </a:solidFill>
                <a:effectLst/>
                <a:uLnTx/>
                <a:uFillTx/>
                <a:latin typeface="+mj-lt"/>
                <a:ea typeface="+mj-ea"/>
                <a:cs typeface="+mj-cs"/>
              </a:rPr>
              <a:t> </a:t>
            </a:r>
            <a:r>
              <a:rPr kumimoji="0" lang="en-GB" sz="2500" b="1" i="0" u="none" strike="noStrike" kern="1200" cap="none" spc="0" normalizeH="0" baseline="0" noProof="0" dirty="0" err="1">
                <a:ln>
                  <a:noFill/>
                </a:ln>
                <a:solidFill>
                  <a:schemeClr val="tx1"/>
                </a:solidFill>
                <a:effectLst/>
                <a:uLnTx/>
                <a:uFillTx/>
                <a:latin typeface="+mj-lt"/>
                <a:ea typeface="+mj-ea"/>
                <a:cs typeface="+mj-cs"/>
              </a:rPr>
              <a:t>Electromagnético</a:t>
            </a:r>
            <a:r>
              <a:rPr kumimoji="0" lang="en-GB" sz="2500" b="1" i="0" u="none" strike="noStrike" kern="1200" cap="none" spc="0" normalizeH="0" baseline="0" noProof="0" dirty="0">
                <a:ln>
                  <a:noFill/>
                </a:ln>
                <a:solidFill>
                  <a:schemeClr val="tx1"/>
                </a:solidFill>
                <a:effectLst/>
                <a:uLnTx/>
                <a:uFillTx/>
                <a:latin typeface="+mj-lt"/>
                <a:ea typeface="+mj-ea"/>
                <a:cs typeface="+mj-cs"/>
              </a:rPr>
              <a:t> </a:t>
            </a:r>
            <a:r>
              <a:rPr kumimoji="0" lang="en-GB" sz="2500" b="1" i="0" u="none" strike="noStrike" kern="1200" cap="none" spc="0" normalizeH="0" baseline="0" noProof="0" dirty="0" err="1">
                <a:ln>
                  <a:noFill/>
                </a:ln>
                <a:solidFill>
                  <a:schemeClr val="tx1"/>
                </a:solidFill>
                <a:effectLst/>
                <a:uLnTx/>
                <a:uFillTx/>
                <a:latin typeface="+mj-lt"/>
                <a:ea typeface="+mj-ea"/>
                <a:cs typeface="+mj-cs"/>
              </a:rPr>
              <a:t>dedicado</a:t>
            </a:r>
            <a:r>
              <a:rPr kumimoji="0" lang="en-GB" sz="2500" b="1" i="0" u="none" strike="noStrike" kern="1200" cap="none" spc="0" normalizeH="0" baseline="0" noProof="0" dirty="0">
                <a:ln>
                  <a:noFill/>
                </a:ln>
                <a:solidFill>
                  <a:schemeClr val="tx1"/>
                </a:solidFill>
                <a:effectLst/>
                <a:uLnTx/>
                <a:uFillTx/>
                <a:latin typeface="+mj-lt"/>
                <a:ea typeface="+mj-ea"/>
                <a:cs typeface="+mj-cs"/>
              </a:rPr>
              <a:t> para </a:t>
            </a:r>
            <a:r>
              <a:rPr kumimoji="0" lang="en-GB" sz="2500" b="1" i="0" u="none" strike="noStrike" kern="1200" cap="none" spc="0" normalizeH="0" baseline="0" noProof="0" dirty="0" err="1">
                <a:ln>
                  <a:noFill/>
                </a:ln>
                <a:solidFill>
                  <a:schemeClr val="tx1"/>
                </a:solidFill>
                <a:effectLst/>
                <a:uLnTx/>
                <a:uFillTx/>
                <a:latin typeface="+mj-lt"/>
                <a:ea typeface="+mj-ea"/>
                <a:cs typeface="+mj-cs"/>
              </a:rPr>
              <a:t>Servicios</a:t>
            </a:r>
            <a:r>
              <a:rPr kumimoji="0" lang="en-GB" sz="2500" b="1" i="0" u="none" strike="noStrike" kern="1200" cap="none" spc="0" normalizeH="0" baseline="0" noProof="0" dirty="0">
                <a:ln>
                  <a:noFill/>
                </a:ln>
                <a:solidFill>
                  <a:schemeClr val="tx1"/>
                </a:solidFill>
                <a:effectLst/>
                <a:uLnTx/>
                <a:uFillTx/>
                <a:latin typeface="+mj-lt"/>
                <a:ea typeface="+mj-ea"/>
                <a:cs typeface="+mj-cs"/>
              </a:rPr>
              <a:t> de </a:t>
            </a:r>
            <a:r>
              <a:rPr kumimoji="0" lang="en-GB" sz="2500" b="1" i="0" u="none" strike="noStrike" kern="1200" cap="none" spc="0" normalizeH="0" baseline="0" noProof="0" dirty="0" err="1">
                <a:ln>
                  <a:noFill/>
                </a:ln>
                <a:solidFill>
                  <a:schemeClr val="tx1"/>
                </a:solidFill>
                <a:effectLst/>
                <a:uLnTx/>
                <a:uFillTx/>
                <a:latin typeface="+mj-lt"/>
                <a:ea typeface="+mj-ea"/>
                <a:cs typeface="+mj-cs"/>
              </a:rPr>
              <a:t>Operación</a:t>
            </a:r>
            <a:r>
              <a:rPr kumimoji="0" lang="en-GB" sz="2500" b="1" i="0" u="none" strike="noStrike" kern="1200" cap="none" spc="0" normalizeH="0" baseline="0" noProof="0" dirty="0">
                <a:ln>
                  <a:noFill/>
                </a:ln>
                <a:solidFill>
                  <a:schemeClr val="tx1"/>
                </a:solidFill>
                <a:effectLst/>
                <a:uLnTx/>
                <a:uFillTx/>
                <a:latin typeface="+mj-lt"/>
                <a:ea typeface="+mj-ea"/>
                <a:cs typeface="+mj-cs"/>
              </a:rPr>
              <a:t> del SIN</a:t>
            </a:r>
            <a:endParaRPr kumimoji="0" lang="en-GB" sz="2500" b="1" i="1"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805316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a:t>Cronograma</a:t>
            </a:r>
            <a:endParaRPr lang="es-ES" dirty="0"/>
          </a:p>
        </p:txBody>
      </p:sp>
      <p:sp>
        <p:nvSpPr>
          <p:cNvPr id="3" name="2 Marcador de contenido"/>
          <p:cNvSpPr>
            <a:spLocks noGrp="1"/>
          </p:cNvSpPr>
          <p:nvPr>
            <p:ph idx="1"/>
          </p:nvPr>
        </p:nvSpPr>
        <p:spPr>
          <a:xfrm>
            <a:off x="-9876" y="1350363"/>
            <a:ext cx="11436701" cy="4815487"/>
          </a:xfrm>
        </p:spPr>
        <p:txBody>
          <a:bodyPr/>
          <a:lstStyle/>
          <a:p>
            <a:endParaRPr lang="es-ES" dirty="0"/>
          </a:p>
        </p:txBody>
      </p:sp>
      <p:sp>
        <p:nvSpPr>
          <p:cNvPr id="4" name="3 Marcador de fecha"/>
          <p:cNvSpPr>
            <a:spLocks noGrp="1"/>
          </p:cNvSpPr>
          <p:nvPr>
            <p:ph type="dt" sz="half" idx="10"/>
          </p:nvPr>
        </p:nvSpPr>
        <p:spPr/>
        <p:txBody>
          <a:bodyPr/>
          <a:lstStyle/>
          <a:p>
            <a:fld id="{AAD403E6-FF96-BE4B-84CA-676501F01629}" type="datetime1">
              <a:rPr lang="en-GB" smtClean="0"/>
              <a:pPr/>
              <a:t>10/04/2017</a:t>
            </a:fld>
            <a:endParaRPr lang="en-GB" dirty="0"/>
          </a:p>
        </p:txBody>
      </p:sp>
      <p:sp>
        <p:nvSpPr>
          <p:cNvPr id="5" name="4 Marcador de pie de página"/>
          <p:cNvSpPr>
            <a:spLocks noGrp="1"/>
          </p:cNvSpPr>
          <p:nvPr>
            <p:ph type="ftr" sz="quarter" idx="11"/>
          </p:nvPr>
        </p:nvSpPr>
        <p:spPr/>
        <p:txBody>
          <a:bodyPr/>
          <a:lstStyle/>
          <a:p>
            <a:pPr algn="ctr"/>
            <a:r>
              <a:rPr lang="en-GB" dirty="0"/>
              <a:t>Comité Tecnológico.</a:t>
            </a:r>
          </a:p>
        </p:txBody>
      </p:sp>
      <p:sp>
        <p:nvSpPr>
          <p:cNvPr id="6" name="5 Marcador de número de diapositiva"/>
          <p:cNvSpPr>
            <a:spLocks noGrp="1"/>
          </p:cNvSpPr>
          <p:nvPr>
            <p:ph type="sldNum" sz="quarter" idx="12"/>
          </p:nvPr>
        </p:nvSpPr>
        <p:spPr/>
        <p:txBody>
          <a:bodyPr/>
          <a:lstStyle/>
          <a:p>
            <a:fld id="{1ED2235E-0982-3B42-A838-A74550CD4449}" type="slidenum">
              <a:rPr lang="en-GB" smtClean="0"/>
              <a:pPr/>
              <a:t>10</a:t>
            </a:fld>
            <a:endParaRPr lang="en-GB" dirty="0"/>
          </a:p>
        </p:txBody>
      </p:sp>
      <p:sp>
        <p:nvSpPr>
          <p:cNvPr id="7" name="6 Marcador de texto"/>
          <p:cNvSpPr>
            <a:spLocks noGrp="1"/>
          </p:cNvSpPr>
          <p:nvPr>
            <p:ph type="body" sz="quarter" idx="13"/>
          </p:nvPr>
        </p:nvSpPr>
        <p:spPr/>
        <p:txBody>
          <a:bodyPr/>
          <a:lstStyle/>
          <a:p>
            <a:endParaRPr lang="es-ES" dirty="0"/>
          </a:p>
        </p:txBody>
      </p:sp>
      <p:sp>
        <p:nvSpPr>
          <p:cNvPr id="8" name="TextBox 51"/>
          <p:cNvSpPr txBox="1">
            <a:spLocks noChangeArrowheads="1"/>
          </p:cNvSpPr>
          <p:nvPr/>
        </p:nvSpPr>
        <p:spPr bwMode="auto">
          <a:xfrm>
            <a:off x="3773912" y="1362365"/>
            <a:ext cx="1288552" cy="236663"/>
          </a:xfrm>
          <a:prstGeom prst="rect">
            <a:avLst/>
          </a:prstGeom>
          <a:solidFill>
            <a:schemeClr val="bg1"/>
          </a:solidFill>
          <a:ln>
            <a:noFill/>
          </a:ln>
          <a:extLst/>
        </p:spPr>
        <p:txBody>
          <a:bodyPr wrap="square" lIns="81974" tIns="40987" rIns="81974" bIns="40987">
            <a:spAutoFit/>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defTabSz="819876" eaLnBrk="0" fontAlgn="base" hangingPunct="0">
              <a:spcBef>
                <a:spcPct val="0"/>
              </a:spcBef>
              <a:spcAft>
                <a:spcPct val="0"/>
              </a:spcAft>
              <a:defRPr/>
            </a:pPr>
            <a:r>
              <a:rPr lang="es-CO" altLang="en-US" sz="1000" b="1" dirty="0">
                <a:solidFill>
                  <a:srgbClr val="002060"/>
                </a:solidFill>
                <a:latin typeface="Arial"/>
                <a:cs typeface="ヒラギノ角ゴ Pro W3"/>
              </a:rPr>
              <a:t>2017</a:t>
            </a:r>
          </a:p>
        </p:txBody>
      </p:sp>
      <p:sp>
        <p:nvSpPr>
          <p:cNvPr id="9" name="TextBox 51"/>
          <p:cNvSpPr txBox="1">
            <a:spLocks noChangeArrowheads="1"/>
          </p:cNvSpPr>
          <p:nvPr/>
        </p:nvSpPr>
        <p:spPr bwMode="auto">
          <a:xfrm>
            <a:off x="8789931" y="1350363"/>
            <a:ext cx="1288552" cy="236663"/>
          </a:xfrm>
          <a:prstGeom prst="rect">
            <a:avLst/>
          </a:prstGeom>
          <a:solidFill>
            <a:schemeClr val="bg1"/>
          </a:solidFill>
          <a:ln>
            <a:noFill/>
          </a:ln>
          <a:extLst/>
        </p:spPr>
        <p:txBody>
          <a:bodyPr wrap="square" lIns="81974" tIns="40987" rIns="81974" bIns="40987">
            <a:spAutoFit/>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defTabSz="819876" eaLnBrk="0" fontAlgn="base" hangingPunct="0">
              <a:spcBef>
                <a:spcPct val="0"/>
              </a:spcBef>
              <a:spcAft>
                <a:spcPct val="0"/>
              </a:spcAft>
              <a:defRPr/>
            </a:pPr>
            <a:r>
              <a:rPr lang="es-CO" altLang="en-US" sz="1000" b="1" dirty="0">
                <a:solidFill>
                  <a:srgbClr val="002060"/>
                </a:solidFill>
                <a:latin typeface="Arial"/>
                <a:cs typeface="ヒラギノ角ゴ Pro W3"/>
              </a:rPr>
              <a:t>2018</a:t>
            </a:r>
          </a:p>
        </p:txBody>
      </p:sp>
      <p:sp>
        <p:nvSpPr>
          <p:cNvPr id="11" name="Line 15"/>
          <p:cNvSpPr>
            <a:spLocks noChangeShapeType="1"/>
          </p:cNvSpPr>
          <p:nvPr/>
        </p:nvSpPr>
        <p:spPr bwMode="auto">
          <a:xfrm>
            <a:off x="4318277" y="1886499"/>
            <a:ext cx="0" cy="4215097"/>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12" name="Line 15"/>
          <p:cNvSpPr>
            <a:spLocks noChangeShapeType="1"/>
          </p:cNvSpPr>
          <p:nvPr/>
        </p:nvSpPr>
        <p:spPr bwMode="auto">
          <a:xfrm>
            <a:off x="3739263" y="1896024"/>
            <a:ext cx="0" cy="4215097"/>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13" name="Rectangle 19"/>
          <p:cNvSpPr>
            <a:spLocks noChangeArrowheads="1"/>
          </p:cNvSpPr>
          <p:nvPr/>
        </p:nvSpPr>
        <p:spPr bwMode="auto">
          <a:xfrm>
            <a:off x="813670" y="1605128"/>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Ene</a:t>
            </a:r>
          </a:p>
        </p:txBody>
      </p:sp>
      <p:cxnSp>
        <p:nvCxnSpPr>
          <p:cNvPr id="14" name="Straight Arrow Connector 69"/>
          <p:cNvCxnSpPr/>
          <p:nvPr/>
        </p:nvCxnSpPr>
        <p:spPr bwMode="auto">
          <a:xfrm>
            <a:off x="1131120" y="1562123"/>
            <a:ext cx="6710583" cy="473"/>
          </a:xfrm>
          <a:prstGeom prst="straightConnector1">
            <a:avLst/>
          </a:prstGeom>
          <a:ln>
            <a:solidFill>
              <a:schemeClr val="bg1">
                <a:lumMod val="50000"/>
              </a:schemeClr>
            </a:solidFill>
            <a:headEnd type="triangle"/>
            <a:tailEnd type="triangle"/>
          </a:ln>
          <a:effectLst/>
        </p:spPr>
        <p:style>
          <a:lnRef idx="1">
            <a:schemeClr val="accent1"/>
          </a:lnRef>
          <a:fillRef idx="0">
            <a:schemeClr val="accent1"/>
          </a:fillRef>
          <a:effectRef idx="0">
            <a:schemeClr val="accent1"/>
          </a:effectRef>
          <a:fontRef idx="minor">
            <a:schemeClr val="tx1"/>
          </a:fontRef>
        </p:style>
      </p:cxnSp>
      <p:cxnSp>
        <p:nvCxnSpPr>
          <p:cNvPr id="15" name="Straight Connector 30"/>
          <p:cNvCxnSpPr>
            <a:cxnSpLocks noChangeShapeType="1"/>
          </p:cNvCxnSpPr>
          <p:nvPr/>
        </p:nvCxnSpPr>
        <p:spPr bwMode="auto">
          <a:xfrm>
            <a:off x="582032" y="1910951"/>
            <a:ext cx="10679915" cy="0"/>
          </a:xfrm>
          <a:prstGeom prst="line">
            <a:avLst/>
          </a:prstGeom>
          <a:noFill/>
          <a:ln w="12700" algn="ctr">
            <a:solidFill>
              <a:srgbClr val="FFCC0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16" name="Straight Connector 30"/>
          <p:cNvCxnSpPr>
            <a:cxnSpLocks noChangeShapeType="1"/>
          </p:cNvCxnSpPr>
          <p:nvPr/>
        </p:nvCxnSpPr>
        <p:spPr bwMode="auto">
          <a:xfrm>
            <a:off x="1138762" y="5981677"/>
            <a:ext cx="10288063" cy="0"/>
          </a:xfrm>
          <a:prstGeom prst="line">
            <a:avLst/>
          </a:prstGeom>
          <a:noFill/>
          <a:ln w="12700" algn="ctr">
            <a:solidFill>
              <a:srgbClr val="FFCC00"/>
            </a:solidFill>
            <a:miter lim="800000"/>
            <a:headEnd type="none" w="sm" len="sm"/>
            <a:tailEnd type="none" w="sm" len="sm"/>
          </a:ln>
          <a:extLst>
            <a:ext uri="{909E8E84-426E-40DD-AFC4-6F175D3DCCD1}">
              <a14:hiddenFill xmlns:a14="http://schemas.microsoft.com/office/drawing/2010/main">
                <a:noFill/>
              </a14:hiddenFill>
            </a:ext>
          </a:extLst>
        </p:spPr>
      </p:cxnSp>
      <p:sp>
        <p:nvSpPr>
          <p:cNvPr id="17" name="Rectangle 17"/>
          <p:cNvSpPr>
            <a:spLocks noChangeArrowheads="1"/>
          </p:cNvSpPr>
          <p:nvPr/>
        </p:nvSpPr>
        <p:spPr bwMode="auto">
          <a:xfrm rot="-5400000">
            <a:off x="68730" y="2269160"/>
            <a:ext cx="996040" cy="249752"/>
          </a:xfrm>
          <a:prstGeom prst="rect">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p>
            <a:pPr algn="ctr" defTabSz="819876" eaLnBrk="0" fontAlgn="base" hangingPunct="0">
              <a:spcBef>
                <a:spcPct val="0"/>
              </a:spcBef>
              <a:spcAft>
                <a:spcPct val="0"/>
              </a:spcAft>
            </a:pPr>
            <a:r>
              <a:rPr lang="es-CO" altLang="it-IT" sz="1000" b="1" i="1" dirty="0">
                <a:solidFill>
                  <a:prstClr val="white"/>
                </a:solidFill>
                <a:cs typeface="Arial" panose="020B0604020202020204" pitchFamily="34" charset="0"/>
              </a:rPr>
              <a:t>Financiación</a:t>
            </a:r>
          </a:p>
        </p:txBody>
      </p:sp>
      <p:cxnSp>
        <p:nvCxnSpPr>
          <p:cNvPr id="18" name="Straight Connector 30"/>
          <p:cNvCxnSpPr>
            <a:cxnSpLocks noChangeShapeType="1"/>
          </p:cNvCxnSpPr>
          <p:nvPr/>
        </p:nvCxnSpPr>
        <p:spPr bwMode="auto">
          <a:xfrm>
            <a:off x="1116904" y="2930650"/>
            <a:ext cx="10309921" cy="0"/>
          </a:xfrm>
          <a:prstGeom prst="line">
            <a:avLst/>
          </a:prstGeom>
          <a:noFill/>
          <a:ln w="12700" algn="ctr">
            <a:solidFill>
              <a:srgbClr val="FFCC00"/>
            </a:solidFill>
            <a:miter lim="800000"/>
            <a:headEnd type="none" w="sm" len="sm"/>
            <a:tailEnd type="none" w="sm" len="sm"/>
          </a:ln>
          <a:extLst>
            <a:ext uri="{909E8E84-426E-40DD-AFC4-6F175D3DCCD1}">
              <a14:hiddenFill xmlns:a14="http://schemas.microsoft.com/office/drawing/2010/main">
                <a:noFill/>
              </a14:hiddenFill>
            </a:ext>
          </a:extLst>
        </p:spPr>
      </p:cxnSp>
      <p:sp>
        <p:nvSpPr>
          <p:cNvPr id="19" name="Rectangle 17"/>
          <p:cNvSpPr>
            <a:spLocks noChangeArrowheads="1"/>
          </p:cNvSpPr>
          <p:nvPr/>
        </p:nvSpPr>
        <p:spPr bwMode="auto">
          <a:xfrm rot="-5400000">
            <a:off x="84435" y="3313232"/>
            <a:ext cx="935975" cy="249750"/>
          </a:xfrm>
          <a:prstGeom prst="rect">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p>
            <a:pPr algn="ctr" defTabSz="819876" eaLnBrk="0" fontAlgn="base" hangingPunct="0">
              <a:spcBef>
                <a:spcPct val="0"/>
              </a:spcBef>
              <a:spcAft>
                <a:spcPct val="0"/>
              </a:spcAft>
            </a:pPr>
            <a:r>
              <a:rPr lang="es-CO" altLang="it-IT" sz="1000" b="1" i="1" dirty="0">
                <a:solidFill>
                  <a:prstClr val="white"/>
                </a:solidFill>
                <a:cs typeface="Arial" panose="020B0604020202020204" pitchFamily="34" charset="0"/>
              </a:rPr>
              <a:t>Contrato</a:t>
            </a:r>
          </a:p>
        </p:txBody>
      </p:sp>
      <p:sp>
        <p:nvSpPr>
          <p:cNvPr id="20" name="Isosceles Triangle 87"/>
          <p:cNvSpPr/>
          <p:nvPr/>
        </p:nvSpPr>
        <p:spPr bwMode="auto">
          <a:xfrm>
            <a:off x="4208000" y="3670031"/>
            <a:ext cx="208583" cy="193263"/>
          </a:xfrm>
          <a:prstGeom prst="triangl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19876" eaLnBrk="0" fontAlgn="base" hangingPunct="0">
              <a:spcBef>
                <a:spcPct val="0"/>
              </a:spcBef>
              <a:spcAft>
                <a:spcPct val="0"/>
              </a:spcAft>
              <a:defRPr/>
            </a:pPr>
            <a:endParaRPr lang="es-CO" dirty="0">
              <a:solidFill>
                <a:prstClr val="white"/>
              </a:solidFill>
            </a:endParaRPr>
          </a:p>
        </p:txBody>
      </p:sp>
      <p:sp>
        <p:nvSpPr>
          <p:cNvPr id="21" name="Rectangle 114"/>
          <p:cNvSpPr>
            <a:spLocks noChangeArrowheads="1"/>
          </p:cNvSpPr>
          <p:nvPr/>
        </p:nvSpPr>
        <p:spPr bwMode="auto">
          <a:xfrm>
            <a:off x="4499799" y="3794044"/>
            <a:ext cx="1615312" cy="138499"/>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defTabSz="819876" eaLnBrk="0" fontAlgn="base" hangingPunct="0">
              <a:spcBef>
                <a:spcPct val="0"/>
              </a:spcBef>
              <a:spcAft>
                <a:spcPct val="0"/>
              </a:spcAft>
            </a:pPr>
            <a:r>
              <a:rPr lang="es-CO" altLang="it-IT" sz="900" b="1" i="1" dirty="0">
                <a:solidFill>
                  <a:srgbClr val="002060"/>
                </a:solidFill>
                <a:latin typeface="Arial Narrow" pitchFamily="34" charset="0"/>
              </a:rPr>
              <a:t>Firma de Contrato</a:t>
            </a:r>
          </a:p>
        </p:txBody>
      </p:sp>
      <p:sp>
        <p:nvSpPr>
          <p:cNvPr id="22" name="Chevron 104"/>
          <p:cNvSpPr/>
          <p:nvPr/>
        </p:nvSpPr>
        <p:spPr bwMode="auto">
          <a:xfrm>
            <a:off x="3707529" y="3178157"/>
            <a:ext cx="599884" cy="485262"/>
          </a:xfrm>
          <a:prstGeom prst="chevron">
            <a:avLst>
              <a:gd name="adj" fmla="val 28437"/>
            </a:avLst>
          </a:prstGeom>
          <a:solidFill>
            <a:srgbClr val="305496"/>
          </a:solidFill>
          <a:ln>
            <a:noFill/>
          </a:ln>
        </p:spPr>
        <p:txBody>
          <a:bodyPr lIns="56019" tIns="28010" rIns="56019" bIns="28010" anchor="ctr"/>
          <a:lstStyle/>
          <a:p>
            <a:pPr algn="ctr" defTabSz="819876" eaLnBrk="0" fontAlgn="base" hangingPunct="0">
              <a:spcBef>
                <a:spcPct val="0"/>
              </a:spcBef>
              <a:spcAft>
                <a:spcPct val="0"/>
              </a:spcAft>
              <a:defRPr/>
            </a:pPr>
            <a:r>
              <a:rPr lang="es-CO" altLang="it-IT" sz="800" b="1" dirty="0">
                <a:solidFill>
                  <a:prstClr val="white"/>
                </a:solidFill>
                <a:cs typeface="Arial" panose="020B0604020202020204" pitchFamily="34" charset="0"/>
              </a:rPr>
              <a:t>Contratación</a:t>
            </a:r>
          </a:p>
        </p:txBody>
      </p:sp>
      <p:cxnSp>
        <p:nvCxnSpPr>
          <p:cNvPr id="23" name="Straight Connector 30"/>
          <p:cNvCxnSpPr>
            <a:cxnSpLocks noChangeShapeType="1"/>
          </p:cNvCxnSpPr>
          <p:nvPr/>
        </p:nvCxnSpPr>
        <p:spPr bwMode="auto">
          <a:xfrm>
            <a:off x="1114988" y="3935343"/>
            <a:ext cx="10311837" cy="18430"/>
          </a:xfrm>
          <a:prstGeom prst="line">
            <a:avLst/>
          </a:prstGeom>
          <a:noFill/>
          <a:ln w="12700" algn="ctr">
            <a:solidFill>
              <a:srgbClr val="FFCC00"/>
            </a:solidFill>
            <a:miter lim="800000"/>
            <a:headEnd type="none" w="sm" len="sm"/>
            <a:tailEnd type="none" w="sm" len="sm"/>
          </a:ln>
          <a:extLst>
            <a:ext uri="{909E8E84-426E-40DD-AFC4-6F175D3DCCD1}">
              <a14:hiddenFill xmlns:a14="http://schemas.microsoft.com/office/drawing/2010/main">
                <a:noFill/>
              </a14:hiddenFill>
            </a:ext>
          </a:extLst>
        </p:spPr>
      </p:cxnSp>
      <p:sp>
        <p:nvSpPr>
          <p:cNvPr id="24" name="Rectangle 17"/>
          <p:cNvSpPr>
            <a:spLocks noChangeArrowheads="1"/>
          </p:cNvSpPr>
          <p:nvPr/>
        </p:nvSpPr>
        <p:spPr bwMode="auto">
          <a:xfrm rot="-5400000">
            <a:off x="64407" y="4314897"/>
            <a:ext cx="972000" cy="249752"/>
          </a:xfrm>
          <a:prstGeom prst="rect">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p>
            <a:pPr algn="ctr" defTabSz="819876" eaLnBrk="0" fontAlgn="base" hangingPunct="0">
              <a:spcBef>
                <a:spcPct val="0"/>
              </a:spcBef>
              <a:spcAft>
                <a:spcPct val="0"/>
              </a:spcAft>
            </a:pPr>
            <a:r>
              <a:rPr lang="es-CO" altLang="it-IT" sz="1000" b="1" i="1" dirty="0">
                <a:solidFill>
                  <a:prstClr val="white"/>
                </a:solidFill>
                <a:cs typeface="Arial" panose="020B0604020202020204" pitchFamily="34" charset="0"/>
              </a:rPr>
              <a:t>Desarrollo</a:t>
            </a:r>
          </a:p>
        </p:txBody>
      </p:sp>
      <p:sp>
        <p:nvSpPr>
          <p:cNvPr id="25" name="Rectangle 17"/>
          <p:cNvSpPr>
            <a:spLocks noChangeArrowheads="1"/>
          </p:cNvSpPr>
          <p:nvPr/>
        </p:nvSpPr>
        <p:spPr bwMode="auto">
          <a:xfrm rot="-5400000">
            <a:off x="54602" y="5323266"/>
            <a:ext cx="970345" cy="249750"/>
          </a:xfrm>
          <a:prstGeom prst="rect">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p>
            <a:pPr algn="ctr" defTabSz="819876" eaLnBrk="0" fontAlgn="base" hangingPunct="0">
              <a:spcBef>
                <a:spcPct val="0"/>
              </a:spcBef>
              <a:spcAft>
                <a:spcPct val="0"/>
              </a:spcAft>
            </a:pPr>
            <a:r>
              <a:rPr lang="es-CO" altLang="it-IT" sz="1000" b="1" i="1" dirty="0">
                <a:solidFill>
                  <a:prstClr val="white"/>
                </a:solidFill>
                <a:cs typeface="Arial" panose="020B0604020202020204" pitchFamily="34" charset="0"/>
              </a:rPr>
              <a:t>Revisión/Div</a:t>
            </a:r>
          </a:p>
        </p:txBody>
      </p:sp>
      <p:cxnSp>
        <p:nvCxnSpPr>
          <p:cNvPr id="26" name="Straight Connector 30"/>
          <p:cNvCxnSpPr>
            <a:cxnSpLocks noChangeShapeType="1"/>
          </p:cNvCxnSpPr>
          <p:nvPr/>
        </p:nvCxnSpPr>
        <p:spPr bwMode="auto">
          <a:xfrm>
            <a:off x="1127016" y="4920795"/>
            <a:ext cx="10299809" cy="0"/>
          </a:xfrm>
          <a:prstGeom prst="line">
            <a:avLst/>
          </a:prstGeom>
          <a:noFill/>
          <a:ln w="12700" algn="ctr">
            <a:solidFill>
              <a:srgbClr val="FFCC00"/>
            </a:solidFill>
            <a:miter lim="800000"/>
            <a:headEnd type="none" w="sm" len="sm"/>
            <a:tailEnd type="none" w="sm" len="sm"/>
          </a:ln>
          <a:extLst>
            <a:ext uri="{909E8E84-426E-40DD-AFC4-6F175D3DCCD1}">
              <a14:hiddenFill xmlns:a14="http://schemas.microsoft.com/office/drawing/2010/main">
                <a:noFill/>
              </a14:hiddenFill>
            </a:ext>
          </a:extLst>
        </p:spPr>
      </p:cxnSp>
      <p:sp>
        <p:nvSpPr>
          <p:cNvPr id="27" name="Chevron 104"/>
          <p:cNvSpPr/>
          <p:nvPr/>
        </p:nvSpPr>
        <p:spPr bwMode="auto">
          <a:xfrm>
            <a:off x="928576" y="2375440"/>
            <a:ext cx="2778953" cy="334800"/>
          </a:xfrm>
          <a:prstGeom prst="chevron">
            <a:avLst>
              <a:gd name="adj" fmla="val 28437"/>
            </a:avLst>
          </a:prstGeom>
          <a:solidFill>
            <a:srgbClr val="305496"/>
          </a:solidFill>
          <a:ln>
            <a:noFill/>
          </a:ln>
        </p:spPr>
        <p:txBody>
          <a:bodyPr lIns="56019" tIns="28010" rIns="56019" bIns="28010" anchor="ctr"/>
          <a:lstStyle/>
          <a:p>
            <a:pPr algn="ctr" defTabSz="819876" eaLnBrk="0" fontAlgn="base" hangingPunct="0">
              <a:spcBef>
                <a:spcPct val="0"/>
              </a:spcBef>
              <a:spcAft>
                <a:spcPct val="0"/>
              </a:spcAft>
              <a:defRPr/>
            </a:pPr>
            <a:r>
              <a:rPr lang="es-CO" altLang="it-IT" sz="900" b="1" dirty="0">
                <a:solidFill>
                  <a:prstClr val="white"/>
                </a:solidFill>
                <a:cs typeface="Arial" panose="020B0604020202020204" pitchFamily="34" charset="0"/>
              </a:rPr>
              <a:t>Colombia Inteligente/CNO/UPME</a:t>
            </a:r>
          </a:p>
        </p:txBody>
      </p:sp>
      <p:sp>
        <p:nvSpPr>
          <p:cNvPr id="28" name="Chevron 104"/>
          <p:cNvSpPr/>
          <p:nvPr/>
        </p:nvSpPr>
        <p:spPr bwMode="auto">
          <a:xfrm>
            <a:off x="4347963" y="4225536"/>
            <a:ext cx="6316862" cy="334200"/>
          </a:xfrm>
          <a:prstGeom prst="chevron">
            <a:avLst>
              <a:gd name="adj" fmla="val 28437"/>
            </a:avLst>
          </a:prstGeom>
          <a:solidFill>
            <a:srgbClr val="305496"/>
          </a:solidFill>
          <a:ln>
            <a:noFill/>
          </a:ln>
        </p:spPr>
        <p:txBody>
          <a:bodyPr lIns="56019" tIns="28010" rIns="56019" bIns="28010" anchor="ctr"/>
          <a:lstStyle/>
          <a:p>
            <a:pPr algn="ctr" defTabSz="819876" eaLnBrk="0" fontAlgn="base" hangingPunct="0">
              <a:spcBef>
                <a:spcPct val="0"/>
              </a:spcBef>
              <a:spcAft>
                <a:spcPct val="0"/>
              </a:spcAft>
              <a:defRPr/>
            </a:pPr>
            <a:r>
              <a:rPr lang="es-CO" altLang="it-IT" sz="1100" b="1" dirty="0">
                <a:solidFill>
                  <a:prstClr val="white"/>
                </a:solidFill>
                <a:cs typeface="Arial" panose="020B0604020202020204" pitchFamily="34" charset="0"/>
              </a:rPr>
              <a:t>Desarrollo Estudio Arquitectura</a:t>
            </a:r>
          </a:p>
        </p:txBody>
      </p:sp>
      <p:sp>
        <p:nvSpPr>
          <p:cNvPr id="29" name="Chevron 104"/>
          <p:cNvSpPr/>
          <p:nvPr/>
        </p:nvSpPr>
        <p:spPr bwMode="auto">
          <a:xfrm>
            <a:off x="7925774" y="5078097"/>
            <a:ext cx="2787675" cy="334200"/>
          </a:xfrm>
          <a:prstGeom prst="chevron">
            <a:avLst>
              <a:gd name="adj" fmla="val 28437"/>
            </a:avLst>
          </a:prstGeom>
          <a:solidFill>
            <a:srgbClr val="305496"/>
          </a:solidFill>
          <a:ln>
            <a:noFill/>
          </a:ln>
        </p:spPr>
        <p:txBody>
          <a:bodyPr lIns="56019" tIns="28010" rIns="56019" bIns="28010" anchor="ctr"/>
          <a:lstStyle/>
          <a:p>
            <a:pPr algn="ctr" defTabSz="819876" eaLnBrk="0" fontAlgn="base" hangingPunct="0">
              <a:spcBef>
                <a:spcPct val="0"/>
              </a:spcBef>
              <a:spcAft>
                <a:spcPct val="0"/>
              </a:spcAft>
              <a:defRPr/>
            </a:pPr>
            <a:r>
              <a:rPr lang="es-CO" altLang="it-IT" sz="1100" b="1" dirty="0">
                <a:solidFill>
                  <a:prstClr val="white"/>
                </a:solidFill>
                <a:cs typeface="Arial" panose="020B0604020202020204" pitchFamily="34" charset="0"/>
              </a:rPr>
              <a:t>Revisión</a:t>
            </a:r>
            <a:endParaRPr lang="es-CO" altLang="it-IT" sz="800" b="1" dirty="0">
              <a:solidFill>
                <a:prstClr val="white"/>
              </a:solidFill>
              <a:cs typeface="Arial" panose="020B0604020202020204" pitchFamily="34" charset="0"/>
            </a:endParaRPr>
          </a:p>
        </p:txBody>
      </p:sp>
      <p:sp>
        <p:nvSpPr>
          <p:cNvPr id="30" name="Rectangle 19"/>
          <p:cNvSpPr>
            <a:spLocks noChangeArrowheads="1"/>
          </p:cNvSpPr>
          <p:nvPr/>
        </p:nvSpPr>
        <p:spPr bwMode="auto">
          <a:xfrm>
            <a:off x="1402719" y="1605128"/>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Feb</a:t>
            </a:r>
          </a:p>
        </p:txBody>
      </p:sp>
      <p:sp>
        <p:nvSpPr>
          <p:cNvPr id="31" name="Rectangle 19"/>
          <p:cNvSpPr>
            <a:spLocks noChangeArrowheads="1"/>
          </p:cNvSpPr>
          <p:nvPr/>
        </p:nvSpPr>
        <p:spPr bwMode="auto">
          <a:xfrm>
            <a:off x="1991768" y="1605128"/>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Mar</a:t>
            </a:r>
          </a:p>
        </p:txBody>
      </p:sp>
      <p:sp>
        <p:nvSpPr>
          <p:cNvPr id="32" name="Rectangle 19"/>
          <p:cNvSpPr>
            <a:spLocks noChangeArrowheads="1"/>
          </p:cNvSpPr>
          <p:nvPr/>
        </p:nvSpPr>
        <p:spPr bwMode="auto">
          <a:xfrm>
            <a:off x="2580817" y="1605128"/>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Abr</a:t>
            </a:r>
          </a:p>
        </p:txBody>
      </p:sp>
      <p:sp>
        <p:nvSpPr>
          <p:cNvPr id="33" name="Rectangle 19"/>
          <p:cNvSpPr>
            <a:spLocks noChangeArrowheads="1"/>
          </p:cNvSpPr>
          <p:nvPr/>
        </p:nvSpPr>
        <p:spPr bwMode="auto">
          <a:xfrm>
            <a:off x="3169866" y="1605128"/>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May</a:t>
            </a:r>
          </a:p>
        </p:txBody>
      </p:sp>
      <p:sp>
        <p:nvSpPr>
          <p:cNvPr id="34" name="Rectangle 19"/>
          <p:cNvSpPr>
            <a:spLocks noChangeArrowheads="1"/>
          </p:cNvSpPr>
          <p:nvPr/>
        </p:nvSpPr>
        <p:spPr bwMode="auto">
          <a:xfrm>
            <a:off x="3758915" y="1605128"/>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Jun</a:t>
            </a:r>
          </a:p>
        </p:txBody>
      </p:sp>
      <p:sp>
        <p:nvSpPr>
          <p:cNvPr id="35" name="Rectangle 19"/>
          <p:cNvSpPr>
            <a:spLocks noChangeArrowheads="1"/>
          </p:cNvSpPr>
          <p:nvPr/>
        </p:nvSpPr>
        <p:spPr bwMode="auto">
          <a:xfrm>
            <a:off x="4347964" y="1605128"/>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Jul</a:t>
            </a:r>
          </a:p>
        </p:txBody>
      </p:sp>
      <p:sp>
        <p:nvSpPr>
          <p:cNvPr id="36" name="Rectangle 19"/>
          <p:cNvSpPr>
            <a:spLocks noChangeArrowheads="1"/>
          </p:cNvSpPr>
          <p:nvPr/>
        </p:nvSpPr>
        <p:spPr bwMode="auto">
          <a:xfrm>
            <a:off x="4937013" y="1605128"/>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Ago</a:t>
            </a:r>
          </a:p>
        </p:txBody>
      </p:sp>
      <p:sp>
        <p:nvSpPr>
          <p:cNvPr id="37" name="Rectangle 19"/>
          <p:cNvSpPr>
            <a:spLocks noChangeArrowheads="1"/>
          </p:cNvSpPr>
          <p:nvPr/>
        </p:nvSpPr>
        <p:spPr bwMode="auto">
          <a:xfrm>
            <a:off x="5526062" y="1605128"/>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Sep</a:t>
            </a:r>
          </a:p>
        </p:txBody>
      </p:sp>
      <p:sp>
        <p:nvSpPr>
          <p:cNvPr id="38" name="Rectangle 19"/>
          <p:cNvSpPr>
            <a:spLocks noChangeArrowheads="1"/>
          </p:cNvSpPr>
          <p:nvPr/>
        </p:nvSpPr>
        <p:spPr bwMode="auto">
          <a:xfrm>
            <a:off x="6115111" y="1605128"/>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Oct</a:t>
            </a:r>
          </a:p>
        </p:txBody>
      </p:sp>
      <p:sp>
        <p:nvSpPr>
          <p:cNvPr id="39" name="Rectangle 19"/>
          <p:cNvSpPr>
            <a:spLocks noChangeArrowheads="1"/>
          </p:cNvSpPr>
          <p:nvPr/>
        </p:nvSpPr>
        <p:spPr bwMode="auto">
          <a:xfrm>
            <a:off x="6704160" y="1605128"/>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Nov</a:t>
            </a:r>
          </a:p>
        </p:txBody>
      </p:sp>
      <p:sp>
        <p:nvSpPr>
          <p:cNvPr id="40" name="Rectangle 19"/>
          <p:cNvSpPr>
            <a:spLocks noChangeArrowheads="1"/>
          </p:cNvSpPr>
          <p:nvPr/>
        </p:nvSpPr>
        <p:spPr bwMode="auto">
          <a:xfrm>
            <a:off x="7293205" y="1605128"/>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Dic</a:t>
            </a:r>
          </a:p>
        </p:txBody>
      </p:sp>
      <p:sp>
        <p:nvSpPr>
          <p:cNvPr id="41" name="Line 15"/>
          <p:cNvSpPr>
            <a:spLocks noChangeShapeType="1"/>
          </p:cNvSpPr>
          <p:nvPr/>
        </p:nvSpPr>
        <p:spPr bwMode="auto">
          <a:xfrm>
            <a:off x="6085193" y="1844127"/>
            <a:ext cx="0" cy="4215098"/>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42" name="Line 15"/>
          <p:cNvSpPr>
            <a:spLocks noChangeShapeType="1"/>
          </p:cNvSpPr>
          <p:nvPr/>
        </p:nvSpPr>
        <p:spPr bwMode="auto">
          <a:xfrm>
            <a:off x="6675903" y="1824993"/>
            <a:ext cx="0" cy="4215098"/>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43" name="Line 15"/>
          <p:cNvSpPr>
            <a:spLocks noChangeShapeType="1"/>
          </p:cNvSpPr>
          <p:nvPr/>
        </p:nvSpPr>
        <p:spPr bwMode="auto">
          <a:xfrm>
            <a:off x="7252658" y="1886499"/>
            <a:ext cx="0" cy="4215098"/>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44" name="Isosceles Triangle 87"/>
          <p:cNvSpPr/>
          <p:nvPr/>
        </p:nvSpPr>
        <p:spPr bwMode="auto">
          <a:xfrm>
            <a:off x="2580817" y="2693772"/>
            <a:ext cx="208583" cy="193263"/>
          </a:xfrm>
          <a:prstGeom prst="triangl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19876" eaLnBrk="0" fontAlgn="base" hangingPunct="0">
              <a:spcBef>
                <a:spcPct val="0"/>
              </a:spcBef>
              <a:spcAft>
                <a:spcPct val="0"/>
              </a:spcAft>
              <a:defRPr/>
            </a:pPr>
            <a:endParaRPr lang="es-CO" dirty="0">
              <a:solidFill>
                <a:prstClr val="white"/>
              </a:solidFill>
            </a:endParaRPr>
          </a:p>
        </p:txBody>
      </p:sp>
      <p:sp>
        <p:nvSpPr>
          <p:cNvPr id="45" name="Rectangle 114"/>
          <p:cNvSpPr>
            <a:spLocks noChangeArrowheads="1"/>
          </p:cNvSpPr>
          <p:nvPr/>
        </p:nvSpPr>
        <p:spPr bwMode="auto">
          <a:xfrm>
            <a:off x="2831010" y="2831620"/>
            <a:ext cx="942902" cy="138499"/>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defTabSz="819876" eaLnBrk="0" fontAlgn="base" hangingPunct="0">
              <a:spcBef>
                <a:spcPct val="0"/>
              </a:spcBef>
              <a:spcAft>
                <a:spcPct val="0"/>
              </a:spcAft>
            </a:pPr>
            <a:r>
              <a:rPr lang="es-CO" altLang="it-IT" sz="900" b="1" i="1" dirty="0">
                <a:solidFill>
                  <a:srgbClr val="002060"/>
                </a:solidFill>
                <a:latin typeface="Arial Narrow" pitchFamily="34" charset="0"/>
              </a:rPr>
              <a:t>Aprobación del CNO</a:t>
            </a:r>
          </a:p>
        </p:txBody>
      </p:sp>
      <p:sp>
        <p:nvSpPr>
          <p:cNvPr id="46" name="Chevron 104"/>
          <p:cNvSpPr/>
          <p:nvPr/>
        </p:nvSpPr>
        <p:spPr bwMode="auto">
          <a:xfrm>
            <a:off x="10153075" y="5532798"/>
            <a:ext cx="1108871" cy="334200"/>
          </a:xfrm>
          <a:prstGeom prst="chevron">
            <a:avLst>
              <a:gd name="adj" fmla="val 28437"/>
            </a:avLst>
          </a:prstGeom>
          <a:solidFill>
            <a:srgbClr val="305496"/>
          </a:solidFill>
          <a:ln>
            <a:noFill/>
          </a:ln>
        </p:spPr>
        <p:txBody>
          <a:bodyPr lIns="56019" tIns="28010" rIns="56019" bIns="28010" anchor="ctr"/>
          <a:lstStyle/>
          <a:p>
            <a:pPr algn="ctr" defTabSz="819876" eaLnBrk="0" fontAlgn="base" hangingPunct="0">
              <a:spcBef>
                <a:spcPct val="0"/>
              </a:spcBef>
              <a:spcAft>
                <a:spcPct val="0"/>
              </a:spcAft>
              <a:defRPr/>
            </a:pPr>
            <a:r>
              <a:rPr lang="es-CO" altLang="it-IT" sz="1050" b="1" dirty="0">
                <a:solidFill>
                  <a:prstClr val="white"/>
                </a:solidFill>
                <a:cs typeface="Arial" panose="020B0604020202020204" pitchFamily="34" charset="0"/>
              </a:rPr>
              <a:t>Divulgación</a:t>
            </a:r>
            <a:endParaRPr lang="es-CO" altLang="it-IT" sz="800" b="1" dirty="0">
              <a:solidFill>
                <a:prstClr val="white"/>
              </a:solidFill>
              <a:cs typeface="Arial" panose="020B0604020202020204" pitchFamily="34" charset="0"/>
            </a:endParaRPr>
          </a:p>
        </p:txBody>
      </p:sp>
      <p:sp>
        <p:nvSpPr>
          <p:cNvPr id="47" name="Rectangle 19"/>
          <p:cNvSpPr>
            <a:spLocks noChangeArrowheads="1"/>
          </p:cNvSpPr>
          <p:nvPr/>
        </p:nvSpPr>
        <p:spPr bwMode="auto">
          <a:xfrm>
            <a:off x="7880594" y="1604984"/>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Ene</a:t>
            </a:r>
          </a:p>
        </p:txBody>
      </p:sp>
      <p:sp>
        <p:nvSpPr>
          <p:cNvPr id="48" name="Rectangle 19"/>
          <p:cNvSpPr>
            <a:spLocks noChangeArrowheads="1"/>
          </p:cNvSpPr>
          <p:nvPr/>
        </p:nvSpPr>
        <p:spPr bwMode="auto">
          <a:xfrm>
            <a:off x="8457349" y="1605128"/>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Feb</a:t>
            </a:r>
          </a:p>
        </p:txBody>
      </p:sp>
      <p:cxnSp>
        <p:nvCxnSpPr>
          <p:cNvPr id="49" name="Straight Arrow Connector 69"/>
          <p:cNvCxnSpPr/>
          <p:nvPr/>
        </p:nvCxnSpPr>
        <p:spPr bwMode="auto">
          <a:xfrm>
            <a:off x="7908851" y="1562596"/>
            <a:ext cx="3353096" cy="0"/>
          </a:xfrm>
          <a:prstGeom prst="straightConnector1">
            <a:avLst/>
          </a:prstGeom>
          <a:ln>
            <a:solidFill>
              <a:schemeClr val="bg1">
                <a:lumMod val="50000"/>
              </a:schemeClr>
            </a:solidFill>
            <a:headEnd type="triangle"/>
            <a:tailEnd type="triangle"/>
          </a:ln>
          <a:effectLst/>
        </p:spPr>
        <p:style>
          <a:lnRef idx="1">
            <a:schemeClr val="accent1"/>
          </a:lnRef>
          <a:fillRef idx="0">
            <a:schemeClr val="accent1"/>
          </a:fillRef>
          <a:effectRef idx="0">
            <a:schemeClr val="accent1"/>
          </a:effectRef>
          <a:fontRef idx="minor">
            <a:schemeClr val="tx1"/>
          </a:fontRef>
        </p:style>
      </p:cxnSp>
      <p:sp>
        <p:nvSpPr>
          <p:cNvPr id="50" name="Line 15"/>
          <p:cNvSpPr>
            <a:spLocks noChangeShapeType="1"/>
          </p:cNvSpPr>
          <p:nvPr/>
        </p:nvSpPr>
        <p:spPr bwMode="auto">
          <a:xfrm>
            <a:off x="8429092" y="1906329"/>
            <a:ext cx="0" cy="4215098"/>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51" name="Line 15"/>
          <p:cNvSpPr>
            <a:spLocks noChangeShapeType="1"/>
          </p:cNvSpPr>
          <p:nvPr/>
        </p:nvSpPr>
        <p:spPr bwMode="auto">
          <a:xfrm>
            <a:off x="5485511" y="1862683"/>
            <a:ext cx="0" cy="4215098"/>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52" name="Line 15"/>
          <p:cNvSpPr>
            <a:spLocks noChangeShapeType="1"/>
          </p:cNvSpPr>
          <p:nvPr/>
        </p:nvSpPr>
        <p:spPr bwMode="auto">
          <a:xfrm>
            <a:off x="7841703" y="1846224"/>
            <a:ext cx="0" cy="4215098"/>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53" name="Line 15"/>
          <p:cNvSpPr>
            <a:spLocks noChangeShapeType="1"/>
          </p:cNvSpPr>
          <p:nvPr/>
        </p:nvSpPr>
        <p:spPr bwMode="auto">
          <a:xfrm>
            <a:off x="1362168" y="1766580"/>
            <a:ext cx="0" cy="4215097"/>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54" name="Line 15"/>
          <p:cNvSpPr>
            <a:spLocks noChangeShapeType="1"/>
          </p:cNvSpPr>
          <p:nvPr/>
        </p:nvSpPr>
        <p:spPr bwMode="auto">
          <a:xfrm>
            <a:off x="1951217" y="1729296"/>
            <a:ext cx="0" cy="4215097"/>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55" name="Line 15"/>
          <p:cNvSpPr>
            <a:spLocks noChangeShapeType="1"/>
          </p:cNvSpPr>
          <p:nvPr/>
        </p:nvSpPr>
        <p:spPr bwMode="auto">
          <a:xfrm>
            <a:off x="2540266" y="1906330"/>
            <a:ext cx="0" cy="4215097"/>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56" name="Line 15"/>
          <p:cNvSpPr>
            <a:spLocks noChangeShapeType="1"/>
          </p:cNvSpPr>
          <p:nvPr/>
        </p:nvSpPr>
        <p:spPr bwMode="auto">
          <a:xfrm>
            <a:off x="3141609" y="1906330"/>
            <a:ext cx="0" cy="4215097"/>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64" name="Rectangle 19"/>
          <p:cNvSpPr>
            <a:spLocks noChangeArrowheads="1"/>
          </p:cNvSpPr>
          <p:nvPr/>
        </p:nvSpPr>
        <p:spPr bwMode="auto">
          <a:xfrm>
            <a:off x="9033097" y="1605128"/>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Mar</a:t>
            </a:r>
          </a:p>
        </p:txBody>
      </p:sp>
      <p:sp>
        <p:nvSpPr>
          <p:cNvPr id="65" name="Rectangle 19"/>
          <p:cNvSpPr>
            <a:spLocks noChangeArrowheads="1"/>
          </p:cNvSpPr>
          <p:nvPr/>
        </p:nvSpPr>
        <p:spPr bwMode="auto">
          <a:xfrm>
            <a:off x="9581595" y="1605128"/>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Abr</a:t>
            </a:r>
          </a:p>
        </p:txBody>
      </p:sp>
      <p:sp>
        <p:nvSpPr>
          <p:cNvPr id="66" name="Rectangle 19"/>
          <p:cNvSpPr>
            <a:spLocks noChangeArrowheads="1"/>
          </p:cNvSpPr>
          <p:nvPr/>
        </p:nvSpPr>
        <p:spPr bwMode="auto">
          <a:xfrm>
            <a:off x="10153076" y="1599126"/>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Mayo</a:t>
            </a:r>
          </a:p>
        </p:txBody>
      </p:sp>
      <p:sp>
        <p:nvSpPr>
          <p:cNvPr id="67" name="Rectangle 19"/>
          <p:cNvSpPr>
            <a:spLocks noChangeArrowheads="1"/>
          </p:cNvSpPr>
          <p:nvPr/>
        </p:nvSpPr>
        <p:spPr bwMode="auto">
          <a:xfrm>
            <a:off x="10713449" y="1599028"/>
            <a:ext cx="548498" cy="209376"/>
          </a:xfrm>
          <a:prstGeom prst="rect">
            <a:avLst/>
          </a:prstGeom>
          <a:solidFill>
            <a:srgbClr val="002060"/>
          </a:solidFill>
          <a:ln w="9525" algn="ctr">
            <a:solidFill>
              <a:schemeClr val="bg1"/>
            </a:solidFill>
            <a:round/>
            <a:headEnd type="none" w="sm" len="sm"/>
            <a:tailEnd type="none" w="sm" len="sm"/>
          </a:ln>
          <a:effectLst/>
          <a:extLst/>
        </p:spPr>
        <p:txBody>
          <a:bodyPr lIns="0" tIns="20717" rIns="0" bIns="20717" anchor="ctr"/>
          <a:lstStyle/>
          <a:p>
            <a:pPr algn="ctr" defTabSz="819876" eaLnBrk="0" fontAlgn="base" hangingPunct="0">
              <a:spcBef>
                <a:spcPct val="0"/>
              </a:spcBef>
              <a:spcAft>
                <a:spcPct val="0"/>
              </a:spcAft>
              <a:defRPr/>
            </a:pPr>
            <a:r>
              <a:rPr lang="es-CO" sz="800" b="1" dirty="0">
                <a:solidFill>
                  <a:prstClr val="white"/>
                </a:solidFill>
                <a:cs typeface="Calibri"/>
              </a:rPr>
              <a:t>Jun</a:t>
            </a:r>
          </a:p>
        </p:txBody>
      </p:sp>
      <p:sp>
        <p:nvSpPr>
          <p:cNvPr id="68" name="Line 15"/>
          <p:cNvSpPr>
            <a:spLocks noChangeShapeType="1"/>
          </p:cNvSpPr>
          <p:nvPr/>
        </p:nvSpPr>
        <p:spPr bwMode="auto">
          <a:xfrm>
            <a:off x="9005847" y="1827794"/>
            <a:ext cx="0" cy="4215098"/>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69" name="Line 15"/>
          <p:cNvSpPr>
            <a:spLocks noChangeShapeType="1"/>
          </p:cNvSpPr>
          <p:nvPr/>
        </p:nvSpPr>
        <p:spPr bwMode="auto">
          <a:xfrm>
            <a:off x="9581595" y="1798546"/>
            <a:ext cx="0" cy="4215098"/>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70" name="Line 15"/>
          <p:cNvSpPr>
            <a:spLocks noChangeShapeType="1"/>
          </p:cNvSpPr>
          <p:nvPr/>
        </p:nvSpPr>
        <p:spPr bwMode="auto">
          <a:xfrm>
            <a:off x="10130093" y="1798545"/>
            <a:ext cx="0" cy="4215098"/>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71" name="Line 15"/>
          <p:cNvSpPr>
            <a:spLocks noChangeShapeType="1"/>
          </p:cNvSpPr>
          <p:nvPr/>
        </p:nvSpPr>
        <p:spPr bwMode="auto">
          <a:xfrm>
            <a:off x="10701574" y="1824993"/>
            <a:ext cx="0" cy="4215098"/>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72" name="Line 15"/>
          <p:cNvSpPr>
            <a:spLocks noChangeShapeType="1"/>
          </p:cNvSpPr>
          <p:nvPr/>
        </p:nvSpPr>
        <p:spPr bwMode="auto">
          <a:xfrm>
            <a:off x="11261947" y="1824993"/>
            <a:ext cx="0" cy="4215098"/>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
        <p:nvSpPr>
          <p:cNvPr id="10" name="Line 15"/>
          <p:cNvSpPr>
            <a:spLocks noChangeShapeType="1"/>
          </p:cNvSpPr>
          <p:nvPr/>
        </p:nvSpPr>
        <p:spPr bwMode="auto">
          <a:xfrm>
            <a:off x="4914332" y="1896024"/>
            <a:ext cx="0" cy="4215097"/>
          </a:xfrm>
          <a:prstGeom prst="line">
            <a:avLst/>
          </a:prstGeom>
          <a:solidFill>
            <a:schemeClr val="accent1"/>
          </a:solidFill>
          <a:ln w="9525" cap="flat" cmpd="sng" algn="ctr">
            <a:solidFill>
              <a:schemeClr val="bg1">
                <a:lumMod val="85000"/>
              </a:schemeClr>
            </a:solidFill>
            <a:prstDash val="dash"/>
            <a:round/>
            <a:headEnd type="none" w="med" len="med"/>
            <a:tailEnd type="none"/>
          </a:ln>
          <a:effectLst/>
          <a:extLst/>
        </p:spPr>
        <p:txBody>
          <a:bodyPr anchor="ctr"/>
          <a:lstStyle/>
          <a:p>
            <a:pPr defTabSz="819876" eaLnBrk="0" fontAlgn="base" hangingPunct="0">
              <a:spcBef>
                <a:spcPct val="0"/>
              </a:spcBef>
              <a:spcAft>
                <a:spcPct val="0"/>
              </a:spcAft>
              <a:defRPr/>
            </a:pPr>
            <a:endParaRPr lang="es-CO" sz="1000" dirty="0">
              <a:solidFill>
                <a:srgbClr val="000000"/>
              </a:solidFill>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35629" y="2337581"/>
            <a:ext cx="7805057" cy="1368425"/>
          </a:xfrm>
        </p:spPr>
        <p:txBody>
          <a:bodyPr/>
          <a:lstStyle/>
          <a:p>
            <a:r>
              <a:rPr lang="es-CO" sz="3200" dirty="0"/>
              <a:t>Espectro Radioeléctrico Dedicado a la Operación Segura del SIN</a:t>
            </a:r>
            <a:endParaRPr lang="en-GB" sz="3200" dirty="0"/>
          </a:p>
        </p:txBody>
      </p:sp>
      <p:sp>
        <p:nvSpPr>
          <p:cNvPr id="5" name="Date Placeholder 4"/>
          <p:cNvSpPr>
            <a:spLocks noGrp="1"/>
          </p:cNvSpPr>
          <p:nvPr>
            <p:ph type="dt" sz="half" idx="10"/>
          </p:nvPr>
        </p:nvSpPr>
        <p:spPr>
          <a:xfrm>
            <a:off x="9728945" y="6396525"/>
            <a:ext cx="1510613" cy="276999"/>
          </a:xfrm>
        </p:spPr>
        <p:txBody>
          <a:bodyPr/>
          <a:lstStyle/>
          <a:p>
            <a:fld id="{5B65DA4C-A398-6A49-99BD-15C679B332A1}" type="datetime1">
              <a:rPr lang="en-GB" smtClean="0"/>
              <a:pPr/>
              <a:t>10/04/2017</a:t>
            </a:fld>
            <a:endParaRPr lang="en-GB" dirty="0"/>
          </a:p>
        </p:txBody>
      </p:sp>
      <p:sp>
        <p:nvSpPr>
          <p:cNvPr id="7" name="6 CuadroTexto"/>
          <p:cNvSpPr txBox="1"/>
          <p:nvPr/>
        </p:nvSpPr>
        <p:spPr>
          <a:xfrm>
            <a:off x="2043952" y="3934614"/>
            <a:ext cx="5540188" cy="430887"/>
          </a:xfrm>
          <a:prstGeom prst="rect">
            <a:avLst/>
          </a:prstGeom>
          <a:noFill/>
        </p:spPr>
        <p:txBody>
          <a:bodyPr wrap="square" lIns="0" tIns="0" rIns="0" bIns="0" rtlCol="0">
            <a:spAutoFit/>
          </a:bodyPr>
          <a:lstStyle/>
          <a:p>
            <a:r>
              <a:rPr lang="es-CO" sz="2800" b="1" dirty="0"/>
              <a:t>Comité Tecnológico</a:t>
            </a:r>
            <a:endParaRPr lang="es-ES" sz="2800" b="1" dirty="0"/>
          </a:p>
        </p:txBody>
      </p:sp>
    </p:spTree>
    <p:extLst>
      <p:ext uri="{BB962C8B-B14F-4D97-AF65-F5344CB8AC3E}">
        <p14:creationId xmlns:p14="http://schemas.microsoft.com/office/powerpoint/2010/main" val="805316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dirty="0"/>
              <a:t>Espectro Electromagnético Dedicado </a:t>
            </a:r>
            <a:endParaRPr lang="es-ES" dirty="0"/>
          </a:p>
        </p:txBody>
      </p:sp>
      <p:sp>
        <p:nvSpPr>
          <p:cNvPr id="3" name="2 Marcador de contenido"/>
          <p:cNvSpPr>
            <a:spLocks noGrp="1"/>
          </p:cNvSpPr>
          <p:nvPr>
            <p:ph idx="1"/>
          </p:nvPr>
        </p:nvSpPr>
        <p:spPr>
          <a:xfrm>
            <a:off x="761999" y="1559033"/>
            <a:ext cx="10664825" cy="4642775"/>
          </a:xfrm>
        </p:spPr>
        <p:txBody>
          <a:bodyPr/>
          <a:lstStyle/>
          <a:p>
            <a:r>
              <a:rPr lang="es-CO" sz="1600" b="1" dirty="0"/>
              <a:t>Necesidad</a:t>
            </a:r>
            <a:r>
              <a:rPr lang="es-CO" sz="1600" dirty="0"/>
              <a:t>:</a:t>
            </a:r>
          </a:p>
          <a:p>
            <a:pPr marL="285750" indent="-285750" algn="just">
              <a:buFont typeface="Arial" panose="020B0604020202020204" pitchFamily="34" charset="0"/>
              <a:buChar char="•"/>
            </a:pPr>
            <a:r>
              <a:rPr lang="es-CO" sz="1600" dirty="0"/>
              <a:t>Mayores exigencias regulatorias en la calidad del servicio que implica mayor automatización, comunicaciones dispersas y de último kilómetro para operadores de red en zonas de no cobertura de operadores de telco.</a:t>
            </a:r>
          </a:p>
          <a:p>
            <a:pPr marL="285750" indent="-285750" algn="just">
              <a:buFont typeface="Arial" panose="020B0604020202020204" pitchFamily="34" charset="0"/>
              <a:buChar char="•"/>
            </a:pPr>
            <a:r>
              <a:rPr lang="es-CO" sz="1600" dirty="0"/>
              <a:t>Incertidumbre en las inversiones de infraestructura de telecomunicaciones de voz operativa de misión crítica trunking para servicios de operación del sector eléctrico.</a:t>
            </a:r>
          </a:p>
          <a:p>
            <a:pPr marL="285750" indent="-285750" algn="just">
              <a:buFont typeface="Arial" panose="020B0604020202020204" pitchFamily="34" charset="0"/>
              <a:buChar char="•"/>
            </a:pPr>
            <a:r>
              <a:rPr lang="es-CO" sz="1600" dirty="0"/>
              <a:t>Creciente congestión de las bandas no licenciadas que implican reubicación de enlaces, equipos y a futuro la posible implementación de tecnologías en bandas menos eficientes o no comerciales. </a:t>
            </a:r>
          </a:p>
          <a:p>
            <a:pPr marL="285750" indent="-285750" algn="just">
              <a:buFont typeface="Arial" panose="020B0604020202020204" pitchFamily="34" charset="0"/>
              <a:buChar char="•"/>
            </a:pPr>
            <a:r>
              <a:rPr lang="es-CO" sz="1600" dirty="0"/>
              <a:t>Retos en la implementación de soluciones de telecomunicaciones para satisfacer requerimientos de medición inteligente, dispositivos de la red en tiempo real, voz operativa de misión crítica, adquisición de datos SCADA para un mayor número de dispositivos discretos distribuidos a lo largo de la red de distribución.</a:t>
            </a:r>
          </a:p>
          <a:p>
            <a:pPr marL="285750" indent="-285750" algn="just">
              <a:buFont typeface="Arial" panose="020B0604020202020204" pitchFamily="34" charset="0"/>
              <a:buChar char="•"/>
            </a:pPr>
            <a:r>
              <a:rPr lang="es-CO" sz="1600" dirty="0"/>
              <a:t>Los OR´s deben implementar diversas soluciones de último kilómetro propietarias y utilizar la red de telecomunicaciones de terceros (con baja confiabilidad) en otros casos, para poder satisfacer dichas necesidades y enmarcado dentro del concepto de Arquitectura País para la operación del SIN.</a:t>
            </a:r>
          </a:p>
          <a:p>
            <a:pPr marL="285750" indent="-285750" algn="just">
              <a:buFont typeface="Arial" panose="020B0604020202020204" pitchFamily="34" charset="0"/>
              <a:buChar char="•"/>
            </a:pPr>
            <a:r>
              <a:rPr lang="es-CO" sz="1600" dirty="0"/>
              <a:t>Existen experiencias en EEUU y Europa que han destinado franjas el espectro para uso del S.E. que es necesario conocer y posiblemente adoptar como buenas prácticas.</a:t>
            </a:r>
          </a:p>
        </p:txBody>
      </p:sp>
      <p:sp>
        <p:nvSpPr>
          <p:cNvPr id="4" name="3 Marcador de fecha"/>
          <p:cNvSpPr>
            <a:spLocks noGrp="1"/>
          </p:cNvSpPr>
          <p:nvPr>
            <p:ph type="dt" sz="half" idx="10"/>
          </p:nvPr>
        </p:nvSpPr>
        <p:spPr/>
        <p:txBody>
          <a:bodyPr/>
          <a:lstStyle/>
          <a:p>
            <a:fld id="{AAD403E6-FF96-BE4B-84CA-676501F01629}" type="datetime1">
              <a:rPr lang="en-GB" smtClean="0"/>
              <a:pPr/>
              <a:t>10/04/2017</a:t>
            </a:fld>
            <a:endParaRPr lang="en-GB" dirty="0"/>
          </a:p>
        </p:txBody>
      </p:sp>
      <p:sp>
        <p:nvSpPr>
          <p:cNvPr id="5" name="4 Marcador de pie de página"/>
          <p:cNvSpPr>
            <a:spLocks noGrp="1"/>
          </p:cNvSpPr>
          <p:nvPr>
            <p:ph type="ftr" sz="quarter" idx="11"/>
          </p:nvPr>
        </p:nvSpPr>
        <p:spPr/>
        <p:txBody>
          <a:bodyPr/>
          <a:lstStyle/>
          <a:p>
            <a:r>
              <a:rPr lang="en-GB" dirty="0"/>
              <a:t>Comité ´Tecnológico.</a:t>
            </a:r>
          </a:p>
        </p:txBody>
      </p:sp>
      <p:sp>
        <p:nvSpPr>
          <p:cNvPr id="6" name="5 Marcador de número de diapositiva"/>
          <p:cNvSpPr>
            <a:spLocks noGrp="1"/>
          </p:cNvSpPr>
          <p:nvPr>
            <p:ph type="sldNum" sz="quarter" idx="12"/>
          </p:nvPr>
        </p:nvSpPr>
        <p:spPr/>
        <p:txBody>
          <a:bodyPr/>
          <a:lstStyle/>
          <a:p>
            <a:fld id="{1ED2235E-0982-3B42-A838-A74550CD4449}" type="slidenum">
              <a:rPr lang="en-GB" smtClean="0"/>
              <a:pPr/>
              <a:t>12</a:t>
            </a:fld>
            <a:endParaRPr lang="en-GB" dirty="0"/>
          </a:p>
        </p:txBody>
      </p:sp>
      <p:sp>
        <p:nvSpPr>
          <p:cNvPr id="7" name="6 Marcador de texto"/>
          <p:cNvSpPr>
            <a:spLocks noGrp="1"/>
          </p:cNvSpPr>
          <p:nvPr>
            <p:ph type="body" sz="quarter" idx="13"/>
          </p:nvPr>
        </p:nvSpPr>
        <p:spPr/>
        <p:txBody>
          <a:bodyPr/>
          <a:lstStyle/>
          <a:p>
            <a:endParaRPr lang="es-ES" dirty="0"/>
          </a:p>
        </p:txBody>
      </p:sp>
    </p:spTree>
    <p:extLst>
      <p:ext uri="{BB962C8B-B14F-4D97-AF65-F5344CB8AC3E}">
        <p14:creationId xmlns:p14="http://schemas.microsoft.com/office/powerpoint/2010/main" val="926458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dirty="0"/>
              <a:t>Espectro Electromagnético Dedicado </a:t>
            </a:r>
            <a:endParaRPr lang="es-ES" dirty="0"/>
          </a:p>
        </p:txBody>
      </p:sp>
      <p:sp>
        <p:nvSpPr>
          <p:cNvPr id="3" name="2 Marcador de contenido"/>
          <p:cNvSpPr>
            <a:spLocks noGrp="1"/>
          </p:cNvSpPr>
          <p:nvPr>
            <p:ph idx="1"/>
          </p:nvPr>
        </p:nvSpPr>
        <p:spPr>
          <a:xfrm>
            <a:off x="761999" y="2055703"/>
            <a:ext cx="10664826" cy="4110147"/>
          </a:xfrm>
        </p:spPr>
        <p:txBody>
          <a:bodyPr/>
          <a:lstStyle/>
          <a:p>
            <a:pPr algn="just"/>
            <a:r>
              <a:rPr lang="es-CO" b="1" dirty="0"/>
              <a:t>Objetivo</a:t>
            </a:r>
            <a:r>
              <a:rPr lang="es-CO" dirty="0"/>
              <a:t>:</a:t>
            </a:r>
          </a:p>
          <a:p>
            <a:pPr algn="just"/>
            <a:r>
              <a:rPr lang="es-CO" dirty="0"/>
              <a:t>Obtener un rango del espectro radioeléctrico para soportar servicios operativos y de misión crítica para el sector eléctrico y acorde al concepto de Arquitectura Tecnológica País para la operación del SIN.</a:t>
            </a:r>
          </a:p>
          <a:p>
            <a:pPr algn="just"/>
            <a:endParaRPr lang="es-CO" sz="300" dirty="0"/>
          </a:p>
          <a:p>
            <a:pPr marL="1084263" lvl="4" indent="-542925" algn="just">
              <a:buFont typeface="Wingdings" pitchFamily="2" charset="2"/>
              <a:buChar char="§"/>
            </a:pPr>
            <a:r>
              <a:rPr lang="es-CO" dirty="0"/>
              <a:t>Analizar referentes internacionales de asignación del espectro para servicios de operación y misión crítica, identificando las tecnológicas mas eficientes, normativa y regulación empleadas.</a:t>
            </a:r>
          </a:p>
          <a:p>
            <a:pPr marL="1084263" lvl="4" indent="-542925" algn="just">
              <a:buFont typeface="Wingdings" pitchFamily="2" charset="2"/>
              <a:buChar char="§"/>
            </a:pPr>
            <a:r>
              <a:rPr lang="es-CO" dirty="0"/>
              <a:t>Evaluar los recursos del espectro radioeléctrico del país, con el fin de definir las frecuencias más adecuadas para los servicios de misión crítica y operación del sector eléctrico.</a:t>
            </a:r>
          </a:p>
          <a:p>
            <a:pPr marL="1084263" lvl="4" indent="-542925" algn="just">
              <a:buFont typeface="Wingdings" pitchFamily="2" charset="2"/>
              <a:buChar char="§"/>
            </a:pPr>
            <a:r>
              <a:rPr lang="es-CO" dirty="0"/>
              <a:t>Identificar las tecnologías aplicables en Colombia que permitan facilitar la implementación.</a:t>
            </a:r>
          </a:p>
          <a:p>
            <a:pPr marL="1084263" lvl="4" indent="-542925" algn="just">
              <a:buFont typeface="Wingdings" pitchFamily="2" charset="2"/>
              <a:buChar char="§"/>
            </a:pPr>
            <a:r>
              <a:rPr lang="es-CO" dirty="0"/>
              <a:t>Estructuración de una propuesta para el uso del espectro para servicios de operación y misión crítica del S.E Colombiano y formular un plan para su implementación.</a:t>
            </a:r>
          </a:p>
          <a:p>
            <a:pPr algn="just"/>
            <a:endParaRPr lang="es-ES" dirty="0"/>
          </a:p>
        </p:txBody>
      </p:sp>
      <p:sp>
        <p:nvSpPr>
          <p:cNvPr id="4" name="3 Marcador de fecha"/>
          <p:cNvSpPr>
            <a:spLocks noGrp="1"/>
          </p:cNvSpPr>
          <p:nvPr>
            <p:ph type="dt" sz="half" idx="10"/>
          </p:nvPr>
        </p:nvSpPr>
        <p:spPr/>
        <p:txBody>
          <a:bodyPr/>
          <a:lstStyle/>
          <a:p>
            <a:fld id="{AAD403E6-FF96-BE4B-84CA-676501F01629}" type="datetime1">
              <a:rPr lang="en-GB" smtClean="0"/>
              <a:pPr/>
              <a:t>10/04/2017</a:t>
            </a:fld>
            <a:endParaRPr lang="en-GB" dirty="0"/>
          </a:p>
        </p:txBody>
      </p:sp>
      <p:sp>
        <p:nvSpPr>
          <p:cNvPr id="5" name="4 Marcador de pie de página"/>
          <p:cNvSpPr>
            <a:spLocks noGrp="1"/>
          </p:cNvSpPr>
          <p:nvPr>
            <p:ph type="ftr" sz="quarter" idx="11"/>
          </p:nvPr>
        </p:nvSpPr>
        <p:spPr/>
        <p:txBody>
          <a:bodyPr/>
          <a:lstStyle/>
          <a:p>
            <a:r>
              <a:rPr lang="en-GB" dirty="0"/>
              <a:t>Comité ´Tecnológico.</a:t>
            </a:r>
          </a:p>
        </p:txBody>
      </p:sp>
      <p:sp>
        <p:nvSpPr>
          <p:cNvPr id="6" name="5 Marcador de número de diapositiva"/>
          <p:cNvSpPr>
            <a:spLocks noGrp="1"/>
          </p:cNvSpPr>
          <p:nvPr>
            <p:ph type="sldNum" sz="quarter" idx="12"/>
          </p:nvPr>
        </p:nvSpPr>
        <p:spPr/>
        <p:txBody>
          <a:bodyPr/>
          <a:lstStyle/>
          <a:p>
            <a:fld id="{1ED2235E-0982-3B42-A838-A74550CD4449}" type="slidenum">
              <a:rPr lang="en-GB" smtClean="0"/>
              <a:pPr/>
              <a:t>13</a:t>
            </a:fld>
            <a:endParaRPr lang="en-GB" dirty="0"/>
          </a:p>
        </p:txBody>
      </p:sp>
      <p:sp>
        <p:nvSpPr>
          <p:cNvPr id="7" name="6 Marcador de texto"/>
          <p:cNvSpPr>
            <a:spLocks noGrp="1"/>
          </p:cNvSpPr>
          <p:nvPr>
            <p:ph type="body" sz="quarter" idx="13"/>
          </p:nvPr>
        </p:nvSpPr>
        <p:spPr/>
        <p:txBody>
          <a:bodyPr/>
          <a:lstStyle/>
          <a:p>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CO" dirty="0"/>
              <a:t>Se plantean 2 fases</a:t>
            </a:r>
          </a:p>
          <a:p>
            <a:pPr marL="342900" indent="-342900">
              <a:buAutoNum type="arabicPeriod"/>
            </a:pPr>
            <a:r>
              <a:rPr lang="es-CO" dirty="0"/>
              <a:t>Factibilidad y Acompañamiento</a:t>
            </a:r>
          </a:p>
          <a:p>
            <a:pPr marL="342900" indent="-342900">
              <a:buAutoNum type="arabicPeriod"/>
            </a:pPr>
            <a:endParaRPr lang="es-CO" dirty="0"/>
          </a:p>
          <a:p>
            <a:pPr marL="342900" indent="-342900">
              <a:buAutoNum type="arabicPeriod"/>
            </a:pPr>
            <a:endParaRPr lang="es-CO" dirty="0"/>
          </a:p>
          <a:p>
            <a:pPr marL="342900" indent="-342900">
              <a:buAutoNum type="arabicPeriod"/>
            </a:pPr>
            <a:endParaRPr lang="es-CO" dirty="0"/>
          </a:p>
          <a:p>
            <a:pPr marL="342900" indent="-342900">
              <a:buFont typeface="Arial"/>
              <a:buAutoNum type="arabicPeriod"/>
            </a:pPr>
            <a:r>
              <a:rPr lang="es-CO" dirty="0"/>
              <a:t>Fase II. Recomendaciones y acompañamiento en la implementación</a:t>
            </a:r>
          </a:p>
          <a:p>
            <a:pPr marL="342900" indent="-342900">
              <a:buFont typeface="Arial"/>
              <a:buAutoNum type="arabicPeriod"/>
            </a:pPr>
            <a:endParaRPr lang="es-CO" dirty="0"/>
          </a:p>
          <a:p>
            <a:pPr marL="342900" indent="-342900">
              <a:buAutoNum type="arabicPeriod"/>
            </a:pPr>
            <a:endParaRPr lang="es-ES" dirty="0"/>
          </a:p>
        </p:txBody>
      </p:sp>
      <p:sp>
        <p:nvSpPr>
          <p:cNvPr id="4" name="3 Marcador de fecha"/>
          <p:cNvSpPr>
            <a:spLocks noGrp="1"/>
          </p:cNvSpPr>
          <p:nvPr>
            <p:ph type="dt" sz="half" idx="10"/>
          </p:nvPr>
        </p:nvSpPr>
        <p:spPr/>
        <p:txBody>
          <a:bodyPr/>
          <a:lstStyle/>
          <a:p>
            <a:fld id="{AAD403E6-FF96-BE4B-84CA-676501F01629}" type="datetime1">
              <a:rPr lang="en-GB" smtClean="0"/>
              <a:pPr/>
              <a:t>10/04/2017</a:t>
            </a:fld>
            <a:endParaRPr lang="en-GB" dirty="0"/>
          </a:p>
        </p:txBody>
      </p:sp>
      <p:sp>
        <p:nvSpPr>
          <p:cNvPr id="5" name="4 Marcador de pie de página"/>
          <p:cNvSpPr>
            <a:spLocks noGrp="1"/>
          </p:cNvSpPr>
          <p:nvPr>
            <p:ph type="ftr" sz="quarter" idx="11"/>
          </p:nvPr>
        </p:nvSpPr>
        <p:spPr/>
        <p:txBody>
          <a:bodyPr/>
          <a:lstStyle/>
          <a:p>
            <a:r>
              <a:rPr lang="en-GB" dirty="0"/>
              <a:t>Comité ´Tecnológico.</a:t>
            </a:r>
          </a:p>
        </p:txBody>
      </p:sp>
      <p:sp>
        <p:nvSpPr>
          <p:cNvPr id="6" name="5 Marcador de número de diapositiva"/>
          <p:cNvSpPr>
            <a:spLocks noGrp="1"/>
          </p:cNvSpPr>
          <p:nvPr>
            <p:ph type="sldNum" sz="quarter" idx="12"/>
          </p:nvPr>
        </p:nvSpPr>
        <p:spPr/>
        <p:txBody>
          <a:bodyPr/>
          <a:lstStyle/>
          <a:p>
            <a:fld id="{1ED2235E-0982-3B42-A838-A74550CD4449}" type="slidenum">
              <a:rPr lang="en-GB" smtClean="0"/>
              <a:pPr/>
              <a:t>14</a:t>
            </a:fld>
            <a:endParaRPr lang="en-GB" dirty="0"/>
          </a:p>
        </p:txBody>
      </p:sp>
      <p:sp>
        <p:nvSpPr>
          <p:cNvPr id="7" name="6 Marcador de texto"/>
          <p:cNvSpPr>
            <a:spLocks noGrp="1"/>
          </p:cNvSpPr>
          <p:nvPr>
            <p:ph type="body" sz="quarter" idx="13"/>
          </p:nvPr>
        </p:nvSpPr>
        <p:spPr/>
        <p:txBody>
          <a:bodyPr/>
          <a:lstStyle/>
          <a:p>
            <a:endParaRPr lang="es-ES" dirty="0"/>
          </a:p>
        </p:txBody>
      </p:sp>
      <p:graphicFrame>
        <p:nvGraphicFramePr>
          <p:cNvPr id="9" name="8 Tabla"/>
          <p:cNvGraphicFramePr>
            <a:graphicFrameLocks noGrp="1"/>
          </p:cNvGraphicFramePr>
          <p:nvPr/>
        </p:nvGraphicFramePr>
        <p:xfrm>
          <a:off x="3732213" y="2921339"/>
          <a:ext cx="4349941" cy="741680"/>
        </p:xfrm>
        <a:graphic>
          <a:graphicData uri="http://schemas.openxmlformats.org/drawingml/2006/table">
            <a:tbl>
              <a:tblPr firstRow="1" bandRow="1">
                <a:tableStyleId>{5C22544A-7EE6-4342-B048-85BDC9FD1C3A}</a:tableStyleId>
              </a:tblPr>
              <a:tblGrid>
                <a:gridCol w="2666048">
                  <a:extLst>
                    <a:ext uri="{9D8B030D-6E8A-4147-A177-3AD203B41FA5}">
                      <a16:colId xmlns:a16="http://schemas.microsoft.com/office/drawing/2014/main" val="20000"/>
                    </a:ext>
                  </a:extLst>
                </a:gridCol>
                <a:gridCol w="1683893">
                  <a:extLst>
                    <a:ext uri="{9D8B030D-6E8A-4147-A177-3AD203B41FA5}">
                      <a16:colId xmlns:a16="http://schemas.microsoft.com/office/drawing/2014/main" val="20001"/>
                    </a:ext>
                  </a:extLst>
                </a:gridCol>
              </a:tblGrid>
              <a:tr h="370840">
                <a:tc>
                  <a:txBody>
                    <a:bodyPr/>
                    <a:lstStyle/>
                    <a:p>
                      <a:pPr algn="ctr" rtl="0" fontAlgn="ctr"/>
                      <a:r>
                        <a:rPr lang="es-ES" sz="1800" b="1" i="0" u="none" strike="noStrike" dirty="0">
                          <a:solidFill>
                            <a:srgbClr val="FFFFFF"/>
                          </a:solidFill>
                          <a:latin typeface="Arial"/>
                        </a:rPr>
                        <a:t>CONCEPTO</a:t>
                      </a:r>
                      <a:r>
                        <a:rPr lang="es-ES" sz="1800" b="1" i="0" u="none" strike="noStrike" dirty="0">
                          <a:solidFill>
                            <a:srgbClr val="FFFFFF"/>
                          </a:solidFill>
                          <a:latin typeface="Calibri"/>
                        </a:rPr>
                        <a:t> </a:t>
                      </a:r>
                      <a:endParaRPr lang="es-ES" sz="1800" b="1" i="0" u="none" strike="noStrike" dirty="0">
                        <a:solidFill>
                          <a:srgbClr val="FFFFFF"/>
                        </a:solidFill>
                        <a:latin typeface="Arial"/>
                      </a:endParaRPr>
                    </a:p>
                  </a:txBody>
                  <a:tcPr marL="9525" marR="9525" marT="9525" marB="0" anchor="ctr"/>
                </a:tc>
                <a:tc>
                  <a:txBody>
                    <a:bodyPr/>
                    <a:lstStyle/>
                    <a:p>
                      <a:pPr algn="ctr" rtl="0" fontAlgn="ctr"/>
                      <a:r>
                        <a:rPr lang="es-ES" sz="1800" b="1" i="0" u="none" strike="noStrike" dirty="0">
                          <a:solidFill>
                            <a:srgbClr val="FFFFFF"/>
                          </a:solidFill>
                          <a:latin typeface="Arial"/>
                        </a:rPr>
                        <a:t>VALOR [COP]</a:t>
                      </a:r>
                      <a:r>
                        <a:rPr lang="es-ES" sz="1800" b="1" i="0" u="none" strike="noStrike" dirty="0">
                          <a:solidFill>
                            <a:srgbClr val="FFFFFF"/>
                          </a:solidFill>
                          <a:latin typeface="Calibri"/>
                        </a:rPr>
                        <a:t> </a:t>
                      </a:r>
                      <a:endParaRPr lang="es-ES" sz="1800" b="1" i="0" u="none" strike="noStrike" dirty="0">
                        <a:solidFill>
                          <a:srgbClr val="FFFFFF"/>
                        </a:solidFill>
                        <a:latin typeface="Arial"/>
                      </a:endParaRPr>
                    </a:p>
                  </a:txBody>
                  <a:tcPr marL="9525" marR="9525" marT="9525" marB="0" anchor="ctr"/>
                </a:tc>
                <a:extLst>
                  <a:ext uri="{0D108BD9-81ED-4DB2-BD59-A6C34878D82A}">
                    <a16:rowId xmlns:a16="http://schemas.microsoft.com/office/drawing/2014/main" val="10000"/>
                  </a:ext>
                </a:extLst>
              </a:tr>
              <a:tr h="370840">
                <a:tc>
                  <a:txBody>
                    <a:bodyPr/>
                    <a:lstStyle/>
                    <a:p>
                      <a:pPr algn="just" rtl="0" fontAlgn="ctr"/>
                      <a:r>
                        <a:rPr lang="es-ES" sz="1800" b="0" i="0" u="none" strike="noStrike" dirty="0">
                          <a:solidFill>
                            <a:srgbClr val="000000"/>
                          </a:solidFill>
                          <a:latin typeface="Arial"/>
                        </a:rPr>
                        <a:t>Servicios de Consultoría</a:t>
                      </a:r>
                      <a:r>
                        <a:rPr lang="es-ES" sz="1800" b="0" i="0" u="none" strike="noStrike" dirty="0">
                          <a:solidFill>
                            <a:srgbClr val="000000"/>
                          </a:solidFill>
                          <a:latin typeface="Calibri"/>
                        </a:rPr>
                        <a:t> </a:t>
                      </a:r>
                      <a:endParaRPr lang="es-ES" sz="1800" b="0" i="0" u="none" strike="noStrike" dirty="0">
                        <a:solidFill>
                          <a:srgbClr val="000000"/>
                        </a:solidFill>
                        <a:latin typeface="Arial"/>
                      </a:endParaRPr>
                    </a:p>
                  </a:txBody>
                  <a:tcPr marL="9525" marR="9525" marT="9525" marB="0" anchor="ctr"/>
                </a:tc>
                <a:tc>
                  <a:txBody>
                    <a:bodyPr/>
                    <a:lstStyle/>
                    <a:p>
                      <a:pPr algn="r" rtl="0" fontAlgn="ctr"/>
                      <a:r>
                        <a:rPr lang="es-ES" sz="1800" b="1" i="0" u="none" strike="noStrike" dirty="0">
                          <a:solidFill>
                            <a:srgbClr val="000000"/>
                          </a:solidFill>
                          <a:latin typeface="+mn-lt"/>
                        </a:rPr>
                        <a:t>$254.076.900</a:t>
                      </a:r>
                    </a:p>
                  </a:txBody>
                  <a:tcPr marL="9525" marR="9525" marT="9525" marB="0" anchor="ctr"/>
                </a:tc>
                <a:extLst>
                  <a:ext uri="{0D108BD9-81ED-4DB2-BD59-A6C34878D82A}">
                    <a16:rowId xmlns:a16="http://schemas.microsoft.com/office/drawing/2014/main" val="10001"/>
                  </a:ext>
                </a:extLst>
              </a:tr>
            </a:tbl>
          </a:graphicData>
        </a:graphic>
      </p:graphicFrame>
      <p:graphicFrame>
        <p:nvGraphicFramePr>
          <p:cNvPr id="10" name="9 Tabla"/>
          <p:cNvGraphicFramePr>
            <a:graphicFrameLocks noGrp="1"/>
          </p:cNvGraphicFramePr>
          <p:nvPr/>
        </p:nvGraphicFramePr>
        <p:xfrm>
          <a:off x="3732213" y="4743456"/>
          <a:ext cx="4349941" cy="741680"/>
        </p:xfrm>
        <a:graphic>
          <a:graphicData uri="http://schemas.openxmlformats.org/drawingml/2006/table">
            <a:tbl>
              <a:tblPr firstRow="1" bandRow="1">
                <a:tableStyleId>{5C22544A-7EE6-4342-B048-85BDC9FD1C3A}</a:tableStyleId>
              </a:tblPr>
              <a:tblGrid>
                <a:gridCol w="2666048">
                  <a:extLst>
                    <a:ext uri="{9D8B030D-6E8A-4147-A177-3AD203B41FA5}">
                      <a16:colId xmlns:a16="http://schemas.microsoft.com/office/drawing/2014/main" val="20000"/>
                    </a:ext>
                  </a:extLst>
                </a:gridCol>
                <a:gridCol w="1683893">
                  <a:extLst>
                    <a:ext uri="{9D8B030D-6E8A-4147-A177-3AD203B41FA5}">
                      <a16:colId xmlns:a16="http://schemas.microsoft.com/office/drawing/2014/main" val="20001"/>
                    </a:ext>
                  </a:extLst>
                </a:gridCol>
              </a:tblGrid>
              <a:tr h="370840">
                <a:tc>
                  <a:txBody>
                    <a:bodyPr/>
                    <a:lstStyle/>
                    <a:p>
                      <a:pPr algn="ctr" rtl="0" fontAlgn="ctr"/>
                      <a:r>
                        <a:rPr lang="es-ES" sz="1800" b="1" i="0" u="none" strike="noStrike" dirty="0">
                          <a:solidFill>
                            <a:srgbClr val="FFFFFF"/>
                          </a:solidFill>
                          <a:latin typeface="Arial"/>
                        </a:rPr>
                        <a:t>CONCEPTO</a:t>
                      </a:r>
                      <a:r>
                        <a:rPr lang="es-ES" sz="1800" b="1" i="0" u="none" strike="noStrike" dirty="0">
                          <a:solidFill>
                            <a:srgbClr val="FFFFFF"/>
                          </a:solidFill>
                          <a:latin typeface="Calibri"/>
                        </a:rPr>
                        <a:t> </a:t>
                      </a:r>
                      <a:endParaRPr lang="es-ES" sz="1800" b="1" i="0" u="none" strike="noStrike" dirty="0">
                        <a:solidFill>
                          <a:srgbClr val="FFFFFF"/>
                        </a:solidFill>
                        <a:latin typeface="Arial"/>
                      </a:endParaRPr>
                    </a:p>
                  </a:txBody>
                  <a:tcPr marL="9525" marR="9525" marT="9525" marB="0" anchor="ctr"/>
                </a:tc>
                <a:tc>
                  <a:txBody>
                    <a:bodyPr/>
                    <a:lstStyle/>
                    <a:p>
                      <a:pPr algn="ctr" rtl="0" fontAlgn="ctr"/>
                      <a:r>
                        <a:rPr lang="es-ES" sz="1800" b="1" i="0" u="none" strike="noStrike" dirty="0">
                          <a:solidFill>
                            <a:srgbClr val="FFFFFF"/>
                          </a:solidFill>
                          <a:latin typeface="Arial"/>
                        </a:rPr>
                        <a:t>VALOR [COP]</a:t>
                      </a:r>
                      <a:r>
                        <a:rPr lang="es-ES" sz="1800" b="1" i="0" u="none" strike="noStrike" dirty="0">
                          <a:solidFill>
                            <a:srgbClr val="FFFFFF"/>
                          </a:solidFill>
                          <a:latin typeface="Calibri"/>
                        </a:rPr>
                        <a:t> </a:t>
                      </a:r>
                      <a:endParaRPr lang="es-ES" sz="1800" b="1" i="0" u="none" strike="noStrike" dirty="0">
                        <a:solidFill>
                          <a:srgbClr val="FFFFFF"/>
                        </a:solidFill>
                        <a:latin typeface="Arial"/>
                      </a:endParaRPr>
                    </a:p>
                  </a:txBody>
                  <a:tcPr marL="9525" marR="9525" marT="9525" marB="0" anchor="ctr"/>
                </a:tc>
                <a:extLst>
                  <a:ext uri="{0D108BD9-81ED-4DB2-BD59-A6C34878D82A}">
                    <a16:rowId xmlns:a16="http://schemas.microsoft.com/office/drawing/2014/main" val="10000"/>
                  </a:ext>
                </a:extLst>
              </a:tr>
              <a:tr h="370840">
                <a:tc>
                  <a:txBody>
                    <a:bodyPr/>
                    <a:lstStyle/>
                    <a:p>
                      <a:pPr algn="just" rtl="0" fontAlgn="ctr"/>
                      <a:r>
                        <a:rPr lang="es-ES" sz="1800" b="0" i="0" u="none" strike="noStrike" dirty="0">
                          <a:solidFill>
                            <a:srgbClr val="000000"/>
                          </a:solidFill>
                          <a:latin typeface="Arial"/>
                        </a:rPr>
                        <a:t>Servicios de Consultoría</a:t>
                      </a:r>
                      <a:r>
                        <a:rPr lang="es-ES" sz="1800" b="0" i="0" u="none" strike="noStrike" dirty="0">
                          <a:solidFill>
                            <a:srgbClr val="000000"/>
                          </a:solidFill>
                          <a:latin typeface="Calibri"/>
                        </a:rPr>
                        <a:t> </a:t>
                      </a:r>
                      <a:endParaRPr lang="es-ES" sz="1800" b="0" i="0" u="none" strike="noStrike" dirty="0">
                        <a:solidFill>
                          <a:srgbClr val="000000"/>
                        </a:solidFill>
                        <a:latin typeface="Arial"/>
                      </a:endParaRPr>
                    </a:p>
                  </a:txBody>
                  <a:tcPr marL="9525" marR="9525" marT="9525" marB="0" anchor="ctr"/>
                </a:tc>
                <a:tc>
                  <a:txBody>
                    <a:bodyPr/>
                    <a:lstStyle/>
                    <a:p>
                      <a:pPr algn="r" rtl="0" fontAlgn="ctr"/>
                      <a:r>
                        <a:rPr lang="es-ES_tradnl" sz="1800" b="1" dirty="0">
                          <a:solidFill>
                            <a:schemeClr val="tx1"/>
                          </a:solidFill>
                          <a:effectLst/>
                        </a:rPr>
                        <a:t>$109.539.500</a:t>
                      </a:r>
                      <a:endParaRPr lang="es-ES" sz="1800" b="1" i="0" u="none" strike="noStrike" dirty="0">
                        <a:solidFill>
                          <a:srgbClr val="000000"/>
                        </a:solidFill>
                        <a:latin typeface="+mn-lt"/>
                      </a:endParaRPr>
                    </a:p>
                  </a:txBody>
                  <a:tcPr marL="9525" marR="9525" marT="9525" marB="0" anchor="ctr"/>
                </a:tc>
                <a:extLst>
                  <a:ext uri="{0D108BD9-81ED-4DB2-BD59-A6C34878D82A}">
                    <a16:rowId xmlns:a16="http://schemas.microsoft.com/office/drawing/2014/main" val="10001"/>
                  </a:ext>
                </a:extLst>
              </a:tr>
            </a:tbl>
          </a:graphicData>
        </a:graphic>
      </p:graphicFrame>
      <p:sp>
        <p:nvSpPr>
          <p:cNvPr id="11" name="1 Título"/>
          <p:cNvSpPr txBox="1">
            <a:spLocks/>
          </p:cNvSpPr>
          <p:nvPr/>
        </p:nvSpPr>
        <p:spPr>
          <a:xfrm>
            <a:off x="914399" y="822521"/>
            <a:ext cx="8375651" cy="394980"/>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a:lstStyle>
          <a:p>
            <a:r>
              <a:rPr lang="en-GB" dirty="0"/>
              <a:t>Espectro Electromagnético Dedicado </a:t>
            </a:r>
            <a:endParaRPr lang="es-E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a:t>Cronograma</a:t>
            </a:r>
            <a:endParaRPr lang="es-ES" dirty="0"/>
          </a:p>
        </p:txBody>
      </p:sp>
      <p:sp>
        <p:nvSpPr>
          <p:cNvPr id="3" name="2 Marcador de contenido"/>
          <p:cNvSpPr>
            <a:spLocks noGrp="1"/>
          </p:cNvSpPr>
          <p:nvPr>
            <p:ph idx="1"/>
          </p:nvPr>
        </p:nvSpPr>
        <p:spPr/>
        <p:txBody>
          <a:bodyPr/>
          <a:lstStyle/>
          <a:p>
            <a:endParaRPr lang="es-ES" dirty="0"/>
          </a:p>
        </p:txBody>
      </p:sp>
      <p:sp>
        <p:nvSpPr>
          <p:cNvPr id="4" name="3 Marcador de fecha"/>
          <p:cNvSpPr>
            <a:spLocks noGrp="1"/>
          </p:cNvSpPr>
          <p:nvPr>
            <p:ph type="dt" sz="half" idx="10"/>
          </p:nvPr>
        </p:nvSpPr>
        <p:spPr/>
        <p:txBody>
          <a:bodyPr/>
          <a:lstStyle/>
          <a:p>
            <a:fld id="{AAD403E6-FF96-BE4B-84CA-676501F01629}" type="datetime1">
              <a:rPr lang="en-GB" smtClean="0"/>
              <a:pPr/>
              <a:t>10/04/2017</a:t>
            </a:fld>
            <a:endParaRPr lang="en-GB" dirty="0"/>
          </a:p>
        </p:txBody>
      </p:sp>
      <p:sp>
        <p:nvSpPr>
          <p:cNvPr id="5" name="4 Marcador de pie de página"/>
          <p:cNvSpPr>
            <a:spLocks noGrp="1"/>
          </p:cNvSpPr>
          <p:nvPr>
            <p:ph type="ftr" sz="quarter" idx="11"/>
          </p:nvPr>
        </p:nvSpPr>
        <p:spPr/>
        <p:txBody>
          <a:bodyPr/>
          <a:lstStyle/>
          <a:p>
            <a:r>
              <a:rPr lang="en-GB" dirty="0"/>
              <a:t>Comité ´</a:t>
            </a:r>
            <a:r>
              <a:rPr lang="en-GB" dirty="0" err="1"/>
              <a:t>Tecnológico</a:t>
            </a:r>
            <a:r>
              <a:rPr lang="en-GB" dirty="0"/>
              <a:t>.</a:t>
            </a:r>
          </a:p>
        </p:txBody>
      </p:sp>
      <p:sp>
        <p:nvSpPr>
          <p:cNvPr id="6" name="5 Marcador de número de diapositiva"/>
          <p:cNvSpPr>
            <a:spLocks noGrp="1"/>
          </p:cNvSpPr>
          <p:nvPr>
            <p:ph type="sldNum" sz="quarter" idx="12"/>
          </p:nvPr>
        </p:nvSpPr>
        <p:spPr/>
        <p:txBody>
          <a:bodyPr/>
          <a:lstStyle/>
          <a:p>
            <a:fld id="{1ED2235E-0982-3B42-A838-A74550CD4449}" type="slidenum">
              <a:rPr lang="en-GB" smtClean="0"/>
              <a:pPr/>
              <a:t>15</a:t>
            </a:fld>
            <a:endParaRPr lang="en-GB" dirty="0"/>
          </a:p>
        </p:txBody>
      </p:sp>
      <p:sp>
        <p:nvSpPr>
          <p:cNvPr id="7" name="6 Marcador de texto"/>
          <p:cNvSpPr>
            <a:spLocks noGrp="1"/>
          </p:cNvSpPr>
          <p:nvPr>
            <p:ph type="body" sz="quarter" idx="13"/>
          </p:nvPr>
        </p:nvSpPr>
        <p:spPr/>
        <p:txBody>
          <a:bodyPr/>
          <a:lstStyle/>
          <a:p>
            <a:endParaRPr lang="es-ES" dirty="0"/>
          </a:p>
        </p:txBody>
      </p:sp>
      <p:pic>
        <p:nvPicPr>
          <p:cNvPr id="8" name="Imagen 7"/>
          <p:cNvPicPr/>
          <p:nvPr/>
        </p:nvPicPr>
        <p:blipFill rotWithShape="1">
          <a:blip r:embed="rId3">
            <a:extLst>
              <a:ext uri="{28A0092B-C50C-407E-A947-70E740481C1C}">
                <a14:useLocalDpi xmlns:a14="http://schemas.microsoft.com/office/drawing/2010/main" val="0"/>
              </a:ext>
            </a:extLst>
          </a:blip>
          <a:srcRect t="11106"/>
          <a:stretch/>
        </p:blipFill>
        <p:spPr bwMode="auto">
          <a:xfrm>
            <a:off x="643619" y="2279276"/>
            <a:ext cx="10829239" cy="3535736"/>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a:t>Solicitud CNO</a:t>
            </a:r>
            <a:endParaRPr lang="es-ES" dirty="0"/>
          </a:p>
        </p:txBody>
      </p:sp>
      <p:sp>
        <p:nvSpPr>
          <p:cNvPr id="3" name="2 Marcador de contenido"/>
          <p:cNvSpPr>
            <a:spLocks noGrp="1"/>
          </p:cNvSpPr>
          <p:nvPr>
            <p:ph idx="1"/>
          </p:nvPr>
        </p:nvSpPr>
        <p:spPr/>
        <p:txBody>
          <a:bodyPr/>
          <a:lstStyle/>
          <a:p>
            <a:pPr marL="450850" indent="-450850" algn="just">
              <a:buFont typeface="Wingdings" pitchFamily="2" charset="2"/>
              <a:buChar char="§"/>
            </a:pPr>
            <a:r>
              <a:rPr lang="es-CO" sz="2800" dirty="0"/>
              <a:t>Aval para continuar con estas iniciativas</a:t>
            </a:r>
          </a:p>
          <a:p>
            <a:pPr marL="450850" indent="-450850" algn="just">
              <a:buFont typeface="Wingdings" pitchFamily="2" charset="2"/>
              <a:buChar char="§"/>
            </a:pPr>
            <a:r>
              <a:rPr lang="es-CO" sz="2800" dirty="0"/>
              <a:t>Evaluar posibilidad de apoyo económico por parte del CNO para cofinanciar las propuestas.</a:t>
            </a:r>
          </a:p>
          <a:p>
            <a:pPr marL="450850" indent="-450850" algn="just">
              <a:buFont typeface="Wingdings" pitchFamily="2" charset="2"/>
              <a:buChar char="§"/>
            </a:pPr>
            <a:r>
              <a:rPr lang="es-CO" sz="2800" dirty="0"/>
              <a:t>Aval para continuar con la gestión de búsqueda de financiación de los recursos restantes, con entidades como Colombia Inteligente, UPME, Colciencias, entre otras.</a:t>
            </a:r>
            <a:endParaRPr lang="es-ES" sz="2800" dirty="0"/>
          </a:p>
        </p:txBody>
      </p:sp>
      <p:sp>
        <p:nvSpPr>
          <p:cNvPr id="4" name="3 Marcador de fecha"/>
          <p:cNvSpPr>
            <a:spLocks noGrp="1"/>
          </p:cNvSpPr>
          <p:nvPr>
            <p:ph type="dt" sz="half" idx="10"/>
          </p:nvPr>
        </p:nvSpPr>
        <p:spPr/>
        <p:txBody>
          <a:bodyPr/>
          <a:lstStyle/>
          <a:p>
            <a:fld id="{AAD403E6-FF96-BE4B-84CA-676501F01629}" type="datetime1">
              <a:rPr lang="en-GB" smtClean="0"/>
              <a:pPr/>
              <a:t>10/04/2017</a:t>
            </a:fld>
            <a:endParaRPr lang="en-GB" dirty="0"/>
          </a:p>
        </p:txBody>
      </p:sp>
      <p:sp>
        <p:nvSpPr>
          <p:cNvPr id="5" name="4 Marcador de pie de página"/>
          <p:cNvSpPr>
            <a:spLocks noGrp="1"/>
          </p:cNvSpPr>
          <p:nvPr>
            <p:ph type="ftr" sz="quarter" idx="11"/>
          </p:nvPr>
        </p:nvSpPr>
        <p:spPr/>
        <p:txBody>
          <a:bodyPr/>
          <a:lstStyle/>
          <a:p>
            <a:pPr algn="ctr"/>
            <a:r>
              <a:rPr lang="en-GB" dirty="0" err="1"/>
              <a:t>Comité</a:t>
            </a:r>
            <a:r>
              <a:rPr lang="en-GB" dirty="0"/>
              <a:t> </a:t>
            </a:r>
            <a:r>
              <a:rPr lang="en-GB" dirty="0" err="1"/>
              <a:t>Tecnológico</a:t>
            </a:r>
            <a:r>
              <a:rPr lang="en-GB" dirty="0"/>
              <a:t>.</a:t>
            </a:r>
          </a:p>
        </p:txBody>
      </p:sp>
      <p:sp>
        <p:nvSpPr>
          <p:cNvPr id="6" name="5 Marcador de número de diapositiva"/>
          <p:cNvSpPr>
            <a:spLocks noGrp="1"/>
          </p:cNvSpPr>
          <p:nvPr>
            <p:ph type="sldNum" sz="quarter" idx="12"/>
          </p:nvPr>
        </p:nvSpPr>
        <p:spPr/>
        <p:txBody>
          <a:bodyPr/>
          <a:lstStyle/>
          <a:p>
            <a:fld id="{1ED2235E-0982-3B42-A838-A74550CD4449}" type="slidenum">
              <a:rPr lang="en-GB" smtClean="0"/>
              <a:pPr/>
              <a:t>16</a:t>
            </a:fld>
            <a:endParaRPr lang="en-GB" dirty="0"/>
          </a:p>
        </p:txBody>
      </p:sp>
      <p:sp>
        <p:nvSpPr>
          <p:cNvPr id="7" name="6 Marcador de texto"/>
          <p:cNvSpPr>
            <a:spLocks noGrp="1"/>
          </p:cNvSpPr>
          <p:nvPr>
            <p:ph type="body" sz="quarter" idx="13"/>
          </p:nvPr>
        </p:nvSpPr>
        <p:spPr/>
        <p:txBody>
          <a:bodyPr/>
          <a:lstStyle/>
          <a:p>
            <a:endParaRPr lang="es-E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62001" y="1723877"/>
            <a:ext cx="10479740" cy="1368425"/>
          </a:xfrm>
        </p:spPr>
        <p:txBody>
          <a:bodyPr/>
          <a:lstStyle/>
          <a:p>
            <a:pPr algn="ctr"/>
            <a:br>
              <a:rPr lang="es-CO" dirty="0"/>
            </a:br>
            <a:r>
              <a:rPr lang="es-CO" dirty="0"/>
              <a:t>GRACIAS</a:t>
            </a:r>
            <a:endParaRPr lang="es-ES" dirty="0"/>
          </a:p>
        </p:txBody>
      </p:sp>
      <p:sp>
        <p:nvSpPr>
          <p:cNvPr id="3" name="2 Subtítulo"/>
          <p:cNvSpPr>
            <a:spLocks noGrp="1"/>
          </p:cNvSpPr>
          <p:nvPr>
            <p:ph type="subTitle" idx="1"/>
          </p:nvPr>
        </p:nvSpPr>
        <p:spPr/>
        <p:txBody>
          <a:bodyPr/>
          <a:lstStyle/>
          <a:p>
            <a:endParaRPr lang="es-ES" dirty="0"/>
          </a:p>
        </p:txBody>
      </p:sp>
      <p:sp>
        <p:nvSpPr>
          <p:cNvPr id="4" name="3 Marcador de fecha"/>
          <p:cNvSpPr>
            <a:spLocks noGrp="1"/>
          </p:cNvSpPr>
          <p:nvPr>
            <p:ph type="dt" sz="half" idx="10"/>
          </p:nvPr>
        </p:nvSpPr>
        <p:spPr/>
        <p:txBody>
          <a:bodyPr/>
          <a:lstStyle/>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35629" y="2337581"/>
            <a:ext cx="7805057" cy="1368425"/>
          </a:xfrm>
        </p:spPr>
        <p:txBody>
          <a:bodyPr/>
          <a:lstStyle/>
          <a:p>
            <a:r>
              <a:rPr lang="en-GB" sz="3200" dirty="0" err="1"/>
              <a:t>Arquitectura</a:t>
            </a:r>
            <a:r>
              <a:rPr lang="en-GB" sz="3200" dirty="0"/>
              <a:t> </a:t>
            </a:r>
            <a:r>
              <a:rPr lang="en-GB" sz="3200" dirty="0" err="1"/>
              <a:t>Tecnológica</a:t>
            </a:r>
            <a:r>
              <a:rPr lang="en-GB" sz="3200" dirty="0"/>
              <a:t> </a:t>
            </a:r>
            <a:r>
              <a:rPr lang="en-GB" sz="3200" dirty="0" err="1"/>
              <a:t>para</a:t>
            </a:r>
            <a:r>
              <a:rPr lang="en-GB" sz="3200" dirty="0"/>
              <a:t> la </a:t>
            </a:r>
            <a:r>
              <a:rPr lang="en-GB" sz="3200" dirty="0" err="1"/>
              <a:t>Operación</a:t>
            </a:r>
            <a:r>
              <a:rPr lang="en-GB" sz="3200" dirty="0"/>
              <a:t> del SIN</a:t>
            </a:r>
            <a:br>
              <a:rPr lang="en-GB" sz="3200" dirty="0"/>
            </a:br>
            <a:br>
              <a:rPr lang="en-GB" sz="3200" dirty="0"/>
            </a:br>
            <a:r>
              <a:rPr lang="en-GB" sz="3200" i="1" dirty="0" err="1"/>
              <a:t>Avance</a:t>
            </a:r>
            <a:r>
              <a:rPr lang="en-GB" sz="3200" i="1" dirty="0"/>
              <a:t> </a:t>
            </a:r>
          </a:p>
        </p:txBody>
      </p:sp>
      <p:sp>
        <p:nvSpPr>
          <p:cNvPr id="5" name="Date Placeholder 4"/>
          <p:cNvSpPr>
            <a:spLocks noGrp="1"/>
          </p:cNvSpPr>
          <p:nvPr>
            <p:ph type="dt" sz="half" idx="10"/>
          </p:nvPr>
        </p:nvSpPr>
        <p:spPr>
          <a:xfrm>
            <a:off x="9728945" y="6396525"/>
            <a:ext cx="1510613" cy="276999"/>
          </a:xfrm>
        </p:spPr>
        <p:txBody>
          <a:bodyPr/>
          <a:lstStyle/>
          <a:p>
            <a:fld id="{5B65DA4C-A398-6A49-99BD-15C679B332A1}" type="datetime1">
              <a:rPr lang="en-GB" smtClean="0"/>
              <a:pPr/>
              <a:t>10/04/2017</a:t>
            </a:fld>
            <a:endParaRPr lang="en-GB" dirty="0"/>
          </a:p>
        </p:txBody>
      </p:sp>
      <p:sp>
        <p:nvSpPr>
          <p:cNvPr id="7" name="6 CuadroTexto"/>
          <p:cNvSpPr txBox="1"/>
          <p:nvPr/>
        </p:nvSpPr>
        <p:spPr>
          <a:xfrm>
            <a:off x="2043952" y="4359131"/>
            <a:ext cx="5540188" cy="492443"/>
          </a:xfrm>
          <a:prstGeom prst="rect">
            <a:avLst/>
          </a:prstGeom>
          <a:noFill/>
        </p:spPr>
        <p:txBody>
          <a:bodyPr wrap="square" lIns="0" tIns="0" rIns="0" bIns="0" rtlCol="0">
            <a:spAutoFit/>
          </a:bodyPr>
          <a:lstStyle/>
          <a:p>
            <a:r>
              <a:rPr lang="es-CO" sz="3200" b="1" dirty="0"/>
              <a:t>Comité Tecnológico</a:t>
            </a:r>
            <a:endParaRPr lang="es-ES" sz="3200" b="1" dirty="0"/>
          </a:p>
        </p:txBody>
      </p:sp>
    </p:spTree>
    <p:extLst>
      <p:ext uri="{BB962C8B-B14F-4D97-AF65-F5344CB8AC3E}">
        <p14:creationId xmlns:p14="http://schemas.microsoft.com/office/powerpoint/2010/main" val="805316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a:t>Retos y Necesidades Actuales</a:t>
            </a:r>
            <a:endParaRPr lang="es-ES" dirty="0"/>
          </a:p>
        </p:txBody>
      </p:sp>
      <p:sp>
        <p:nvSpPr>
          <p:cNvPr id="3" name="2 Marcador de contenido"/>
          <p:cNvSpPr>
            <a:spLocks noGrp="1"/>
          </p:cNvSpPr>
          <p:nvPr>
            <p:ph idx="1"/>
          </p:nvPr>
        </p:nvSpPr>
        <p:spPr>
          <a:xfrm>
            <a:off x="761999" y="1519721"/>
            <a:ext cx="10664825" cy="4457676"/>
          </a:xfrm>
        </p:spPr>
        <p:txBody>
          <a:bodyPr/>
          <a:lstStyle/>
          <a:p>
            <a:pPr marL="355600" indent="-355600">
              <a:buFont typeface="Wingdings" pitchFamily="2" charset="2"/>
              <a:buChar char="§"/>
            </a:pPr>
            <a:r>
              <a:rPr lang="es-ES" dirty="0"/>
              <a:t>Se requiere un norte común tecnológico, que oriente los esfuerzos de todos los agentes-actores  relacionados con el SIN.</a:t>
            </a:r>
          </a:p>
          <a:p>
            <a:pPr marL="355600" indent="-355600">
              <a:buFont typeface="Wingdings" pitchFamily="2" charset="2"/>
              <a:buChar char="§"/>
            </a:pPr>
            <a:r>
              <a:rPr lang="es-ES" dirty="0"/>
              <a:t>Las decisiones tecnológicas de corto plazo, que responden a las exigencias del regulador, no se toman con base en un referente tecnológico objetivo a nivel país. (</a:t>
            </a:r>
            <a:r>
              <a:rPr lang="es-ES" b="1" i="1" dirty="0"/>
              <a:t>obsolescencia temprana</a:t>
            </a:r>
            <a:r>
              <a:rPr lang="es-ES" dirty="0"/>
              <a:t>)</a:t>
            </a:r>
          </a:p>
          <a:p>
            <a:pPr marL="355600" indent="-355600">
              <a:buFont typeface="Wingdings" pitchFamily="2" charset="2"/>
              <a:buChar char="§"/>
            </a:pPr>
            <a:r>
              <a:rPr lang="es-ES" dirty="0"/>
              <a:t>Incorporación de nuevas tecnológicas aisladas, en la operación de la red y en el mercado con ausencia de criterios comunes de </a:t>
            </a:r>
            <a:r>
              <a:rPr lang="es-ES" b="1" i="1" dirty="0"/>
              <a:t>interoperabilidad</a:t>
            </a:r>
            <a:r>
              <a:rPr lang="es-ES" dirty="0"/>
              <a:t>  y </a:t>
            </a:r>
            <a:r>
              <a:rPr lang="es-ES" b="1" i="1" dirty="0"/>
              <a:t>ciberseguridad</a:t>
            </a:r>
            <a:r>
              <a:rPr lang="es-ES" dirty="0"/>
              <a:t>.</a:t>
            </a:r>
          </a:p>
          <a:p>
            <a:pPr marL="355600" indent="-355600">
              <a:buFont typeface="Wingdings" pitchFamily="2" charset="2"/>
              <a:buChar char="§"/>
            </a:pPr>
            <a:r>
              <a:rPr lang="es-CO" dirty="0"/>
              <a:t>Esfuerzos aislados en la adquisición e implementación de infraestructuras para responder a las necesidades de la operación y requerimientos regulatorios.</a:t>
            </a:r>
          </a:p>
          <a:p>
            <a:pPr marL="355600" indent="-355600">
              <a:buFont typeface="Wingdings" pitchFamily="2" charset="2"/>
              <a:buChar char="§"/>
            </a:pPr>
            <a:r>
              <a:rPr lang="es-ES" dirty="0"/>
              <a:t>La necesidad de mejorar permanentemente la prestación del servicio para responder a las señales del regulador, a través de una evolución tecnológica planeada.</a:t>
            </a:r>
          </a:p>
          <a:p>
            <a:pPr marL="355600" indent="-355600">
              <a:buFont typeface="Wingdings" pitchFamily="2" charset="2"/>
              <a:buChar char="§"/>
            </a:pPr>
            <a:r>
              <a:rPr lang="es-ES" dirty="0"/>
              <a:t>El incentivo para el despliegue de las energías renovables  y los retos que esto implica para la operación del SIN.</a:t>
            </a:r>
          </a:p>
          <a:p>
            <a:pPr marL="355600" indent="-355600">
              <a:buFont typeface="Wingdings" pitchFamily="2" charset="2"/>
              <a:buChar char="§"/>
            </a:pPr>
            <a:r>
              <a:rPr lang="es-CO" dirty="0"/>
              <a:t>La necesidad de resolver las problemáticas de </a:t>
            </a:r>
            <a:r>
              <a:rPr lang="es-CO" b="1" i="1" dirty="0"/>
              <a:t>interoperabilidad</a:t>
            </a:r>
            <a:r>
              <a:rPr lang="es-CO" dirty="0"/>
              <a:t> identificadas como barreras en la implementación de los sistemas de medición.</a:t>
            </a:r>
            <a:endParaRPr lang="es-ES" dirty="0"/>
          </a:p>
        </p:txBody>
      </p:sp>
      <p:sp>
        <p:nvSpPr>
          <p:cNvPr id="4" name="3 Marcador de fecha"/>
          <p:cNvSpPr>
            <a:spLocks noGrp="1"/>
          </p:cNvSpPr>
          <p:nvPr>
            <p:ph type="dt" sz="half" idx="10"/>
          </p:nvPr>
        </p:nvSpPr>
        <p:spPr/>
        <p:txBody>
          <a:bodyPr/>
          <a:lstStyle/>
          <a:p>
            <a:fld id="{AAD403E6-FF96-BE4B-84CA-676501F01629}" type="datetime1">
              <a:rPr lang="en-GB" smtClean="0"/>
              <a:pPr/>
              <a:t>10/04/2017</a:t>
            </a:fld>
            <a:endParaRPr lang="en-GB" dirty="0"/>
          </a:p>
        </p:txBody>
      </p:sp>
      <p:sp>
        <p:nvSpPr>
          <p:cNvPr id="5" name="4 Marcador de pie de página"/>
          <p:cNvSpPr>
            <a:spLocks noGrp="1"/>
          </p:cNvSpPr>
          <p:nvPr>
            <p:ph type="ftr" sz="quarter" idx="11"/>
          </p:nvPr>
        </p:nvSpPr>
        <p:spPr/>
        <p:txBody>
          <a:bodyPr/>
          <a:lstStyle/>
          <a:p>
            <a:pPr algn="ctr"/>
            <a:r>
              <a:rPr lang="en-GB" dirty="0"/>
              <a:t>Comité Tecnológico.</a:t>
            </a:r>
          </a:p>
        </p:txBody>
      </p:sp>
      <p:sp>
        <p:nvSpPr>
          <p:cNvPr id="6" name="5 Marcador de número de diapositiva"/>
          <p:cNvSpPr>
            <a:spLocks noGrp="1"/>
          </p:cNvSpPr>
          <p:nvPr>
            <p:ph type="sldNum" sz="quarter" idx="12"/>
          </p:nvPr>
        </p:nvSpPr>
        <p:spPr/>
        <p:txBody>
          <a:bodyPr/>
          <a:lstStyle/>
          <a:p>
            <a:fld id="{1ED2235E-0982-3B42-A838-A74550CD4449}" type="slidenum">
              <a:rPr lang="en-GB" smtClean="0"/>
              <a:pPr/>
              <a:t>3</a:t>
            </a:fld>
            <a:endParaRPr lang="en-GB" dirty="0"/>
          </a:p>
        </p:txBody>
      </p:sp>
      <p:sp>
        <p:nvSpPr>
          <p:cNvPr id="7" name="6 Marcador de texto"/>
          <p:cNvSpPr>
            <a:spLocks noGrp="1"/>
          </p:cNvSpPr>
          <p:nvPr>
            <p:ph type="body" sz="quarter" idx="13"/>
          </p:nvPr>
        </p:nvSpPr>
        <p:spPr/>
        <p:txBody>
          <a:bodyPr/>
          <a:lstStyle/>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dirty="0"/>
              <a:t>Arquitectura Tecnológica para la Operación del SIN</a:t>
            </a:r>
            <a:endParaRPr lang="es-ES" dirty="0"/>
          </a:p>
        </p:txBody>
      </p:sp>
      <p:sp>
        <p:nvSpPr>
          <p:cNvPr id="3" name="2 Marcador de contenido"/>
          <p:cNvSpPr>
            <a:spLocks noGrp="1"/>
          </p:cNvSpPr>
          <p:nvPr>
            <p:ph idx="1"/>
          </p:nvPr>
        </p:nvSpPr>
        <p:spPr>
          <a:xfrm>
            <a:off x="761999" y="1628203"/>
            <a:ext cx="10664825" cy="4110147"/>
          </a:xfrm>
        </p:spPr>
        <p:txBody>
          <a:bodyPr/>
          <a:lstStyle/>
          <a:p>
            <a:r>
              <a:rPr lang="es-CO" b="1" dirty="0"/>
              <a:t>Objetivo</a:t>
            </a:r>
            <a:r>
              <a:rPr lang="es-CO" dirty="0"/>
              <a:t>:</a:t>
            </a:r>
          </a:p>
          <a:p>
            <a:pPr algn="just"/>
            <a:r>
              <a:rPr lang="es-CO" dirty="0"/>
              <a:t>Definir la arquitectura de referencia país que permita el desarrollo de los sistemas de monitoreo, automatización, comunicaciones y supervisión de las redes eléctricas, para una operación más segura, confiable y económica del SIN.</a:t>
            </a:r>
          </a:p>
          <a:p>
            <a:pPr algn="just"/>
            <a:endParaRPr lang="es-CO" sz="100" dirty="0"/>
          </a:p>
          <a:p>
            <a:pPr marL="649288" lvl="1" indent="-363538">
              <a:buFont typeface="Wingdings" pitchFamily="2" charset="2"/>
              <a:buChar char="§"/>
            </a:pPr>
            <a:r>
              <a:rPr lang="es-CO" dirty="0"/>
              <a:t>Convergencia hacia modelos de información semánticos.</a:t>
            </a:r>
          </a:p>
          <a:p>
            <a:pPr marL="649288" lvl="1" indent="-363538">
              <a:buFont typeface="Wingdings" pitchFamily="2" charset="2"/>
              <a:buChar char="§"/>
            </a:pPr>
            <a:r>
              <a:rPr lang="es-CO" dirty="0"/>
              <a:t>Servicios, comunicaciones y protocolos que garanticen interoperabilidad  de componentes y sistemas.</a:t>
            </a:r>
            <a:endParaRPr lang="es-ES" dirty="0"/>
          </a:p>
          <a:p>
            <a:pPr marL="649288" lvl="1" indent="-363538">
              <a:buFont typeface="Wingdings" pitchFamily="2" charset="2"/>
              <a:buChar char="§"/>
            </a:pPr>
            <a:r>
              <a:rPr lang="es-CO" dirty="0"/>
              <a:t>Ciberseguridad. </a:t>
            </a:r>
            <a:endParaRPr lang="es-ES" dirty="0"/>
          </a:p>
          <a:p>
            <a:pPr marL="649288" lvl="1" indent="-363538">
              <a:buFont typeface="Wingdings" pitchFamily="2" charset="2"/>
              <a:buChar char="§"/>
            </a:pPr>
            <a:r>
              <a:rPr lang="es-CO" dirty="0"/>
              <a:t>Gestión de la infraestructura tecnológica para la operación </a:t>
            </a:r>
            <a:r>
              <a:rPr lang="es-ES" dirty="0"/>
              <a:t>(Automatizaciones, Comunicaciones de control (intersystem and subsystem) y centros de control).</a:t>
            </a:r>
          </a:p>
          <a:p>
            <a:pPr marL="649288" lvl="1" indent="-363538">
              <a:buFont typeface="Wingdings" pitchFamily="2" charset="2"/>
              <a:buChar char="§"/>
            </a:pPr>
            <a:r>
              <a:rPr lang="es-CO" dirty="0"/>
              <a:t>Tratamiento avanzado de la información de la infraestructura de servicio y de su operación y las jerarquías de responsabilidades y control.</a:t>
            </a:r>
            <a:endParaRPr lang="es-ES" dirty="0"/>
          </a:p>
          <a:p>
            <a:endParaRPr lang="es-ES" dirty="0"/>
          </a:p>
        </p:txBody>
      </p:sp>
      <p:sp>
        <p:nvSpPr>
          <p:cNvPr id="4" name="3 Marcador de fecha"/>
          <p:cNvSpPr>
            <a:spLocks noGrp="1"/>
          </p:cNvSpPr>
          <p:nvPr>
            <p:ph type="dt" sz="half" idx="10"/>
          </p:nvPr>
        </p:nvSpPr>
        <p:spPr/>
        <p:txBody>
          <a:bodyPr/>
          <a:lstStyle/>
          <a:p>
            <a:fld id="{AAD403E6-FF96-BE4B-84CA-676501F01629}" type="datetime1">
              <a:rPr lang="en-GB" smtClean="0"/>
              <a:pPr/>
              <a:t>10/04/2017</a:t>
            </a:fld>
            <a:endParaRPr lang="en-GB" dirty="0"/>
          </a:p>
        </p:txBody>
      </p:sp>
      <p:sp>
        <p:nvSpPr>
          <p:cNvPr id="5" name="4 Marcador de pie de página"/>
          <p:cNvSpPr>
            <a:spLocks noGrp="1"/>
          </p:cNvSpPr>
          <p:nvPr>
            <p:ph type="ftr" sz="quarter" idx="11"/>
          </p:nvPr>
        </p:nvSpPr>
        <p:spPr/>
        <p:txBody>
          <a:bodyPr/>
          <a:lstStyle/>
          <a:p>
            <a:pPr algn="ctr"/>
            <a:r>
              <a:rPr lang="en-GB" dirty="0"/>
              <a:t>Comité Tecnológico.</a:t>
            </a:r>
          </a:p>
        </p:txBody>
      </p:sp>
      <p:sp>
        <p:nvSpPr>
          <p:cNvPr id="6" name="5 Marcador de número de diapositiva"/>
          <p:cNvSpPr>
            <a:spLocks noGrp="1"/>
          </p:cNvSpPr>
          <p:nvPr>
            <p:ph type="sldNum" sz="quarter" idx="12"/>
          </p:nvPr>
        </p:nvSpPr>
        <p:spPr/>
        <p:txBody>
          <a:bodyPr/>
          <a:lstStyle/>
          <a:p>
            <a:fld id="{1ED2235E-0982-3B42-A838-A74550CD4449}" type="slidenum">
              <a:rPr lang="en-GB" smtClean="0"/>
              <a:pPr/>
              <a:t>4</a:t>
            </a:fld>
            <a:endParaRPr lang="en-GB" dirty="0"/>
          </a:p>
        </p:txBody>
      </p:sp>
      <p:sp>
        <p:nvSpPr>
          <p:cNvPr id="7" name="6 Marcador de texto"/>
          <p:cNvSpPr>
            <a:spLocks noGrp="1"/>
          </p:cNvSpPr>
          <p:nvPr>
            <p:ph type="body" sz="quarter" idx="13"/>
          </p:nvPr>
        </p:nvSpPr>
        <p:spPr/>
        <p:txBody>
          <a:bodyPr/>
          <a:lstStyle/>
          <a:p>
            <a:endParaRPr lang="es-ES" dirty="0"/>
          </a:p>
        </p:txBody>
      </p:sp>
      <p:sp>
        <p:nvSpPr>
          <p:cNvPr id="8" name="7 Rectángulo"/>
          <p:cNvSpPr/>
          <p:nvPr/>
        </p:nvSpPr>
        <p:spPr>
          <a:xfrm>
            <a:off x="1401288" y="5596104"/>
            <a:ext cx="9488385" cy="738664"/>
          </a:xfrm>
          <a:prstGeom prst="rect">
            <a:avLst/>
          </a:prstGeom>
        </p:spPr>
        <p:txBody>
          <a:bodyPr wrap="square">
            <a:spAutoFit/>
          </a:bodyPr>
          <a:lstStyle/>
          <a:p>
            <a:pPr marL="1084263" lvl="4" indent="-542925" algn="ctr">
              <a:buNone/>
            </a:pPr>
            <a:r>
              <a:rPr lang="es-CO" sz="1400" i="1" dirty="0">
                <a:solidFill>
                  <a:srgbClr val="FF9900"/>
                </a:solidFill>
              </a:rPr>
              <a:t>“</a:t>
            </a:r>
            <a:r>
              <a:rPr lang="es-CO" sz="1400" i="1" dirty="0">
                <a:solidFill>
                  <a:schemeClr val="accent4">
                    <a:lumMod val="75000"/>
                  </a:schemeClr>
                </a:solidFill>
              </a:rPr>
              <a:t>ANSI/IEEE 1471-2000: Es la organización fundamental de un sistema, representada por sus componentes, sus relaciones entre sí y con su entorno, así como los principios que gobiernan su diseño y evolución [ISO/IEC42010].”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dirty="0"/>
              <a:t>Arquitectura de Redes Inteligentes</a:t>
            </a:r>
            <a:endParaRPr lang="es-ES" dirty="0"/>
          </a:p>
        </p:txBody>
      </p:sp>
      <p:sp>
        <p:nvSpPr>
          <p:cNvPr id="3" name="2 Marcador de contenido"/>
          <p:cNvSpPr>
            <a:spLocks noGrp="1"/>
          </p:cNvSpPr>
          <p:nvPr>
            <p:ph idx="1"/>
          </p:nvPr>
        </p:nvSpPr>
        <p:spPr>
          <a:xfrm>
            <a:off x="761999" y="1813658"/>
            <a:ext cx="10664825" cy="3834107"/>
          </a:xfrm>
        </p:spPr>
        <p:txBody>
          <a:bodyPr/>
          <a:lstStyle/>
          <a:p>
            <a:r>
              <a:rPr lang="es-CO" b="1" dirty="0"/>
              <a:t>Objetivos Específicos</a:t>
            </a:r>
          </a:p>
          <a:p>
            <a:endParaRPr lang="es-CO" dirty="0"/>
          </a:p>
          <a:p>
            <a:pPr marL="1084263" lvl="4" indent="-542925">
              <a:buFont typeface="Wingdings" pitchFamily="2" charset="2"/>
              <a:buChar char="§"/>
            </a:pPr>
            <a:r>
              <a:rPr lang="es-CO" dirty="0"/>
              <a:t>Proponer una arquitectura que integre todos los elementos y equipamientos, incluyendo sensores, datos de medición, dispositivos de protección y control, etc.</a:t>
            </a:r>
          </a:p>
          <a:p>
            <a:pPr marL="1084263" lvl="4" indent="-542925">
              <a:buFont typeface="Wingdings" pitchFamily="2" charset="2"/>
              <a:buChar char="§"/>
            </a:pPr>
            <a:r>
              <a:rPr lang="es-CO" dirty="0"/>
              <a:t>Definir una arquitectura que integre los sistemas de medición y medidores inteligentes acorde con la estrategia país.</a:t>
            </a:r>
          </a:p>
          <a:p>
            <a:pPr marL="1084263" lvl="4" indent="-542925">
              <a:buFont typeface="Wingdings" pitchFamily="2" charset="2"/>
              <a:buChar char="§"/>
            </a:pPr>
            <a:r>
              <a:rPr lang="es-CO" dirty="0"/>
              <a:t>Analizar otras funcionalidades de redes inteligentes que generen impacto en el SIN.</a:t>
            </a:r>
          </a:p>
          <a:p>
            <a:pPr marL="1084263" lvl="4" indent="-542925">
              <a:buFont typeface="Wingdings" pitchFamily="2" charset="2"/>
              <a:buChar char="§"/>
            </a:pPr>
            <a:r>
              <a:rPr lang="es-CO" dirty="0"/>
              <a:t>Identificar sinergias a nivel de los agentes del SIN, definiendo una arquitectura unificada a nivel país incorporando la jerarquía de control y el intercambio de información, enmarcado de concepto de </a:t>
            </a:r>
            <a:r>
              <a:rPr lang="es-CO" b="1" i="1" dirty="0"/>
              <a:t>interoperabilidad.</a:t>
            </a:r>
          </a:p>
          <a:p>
            <a:pPr marL="1084263" lvl="4" indent="-542925">
              <a:buFont typeface="Wingdings" pitchFamily="2" charset="2"/>
              <a:buChar char="§"/>
            </a:pPr>
            <a:r>
              <a:rPr lang="es-CO" dirty="0"/>
              <a:t>Determinar el nivel de madurez tecnológico y oferta del mercado para la implementación y la adopción de los estándares de industria y la arquitectura país.</a:t>
            </a:r>
          </a:p>
          <a:p>
            <a:pPr marL="1084263" lvl="4" indent="-542925">
              <a:buFont typeface="Wingdings" pitchFamily="2" charset="2"/>
              <a:buChar char="§"/>
            </a:pPr>
            <a:r>
              <a:rPr lang="es-CO" dirty="0"/>
              <a:t>Diseñar una hoja de ruta para la adopción de la arquitectura de referencia</a:t>
            </a:r>
            <a:endParaRPr lang="es-ES" b="1" i="1" dirty="0"/>
          </a:p>
        </p:txBody>
      </p:sp>
      <p:sp>
        <p:nvSpPr>
          <p:cNvPr id="4" name="3 Marcador de fecha"/>
          <p:cNvSpPr>
            <a:spLocks noGrp="1"/>
          </p:cNvSpPr>
          <p:nvPr>
            <p:ph type="dt" sz="half" idx="10"/>
          </p:nvPr>
        </p:nvSpPr>
        <p:spPr/>
        <p:txBody>
          <a:bodyPr/>
          <a:lstStyle/>
          <a:p>
            <a:fld id="{AAD403E6-FF96-BE4B-84CA-676501F01629}" type="datetime1">
              <a:rPr lang="en-GB" smtClean="0"/>
              <a:pPr/>
              <a:t>10/04/2017</a:t>
            </a:fld>
            <a:endParaRPr lang="en-GB" dirty="0"/>
          </a:p>
        </p:txBody>
      </p:sp>
      <p:sp>
        <p:nvSpPr>
          <p:cNvPr id="5" name="4 Marcador de pie de página"/>
          <p:cNvSpPr>
            <a:spLocks noGrp="1"/>
          </p:cNvSpPr>
          <p:nvPr>
            <p:ph type="ftr" sz="quarter" idx="11"/>
          </p:nvPr>
        </p:nvSpPr>
        <p:spPr/>
        <p:txBody>
          <a:bodyPr/>
          <a:lstStyle/>
          <a:p>
            <a:r>
              <a:rPr lang="en-GB" dirty="0"/>
              <a:t>Presentation footer 10PT grey. Please add the relevant country to the footer.</a:t>
            </a:r>
          </a:p>
        </p:txBody>
      </p:sp>
      <p:sp>
        <p:nvSpPr>
          <p:cNvPr id="6" name="5 Marcador de número de diapositiva"/>
          <p:cNvSpPr>
            <a:spLocks noGrp="1"/>
          </p:cNvSpPr>
          <p:nvPr>
            <p:ph type="sldNum" sz="quarter" idx="12"/>
          </p:nvPr>
        </p:nvSpPr>
        <p:spPr/>
        <p:txBody>
          <a:bodyPr/>
          <a:lstStyle/>
          <a:p>
            <a:fld id="{1ED2235E-0982-3B42-A838-A74550CD4449}" type="slidenum">
              <a:rPr lang="en-GB" smtClean="0"/>
              <a:pPr/>
              <a:t>5</a:t>
            </a:fld>
            <a:endParaRPr lang="en-GB" dirty="0"/>
          </a:p>
        </p:txBody>
      </p:sp>
      <p:sp>
        <p:nvSpPr>
          <p:cNvPr id="7" name="6 Marcador de texto"/>
          <p:cNvSpPr>
            <a:spLocks noGrp="1"/>
          </p:cNvSpPr>
          <p:nvPr>
            <p:ph type="body" sz="quarter" idx="13"/>
          </p:nvPr>
        </p:nvSpPr>
        <p:spPr/>
        <p:txBody>
          <a:bodyPr/>
          <a:lstStyle/>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a:t>Arquitectura de Referencia del NIST</a:t>
            </a:r>
            <a:endParaRPr lang="es-ES" dirty="0"/>
          </a:p>
        </p:txBody>
      </p:sp>
      <p:sp>
        <p:nvSpPr>
          <p:cNvPr id="3" name="2 Marcador de contenido"/>
          <p:cNvSpPr>
            <a:spLocks noGrp="1"/>
          </p:cNvSpPr>
          <p:nvPr>
            <p:ph idx="1"/>
          </p:nvPr>
        </p:nvSpPr>
        <p:spPr/>
        <p:txBody>
          <a:bodyPr/>
          <a:lstStyle/>
          <a:p>
            <a:endParaRPr lang="es-ES" dirty="0"/>
          </a:p>
        </p:txBody>
      </p:sp>
      <p:sp>
        <p:nvSpPr>
          <p:cNvPr id="4" name="3 Marcador de fecha"/>
          <p:cNvSpPr>
            <a:spLocks noGrp="1"/>
          </p:cNvSpPr>
          <p:nvPr>
            <p:ph type="dt" sz="half" idx="10"/>
          </p:nvPr>
        </p:nvSpPr>
        <p:spPr/>
        <p:txBody>
          <a:bodyPr/>
          <a:lstStyle/>
          <a:p>
            <a:fld id="{977E1C19-7526-424E-BFA6-F826B78A7CB0}" type="datetime1">
              <a:rPr lang="en-GB" smtClean="0"/>
              <a:pPr/>
              <a:t>10/04/2017</a:t>
            </a:fld>
            <a:endParaRPr lang="en-GB" dirty="0"/>
          </a:p>
        </p:txBody>
      </p:sp>
      <p:sp>
        <p:nvSpPr>
          <p:cNvPr id="5" name="4 Marcador de pie de página"/>
          <p:cNvSpPr>
            <a:spLocks noGrp="1"/>
          </p:cNvSpPr>
          <p:nvPr>
            <p:ph type="ftr" sz="quarter" idx="11"/>
          </p:nvPr>
        </p:nvSpPr>
        <p:spPr/>
        <p:txBody>
          <a:bodyPr/>
          <a:lstStyle/>
          <a:p>
            <a:r>
              <a:rPr lang="en-GB" dirty="0"/>
              <a:t>Presentation footer 10PT grey. Please add the relevant country to the footer.</a:t>
            </a:r>
          </a:p>
        </p:txBody>
      </p:sp>
      <p:sp>
        <p:nvSpPr>
          <p:cNvPr id="6" name="5 Marcador de número de diapositiva"/>
          <p:cNvSpPr>
            <a:spLocks noGrp="1"/>
          </p:cNvSpPr>
          <p:nvPr>
            <p:ph type="sldNum" sz="quarter" idx="12"/>
          </p:nvPr>
        </p:nvSpPr>
        <p:spPr/>
        <p:txBody>
          <a:bodyPr/>
          <a:lstStyle/>
          <a:p>
            <a:fld id="{1ED2235E-0982-3B42-A838-A74550CD4449}" type="slidenum">
              <a:rPr lang="en-GB" smtClean="0"/>
              <a:pPr/>
              <a:t>6</a:t>
            </a:fld>
            <a:endParaRPr lang="en-GB" dirty="0"/>
          </a:p>
        </p:txBody>
      </p:sp>
      <p:sp>
        <p:nvSpPr>
          <p:cNvPr id="7" name="6 Marcador de texto"/>
          <p:cNvSpPr>
            <a:spLocks noGrp="1"/>
          </p:cNvSpPr>
          <p:nvPr>
            <p:ph type="body" sz="quarter" idx="13"/>
          </p:nvPr>
        </p:nvSpPr>
        <p:spPr/>
        <p:txBody>
          <a:bodyPr/>
          <a:lstStyle/>
          <a:p>
            <a:r>
              <a:rPr lang="es-CO" dirty="0"/>
              <a:t>Modelo Conceptual</a:t>
            </a:r>
            <a:endParaRPr lang="es-ES" dirty="0"/>
          </a:p>
        </p:txBody>
      </p:sp>
      <p:pic>
        <p:nvPicPr>
          <p:cNvPr id="8" name="8 Marcador de contenido" descr="Arquitectura.jpg"/>
          <p:cNvPicPr>
            <a:picLocks noChangeAspect="1"/>
          </p:cNvPicPr>
          <p:nvPr/>
        </p:nvPicPr>
        <p:blipFill>
          <a:blip r:embed="rId3"/>
          <a:stretch>
            <a:fillRect/>
          </a:stretch>
        </p:blipFill>
        <p:spPr>
          <a:xfrm>
            <a:off x="1334855" y="1886478"/>
            <a:ext cx="9270760" cy="4110037"/>
          </a:xfrm>
          <a:prstGeom prst="rect">
            <a:avLst/>
          </a:prstGeom>
        </p:spPr>
      </p:pic>
      <p:pic>
        <p:nvPicPr>
          <p:cNvPr id="1026" name="Picture 2"/>
          <p:cNvPicPr>
            <a:picLocks noChangeAspect="1" noChangeArrowheads="1"/>
          </p:cNvPicPr>
          <p:nvPr/>
        </p:nvPicPr>
        <p:blipFill>
          <a:blip r:embed="rId4"/>
          <a:srcRect/>
          <a:stretch>
            <a:fillRect/>
          </a:stretch>
        </p:blipFill>
        <p:spPr bwMode="auto">
          <a:xfrm>
            <a:off x="9316861" y="5959205"/>
            <a:ext cx="1866900" cy="6096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a:t>Arquitectura de Referencia del NIST</a:t>
            </a:r>
            <a:endParaRPr lang="es-ES" dirty="0"/>
          </a:p>
        </p:txBody>
      </p:sp>
      <p:sp>
        <p:nvSpPr>
          <p:cNvPr id="3" name="2 Marcador de contenido"/>
          <p:cNvSpPr>
            <a:spLocks noGrp="1"/>
          </p:cNvSpPr>
          <p:nvPr>
            <p:ph idx="1"/>
          </p:nvPr>
        </p:nvSpPr>
        <p:spPr/>
        <p:txBody>
          <a:bodyPr/>
          <a:lstStyle/>
          <a:p>
            <a:endParaRPr lang="es-ES" dirty="0"/>
          </a:p>
        </p:txBody>
      </p:sp>
      <p:sp>
        <p:nvSpPr>
          <p:cNvPr id="4" name="3 Marcador de fecha"/>
          <p:cNvSpPr>
            <a:spLocks noGrp="1"/>
          </p:cNvSpPr>
          <p:nvPr>
            <p:ph type="dt" sz="half" idx="10"/>
          </p:nvPr>
        </p:nvSpPr>
        <p:spPr/>
        <p:txBody>
          <a:bodyPr/>
          <a:lstStyle/>
          <a:p>
            <a:fld id="{977E1C19-7526-424E-BFA6-F826B78A7CB0}" type="datetime1">
              <a:rPr lang="en-GB" smtClean="0"/>
              <a:pPr/>
              <a:t>10/04/2017</a:t>
            </a:fld>
            <a:endParaRPr lang="en-GB" dirty="0"/>
          </a:p>
        </p:txBody>
      </p:sp>
      <p:sp>
        <p:nvSpPr>
          <p:cNvPr id="5" name="4 Marcador de pie de página"/>
          <p:cNvSpPr>
            <a:spLocks noGrp="1"/>
          </p:cNvSpPr>
          <p:nvPr>
            <p:ph type="ftr" sz="quarter" idx="11"/>
          </p:nvPr>
        </p:nvSpPr>
        <p:spPr/>
        <p:txBody>
          <a:bodyPr/>
          <a:lstStyle/>
          <a:p>
            <a:r>
              <a:rPr lang="en-GB" dirty="0"/>
              <a:t>Presentation footer 10PT grey. Please add the relevant country to the footer.</a:t>
            </a:r>
          </a:p>
        </p:txBody>
      </p:sp>
      <p:sp>
        <p:nvSpPr>
          <p:cNvPr id="6" name="5 Marcador de número de diapositiva"/>
          <p:cNvSpPr>
            <a:spLocks noGrp="1"/>
          </p:cNvSpPr>
          <p:nvPr>
            <p:ph type="sldNum" sz="quarter" idx="12"/>
          </p:nvPr>
        </p:nvSpPr>
        <p:spPr/>
        <p:txBody>
          <a:bodyPr/>
          <a:lstStyle/>
          <a:p>
            <a:fld id="{1ED2235E-0982-3B42-A838-A74550CD4449}" type="slidenum">
              <a:rPr lang="en-GB" smtClean="0"/>
              <a:pPr/>
              <a:t>7</a:t>
            </a:fld>
            <a:endParaRPr lang="en-GB" dirty="0"/>
          </a:p>
        </p:txBody>
      </p:sp>
      <p:sp>
        <p:nvSpPr>
          <p:cNvPr id="7" name="6 Marcador de texto"/>
          <p:cNvSpPr>
            <a:spLocks noGrp="1"/>
          </p:cNvSpPr>
          <p:nvPr>
            <p:ph type="body" sz="quarter" idx="13"/>
          </p:nvPr>
        </p:nvSpPr>
        <p:spPr/>
        <p:txBody>
          <a:bodyPr/>
          <a:lstStyle/>
          <a:p>
            <a:endParaRPr lang="es-ES" dirty="0"/>
          </a:p>
        </p:txBody>
      </p:sp>
      <p:pic>
        <p:nvPicPr>
          <p:cNvPr id="9" name="Marcador de contenido 3"/>
          <p:cNvPicPr>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96621" y="1574800"/>
            <a:ext cx="9674579" cy="45910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a:t>Estudio Arquitectura del SIN</a:t>
            </a:r>
            <a:endParaRPr lang="es-ES" dirty="0"/>
          </a:p>
        </p:txBody>
      </p:sp>
      <p:sp>
        <p:nvSpPr>
          <p:cNvPr id="3" name="2 Marcador de contenido"/>
          <p:cNvSpPr>
            <a:spLocks noGrp="1"/>
          </p:cNvSpPr>
          <p:nvPr>
            <p:ph sz="half" idx="1"/>
          </p:nvPr>
        </p:nvSpPr>
        <p:spPr/>
        <p:txBody>
          <a:bodyPr/>
          <a:lstStyle/>
          <a:p>
            <a:endParaRPr lang="es-ES" dirty="0"/>
          </a:p>
        </p:txBody>
      </p:sp>
      <p:sp>
        <p:nvSpPr>
          <p:cNvPr id="4" name="3 Marcador de contenido"/>
          <p:cNvSpPr>
            <a:spLocks noGrp="1"/>
          </p:cNvSpPr>
          <p:nvPr>
            <p:ph sz="half" idx="2"/>
          </p:nvPr>
        </p:nvSpPr>
        <p:spPr/>
        <p:txBody>
          <a:bodyPr/>
          <a:lstStyle/>
          <a:p>
            <a:r>
              <a:rPr lang="es-CO" b="1" dirty="0"/>
              <a:t>Entregables:</a:t>
            </a:r>
          </a:p>
          <a:p>
            <a:pPr marL="361950" indent="-361950">
              <a:buFont typeface="Arial" pitchFamily="34" charset="0"/>
              <a:buChar char="•"/>
            </a:pPr>
            <a:r>
              <a:rPr lang="es-CO" dirty="0"/>
              <a:t>Arquitectura integrada en el contexto actual</a:t>
            </a:r>
          </a:p>
          <a:p>
            <a:pPr marL="361950" indent="-361950">
              <a:buFont typeface="Arial" pitchFamily="34" charset="0"/>
              <a:buChar char="•"/>
            </a:pPr>
            <a:r>
              <a:rPr lang="es-CO" dirty="0"/>
              <a:t>Arquitectura de detalle para la operación del SIN.</a:t>
            </a:r>
          </a:p>
          <a:p>
            <a:pPr marL="361950" indent="-361950">
              <a:buFont typeface="Arial" pitchFamily="34" charset="0"/>
              <a:buChar char="•"/>
            </a:pPr>
            <a:r>
              <a:rPr lang="es-CO" dirty="0"/>
              <a:t>Arquitectura de detalle para medición y gestión de energía</a:t>
            </a:r>
          </a:p>
          <a:p>
            <a:pPr marL="361950" indent="-361950">
              <a:buFont typeface="Arial" pitchFamily="34" charset="0"/>
              <a:buChar char="•"/>
            </a:pPr>
            <a:r>
              <a:rPr lang="es-CO" dirty="0"/>
              <a:t>Arquitectura tecnológica integrada con base en talleres</a:t>
            </a:r>
          </a:p>
          <a:p>
            <a:pPr marL="361950" indent="-361950">
              <a:buFont typeface="Arial" pitchFamily="34" charset="0"/>
              <a:buChar char="•"/>
            </a:pPr>
            <a:r>
              <a:rPr lang="es-CO" dirty="0"/>
              <a:t>Mapa Ruta para la implementación.</a:t>
            </a:r>
          </a:p>
          <a:p>
            <a:endParaRPr lang="es-ES" dirty="0"/>
          </a:p>
        </p:txBody>
      </p:sp>
      <p:sp>
        <p:nvSpPr>
          <p:cNvPr id="5" name="4 Marcador de fecha"/>
          <p:cNvSpPr>
            <a:spLocks noGrp="1"/>
          </p:cNvSpPr>
          <p:nvPr>
            <p:ph type="dt" sz="half" idx="10"/>
          </p:nvPr>
        </p:nvSpPr>
        <p:spPr/>
        <p:txBody>
          <a:bodyPr/>
          <a:lstStyle/>
          <a:p>
            <a:fld id="{6FD7D4C6-EA1E-7748-8D26-B44A63FDFE33}" type="datetime1">
              <a:rPr lang="en-GB" smtClean="0"/>
              <a:pPr/>
              <a:t>10/04/2017</a:t>
            </a:fld>
            <a:endParaRPr lang="en-GB" dirty="0"/>
          </a:p>
        </p:txBody>
      </p:sp>
      <p:sp>
        <p:nvSpPr>
          <p:cNvPr id="6" name="5 Marcador de pie de página"/>
          <p:cNvSpPr>
            <a:spLocks noGrp="1"/>
          </p:cNvSpPr>
          <p:nvPr>
            <p:ph type="ftr" sz="quarter" idx="11"/>
          </p:nvPr>
        </p:nvSpPr>
        <p:spPr/>
        <p:txBody>
          <a:bodyPr/>
          <a:lstStyle/>
          <a:p>
            <a:r>
              <a:rPr lang="en-GB" dirty="0"/>
              <a:t>Presentation footer 10PT grey. Please add the relevant country to the footer.</a:t>
            </a:r>
          </a:p>
        </p:txBody>
      </p:sp>
      <p:sp>
        <p:nvSpPr>
          <p:cNvPr id="7" name="6 Marcador de número de diapositiva"/>
          <p:cNvSpPr>
            <a:spLocks noGrp="1"/>
          </p:cNvSpPr>
          <p:nvPr>
            <p:ph type="sldNum" sz="quarter" idx="12"/>
          </p:nvPr>
        </p:nvSpPr>
        <p:spPr/>
        <p:txBody>
          <a:bodyPr/>
          <a:lstStyle/>
          <a:p>
            <a:fld id="{1ED2235E-0982-3B42-A838-A74550CD4449}" type="slidenum">
              <a:rPr lang="en-GB" smtClean="0"/>
              <a:pPr/>
              <a:t>8</a:t>
            </a:fld>
            <a:endParaRPr lang="en-GB" dirty="0"/>
          </a:p>
        </p:txBody>
      </p:sp>
      <p:sp>
        <p:nvSpPr>
          <p:cNvPr id="8" name="7 Marcador de texto"/>
          <p:cNvSpPr>
            <a:spLocks noGrp="1"/>
          </p:cNvSpPr>
          <p:nvPr>
            <p:ph type="body" sz="quarter" idx="13"/>
          </p:nvPr>
        </p:nvSpPr>
        <p:spPr/>
        <p:txBody>
          <a:bodyPr/>
          <a:lstStyle/>
          <a:p>
            <a:endParaRPr lang="es-ES" dirty="0"/>
          </a:p>
        </p:txBody>
      </p:sp>
      <p:pic>
        <p:nvPicPr>
          <p:cNvPr id="9" name="Imagen 10"/>
          <p:cNvPicPr>
            <a:picLocks noChangeAspect="1"/>
          </p:cNvPicPr>
          <p:nvPr/>
        </p:nvPicPr>
        <p:blipFill>
          <a:blip r:embed="rId2"/>
          <a:stretch>
            <a:fillRect/>
          </a:stretch>
        </p:blipFill>
        <p:spPr>
          <a:xfrm>
            <a:off x="1022275" y="2938714"/>
            <a:ext cx="4686300" cy="19716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a:t>Resultado del RFI</a:t>
            </a:r>
            <a:endParaRPr lang="es-ES" dirty="0"/>
          </a:p>
        </p:txBody>
      </p:sp>
      <p:graphicFrame>
        <p:nvGraphicFramePr>
          <p:cNvPr id="8" name="7 Marcador de contenido"/>
          <p:cNvGraphicFramePr>
            <a:graphicFrameLocks noGrp="1"/>
          </p:cNvGraphicFramePr>
          <p:nvPr>
            <p:ph idx="1"/>
          </p:nvPr>
        </p:nvGraphicFramePr>
        <p:xfrm>
          <a:off x="415637" y="2055813"/>
          <a:ext cx="11257808" cy="2966720"/>
        </p:xfrm>
        <a:graphic>
          <a:graphicData uri="http://schemas.openxmlformats.org/drawingml/2006/table">
            <a:tbl>
              <a:tblPr firstRow="1" bandRow="1">
                <a:tableStyleId>{5C22544A-7EE6-4342-B048-85BDC9FD1C3A}</a:tableStyleId>
              </a:tblPr>
              <a:tblGrid>
                <a:gridCol w="5706570">
                  <a:extLst>
                    <a:ext uri="{9D8B030D-6E8A-4147-A177-3AD203B41FA5}">
                      <a16:colId xmlns:a16="http://schemas.microsoft.com/office/drawing/2014/main" val="20000"/>
                    </a:ext>
                  </a:extLst>
                </a:gridCol>
                <a:gridCol w="1472778">
                  <a:extLst>
                    <a:ext uri="{9D8B030D-6E8A-4147-A177-3AD203B41FA5}">
                      <a16:colId xmlns:a16="http://schemas.microsoft.com/office/drawing/2014/main" val="20001"/>
                    </a:ext>
                  </a:extLst>
                </a:gridCol>
                <a:gridCol w="1302841">
                  <a:extLst>
                    <a:ext uri="{9D8B030D-6E8A-4147-A177-3AD203B41FA5}">
                      <a16:colId xmlns:a16="http://schemas.microsoft.com/office/drawing/2014/main" val="20002"/>
                    </a:ext>
                  </a:extLst>
                </a:gridCol>
                <a:gridCol w="1472778">
                  <a:extLst>
                    <a:ext uri="{9D8B030D-6E8A-4147-A177-3AD203B41FA5}">
                      <a16:colId xmlns:a16="http://schemas.microsoft.com/office/drawing/2014/main" val="20003"/>
                    </a:ext>
                  </a:extLst>
                </a:gridCol>
                <a:gridCol w="1302841">
                  <a:extLst>
                    <a:ext uri="{9D8B030D-6E8A-4147-A177-3AD203B41FA5}">
                      <a16:colId xmlns:a16="http://schemas.microsoft.com/office/drawing/2014/main" val="20004"/>
                    </a:ext>
                  </a:extLst>
                </a:gridCol>
              </a:tblGrid>
              <a:tr h="370840">
                <a:tc>
                  <a:txBody>
                    <a:bodyPr/>
                    <a:lstStyle/>
                    <a:p>
                      <a:pPr algn="ctr" fontAlgn="ctr"/>
                      <a:r>
                        <a:rPr lang="es-ES" sz="1400" b="1" i="0" u="none" strike="noStrike" dirty="0">
                          <a:solidFill>
                            <a:srgbClr val="000000"/>
                          </a:solidFill>
                          <a:latin typeface="Arial"/>
                        </a:rPr>
                        <a:t>Entregable</a:t>
                      </a:r>
                    </a:p>
                  </a:txBody>
                  <a:tcPr marL="9525" marR="9525" marT="9525" marB="0" anchor="ctr"/>
                </a:tc>
                <a:tc>
                  <a:txBody>
                    <a:bodyPr/>
                    <a:lstStyle/>
                    <a:p>
                      <a:pPr algn="ctr" fontAlgn="ctr"/>
                      <a:r>
                        <a:rPr lang="es-ES" sz="1600" b="1" i="0" u="none" strike="noStrike" dirty="0">
                          <a:solidFill>
                            <a:srgbClr val="000000"/>
                          </a:solidFill>
                          <a:latin typeface="Arial"/>
                        </a:rPr>
                        <a:t>Empresa 1</a:t>
                      </a:r>
                    </a:p>
                  </a:txBody>
                  <a:tcPr marL="9525" marR="9525" marT="9525" marB="0" anchor="ctr"/>
                </a:tc>
                <a:tc>
                  <a:txBody>
                    <a:bodyPr/>
                    <a:lstStyle/>
                    <a:p>
                      <a:pPr algn="ctr" fontAlgn="ctr"/>
                      <a:r>
                        <a:rPr lang="es-ES" sz="1600" b="1" i="0" u="none" strike="noStrike" dirty="0">
                          <a:solidFill>
                            <a:srgbClr val="000000"/>
                          </a:solidFill>
                          <a:latin typeface="Arial"/>
                        </a:rPr>
                        <a:t>Empresa 2</a:t>
                      </a:r>
                    </a:p>
                  </a:txBody>
                  <a:tcPr marL="9525" marR="9525" marT="9525" marB="0" anchor="ctr"/>
                </a:tc>
                <a:tc>
                  <a:txBody>
                    <a:bodyPr/>
                    <a:lstStyle/>
                    <a:p>
                      <a:pPr algn="ctr" fontAlgn="ctr"/>
                      <a:r>
                        <a:rPr lang="es-ES" sz="1600" b="1" i="0" u="none" strike="noStrike" dirty="0">
                          <a:solidFill>
                            <a:srgbClr val="000000"/>
                          </a:solidFill>
                          <a:latin typeface="Arial"/>
                        </a:rPr>
                        <a:t>Empresa 3</a:t>
                      </a:r>
                    </a:p>
                  </a:txBody>
                  <a:tcPr marL="9525" marR="9525" marT="9525" marB="0" anchor="ctr"/>
                </a:tc>
                <a:tc>
                  <a:txBody>
                    <a:bodyPr/>
                    <a:lstStyle/>
                    <a:p>
                      <a:pPr algn="ctr" fontAlgn="ctr"/>
                      <a:r>
                        <a:rPr lang="es-ES" sz="1600" b="1" i="0" u="none" strike="noStrike" dirty="0">
                          <a:solidFill>
                            <a:srgbClr val="000000"/>
                          </a:solidFill>
                          <a:latin typeface="Arial"/>
                        </a:rPr>
                        <a:t>Empresa 4</a:t>
                      </a:r>
                    </a:p>
                  </a:txBody>
                  <a:tcPr marL="9525" marR="9525" marT="9525" marB="0" anchor="ctr"/>
                </a:tc>
                <a:extLst>
                  <a:ext uri="{0D108BD9-81ED-4DB2-BD59-A6C34878D82A}">
                    <a16:rowId xmlns:a16="http://schemas.microsoft.com/office/drawing/2014/main" val="10000"/>
                  </a:ext>
                </a:extLst>
              </a:tr>
              <a:tr h="370840">
                <a:tc>
                  <a:txBody>
                    <a:bodyPr/>
                    <a:lstStyle/>
                    <a:p>
                      <a:pPr algn="ctr" fontAlgn="ctr"/>
                      <a:r>
                        <a:rPr lang="es-ES" sz="1600" b="0" i="0" u="none" strike="noStrike" dirty="0">
                          <a:solidFill>
                            <a:srgbClr val="000000"/>
                          </a:solidFill>
                          <a:latin typeface="Arial"/>
                        </a:rPr>
                        <a:t>Tiempos de Ejecución</a:t>
                      </a:r>
                    </a:p>
                  </a:txBody>
                  <a:tcPr marL="9525" marR="9525" marT="9525" marB="0" anchor="ctr"/>
                </a:tc>
                <a:tc>
                  <a:txBody>
                    <a:bodyPr/>
                    <a:lstStyle/>
                    <a:p>
                      <a:pPr algn="ctr" fontAlgn="ctr"/>
                      <a:r>
                        <a:rPr lang="es-ES" sz="1600" b="0" i="0" u="none" strike="noStrike" dirty="0">
                          <a:solidFill>
                            <a:srgbClr val="000000"/>
                          </a:solidFill>
                          <a:latin typeface="Calibri"/>
                        </a:rPr>
                        <a:t>4 Meses</a:t>
                      </a:r>
                    </a:p>
                  </a:txBody>
                  <a:tcPr marL="9525" marR="9525" marT="9525" marB="0" anchor="ctr"/>
                </a:tc>
                <a:tc>
                  <a:txBody>
                    <a:bodyPr/>
                    <a:lstStyle/>
                    <a:p>
                      <a:pPr algn="ctr" fontAlgn="ctr"/>
                      <a:r>
                        <a:rPr lang="es-ES" sz="1600" b="0" i="0" u="none" strike="noStrike" dirty="0">
                          <a:solidFill>
                            <a:srgbClr val="000000"/>
                          </a:solidFill>
                          <a:latin typeface="Calibri"/>
                        </a:rPr>
                        <a:t>12 Meses</a:t>
                      </a:r>
                    </a:p>
                  </a:txBody>
                  <a:tcPr marL="9525" marR="9525" marT="9525" marB="0" anchor="ctr"/>
                </a:tc>
                <a:tc>
                  <a:txBody>
                    <a:bodyPr/>
                    <a:lstStyle/>
                    <a:p>
                      <a:pPr algn="ctr" fontAlgn="ctr"/>
                      <a:r>
                        <a:rPr lang="es-ES" sz="1600" b="0" i="0" u="none" strike="noStrike" dirty="0">
                          <a:solidFill>
                            <a:srgbClr val="000000"/>
                          </a:solidFill>
                          <a:latin typeface="Calibri"/>
                        </a:rPr>
                        <a:t>4,5 Meses</a:t>
                      </a:r>
                    </a:p>
                  </a:txBody>
                  <a:tcPr marL="9525" marR="9525" marT="9525" marB="0" anchor="ctr"/>
                </a:tc>
                <a:tc>
                  <a:txBody>
                    <a:bodyPr/>
                    <a:lstStyle/>
                    <a:p>
                      <a:pPr algn="ctr" fontAlgn="ctr"/>
                      <a:r>
                        <a:rPr lang="es-ES" sz="1600" b="0" i="0" u="none" strike="noStrike" dirty="0">
                          <a:solidFill>
                            <a:srgbClr val="000000"/>
                          </a:solidFill>
                          <a:latin typeface="Calibri"/>
                        </a:rPr>
                        <a:t>10 Meses</a:t>
                      </a:r>
                    </a:p>
                  </a:txBody>
                  <a:tcPr marL="9525" marR="9525" marT="9525" marB="0" anchor="ctr"/>
                </a:tc>
                <a:extLst>
                  <a:ext uri="{0D108BD9-81ED-4DB2-BD59-A6C34878D82A}">
                    <a16:rowId xmlns:a16="http://schemas.microsoft.com/office/drawing/2014/main" val="10001"/>
                  </a:ext>
                </a:extLst>
              </a:tr>
              <a:tr h="370840">
                <a:tc>
                  <a:txBody>
                    <a:bodyPr/>
                    <a:lstStyle/>
                    <a:p>
                      <a:pPr algn="l" fontAlgn="ctr"/>
                      <a:r>
                        <a:rPr lang="es-ES" sz="1600" b="0" i="0" u="none" strike="noStrike" dirty="0">
                          <a:solidFill>
                            <a:srgbClr val="000000"/>
                          </a:solidFill>
                          <a:latin typeface="Arial"/>
                        </a:rPr>
                        <a:t>1. Documento inicial proponiendo una arquitectura integrada</a:t>
                      </a:r>
                    </a:p>
                  </a:txBody>
                  <a:tcPr marL="9525" marR="9525" marT="9525" marB="0" anchor="ctr"/>
                </a:tc>
                <a:tc>
                  <a:txBody>
                    <a:bodyPr/>
                    <a:lstStyle/>
                    <a:p>
                      <a:pPr algn="ctr" fontAlgn="b"/>
                      <a:r>
                        <a:rPr lang="es-ES" sz="1600" b="0" i="0" u="none" strike="noStrike" dirty="0">
                          <a:solidFill>
                            <a:srgbClr val="000000"/>
                          </a:solidFill>
                          <a:latin typeface="Calibri"/>
                        </a:rPr>
                        <a:t>$352.944.000</a:t>
                      </a:r>
                    </a:p>
                  </a:txBody>
                  <a:tcPr marL="9525" marR="9525" marT="9525" marB="0" anchor="b"/>
                </a:tc>
                <a:tc>
                  <a:txBody>
                    <a:bodyPr/>
                    <a:lstStyle/>
                    <a:p>
                      <a:pPr algn="ctr" fontAlgn="b"/>
                      <a:r>
                        <a:rPr lang="es-ES" sz="1600" b="0" i="0" u="none" strike="noStrike" dirty="0">
                          <a:solidFill>
                            <a:srgbClr val="000000"/>
                          </a:solidFill>
                          <a:latin typeface="Calibri"/>
                        </a:rPr>
                        <a:t>$328.000.000</a:t>
                      </a:r>
                    </a:p>
                  </a:txBody>
                  <a:tcPr marL="9525" marR="9525" marT="9525" marB="0" anchor="b"/>
                </a:tc>
                <a:tc>
                  <a:txBody>
                    <a:bodyPr/>
                    <a:lstStyle/>
                    <a:p>
                      <a:pPr algn="ctr" fontAlgn="b"/>
                      <a:r>
                        <a:rPr lang="es-ES" sz="1600" b="0" i="0" u="none" strike="noStrike" dirty="0">
                          <a:solidFill>
                            <a:srgbClr val="000000"/>
                          </a:solidFill>
                          <a:latin typeface="Calibri"/>
                        </a:rPr>
                        <a:t>$264.000.000</a:t>
                      </a:r>
                    </a:p>
                  </a:txBody>
                  <a:tcPr marL="9525" marR="9525" marT="9525" marB="0" anchor="b"/>
                </a:tc>
                <a:tc>
                  <a:txBody>
                    <a:bodyPr/>
                    <a:lstStyle/>
                    <a:p>
                      <a:pPr algn="ctr" fontAlgn="b"/>
                      <a:r>
                        <a:rPr lang="es-ES" sz="1600" b="0" i="0" u="none" strike="noStrike" dirty="0">
                          <a:solidFill>
                            <a:srgbClr val="000000"/>
                          </a:solidFill>
                          <a:latin typeface="Calibri"/>
                        </a:rPr>
                        <a:t>$138.000.000</a:t>
                      </a:r>
                    </a:p>
                  </a:txBody>
                  <a:tcPr marL="9525" marR="9525" marT="9525" marB="0" anchor="b"/>
                </a:tc>
                <a:extLst>
                  <a:ext uri="{0D108BD9-81ED-4DB2-BD59-A6C34878D82A}">
                    <a16:rowId xmlns:a16="http://schemas.microsoft.com/office/drawing/2014/main" val="10002"/>
                  </a:ext>
                </a:extLst>
              </a:tr>
              <a:tr h="370840">
                <a:tc>
                  <a:txBody>
                    <a:bodyPr/>
                    <a:lstStyle/>
                    <a:p>
                      <a:pPr algn="l" fontAlgn="ctr"/>
                      <a:r>
                        <a:rPr lang="es-CO" sz="1600" b="0" i="0" u="none" strike="noStrike" dirty="0">
                          <a:solidFill>
                            <a:srgbClr val="000000"/>
                          </a:solidFill>
                          <a:latin typeface="Arial"/>
                        </a:rPr>
                        <a:t>2. Documento de detalle del dominio de la operación</a:t>
                      </a:r>
                    </a:p>
                  </a:txBody>
                  <a:tcPr marL="9525" marR="9525" marT="9525" marB="0" anchor="ctr"/>
                </a:tc>
                <a:tc>
                  <a:txBody>
                    <a:bodyPr/>
                    <a:lstStyle/>
                    <a:p>
                      <a:pPr algn="ctr" fontAlgn="b"/>
                      <a:r>
                        <a:rPr lang="es-ES" sz="1600" b="0" i="0" u="none" strike="noStrike" dirty="0">
                          <a:solidFill>
                            <a:srgbClr val="000000"/>
                          </a:solidFill>
                          <a:latin typeface="Calibri"/>
                        </a:rPr>
                        <a:t>$346.752.000</a:t>
                      </a:r>
                    </a:p>
                  </a:txBody>
                  <a:tcPr marL="9525" marR="9525" marT="9525" marB="0" anchor="b"/>
                </a:tc>
                <a:tc>
                  <a:txBody>
                    <a:bodyPr/>
                    <a:lstStyle/>
                    <a:p>
                      <a:pPr algn="ctr" fontAlgn="b"/>
                      <a:r>
                        <a:rPr lang="es-ES" sz="1600" b="0" i="0" u="none" strike="noStrike" dirty="0">
                          <a:solidFill>
                            <a:srgbClr val="000000"/>
                          </a:solidFill>
                          <a:latin typeface="Calibri"/>
                        </a:rPr>
                        <a:t>$326.800.000</a:t>
                      </a:r>
                    </a:p>
                  </a:txBody>
                  <a:tcPr marL="9525" marR="9525" marT="9525" marB="0" anchor="b"/>
                </a:tc>
                <a:tc>
                  <a:txBody>
                    <a:bodyPr/>
                    <a:lstStyle/>
                    <a:p>
                      <a:pPr algn="ctr" fontAlgn="b"/>
                      <a:r>
                        <a:rPr lang="es-ES" sz="1600" b="0" i="0" u="none" strike="noStrike" dirty="0">
                          <a:solidFill>
                            <a:srgbClr val="000000"/>
                          </a:solidFill>
                          <a:latin typeface="Calibri"/>
                        </a:rPr>
                        <a:t>$158.400.000</a:t>
                      </a:r>
                    </a:p>
                  </a:txBody>
                  <a:tcPr marL="9525" marR="9525" marT="9525" marB="0" anchor="b"/>
                </a:tc>
                <a:tc>
                  <a:txBody>
                    <a:bodyPr/>
                    <a:lstStyle/>
                    <a:p>
                      <a:pPr algn="ctr" fontAlgn="b"/>
                      <a:r>
                        <a:rPr lang="es-ES" sz="1600" b="0" i="0" u="none" strike="noStrike" dirty="0">
                          <a:solidFill>
                            <a:srgbClr val="000000"/>
                          </a:solidFill>
                          <a:latin typeface="Calibri"/>
                        </a:rPr>
                        <a:t>$144.000.000</a:t>
                      </a:r>
                    </a:p>
                  </a:txBody>
                  <a:tcPr marL="9525" marR="9525" marT="9525" marB="0" anchor="b"/>
                </a:tc>
                <a:extLst>
                  <a:ext uri="{0D108BD9-81ED-4DB2-BD59-A6C34878D82A}">
                    <a16:rowId xmlns:a16="http://schemas.microsoft.com/office/drawing/2014/main" val="10003"/>
                  </a:ext>
                </a:extLst>
              </a:tr>
              <a:tr h="370840">
                <a:tc>
                  <a:txBody>
                    <a:bodyPr/>
                    <a:lstStyle/>
                    <a:p>
                      <a:pPr algn="l" fontAlgn="ctr"/>
                      <a:r>
                        <a:rPr lang="es-CO" sz="1600" b="0" i="0" u="none" strike="noStrike" dirty="0">
                          <a:solidFill>
                            <a:srgbClr val="000000"/>
                          </a:solidFill>
                          <a:latin typeface="Arial"/>
                        </a:rPr>
                        <a:t>3. Documento de detalle del dominio de la medición</a:t>
                      </a:r>
                    </a:p>
                  </a:txBody>
                  <a:tcPr marL="9525" marR="9525" marT="9525" marB="0" anchor="ctr"/>
                </a:tc>
                <a:tc>
                  <a:txBody>
                    <a:bodyPr/>
                    <a:lstStyle/>
                    <a:p>
                      <a:pPr algn="ctr" fontAlgn="b"/>
                      <a:r>
                        <a:rPr lang="es-ES" sz="1600" b="0" i="0" u="none" strike="noStrike" dirty="0">
                          <a:solidFill>
                            <a:srgbClr val="000000"/>
                          </a:solidFill>
                          <a:latin typeface="Calibri"/>
                        </a:rPr>
                        <a:t>$377.092.800</a:t>
                      </a:r>
                    </a:p>
                  </a:txBody>
                  <a:tcPr marL="9525" marR="9525" marT="9525" marB="0" anchor="b"/>
                </a:tc>
                <a:tc>
                  <a:txBody>
                    <a:bodyPr/>
                    <a:lstStyle/>
                    <a:p>
                      <a:pPr algn="ctr" fontAlgn="b"/>
                      <a:r>
                        <a:rPr lang="es-ES" sz="1600" b="0" i="0" u="none" strike="noStrike" dirty="0">
                          <a:solidFill>
                            <a:srgbClr val="000000"/>
                          </a:solidFill>
                          <a:latin typeface="Calibri"/>
                        </a:rPr>
                        <a:t>$131.000.000</a:t>
                      </a:r>
                    </a:p>
                  </a:txBody>
                  <a:tcPr marL="9525" marR="9525" marT="9525" marB="0" anchor="b"/>
                </a:tc>
                <a:tc>
                  <a:txBody>
                    <a:bodyPr/>
                    <a:lstStyle/>
                    <a:p>
                      <a:pPr algn="ctr" fontAlgn="b"/>
                      <a:r>
                        <a:rPr lang="es-ES" sz="1600" b="0" i="0" u="none" strike="noStrike" dirty="0">
                          <a:solidFill>
                            <a:srgbClr val="000000"/>
                          </a:solidFill>
                          <a:latin typeface="Calibri"/>
                        </a:rPr>
                        <a:t>$158.400.000</a:t>
                      </a:r>
                    </a:p>
                  </a:txBody>
                  <a:tcPr marL="9525" marR="9525" marT="9525" marB="0" anchor="b"/>
                </a:tc>
                <a:tc>
                  <a:txBody>
                    <a:bodyPr/>
                    <a:lstStyle/>
                    <a:p>
                      <a:pPr algn="ctr" fontAlgn="b"/>
                      <a:r>
                        <a:rPr lang="es-ES" sz="1600" b="0" i="0" u="none" strike="noStrike" dirty="0">
                          <a:solidFill>
                            <a:srgbClr val="000000"/>
                          </a:solidFill>
                          <a:latin typeface="Calibri"/>
                        </a:rPr>
                        <a:t>$109.500.000</a:t>
                      </a:r>
                    </a:p>
                  </a:txBody>
                  <a:tcPr marL="9525" marR="9525" marT="9525" marB="0" anchor="b"/>
                </a:tc>
                <a:extLst>
                  <a:ext uri="{0D108BD9-81ED-4DB2-BD59-A6C34878D82A}">
                    <a16:rowId xmlns:a16="http://schemas.microsoft.com/office/drawing/2014/main" val="10004"/>
                  </a:ext>
                </a:extLst>
              </a:tr>
              <a:tr h="370840">
                <a:tc>
                  <a:txBody>
                    <a:bodyPr/>
                    <a:lstStyle/>
                    <a:p>
                      <a:pPr algn="l" fontAlgn="ctr"/>
                      <a:r>
                        <a:rPr lang="es-ES" sz="1600" b="0" i="0" u="none" strike="noStrike" dirty="0">
                          <a:solidFill>
                            <a:srgbClr val="000000"/>
                          </a:solidFill>
                          <a:latin typeface="Arial"/>
                        </a:rPr>
                        <a:t>5. Documento final de la arquitectura</a:t>
                      </a:r>
                    </a:p>
                  </a:txBody>
                  <a:tcPr marL="9525" marR="9525" marT="9525" marB="0" anchor="ctr"/>
                </a:tc>
                <a:tc>
                  <a:txBody>
                    <a:bodyPr/>
                    <a:lstStyle/>
                    <a:p>
                      <a:pPr algn="ctr" fontAlgn="b"/>
                      <a:r>
                        <a:rPr lang="es-ES" sz="1600" b="0" i="0" u="none" strike="noStrike" dirty="0">
                          <a:solidFill>
                            <a:srgbClr val="000000"/>
                          </a:solidFill>
                          <a:latin typeface="Calibri"/>
                        </a:rPr>
                        <a:t>$743.040.000</a:t>
                      </a:r>
                    </a:p>
                  </a:txBody>
                  <a:tcPr marL="9525" marR="9525" marT="9525" marB="0" anchor="b"/>
                </a:tc>
                <a:tc>
                  <a:txBody>
                    <a:bodyPr/>
                    <a:lstStyle/>
                    <a:p>
                      <a:pPr algn="ctr" fontAlgn="b"/>
                      <a:r>
                        <a:rPr lang="es-ES" sz="1600" b="0" i="0" u="none" strike="noStrike" dirty="0">
                          <a:solidFill>
                            <a:srgbClr val="000000"/>
                          </a:solidFill>
                          <a:latin typeface="Calibri"/>
                        </a:rPr>
                        <a:t>$100.000.000</a:t>
                      </a:r>
                    </a:p>
                  </a:txBody>
                  <a:tcPr marL="9525" marR="9525" marT="9525" marB="0" anchor="b"/>
                </a:tc>
                <a:tc>
                  <a:txBody>
                    <a:bodyPr/>
                    <a:lstStyle/>
                    <a:p>
                      <a:pPr algn="ctr" fontAlgn="b"/>
                      <a:r>
                        <a:rPr lang="es-ES" sz="1600" b="0" i="0" u="none" strike="noStrike" dirty="0">
                          <a:solidFill>
                            <a:srgbClr val="000000"/>
                          </a:solidFill>
                          <a:latin typeface="Calibri"/>
                        </a:rPr>
                        <a:t>$79.200.000</a:t>
                      </a:r>
                    </a:p>
                  </a:txBody>
                  <a:tcPr marL="9525" marR="9525" marT="9525" marB="0" anchor="b"/>
                </a:tc>
                <a:tc>
                  <a:txBody>
                    <a:bodyPr/>
                    <a:lstStyle/>
                    <a:p>
                      <a:pPr algn="ctr" fontAlgn="b"/>
                      <a:r>
                        <a:rPr lang="es-ES" sz="1600" b="0" i="0" u="none" strike="noStrike" dirty="0">
                          <a:solidFill>
                            <a:srgbClr val="000000"/>
                          </a:solidFill>
                          <a:latin typeface="Calibri"/>
                        </a:rPr>
                        <a:t>$117.000.000</a:t>
                      </a:r>
                    </a:p>
                  </a:txBody>
                  <a:tcPr marL="9525" marR="9525" marT="9525" marB="0" anchor="b"/>
                </a:tc>
                <a:extLst>
                  <a:ext uri="{0D108BD9-81ED-4DB2-BD59-A6C34878D82A}">
                    <a16:rowId xmlns:a16="http://schemas.microsoft.com/office/drawing/2014/main" val="10005"/>
                  </a:ext>
                </a:extLst>
              </a:tr>
              <a:tr h="370840">
                <a:tc>
                  <a:txBody>
                    <a:bodyPr/>
                    <a:lstStyle/>
                    <a:p>
                      <a:pPr algn="l" fontAlgn="ctr"/>
                      <a:r>
                        <a:rPr lang="es-ES" sz="1600" b="0" i="0" u="none" strike="noStrike" dirty="0">
                          <a:solidFill>
                            <a:srgbClr val="000000"/>
                          </a:solidFill>
                          <a:latin typeface="Arial"/>
                        </a:rPr>
                        <a:t>6. Mapa de ruta</a:t>
                      </a:r>
                    </a:p>
                  </a:txBody>
                  <a:tcPr marL="9525" marR="9525" marT="9525" marB="0" anchor="ctr"/>
                </a:tc>
                <a:tc>
                  <a:txBody>
                    <a:bodyPr/>
                    <a:lstStyle/>
                    <a:p>
                      <a:pPr algn="ctr" fontAlgn="b"/>
                      <a:r>
                        <a:rPr lang="es-ES" sz="1600" b="0" i="0" u="none" strike="noStrike" dirty="0">
                          <a:solidFill>
                            <a:srgbClr val="000000"/>
                          </a:solidFill>
                          <a:latin typeface="Calibri"/>
                        </a:rPr>
                        <a:t>$908.160.000</a:t>
                      </a:r>
                    </a:p>
                  </a:txBody>
                  <a:tcPr marL="9525" marR="9525" marT="9525" marB="0" anchor="b"/>
                </a:tc>
                <a:tc>
                  <a:txBody>
                    <a:bodyPr/>
                    <a:lstStyle/>
                    <a:p>
                      <a:pPr algn="ctr" fontAlgn="b"/>
                      <a:r>
                        <a:rPr lang="es-ES" sz="1600" b="0" i="0" u="none" strike="noStrike" dirty="0">
                          <a:solidFill>
                            <a:srgbClr val="000000"/>
                          </a:solidFill>
                          <a:latin typeface="Calibri"/>
                        </a:rPr>
                        <a:t>$87.400.000</a:t>
                      </a:r>
                    </a:p>
                  </a:txBody>
                  <a:tcPr marL="9525" marR="9525" marT="9525" marB="0" anchor="b"/>
                </a:tc>
                <a:tc>
                  <a:txBody>
                    <a:bodyPr/>
                    <a:lstStyle/>
                    <a:p>
                      <a:pPr algn="ctr" fontAlgn="b"/>
                      <a:r>
                        <a:rPr lang="es-ES" sz="1600" b="0" i="0" u="none" strike="noStrike" dirty="0">
                          <a:solidFill>
                            <a:srgbClr val="000000"/>
                          </a:solidFill>
                          <a:latin typeface="Calibri"/>
                        </a:rPr>
                        <a:t>$132.000.000</a:t>
                      </a:r>
                    </a:p>
                  </a:txBody>
                  <a:tcPr marL="9525" marR="9525" marT="9525" marB="0" anchor="b"/>
                </a:tc>
                <a:tc>
                  <a:txBody>
                    <a:bodyPr/>
                    <a:lstStyle/>
                    <a:p>
                      <a:pPr algn="ctr" fontAlgn="b"/>
                      <a:r>
                        <a:rPr lang="es-ES" sz="1600" b="0" i="0" u="none" strike="noStrike" dirty="0">
                          <a:solidFill>
                            <a:srgbClr val="000000"/>
                          </a:solidFill>
                          <a:latin typeface="Calibri"/>
                        </a:rPr>
                        <a:t>$108.000.000</a:t>
                      </a:r>
                    </a:p>
                  </a:txBody>
                  <a:tcPr marL="9525" marR="9525" marT="9525" marB="0" anchor="b"/>
                </a:tc>
                <a:extLst>
                  <a:ext uri="{0D108BD9-81ED-4DB2-BD59-A6C34878D82A}">
                    <a16:rowId xmlns:a16="http://schemas.microsoft.com/office/drawing/2014/main" val="10006"/>
                  </a:ext>
                </a:extLst>
              </a:tr>
              <a:tr h="370840">
                <a:tc>
                  <a:txBody>
                    <a:bodyPr/>
                    <a:lstStyle/>
                    <a:p>
                      <a:pPr algn="ctr" fontAlgn="ctr"/>
                      <a:r>
                        <a:rPr lang="es-ES" sz="1400" b="1" i="0" u="none" strike="noStrike" dirty="0">
                          <a:solidFill>
                            <a:srgbClr val="000000"/>
                          </a:solidFill>
                          <a:latin typeface="Arial"/>
                        </a:rPr>
                        <a:t>TOTAL</a:t>
                      </a:r>
                    </a:p>
                  </a:txBody>
                  <a:tcPr marL="9525" marR="9525" marT="9525" marB="0" anchor="ctr"/>
                </a:tc>
                <a:tc>
                  <a:txBody>
                    <a:bodyPr/>
                    <a:lstStyle/>
                    <a:p>
                      <a:pPr algn="ctr" fontAlgn="b"/>
                      <a:r>
                        <a:rPr lang="es-ES" sz="1600" b="1" i="0" u="none" strike="noStrike" dirty="0">
                          <a:solidFill>
                            <a:srgbClr val="000000"/>
                          </a:solidFill>
                          <a:latin typeface="Calibri"/>
                        </a:rPr>
                        <a:t>$2.727.988.800</a:t>
                      </a:r>
                    </a:p>
                  </a:txBody>
                  <a:tcPr marL="9525" marR="9525" marT="9525" marB="0" anchor="b"/>
                </a:tc>
                <a:tc>
                  <a:txBody>
                    <a:bodyPr/>
                    <a:lstStyle/>
                    <a:p>
                      <a:pPr algn="ctr" fontAlgn="b"/>
                      <a:r>
                        <a:rPr lang="es-ES" sz="1600" b="1" i="0" u="none" strike="noStrike" dirty="0">
                          <a:solidFill>
                            <a:srgbClr val="000000"/>
                          </a:solidFill>
                          <a:latin typeface="Calibri"/>
                        </a:rPr>
                        <a:t>$973.200.000</a:t>
                      </a:r>
                    </a:p>
                  </a:txBody>
                  <a:tcPr marL="9525" marR="9525" marT="9525" marB="0" anchor="b"/>
                </a:tc>
                <a:tc>
                  <a:txBody>
                    <a:bodyPr/>
                    <a:lstStyle/>
                    <a:p>
                      <a:pPr algn="ctr" fontAlgn="b"/>
                      <a:r>
                        <a:rPr lang="es-ES" sz="1600" b="1" i="0" u="none" strike="noStrike" dirty="0">
                          <a:solidFill>
                            <a:srgbClr val="000000"/>
                          </a:solidFill>
                          <a:latin typeface="Calibri"/>
                        </a:rPr>
                        <a:t>$792.000.000</a:t>
                      </a:r>
                    </a:p>
                  </a:txBody>
                  <a:tcPr marL="9525" marR="9525" marT="9525" marB="0" anchor="b"/>
                </a:tc>
                <a:tc>
                  <a:txBody>
                    <a:bodyPr/>
                    <a:lstStyle/>
                    <a:p>
                      <a:pPr algn="ctr" fontAlgn="b"/>
                      <a:r>
                        <a:rPr lang="es-ES" sz="1600" b="1" i="0" u="none" strike="noStrike" dirty="0">
                          <a:solidFill>
                            <a:srgbClr val="000000"/>
                          </a:solidFill>
                          <a:latin typeface="Calibri"/>
                        </a:rPr>
                        <a:t>$616.500.000</a:t>
                      </a:r>
                    </a:p>
                  </a:txBody>
                  <a:tcPr marL="9525" marR="9525" marT="9525" marB="0" anchor="b"/>
                </a:tc>
                <a:extLst>
                  <a:ext uri="{0D108BD9-81ED-4DB2-BD59-A6C34878D82A}">
                    <a16:rowId xmlns:a16="http://schemas.microsoft.com/office/drawing/2014/main" val="10007"/>
                  </a:ext>
                </a:extLst>
              </a:tr>
            </a:tbl>
          </a:graphicData>
        </a:graphic>
      </p:graphicFrame>
      <p:sp>
        <p:nvSpPr>
          <p:cNvPr id="4" name="3 Marcador de fecha"/>
          <p:cNvSpPr>
            <a:spLocks noGrp="1"/>
          </p:cNvSpPr>
          <p:nvPr>
            <p:ph type="dt" sz="half" idx="10"/>
          </p:nvPr>
        </p:nvSpPr>
        <p:spPr/>
        <p:txBody>
          <a:bodyPr/>
          <a:lstStyle/>
          <a:p>
            <a:fld id="{AAD403E6-FF96-BE4B-84CA-676501F01629}" type="datetime1">
              <a:rPr lang="en-GB" smtClean="0"/>
              <a:pPr/>
              <a:t>10/04/2017</a:t>
            </a:fld>
            <a:endParaRPr lang="en-GB" dirty="0"/>
          </a:p>
        </p:txBody>
      </p:sp>
      <p:sp>
        <p:nvSpPr>
          <p:cNvPr id="5" name="4 Marcador de pie de página"/>
          <p:cNvSpPr>
            <a:spLocks noGrp="1"/>
          </p:cNvSpPr>
          <p:nvPr>
            <p:ph type="ftr" sz="quarter" idx="11"/>
          </p:nvPr>
        </p:nvSpPr>
        <p:spPr/>
        <p:txBody>
          <a:bodyPr/>
          <a:lstStyle/>
          <a:p>
            <a:r>
              <a:rPr lang="en-GB" dirty="0"/>
              <a:t>Presentation footer 10PT grey. Please add the relevant country to the footer.</a:t>
            </a:r>
          </a:p>
        </p:txBody>
      </p:sp>
      <p:sp>
        <p:nvSpPr>
          <p:cNvPr id="6" name="5 Marcador de número de diapositiva"/>
          <p:cNvSpPr>
            <a:spLocks noGrp="1"/>
          </p:cNvSpPr>
          <p:nvPr>
            <p:ph type="sldNum" sz="quarter" idx="12"/>
          </p:nvPr>
        </p:nvSpPr>
        <p:spPr/>
        <p:txBody>
          <a:bodyPr/>
          <a:lstStyle/>
          <a:p>
            <a:fld id="{1ED2235E-0982-3B42-A838-A74550CD4449}" type="slidenum">
              <a:rPr lang="en-GB" smtClean="0"/>
              <a:pPr/>
              <a:t>9</a:t>
            </a:fld>
            <a:endParaRPr lang="en-GB" dirty="0"/>
          </a:p>
        </p:txBody>
      </p:sp>
      <p:sp>
        <p:nvSpPr>
          <p:cNvPr id="7" name="6 Marcador de texto"/>
          <p:cNvSpPr>
            <a:spLocks noGrp="1"/>
          </p:cNvSpPr>
          <p:nvPr>
            <p:ph type="body" sz="quarter" idx="13"/>
          </p:nvPr>
        </p:nvSpPr>
        <p:spPr/>
        <p:txBody>
          <a:bodyPr/>
          <a:lstStyle/>
          <a:p>
            <a:endParaRPr lang="es-ES" dirty="0"/>
          </a:p>
        </p:txBody>
      </p:sp>
      <p:sp>
        <p:nvSpPr>
          <p:cNvPr id="9" name="8 CuadroTexto"/>
          <p:cNvSpPr txBox="1"/>
          <p:nvPr/>
        </p:nvSpPr>
        <p:spPr>
          <a:xfrm>
            <a:off x="1897039" y="5802339"/>
            <a:ext cx="8557147" cy="307777"/>
          </a:xfrm>
          <a:prstGeom prst="rect">
            <a:avLst/>
          </a:prstGeom>
          <a:noFill/>
        </p:spPr>
        <p:txBody>
          <a:bodyPr wrap="square" lIns="0" tIns="0" rIns="0" bIns="0" rtlCol="0">
            <a:spAutoFit/>
          </a:bodyPr>
          <a:lstStyle/>
          <a:p>
            <a:r>
              <a:rPr lang="es-CO" sz="2000" dirty="0"/>
              <a:t>Presupuesto estimado $ 1.000 millones de pesos antes de impuestos </a:t>
            </a:r>
            <a:endParaRPr lang="es-ES" sz="2000" dirty="0"/>
          </a:p>
        </p:txBody>
      </p:sp>
      <p:sp>
        <p:nvSpPr>
          <p:cNvPr id="10" name="9 CuadroTexto"/>
          <p:cNvSpPr txBox="1"/>
          <p:nvPr/>
        </p:nvSpPr>
        <p:spPr>
          <a:xfrm>
            <a:off x="604831" y="5393373"/>
            <a:ext cx="6291159" cy="215444"/>
          </a:xfrm>
          <a:prstGeom prst="rect">
            <a:avLst/>
          </a:prstGeom>
          <a:noFill/>
        </p:spPr>
        <p:txBody>
          <a:bodyPr wrap="square" lIns="0" tIns="0" rIns="0" bIns="0" rtlCol="0">
            <a:spAutoFit/>
          </a:bodyPr>
          <a:lstStyle/>
          <a:p>
            <a:r>
              <a:rPr lang="es-CO" sz="1400" b="1" dirty="0"/>
              <a:t>Nota</a:t>
            </a:r>
            <a:r>
              <a:rPr lang="es-CO" sz="1400" dirty="0"/>
              <a:t>: Todos los valores están sin IVA</a:t>
            </a:r>
            <a:endParaRPr lang="es-ES" sz="1400" dirty="0"/>
          </a:p>
        </p:txBody>
      </p:sp>
    </p:spTree>
  </p:cSld>
  <p:clrMapOvr>
    <a:masterClrMapping/>
  </p:clrMapOvr>
</p:sld>
</file>

<file path=ppt/theme/theme1.xml><?xml version="1.0" encoding="utf-8"?>
<a:theme xmlns:a="http://schemas.openxmlformats.org/drawingml/2006/main" name="Enel Template v2.6 [JPEG+VECTOR LOGO]">
  <a:themeElements>
    <a:clrScheme name="ENEL">
      <a:dk1>
        <a:sysClr val="windowText" lastClr="000000"/>
      </a:dk1>
      <a:lt1>
        <a:sysClr val="window" lastClr="FFFFFF"/>
      </a:lt1>
      <a:dk2>
        <a:srgbClr val="C6C6C6"/>
      </a:dk2>
      <a:lt2>
        <a:srgbClr val="EDEEE8"/>
      </a:lt2>
      <a:accent1>
        <a:srgbClr val="0655FA"/>
      </a:accent1>
      <a:accent2>
        <a:srgbClr val="40B9E6"/>
      </a:accent2>
      <a:accent3>
        <a:srgbClr val="E71401"/>
      </a:accent3>
      <a:accent4>
        <a:srgbClr val="FE0F64"/>
      </a:accent4>
      <a:accent5>
        <a:srgbClr val="028C59"/>
      </a:accent5>
      <a:accent6>
        <a:srgbClr val="55BD5A"/>
      </a:accent6>
      <a:hlink>
        <a:srgbClr val="000000"/>
      </a:hlink>
      <a:folHlink>
        <a:srgbClr val="00000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lIns="72000" tIns="36000" rIns="72000" bIns="36000"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smtClean="0"/>
        </a:defPPr>
      </a:lstStyle>
    </a:txDef>
  </a:objectDefaults>
  <a:extraClrSchemeLst/>
  <a:extLst>
    <a:ext uri="{05A4C25C-085E-4340-85A3-A5531E510DB2}">
      <thm15:themeFamily xmlns:thm15="http://schemas.microsoft.com/office/thememl/2012/main" name="Enel_PPTtemplate_v2-6[JPEG+VECTORLOGO]" id="{A78A76FD-14E2-4D80-A313-D0CAB5E218D4}" vid="{C3814A83-8DC5-4303-A835-89EF9FAE18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2016 Enel_PPTtemplate_26012016</Template>
  <TotalTime>0</TotalTime>
  <Words>1365</Words>
  <Application>Microsoft Office PowerPoint</Application>
  <PresentationFormat>Panorámica</PresentationFormat>
  <Paragraphs>210</Paragraphs>
  <Slides>17</Slides>
  <Notes>6</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17</vt:i4>
      </vt:variant>
    </vt:vector>
  </HeadingPairs>
  <TitlesOfParts>
    <vt:vector size="24" baseType="lpstr">
      <vt:lpstr>Arial</vt:lpstr>
      <vt:lpstr>Arial Narrow</vt:lpstr>
      <vt:lpstr>Calibri</vt:lpstr>
      <vt:lpstr>Lucida Grande</vt:lpstr>
      <vt:lpstr>Wingdings</vt:lpstr>
      <vt:lpstr>ヒラギノ角ゴ Pro W3</vt:lpstr>
      <vt:lpstr>Enel Template v2.6 [JPEG+VECTOR LOGO]</vt:lpstr>
      <vt:lpstr>Iniaciativas Comité Tecnológico  </vt:lpstr>
      <vt:lpstr>Arquitectura Tecnológica para la Operación del SIN  Avance </vt:lpstr>
      <vt:lpstr>Retos y Necesidades Actuales</vt:lpstr>
      <vt:lpstr>Arquitectura Tecnológica para la Operación del SIN</vt:lpstr>
      <vt:lpstr>Arquitectura de Redes Inteligentes</vt:lpstr>
      <vt:lpstr>Arquitectura de Referencia del NIST</vt:lpstr>
      <vt:lpstr>Arquitectura de Referencia del NIST</vt:lpstr>
      <vt:lpstr>Estudio Arquitectura del SIN</vt:lpstr>
      <vt:lpstr>Resultado del RFI</vt:lpstr>
      <vt:lpstr>Cronograma</vt:lpstr>
      <vt:lpstr>Espectro Radioeléctrico Dedicado a la Operación Segura del SIN</vt:lpstr>
      <vt:lpstr>Espectro Electromagnético Dedicado </vt:lpstr>
      <vt:lpstr>Espectro Electromagnético Dedicado </vt:lpstr>
      <vt:lpstr>Presentación de PowerPoint</vt:lpstr>
      <vt:lpstr>Cronograma</vt:lpstr>
      <vt:lpstr>Solicitud CNO</vt:lpstr>
      <vt:lpstr> 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cp:lastPrinted>2016-01-26T17:14:29Z</cp:lastPrinted>
  <dcterms:created xsi:type="dcterms:W3CDTF">2016-11-29T20:24:04Z</dcterms:created>
  <dcterms:modified xsi:type="dcterms:W3CDTF">2017-04-10T19:08:58Z</dcterms:modified>
</cp:coreProperties>
</file>