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3.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 id="2147483722" r:id="rId2"/>
    <p:sldMasterId id="2147483703" r:id="rId3"/>
    <p:sldMasterId id="2147483750" r:id="rId4"/>
  </p:sldMasterIdLst>
  <p:notesMasterIdLst>
    <p:notesMasterId r:id="rId24"/>
  </p:notesMasterIdLst>
  <p:handoutMasterIdLst>
    <p:handoutMasterId r:id="rId25"/>
  </p:handoutMasterIdLst>
  <p:sldIdLst>
    <p:sldId id="373" r:id="rId5"/>
    <p:sldId id="394" r:id="rId6"/>
    <p:sldId id="374" r:id="rId7"/>
    <p:sldId id="395" r:id="rId8"/>
    <p:sldId id="397" r:id="rId9"/>
    <p:sldId id="396" r:id="rId10"/>
    <p:sldId id="398" r:id="rId11"/>
    <p:sldId id="399" r:id="rId12"/>
    <p:sldId id="400" r:id="rId13"/>
    <p:sldId id="401" r:id="rId14"/>
    <p:sldId id="408" r:id="rId15"/>
    <p:sldId id="402" r:id="rId16"/>
    <p:sldId id="403" r:id="rId17"/>
    <p:sldId id="404" r:id="rId18"/>
    <p:sldId id="405" r:id="rId19"/>
    <p:sldId id="406" r:id="rId20"/>
    <p:sldId id="409" r:id="rId21"/>
    <p:sldId id="407" r:id="rId22"/>
    <p:sldId id="335" r:id="rId23"/>
  </p:sldIdLst>
  <p:sldSz cx="9144000" cy="5143500" type="screen16x9"/>
  <p:notesSz cx="6858000" cy="9144000"/>
  <p:embeddedFontLst>
    <p:embeddedFont>
      <p:font typeface="Montserrat" panose="00000500000000000000" pitchFamily="2" charset="0"/>
      <p:regular r:id="rId26"/>
      <p:bold r:id="rId27"/>
      <p:italic r:id="rId28"/>
      <p:boldItalic r:id="rId29"/>
    </p:embeddedFont>
    <p:embeddedFont>
      <p:font typeface="Montserrat Medium" panose="00000600000000000000" pitchFamily="2" charset="0"/>
      <p:regular r:id="rId30"/>
      <p: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9" roundtripDataSignature="AMtx7mgNwCjQo9vD23ktInygd651gS1FA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o Caro" initials="MC" lastIdx="1" clrIdx="0">
    <p:extLst>
      <p:ext uri="{19B8F6BF-5375-455C-9EA6-DF929625EA0E}">
        <p15:presenceInfo xmlns:p15="http://schemas.microsoft.com/office/powerpoint/2012/main" userId="a90b5373169e1de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666"/>
    <a:srgbClr val="E51C73"/>
    <a:srgbClr val="0887A2"/>
    <a:srgbClr val="E23200"/>
    <a:srgbClr val="64BCD4"/>
    <a:srgbClr val="96C1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178" autoAdjust="0"/>
    <p:restoredTop sz="94660"/>
  </p:normalViewPr>
  <p:slideViewPr>
    <p:cSldViewPr snapToGrid="0">
      <p:cViewPr varScale="1">
        <p:scale>
          <a:sx n="88" d="100"/>
          <a:sy n="88" d="100"/>
        </p:scale>
        <p:origin x="216" y="6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278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21" Type="http://schemas.openxmlformats.org/officeDocument/2006/relationships/slide" Target="slides/slide17.xml"/><Relationship Id="rId50"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49" Type="http://customschemas.google.com/relationships/presentationmetadata" Target="meta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3D66872-C6D3-4791-88D7-AD35B94AD44D}" type="datetimeFigureOut">
              <a:rPr lang="es-ES" smtClean="0"/>
              <a:t>28/11/2021</a:t>
            </a:fld>
            <a:endParaRPr lang="es-E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61915C4-04A0-4DBB-AD22-E98B963EF824}" type="slidenum">
              <a:rPr lang="es-ES" smtClean="0"/>
              <a:t>‹Nº›</a:t>
            </a:fld>
            <a:endParaRPr lang="es-ES"/>
          </a:p>
        </p:txBody>
      </p:sp>
    </p:spTree>
    <p:extLst>
      <p:ext uri="{BB962C8B-B14F-4D97-AF65-F5344CB8AC3E}">
        <p14:creationId xmlns:p14="http://schemas.microsoft.com/office/powerpoint/2010/main" val="37605477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74106710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3.xml"/><Relationship Id="rId4" Type="http://schemas.openxmlformats.org/officeDocument/2006/relationships/image" Target="../media/image31.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510" y="477"/>
            <a:ext cx="8926435" cy="5040630"/>
          </a:xfrm>
          <a:prstGeom prst="rect">
            <a:avLst/>
          </a:prstGeom>
        </p:spPr>
      </p:pic>
      <p:sp>
        <p:nvSpPr>
          <p:cNvPr id="2" name="Título 1"/>
          <p:cNvSpPr>
            <a:spLocks noGrp="1"/>
          </p:cNvSpPr>
          <p:nvPr>
            <p:ph type="ctrTitle" hasCustomPrompt="1"/>
          </p:nvPr>
        </p:nvSpPr>
        <p:spPr>
          <a:xfrm>
            <a:off x="277906" y="1474232"/>
            <a:ext cx="8588188" cy="1790700"/>
          </a:xfrm>
        </p:spPr>
        <p:txBody>
          <a:bodyPr anchor="b">
            <a:normAutofit/>
          </a:bodyPr>
          <a:lstStyle>
            <a:lvl1pPr algn="l">
              <a:defRPr sz="3600" b="1">
                <a:solidFill>
                  <a:schemeClr val="tx1">
                    <a:lumMod val="65000"/>
                    <a:lumOff val="35000"/>
                  </a:schemeClr>
                </a:solidFill>
                <a:latin typeface="Montserrat" panose="00000500000000000000" pitchFamily="2" charset="0"/>
              </a:defRPr>
            </a:lvl1pPr>
          </a:lstStyle>
          <a:p>
            <a:r>
              <a:rPr lang="es-ES" dirty="0"/>
              <a:t>HAGA CLIC PARA MODIFICAR EL ESTILO DE TÍTULO DEL PATRÓN</a:t>
            </a:r>
          </a:p>
        </p:txBody>
      </p:sp>
      <p:sp>
        <p:nvSpPr>
          <p:cNvPr id="3" name="Subtítulo 2"/>
          <p:cNvSpPr>
            <a:spLocks noGrp="1"/>
          </p:cNvSpPr>
          <p:nvPr>
            <p:ph type="subTitle" idx="1"/>
          </p:nvPr>
        </p:nvSpPr>
        <p:spPr>
          <a:xfrm>
            <a:off x="277906" y="3333988"/>
            <a:ext cx="8588188" cy="1241822"/>
          </a:xfrm>
        </p:spPr>
        <p:txBody>
          <a:bodyPr>
            <a:normAutofit/>
          </a:bodyPr>
          <a:lstStyle>
            <a:lvl1pPr marL="0" indent="0" algn="l">
              <a:buNone/>
              <a:defRPr sz="1800">
                <a:solidFill>
                  <a:schemeClr val="tx1">
                    <a:lumMod val="65000"/>
                    <a:lumOff val="35000"/>
                  </a:schemeClr>
                </a:solidFill>
                <a:latin typeface="Montserrat" panose="000005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MX"/>
              <a:t>Haz clic para editar el estilo de subtítulo del patrón</a:t>
            </a:r>
            <a:endParaRPr lang="es-ES" dirty="0"/>
          </a:p>
        </p:txBody>
      </p:sp>
      <p:sp>
        <p:nvSpPr>
          <p:cNvPr id="7" name="Marcador de fecha 3"/>
          <p:cNvSpPr>
            <a:spLocks noGrp="1"/>
          </p:cNvSpPr>
          <p:nvPr>
            <p:ph type="dt" sz="half" idx="2"/>
          </p:nvPr>
        </p:nvSpPr>
        <p:spPr>
          <a:xfrm>
            <a:off x="4626909" y="4671536"/>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28/11/2021</a:t>
            </a:fld>
            <a:endParaRPr lang="es-ES" dirty="0"/>
          </a:p>
        </p:txBody>
      </p:sp>
      <p:sp>
        <p:nvSpPr>
          <p:cNvPr id="9" name="Marcador de número de diapositiva 5"/>
          <p:cNvSpPr>
            <a:spLocks noGrp="1"/>
          </p:cNvSpPr>
          <p:nvPr>
            <p:ph type="sldNum" sz="quarter" idx="4"/>
          </p:nvPr>
        </p:nvSpPr>
        <p:spPr>
          <a:xfrm>
            <a:off x="6816538" y="4671536"/>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288092791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ítulo y objetos niveles de texto">
    <p:spTree>
      <p:nvGrpSpPr>
        <p:cNvPr id="1" name=""/>
        <p:cNvGrpSpPr/>
        <p:nvPr/>
      </p:nvGrpSpPr>
      <p:grpSpPr>
        <a:xfrm>
          <a:off x="0" y="0"/>
          <a:ext cx="0" cy="0"/>
          <a:chOff x="0" y="0"/>
          <a:chExt cx="0" cy="0"/>
        </a:xfrm>
      </p:grpSpPr>
      <p:sp>
        <p:nvSpPr>
          <p:cNvPr id="2" name="Título 1"/>
          <p:cNvSpPr>
            <a:spLocks noGrp="1"/>
          </p:cNvSpPr>
          <p:nvPr>
            <p:ph type="title"/>
          </p:nvPr>
        </p:nvSpPr>
        <p:spPr>
          <a:xfrm>
            <a:off x="335280" y="563160"/>
            <a:ext cx="8537590" cy="606861"/>
          </a:xfrm>
        </p:spPr>
        <p:txBody>
          <a:bodyPr>
            <a:normAutofit/>
          </a:bodyPr>
          <a:lstStyle>
            <a:lvl1pPr>
              <a:defRPr sz="2400"/>
            </a:lvl1pPr>
          </a:lstStyle>
          <a:p>
            <a:r>
              <a:rPr lang="es-MX"/>
              <a:t>Haz clic para modificar el estilo de título del patrón</a:t>
            </a:r>
            <a:endParaRPr lang="es-ES" dirty="0"/>
          </a:p>
        </p:txBody>
      </p:sp>
      <p:sp>
        <p:nvSpPr>
          <p:cNvPr id="10" name="Marcador de contenido 2"/>
          <p:cNvSpPr>
            <a:spLocks noGrp="1"/>
          </p:cNvSpPr>
          <p:nvPr>
            <p:ph idx="13" hasCustomPrompt="1"/>
          </p:nvPr>
        </p:nvSpPr>
        <p:spPr>
          <a:xfrm>
            <a:off x="335280" y="1341120"/>
            <a:ext cx="8537848" cy="3437739"/>
          </a:xfrm>
        </p:spPr>
        <p:txBody>
          <a:bodyPr/>
          <a:lstStyle>
            <a:lvl1pPr>
              <a:defRPr sz="1200" b="1">
                <a:latin typeface="Montserrat" panose="00000500000000000000" pitchFamily="2" charset="0"/>
              </a:defRPr>
            </a:lvl1pPr>
            <a:lvl2pPr>
              <a:defRPr sz="1200" b="1">
                <a:solidFill>
                  <a:srgbClr val="00A666"/>
                </a:solidFill>
              </a:defRPr>
            </a:lvl2pPr>
            <a:lvl3pPr>
              <a:defRPr sz="1100">
                <a:solidFill>
                  <a:srgbClr val="00A666"/>
                </a:solidFill>
              </a:defRPr>
            </a:lvl3pPr>
            <a:lvl4pPr>
              <a:defRPr sz="1100" b="1">
                <a:solidFill>
                  <a:schemeClr val="tx1">
                    <a:lumMod val="65000"/>
                    <a:lumOff val="35000"/>
                  </a:schemeClr>
                </a:solidFill>
              </a:defRPr>
            </a:lvl4pPr>
            <a:lvl5pPr>
              <a:defRPr sz="1050" b="0">
                <a:solidFill>
                  <a:schemeClr val="tx1">
                    <a:lumMod val="65000"/>
                    <a:lumOff val="35000"/>
                  </a:schemeClr>
                </a:solidFill>
              </a:defRPr>
            </a:lvl5pPr>
            <a:lvl6pPr>
              <a:defRPr sz="1500"/>
            </a:lvl6pPr>
            <a:lvl7pPr>
              <a:defRPr sz="1500"/>
            </a:lvl7pPr>
            <a:lvl8pPr>
              <a:defRPr sz="1500"/>
            </a:lvl8pPr>
            <a:lvl9pPr>
              <a:defRPr sz="15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13" name="Google Shape;188;p13"/>
          <p:cNvSpPr/>
          <p:nvPr userDrawn="1"/>
        </p:nvSpPr>
        <p:spPr>
          <a:xfrm>
            <a:off x="0" y="4873367"/>
            <a:ext cx="134100" cy="1167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 name="Google Shape;189;p13"/>
          <p:cNvPicPr preferRelativeResize="0"/>
          <p:nvPr userDrawn="1"/>
        </p:nvPicPr>
        <p:blipFill>
          <a:blip r:embed="rId2">
            <a:alphaModFix/>
          </a:blip>
          <a:stretch>
            <a:fillRect/>
          </a:stretch>
        </p:blipFill>
        <p:spPr>
          <a:xfrm>
            <a:off x="198882" y="673609"/>
            <a:ext cx="265175" cy="237075"/>
          </a:xfrm>
          <a:prstGeom prst="rect">
            <a:avLst/>
          </a:prstGeom>
          <a:noFill/>
          <a:ln>
            <a:noFill/>
          </a:ln>
        </p:spPr>
      </p:pic>
      <p:sp>
        <p:nvSpPr>
          <p:cNvPr id="11"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28/11/2021</a:t>
            </a:fld>
            <a:endParaRPr lang="es-ES" dirty="0"/>
          </a:p>
        </p:txBody>
      </p:sp>
      <p:sp>
        <p:nvSpPr>
          <p:cNvPr id="12"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pic>
        <p:nvPicPr>
          <p:cNvPr id="14" name="Google Shape;129;p9"/>
          <p:cNvPicPr preferRelativeResize="0"/>
          <p:nvPr userDrawn="1"/>
        </p:nvPicPr>
        <p:blipFill>
          <a:blip r:embed="rId3">
            <a:alphaModFix/>
          </a:blip>
          <a:stretch>
            <a:fillRect/>
          </a:stretch>
        </p:blipFill>
        <p:spPr>
          <a:xfrm>
            <a:off x="8570923" y="139706"/>
            <a:ext cx="301947" cy="322412"/>
          </a:xfrm>
          <a:prstGeom prst="rect">
            <a:avLst/>
          </a:prstGeom>
          <a:noFill/>
          <a:ln>
            <a:noFill/>
          </a:ln>
        </p:spPr>
      </p:pic>
    </p:spTree>
    <p:extLst>
      <p:ext uri="{BB962C8B-B14F-4D97-AF65-F5344CB8AC3E}">
        <p14:creationId xmlns:p14="http://schemas.microsoft.com/office/powerpoint/2010/main" val="50450193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320040" y="816173"/>
            <a:ext cx="4194810" cy="1006316"/>
          </a:xfrm>
        </p:spPr>
        <p:txBody>
          <a:bodyPr>
            <a:normAutofit/>
          </a:bodyPr>
          <a:lstStyle>
            <a:lvl1pPr>
              <a:defRPr sz="1600" b="1"/>
            </a:lvl1pPr>
          </a:lstStyle>
          <a:p>
            <a:r>
              <a:rPr lang="es-MX"/>
              <a:t>Haz clic para modificar el estilo de título del patrón</a:t>
            </a:r>
            <a:endParaRPr lang="es-ES" dirty="0"/>
          </a:p>
        </p:txBody>
      </p:sp>
      <p:sp>
        <p:nvSpPr>
          <p:cNvPr id="3" name="Marcador de contenido 2"/>
          <p:cNvSpPr>
            <a:spLocks noGrp="1"/>
          </p:cNvSpPr>
          <p:nvPr>
            <p:ph sz="half" idx="1"/>
          </p:nvPr>
        </p:nvSpPr>
        <p:spPr>
          <a:xfrm>
            <a:off x="320040" y="1889759"/>
            <a:ext cx="4194810" cy="2567703"/>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 dirty="0"/>
          </a:p>
        </p:txBody>
      </p:sp>
      <p:sp>
        <p:nvSpPr>
          <p:cNvPr id="4" name="Marcador de contenido 3"/>
          <p:cNvSpPr>
            <a:spLocks noGrp="1"/>
          </p:cNvSpPr>
          <p:nvPr>
            <p:ph sz="half" idx="2"/>
          </p:nvPr>
        </p:nvSpPr>
        <p:spPr>
          <a:xfrm>
            <a:off x="4629150" y="816172"/>
            <a:ext cx="4514850" cy="3641289"/>
          </a:xfrm>
        </p:spPr>
        <p:txBody>
          <a:bodyPr/>
          <a:lstStyle>
            <a:lvl1pPr marL="0" indent="0">
              <a:buNone/>
              <a:defRPr/>
            </a:lvl1pPr>
          </a:lstStyle>
          <a:p>
            <a:pPr lvl="0"/>
            <a:r>
              <a:rPr lang="es-MX"/>
              <a:t>Haga clic para modificar los estilos de texto del patrón</a:t>
            </a:r>
          </a:p>
        </p:txBody>
      </p:sp>
      <p:sp>
        <p:nvSpPr>
          <p:cNvPr id="12"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28/11/2021</a:t>
            </a:fld>
            <a:endParaRPr lang="es-ES" dirty="0"/>
          </a:p>
        </p:txBody>
      </p:sp>
      <p:sp>
        <p:nvSpPr>
          <p:cNvPr id="13"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pic>
        <p:nvPicPr>
          <p:cNvPr id="15" name="Google Shape;129;p9"/>
          <p:cNvPicPr preferRelativeResize="0"/>
          <p:nvPr userDrawn="1"/>
        </p:nvPicPr>
        <p:blipFill>
          <a:blip r:embed="rId2">
            <a:alphaModFix/>
          </a:blip>
          <a:stretch>
            <a:fillRect/>
          </a:stretch>
        </p:blipFill>
        <p:spPr>
          <a:xfrm>
            <a:off x="320040" y="4742979"/>
            <a:ext cx="301947" cy="322412"/>
          </a:xfrm>
          <a:prstGeom prst="rect">
            <a:avLst/>
          </a:prstGeom>
          <a:noFill/>
          <a:ln>
            <a:noFill/>
          </a:ln>
        </p:spPr>
      </p:pic>
    </p:spTree>
    <p:extLst>
      <p:ext uri="{BB962C8B-B14F-4D97-AF65-F5344CB8AC3E}">
        <p14:creationId xmlns:p14="http://schemas.microsoft.com/office/powerpoint/2010/main" val="149642174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272444" y="273844"/>
            <a:ext cx="8601494" cy="994172"/>
          </a:xfrm>
        </p:spPr>
        <p:txBody>
          <a:bodyPr/>
          <a:lstStyle/>
          <a:p>
            <a:r>
              <a:rPr lang="es-MX"/>
              <a:t>Haz clic para modificar el estilo de título del patrón</a:t>
            </a:r>
            <a:endParaRPr lang="es-ES" dirty="0"/>
          </a:p>
        </p:txBody>
      </p:sp>
      <p:sp>
        <p:nvSpPr>
          <p:cNvPr id="3" name="Marcador de texto 2"/>
          <p:cNvSpPr>
            <a:spLocks noGrp="1"/>
          </p:cNvSpPr>
          <p:nvPr>
            <p:ph type="body" idx="1"/>
          </p:nvPr>
        </p:nvSpPr>
        <p:spPr>
          <a:xfrm>
            <a:off x="272443" y="1349080"/>
            <a:ext cx="4223917" cy="617934"/>
          </a:xfrm>
        </p:spPr>
        <p:txBody>
          <a:bodyPr anchor="b"/>
          <a:lstStyle>
            <a:lvl1pPr marL="0" indent="0">
              <a:buNone/>
              <a:defRPr sz="1800" b="1">
                <a:solidFill>
                  <a:srgbClr val="00A66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MX"/>
              <a:t>Haga clic para modificar los estilos de texto del patrón</a:t>
            </a:r>
          </a:p>
        </p:txBody>
      </p:sp>
      <p:sp>
        <p:nvSpPr>
          <p:cNvPr id="4" name="Marcador de contenido 3"/>
          <p:cNvSpPr>
            <a:spLocks noGrp="1"/>
          </p:cNvSpPr>
          <p:nvPr>
            <p:ph sz="half" idx="2"/>
          </p:nvPr>
        </p:nvSpPr>
        <p:spPr>
          <a:xfrm>
            <a:off x="272443" y="2099447"/>
            <a:ext cx="4223917" cy="24286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 dirty="0"/>
          </a:p>
        </p:txBody>
      </p:sp>
      <p:sp>
        <p:nvSpPr>
          <p:cNvPr id="5" name="Marcador de texto 4"/>
          <p:cNvSpPr>
            <a:spLocks noGrp="1"/>
          </p:cNvSpPr>
          <p:nvPr>
            <p:ph type="body" sz="quarter" idx="3"/>
          </p:nvPr>
        </p:nvSpPr>
        <p:spPr>
          <a:xfrm>
            <a:off x="4629219" y="1349080"/>
            <a:ext cx="4244719" cy="617934"/>
          </a:xfrm>
        </p:spPr>
        <p:txBody>
          <a:bodyPr anchor="b"/>
          <a:lstStyle>
            <a:lvl1pPr marL="0" indent="0">
              <a:buNone/>
              <a:defRPr sz="1800" b="1">
                <a:solidFill>
                  <a:srgbClr val="0887A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MX"/>
              <a:t>Haga clic para modificar los estilos de texto del patrón</a:t>
            </a:r>
          </a:p>
        </p:txBody>
      </p:sp>
      <p:sp>
        <p:nvSpPr>
          <p:cNvPr id="6" name="Marcador de contenido 5"/>
          <p:cNvSpPr>
            <a:spLocks noGrp="1"/>
          </p:cNvSpPr>
          <p:nvPr>
            <p:ph sz="quarter" idx="4"/>
          </p:nvPr>
        </p:nvSpPr>
        <p:spPr>
          <a:xfrm>
            <a:off x="4629219" y="2099447"/>
            <a:ext cx="4244719" cy="24286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
          </a:p>
        </p:txBody>
      </p:sp>
      <p:sp>
        <p:nvSpPr>
          <p:cNvPr id="17"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28/11/2021</a:t>
            </a:fld>
            <a:endParaRPr lang="es-ES" dirty="0"/>
          </a:p>
        </p:txBody>
      </p:sp>
      <p:sp>
        <p:nvSpPr>
          <p:cNvPr id="18"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
        <p:nvSpPr>
          <p:cNvPr id="19" name="Google Shape;188;p13"/>
          <p:cNvSpPr/>
          <p:nvPr userDrawn="1"/>
        </p:nvSpPr>
        <p:spPr>
          <a:xfrm>
            <a:off x="0" y="4788675"/>
            <a:ext cx="134100" cy="1167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A666"/>
              </a:solidFill>
            </a:endParaRPr>
          </a:p>
        </p:txBody>
      </p:sp>
      <p:pic>
        <p:nvPicPr>
          <p:cNvPr id="20" name="Imagen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4"/>
            <a:ext cx="1884996" cy="836055"/>
          </a:xfrm>
          <a:prstGeom prst="rect">
            <a:avLst/>
          </a:prstGeom>
        </p:spPr>
      </p:pic>
      <p:pic>
        <p:nvPicPr>
          <p:cNvPr id="21" name="Google Shape;129;p9"/>
          <p:cNvPicPr preferRelativeResize="0"/>
          <p:nvPr userDrawn="1"/>
        </p:nvPicPr>
        <p:blipFill>
          <a:blip r:embed="rId3">
            <a:alphaModFix/>
          </a:blip>
          <a:stretch>
            <a:fillRect/>
          </a:stretch>
        </p:blipFill>
        <p:spPr>
          <a:xfrm>
            <a:off x="2650864" y="4660518"/>
            <a:ext cx="301947" cy="322412"/>
          </a:xfrm>
          <a:prstGeom prst="rect">
            <a:avLst/>
          </a:prstGeom>
          <a:noFill/>
          <a:ln>
            <a:noFill/>
          </a:ln>
        </p:spPr>
      </p:pic>
    </p:spTree>
    <p:extLst>
      <p:ext uri="{BB962C8B-B14F-4D97-AF65-F5344CB8AC3E}">
        <p14:creationId xmlns:p14="http://schemas.microsoft.com/office/powerpoint/2010/main" val="106787172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87064" y="640080"/>
            <a:ext cx="6728286" cy="396240"/>
          </a:xfrm>
        </p:spPr>
        <p:txBody>
          <a:bodyPr anchor="b">
            <a:normAutofit/>
          </a:bodyPr>
          <a:lstStyle>
            <a:lvl1pPr>
              <a:defRPr sz="1800" b="1">
                <a:solidFill>
                  <a:srgbClr val="00A666"/>
                </a:solidFill>
                <a:latin typeface="Montserrat Medium" panose="00000600000000000000" pitchFamily="2" charset="0"/>
              </a:defRPr>
            </a:lvl1pPr>
          </a:lstStyle>
          <a:p>
            <a:r>
              <a:rPr lang="es-MX"/>
              <a:t>Haz clic para modificar el estilo de título del patrón</a:t>
            </a:r>
            <a:endParaRPr lang="es-ES" dirty="0"/>
          </a:p>
        </p:txBody>
      </p:sp>
      <p:sp>
        <p:nvSpPr>
          <p:cNvPr id="3" name="Marcador de contenido 2"/>
          <p:cNvSpPr>
            <a:spLocks noGrp="1"/>
          </p:cNvSpPr>
          <p:nvPr>
            <p:ph idx="1"/>
          </p:nvPr>
        </p:nvSpPr>
        <p:spPr>
          <a:xfrm>
            <a:off x="1813097" y="1756413"/>
            <a:ext cx="6702253" cy="2503121"/>
          </a:xfrm>
        </p:spPr>
        <p:txBody>
          <a:bodyPr/>
          <a:lstStyle>
            <a:lvl1pPr>
              <a:defRPr sz="1600"/>
            </a:lvl1pPr>
            <a:lvl2pPr>
              <a:defRPr sz="1400"/>
            </a:lvl2pPr>
            <a:lvl3pPr>
              <a:defRPr sz="1200"/>
            </a:lvl3pPr>
            <a:lvl4pPr>
              <a:defRPr sz="1100"/>
            </a:lvl4pPr>
            <a:lvl5pPr>
              <a:defRPr sz="1050" b="1">
                <a:solidFill>
                  <a:srgbClr val="00A666"/>
                </a:solidFill>
              </a:defRPr>
            </a:lvl5pPr>
            <a:lvl6pPr>
              <a:defRPr sz="1500"/>
            </a:lvl6pPr>
            <a:lvl7pPr>
              <a:defRPr sz="1500"/>
            </a:lvl7pPr>
            <a:lvl8pPr>
              <a:defRPr sz="1500"/>
            </a:lvl8pPr>
            <a:lvl9pPr>
              <a:defRPr sz="15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 dirty="0"/>
          </a:p>
        </p:txBody>
      </p:sp>
      <p:sp>
        <p:nvSpPr>
          <p:cNvPr id="4" name="Marcador de texto 3"/>
          <p:cNvSpPr>
            <a:spLocks noGrp="1"/>
          </p:cNvSpPr>
          <p:nvPr>
            <p:ph type="body" sz="half" idx="2"/>
          </p:nvPr>
        </p:nvSpPr>
        <p:spPr>
          <a:xfrm>
            <a:off x="1784504" y="1093471"/>
            <a:ext cx="6754320" cy="521969"/>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MX"/>
              <a:t>Haga clic para modificar los estilos de texto del patrón</a:t>
            </a:r>
          </a:p>
        </p:txBody>
      </p:sp>
      <p:pic>
        <p:nvPicPr>
          <p:cNvPr id="9" name="Google Shape;189;p13"/>
          <p:cNvPicPr preferRelativeResize="0"/>
          <p:nvPr userDrawn="1"/>
        </p:nvPicPr>
        <p:blipFill>
          <a:blip r:embed="rId2">
            <a:alphaModFix/>
          </a:blip>
          <a:stretch>
            <a:fillRect/>
          </a:stretch>
        </p:blipFill>
        <p:spPr>
          <a:xfrm>
            <a:off x="1824527" y="342900"/>
            <a:ext cx="265175" cy="237075"/>
          </a:xfrm>
          <a:prstGeom prst="rect">
            <a:avLst/>
          </a:prstGeom>
          <a:noFill/>
          <a:ln>
            <a:noFill/>
          </a:ln>
        </p:spPr>
      </p:pic>
      <p:sp>
        <p:nvSpPr>
          <p:cNvPr id="12"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28/11/2021</a:t>
            </a:fld>
            <a:endParaRPr lang="es-ES" dirty="0"/>
          </a:p>
        </p:txBody>
      </p:sp>
      <p:sp>
        <p:nvSpPr>
          <p:cNvPr id="13"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
        <p:nvSpPr>
          <p:cNvPr id="14" name="Google Shape;188;p13"/>
          <p:cNvSpPr/>
          <p:nvPr userDrawn="1"/>
        </p:nvSpPr>
        <p:spPr>
          <a:xfrm>
            <a:off x="0" y="4788675"/>
            <a:ext cx="134100" cy="1167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A666"/>
              </a:solidFill>
            </a:endParaRPr>
          </a:p>
        </p:txBody>
      </p:sp>
      <p:pic>
        <p:nvPicPr>
          <p:cNvPr id="15" name="Imagen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07444"/>
            <a:ext cx="1884996" cy="836055"/>
          </a:xfrm>
          <a:prstGeom prst="rect">
            <a:avLst/>
          </a:prstGeom>
        </p:spPr>
      </p:pic>
    </p:spTree>
    <p:extLst>
      <p:ext uri="{BB962C8B-B14F-4D97-AF65-F5344CB8AC3E}">
        <p14:creationId xmlns:p14="http://schemas.microsoft.com/office/powerpoint/2010/main" val="15750721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518160" y="798610"/>
            <a:ext cx="3528060" cy="524352"/>
          </a:xfrm>
        </p:spPr>
        <p:txBody>
          <a:bodyPr anchor="t">
            <a:normAutofit/>
          </a:bodyPr>
          <a:lstStyle>
            <a:lvl1pPr>
              <a:defRPr sz="1400" b="1">
                <a:solidFill>
                  <a:srgbClr val="00A666"/>
                </a:solidFill>
              </a:defRPr>
            </a:lvl1pPr>
          </a:lstStyle>
          <a:p>
            <a:r>
              <a:rPr lang="es-MX"/>
              <a:t>Haz clic para modificar el estilo de título del patrón</a:t>
            </a:r>
            <a:endParaRPr lang="es-ES" dirty="0"/>
          </a:p>
        </p:txBody>
      </p:sp>
      <p:sp>
        <p:nvSpPr>
          <p:cNvPr id="3" name="Marcador de posición de imagen 2"/>
          <p:cNvSpPr>
            <a:spLocks noGrp="1"/>
          </p:cNvSpPr>
          <p:nvPr>
            <p:ph type="pic" idx="1"/>
          </p:nvPr>
        </p:nvSpPr>
        <p:spPr>
          <a:xfrm>
            <a:off x="4169331" y="798611"/>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MX"/>
              <a:t>Haz clic en el icono para agregar una imagen</a:t>
            </a:r>
            <a:endParaRPr lang="es-ES" dirty="0"/>
          </a:p>
        </p:txBody>
      </p:sp>
      <p:sp>
        <p:nvSpPr>
          <p:cNvPr id="4" name="Marcador de texto 3"/>
          <p:cNvSpPr>
            <a:spLocks noGrp="1"/>
          </p:cNvSpPr>
          <p:nvPr>
            <p:ph type="body" sz="half" idx="2"/>
          </p:nvPr>
        </p:nvSpPr>
        <p:spPr>
          <a:xfrm>
            <a:off x="518160" y="1399162"/>
            <a:ext cx="3528060" cy="306062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MX"/>
              <a:t>Haga clic para modificar los estilos de texto del patrón</a:t>
            </a:r>
          </a:p>
        </p:txBody>
      </p:sp>
      <p:sp>
        <p:nvSpPr>
          <p:cNvPr id="16"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28/11/2021</a:t>
            </a:fld>
            <a:endParaRPr lang="es-ES" dirty="0"/>
          </a:p>
        </p:txBody>
      </p:sp>
      <p:sp>
        <p:nvSpPr>
          <p:cNvPr id="17"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
        <p:nvSpPr>
          <p:cNvPr id="18" name="Google Shape;188;p13"/>
          <p:cNvSpPr/>
          <p:nvPr userDrawn="1"/>
        </p:nvSpPr>
        <p:spPr>
          <a:xfrm>
            <a:off x="0" y="4788675"/>
            <a:ext cx="134100" cy="1167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A666"/>
              </a:solidFill>
            </a:endParaRPr>
          </a:p>
        </p:txBody>
      </p:sp>
      <p:pic>
        <p:nvPicPr>
          <p:cNvPr id="19" name="Imagen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4"/>
            <a:ext cx="1884996" cy="836055"/>
          </a:xfrm>
          <a:prstGeom prst="rect">
            <a:avLst/>
          </a:prstGeom>
        </p:spPr>
      </p:pic>
    </p:spTree>
    <p:extLst>
      <p:ext uri="{BB962C8B-B14F-4D97-AF65-F5344CB8AC3E}">
        <p14:creationId xmlns:p14="http://schemas.microsoft.com/office/powerpoint/2010/main" val="24262715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2216944"/>
            <a:ext cx="7886700" cy="994172"/>
          </a:xfrm>
        </p:spPr>
        <p:txBody>
          <a:bodyPr/>
          <a:lstStyle>
            <a:lvl1pPr>
              <a:defRPr b="1"/>
            </a:lvl1pPr>
          </a:lstStyle>
          <a:p>
            <a:r>
              <a:rPr lang="es-MX"/>
              <a:t>Haz clic para modificar el estilo de título del patrón</a:t>
            </a:r>
            <a:endParaRPr lang="es-ES"/>
          </a:p>
        </p:txBody>
      </p:sp>
      <p:sp>
        <p:nvSpPr>
          <p:cNvPr id="20"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28/11/2021</a:t>
            </a:fld>
            <a:endParaRPr lang="es-ES" dirty="0"/>
          </a:p>
        </p:txBody>
      </p:sp>
      <p:sp>
        <p:nvSpPr>
          <p:cNvPr id="21"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
        <p:nvSpPr>
          <p:cNvPr id="22" name="Google Shape;188;p13"/>
          <p:cNvSpPr/>
          <p:nvPr userDrawn="1"/>
        </p:nvSpPr>
        <p:spPr>
          <a:xfrm>
            <a:off x="0" y="4788675"/>
            <a:ext cx="134100" cy="1167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A666"/>
              </a:solidFill>
            </a:endParaRPr>
          </a:p>
        </p:txBody>
      </p:sp>
      <p:pic>
        <p:nvPicPr>
          <p:cNvPr id="23" name="Imagen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4"/>
            <a:ext cx="1884996" cy="836055"/>
          </a:xfrm>
          <a:prstGeom prst="rect">
            <a:avLst/>
          </a:prstGeom>
        </p:spPr>
      </p:pic>
    </p:spTree>
    <p:extLst>
      <p:ext uri="{BB962C8B-B14F-4D97-AF65-F5344CB8AC3E}">
        <p14:creationId xmlns:p14="http://schemas.microsoft.com/office/powerpoint/2010/main" val="380678431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224" y="0"/>
            <a:ext cx="9051551" cy="5143500"/>
          </a:xfrm>
          <a:prstGeom prst="rect">
            <a:avLst/>
          </a:prstGeom>
        </p:spPr>
      </p:pic>
      <p:sp>
        <p:nvSpPr>
          <p:cNvPr id="2" name="Título 1"/>
          <p:cNvSpPr>
            <a:spLocks noGrp="1"/>
          </p:cNvSpPr>
          <p:nvPr>
            <p:ph type="title"/>
          </p:nvPr>
        </p:nvSpPr>
        <p:spPr>
          <a:xfrm>
            <a:off x="268941" y="1282304"/>
            <a:ext cx="8596594" cy="2139553"/>
          </a:xfrm>
        </p:spPr>
        <p:txBody>
          <a:bodyPr anchor="b">
            <a:normAutofit/>
          </a:bodyPr>
          <a:lstStyle>
            <a:lvl1pPr>
              <a:defRPr sz="4000" b="1">
                <a:solidFill>
                  <a:schemeClr val="bg1">
                    <a:lumMod val="95000"/>
                  </a:schemeClr>
                </a:solidFill>
              </a:defRPr>
            </a:lvl1pPr>
          </a:lstStyle>
          <a:p>
            <a:r>
              <a:rPr lang="es-MX"/>
              <a:t>Haz clic para modificar el estilo de título del patrón</a:t>
            </a:r>
            <a:endParaRPr lang="es-ES" dirty="0"/>
          </a:p>
        </p:txBody>
      </p:sp>
      <p:sp>
        <p:nvSpPr>
          <p:cNvPr id="3" name="Marcador de texto 2"/>
          <p:cNvSpPr>
            <a:spLocks noGrp="1"/>
          </p:cNvSpPr>
          <p:nvPr>
            <p:ph type="body" idx="1"/>
          </p:nvPr>
        </p:nvSpPr>
        <p:spPr>
          <a:xfrm>
            <a:off x="268941" y="3442098"/>
            <a:ext cx="8596594" cy="112514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MX"/>
              <a:t>Haga clic para modificar los estilos de texto del patrón</a:t>
            </a:r>
          </a:p>
        </p:txBody>
      </p:sp>
      <p:sp>
        <p:nvSpPr>
          <p:cNvPr id="4" name="Marcador de fecha 3"/>
          <p:cNvSpPr>
            <a:spLocks noGrp="1"/>
          </p:cNvSpPr>
          <p:nvPr>
            <p:ph type="dt" sz="half" idx="10"/>
          </p:nvPr>
        </p:nvSpPr>
        <p:spPr/>
        <p:txBody>
          <a:bodyPr/>
          <a:lstStyle>
            <a:lvl1pPr>
              <a:defRPr>
                <a:solidFill>
                  <a:schemeClr val="bg1">
                    <a:lumMod val="95000"/>
                  </a:schemeClr>
                </a:solidFill>
              </a:defRPr>
            </a:lvl1pPr>
          </a:lstStyle>
          <a:p>
            <a:fld id="{5F9B8B9C-6A09-4137-8BDB-319979AA6242}" type="datetimeFigureOut">
              <a:rPr lang="es-ES" smtClean="0"/>
              <a:pPr/>
              <a:t>28/11/2021</a:t>
            </a:fld>
            <a:endParaRPr lang="es-ES" dirty="0"/>
          </a:p>
        </p:txBody>
      </p:sp>
      <p:sp>
        <p:nvSpPr>
          <p:cNvPr id="6" name="Marcador de número de diapositiva 5"/>
          <p:cNvSpPr>
            <a:spLocks noGrp="1"/>
          </p:cNvSpPr>
          <p:nvPr>
            <p:ph type="sldNum" sz="quarter" idx="12"/>
          </p:nvPr>
        </p:nvSpPr>
        <p:spPr/>
        <p:txBody>
          <a:bodyPr/>
          <a:lstStyle>
            <a:lvl1pPr>
              <a:defRPr>
                <a:solidFill>
                  <a:schemeClr val="bg1">
                    <a:lumMod val="95000"/>
                  </a:schemeClr>
                </a:solidFill>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3388903289"/>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Encabezado de sección fondo blanc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3588526" y="2811780"/>
            <a:ext cx="3498074" cy="610077"/>
          </a:xfrm>
        </p:spPr>
        <p:txBody>
          <a:bodyPr anchor="b">
            <a:normAutofit/>
          </a:bodyPr>
          <a:lstStyle>
            <a:lvl1pPr>
              <a:defRPr sz="1400" b="1">
                <a:solidFill>
                  <a:srgbClr val="00A666"/>
                </a:solidFill>
              </a:defRPr>
            </a:lvl1pPr>
          </a:lstStyle>
          <a:p>
            <a:r>
              <a:rPr lang="es-ES" dirty="0"/>
              <a:t>HAGA CLIC PARA MODIFICAR EL ESTILO DE TÍTULO DEL PATRÓN</a:t>
            </a:r>
          </a:p>
        </p:txBody>
      </p:sp>
      <p:sp>
        <p:nvSpPr>
          <p:cNvPr id="3" name="Marcador de texto 2"/>
          <p:cNvSpPr>
            <a:spLocks noGrp="1"/>
          </p:cNvSpPr>
          <p:nvPr>
            <p:ph type="body" idx="1"/>
          </p:nvPr>
        </p:nvSpPr>
        <p:spPr>
          <a:xfrm>
            <a:off x="3588526" y="3442098"/>
            <a:ext cx="3498074" cy="1125140"/>
          </a:xfrm>
        </p:spPr>
        <p:txBody>
          <a:bodyPr/>
          <a:lstStyle>
            <a:lvl1pPr marL="0" indent="0" algn="l">
              <a:buNone/>
              <a:defRPr sz="1800">
                <a:solidFill>
                  <a:schemeClr val="tx1">
                    <a:lumMod val="65000"/>
                    <a:lumOff val="3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MX"/>
              <a:t>Haga clic para modificar los estilos de texto del patrón</a:t>
            </a:r>
          </a:p>
        </p:txBody>
      </p:sp>
      <p:sp>
        <p:nvSpPr>
          <p:cNvPr id="14" name="Título 1"/>
          <p:cNvSpPr txBox="1">
            <a:spLocks/>
          </p:cNvSpPr>
          <p:nvPr userDrawn="1"/>
        </p:nvSpPr>
        <p:spPr>
          <a:xfrm>
            <a:off x="3588526" y="2397537"/>
            <a:ext cx="3498074" cy="414244"/>
          </a:xfrm>
          <a:prstGeom prst="rect">
            <a:avLst/>
          </a:prstGeom>
        </p:spPr>
        <p:txBody>
          <a:bodyPr vert="horz" lIns="91440" tIns="45720" rIns="91440" bIns="45720" rtlCol="0" anchor="b">
            <a:normAutofit fontScale="92500" lnSpcReduction="10000"/>
          </a:bodyPr>
          <a:lstStyle>
            <a:lvl1pPr algn="l" defTabSz="685800" rtl="0" eaLnBrk="1" latinLnBrk="0" hangingPunct="1">
              <a:lnSpc>
                <a:spcPct val="90000"/>
              </a:lnSpc>
              <a:spcBef>
                <a:spcPct val="0"/>
              </a:spcBef>
              <a:buNone/>
              <a:defRPr sz="1400" b="1" kern="1200">
                <a:solidFill>
                  <a:srgbClr val="00A666"/>
                </a:solidFill>
                <a:latin typeface="Montserrat" panose="00000500000000000000" pitchFamily="2" charset="0"/>
                <a:ea typeface="+mj-ea"/>
                <a:cs typeface="+mj-cs"/>
              </a:defRPr>
            </a:lvl1pPr>
          </a:lstStyle>
          <a:p>
            <a:pPr>
              <a:buClrTx/>
              <a:buFontTx/>
            </a:pPr>
            <a:r>
              <a:rPr lang="es-ES" b="0" dirty="0">
                <a:solidFill>
                  <a:srgbClr val="00A666"/>
                </a:solidFill>
              </a:rPr>
              <a:t>HAGA CLIC PARA MODIFICAR EL ESTILO DE TÍTULO DEL PATRÓN</a:t>
            </a:r>
          </a:p>
        </p:txBody>
      </p:sp>
      <p:pic>
        <p:nvPicPr>
          <p:cNvPr id="30" name="Google Shape;128;p9"/>
          <p:cNvPicPr preferRelativeResize="0"/>
          <p:nvPr userDrawn="1"/>
        </p:nvPicPr>
        <p:blipFill>
          <a:blip r:embed="rId2">
            <a:alphaModFix/>
          </a:blip>
          <a:stretch>
            <a:fillRect/>
          </a:stretch>
        </p:blipFill>
        <p:spPr>
          <a:xfrm>
            <a:off x="559350" y="564600"/>
            <a:ext cx="2655526" cy="3984251"/>
          </a:xfrm>
          <a:prstGeom prst="rect">
            <a:avLst/>
          </a:prstGeom>
          <a:noFill/>
          <a:ln>
            <a:noFill/>
          </a:ln>
        </p:spPr>
      </p:pic>
      <p:pic>
        <p:nvPicPr>
          <p:cNvPr id="31" name="Google Shape;129;p9"/>
          <p:cNvPicPr preferRelativeResize="0"/>
          <p:nvPr userDrawn="1"/>
        </p:nvPicPr>
        <p:blipFill>
          <a:blip r:embed="rId3">
            <a:alphaModFix/>
          </a:blip>
          <a:stretch>
            <a:fillRect/>
          </a:stretch>
        </p:blipFill>
        <p:spPr>
          <a:xfrm>
            <a:off x="2530900" y="859300"/>
            <a:ext cx="399100" cy="426150"/>
          </a:xfrm>
          <a:prstGeom prst="rect">
            <a:avLst/>
          </a:prstGeom>
          <a:noFill/>
          <a:ln>
            <a:noFill/>
          </a:ln>
        </p:spPr>
      </p:pic>
      <p:pic>
        <p:nvPicPr>
          <p:cNvPr id="32" name="Google Shape;130;p9"/>
          <p:cNvPicPr preferRelativeResize="0"/>
          <p:nvPr userDrawn="1"/>
        </p:nvPicPr>
        <p:blipFill>
          <a:blip r:embed="rId4">
            <a:alphaModFix/>
          </a:blip>
          <a:stretch>
            <a:fillRect/>
          </a:stretch>
        </p:blipFill>
        <p:spPr>
          <a:xfrm>
            <a:off x="185700" y="2887140"/>
            <a:ext cx="1692598" cy="891936"/>
          </a:xfrm>
          <a:prstGeom prst="rect">
            <a:avLst/>
          </a:prstGeom>
          <a:noFill/>
          <a:ln>
            <a:noFill/>
          </a:ln>
        </p:spPr>
      </p:pic>
      <p:sp>
        <p:nvSpPr>
          <p:cNvPr id="33" name="Google Shape;131;p9"/>
          <p:cNvSpPr/>
          <p:nvPr userDrawn="1"/>
        </p:nvSpPr>
        <p:spPr>
          <a:xfrm>
            <a:off x="3214875" y="4548850"/>
            <a:ext cx="120900" cy="1191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345111"/>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a:t>Haz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
          </a:p>
        </p:txBody>
      </p:sp>
      <p:sp>
        <p:nvSpPr>
          <p:cNvPr id="14"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28/11/2021</a:t>
            </a:fld>
            <a:endParaRPr lang="es-ES" dirty="0"/>
          </a:p>
        </p:txBody>
      </p:sp>
      <p:sp>
        <p:nvSpPr>
          <p:cNvPr id="15"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
        <p:nvSpPr>
          <p:cNvPr id="16" name="Google Shape;188;p13"/>
          <p:cNvSpPr/>
          <p:nvPr userDrawn="1"/>
        </p:nvSpPr>
        <p:spPr>
          <a:xfrm>
            <a:off x="0" y="4788675"/>
            <a:ext cx="134100" cy="1167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A666"/>
              </a:solidFill>
            </a:endParaRPr>
          </a:p>
        </p:txBody>
      </p:sp>
      <p:pic>
        <p:nvPicPr>
          <p:cNvPr id="17" name="Imagen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4"/>
            <a:ext cx="1884996" cy="836055"/>
          </a:xfrm>
          <a:prstGeom prst="rect">
            <a:avLst/>
          </a:prstGeom>
        </p:spPr>
      </p:pic>
    </p:spTree>
    <p:extLst>
      <p:ext uri="{BB962C8B-B14F-4D97-AF65-F5344CB8AC3E}">
        <p14:creationId xmlns:p14="http://schemas.microsoft.com/office/powerpoint/2010/main" val="2888113497"/>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273844"/>
            <a:ext cx="1971675" cy="4358879"/>
          </a:xfrm>
        </p:spPr>
        <p:txBody>
          <a:bodyPr vert="eaVert"/>
          <a:lstStyle/>
          <a:p>
            <a:r>
              <a:rPr lang="es-MX"/>
              <a:t>Haz clic para modificar el estilo de título del patrón</a:t>
            </a:r>
            <a:endParaRPr lang="es-ES"/>
          </a:p>
        </p:txBody>
      </p:sp>
      <p:sp>
        <p:nvSpPr>
          <p:cNvPr id="3" name="Marcador de texto vertical 2"/>
          <p:cNvSpPr>
            <a:spLocks noGrp="1"/>
          </p:cNvSpPr>
          <p:nvPr>
            <p:ph type="body" orient="vert" idx="1"/>
          </p:nvPr>
        </p:nvSpPr>
        <p:spPr>
          <a:xfrm>
            <a:off x="628650" y="273844"/>
            <a:ext cx="5800725" cy="4358879"/>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
          </a:p>
        </p:txBody>
      </p:sp>
      <p:sp>
        <p:nvSpPr>
          <p:cNvPr id="7"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28/11/2021</a:t>
            </a:fld>
            <a:endParaRPr lang="es-ES" dirty="0"/>
          </a:p>
        </p:txBody>
      </p:sp>
      <p:sp>
        <p:nvSpPr>
          <p:cNvPr id="8"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
        <p:nvSpPr>
          <p:cNvPr id="12" name="Google Shape;188;p13"/>
          <p:cNvSpPr/>
          <p:nvPr userDrawn="1"/>
        </p:nvSpPr>
        <p:spPr>
          <a:xfrm>
            <a:off x="0" y="4788675"/>
            <a:ext cx="134100" cy="1167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A666"/>
              </a:solidFill>
            </a:endParaRPr>
          </a:p>
        </p:txBody>
      </p:sp>
      <p:pic>
        <p:nvPicPr>
          <p:cNvPr id="13" name="Imagen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4"/>
            <a:ext cx="1884996" cy="836055"/>
          </a:xfrm>
          <a:prstGeom prst="rect">
            <a:avLst/>
          </a:prstGeom>
        </p:spPr>
      </p:pic>
    </p:spTree>
    <p:extLst>
      <p:ext uri="{BB962C8B-B14F-4D97-AF65-F5344CB8AC3E}">
        <p14:creationId xmlns:p14="http://schemas.microsoft.com/office/powerpoint/2010/main" val="136880791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ido indice">
    <p:spTree>
      <p:nvGrpSpPr>
        <p:cNvPr id="1" name=""/>
        <p:cNvGrpSpPr/>
        <p:nvPr/>
      </p:nvGrpSpPr>
      <p:grpSpPr>
        <a:xfrm>
          <a:off x="0" y="0"/>
          <a:ext cx="0" cy="0"/>
          <a:chOff x="0" y="0"/>
          <a:chExt cx="0" cy="0"/>
        </a:xfrm>
      </p:grpSpPr>
      <p:pic>
        <p:nvPicPr>
          <p:cNvPr id="5" name="Google Shape;96;p7"/>
          <p:cNvPicPr preferRelativeResize="0"/>
          <p:nvPr userDrawn="1"/>
        </p:nvPicPr>
        <p:blipFill>
          <a:blip r:embed="rId2">
            <a:alphaModFix/>
          </a:blip>
          <a:stretch>
            <a:fillRect/>
          </a:stretch>
        </p:blipFill>
        <p:spPr>
          <a:xfrm>
            <a:off x="3550350" y="95760"/>
            <a:ext cx="1226185" cy="3384428"/>
          </a:xfrm>
          <a:prstGeom prst="rect">
            <a:avLst/>
          </a:prstGeom>
          <a:noFill/>
          <a:ln>
            <a:noFill/>
          </a:ln>
        </p:spPr>
      </p:pic>
      <p:sp>
        <p:nvSpPr>
          <p:cNvPr id="6" name="Marcador de contenido 2"/>
          <p:cNvSpPr>
            <a:spLocks noGrp="1"/>
          </p:cNvSpPr>
          <p:nvPr>
            <p:ph idx="1" hasCustomPrompt="1"/>
          </p:nvPr>
        </p:nvSpPr>
        <p:spPr>
          <a:xfrm>
            <a:off x="312420" y="1467850"/>
            <a:ext cx="3390004" cy="3261314"/>
          </a:xfrm>
        </p:spPr>
        <p:txBody>
          <a:bodyPr/>
          <a:lstStyle>
            <a:lvl1pPr>
              <a:defRPr sz="1200" b="1">
                <a:latin typeface="Montserrat" panose="00000500000000000000" pitchFamily="2" charset="0"/>
              </a:defRPr>
            </a:lvl1pPr>
            <a:lvl2pPr>
              <a:defRPr sz="1200" b="1">
                <a:solidFill>
                  <a:srgbClr val="96C11E"/>
                </a:solidFill>
              </a:defRPr>
            </a:lvl2pPr>
            <a:lvl3pPr>
              <a:defRPr sz="1100">
                <a:solidFill>
                  <a:srgbClr val="96C11E"/>
                </a:solidFill>
              </a:defRPr>
            </a:lvl3pPr>
            <a:lvl4pPr>
              <a:defRPr sz="1100" b="1">
                <a:solidFill>
                  <a:schemeClr val="tx1">
                    <a:lumMod val="65000"/>
                    <a:lumOff val="35000"/>
                  </a:schemeClr>
                </a:solidFill>
              </a:defRPr>
            </a:lvl4pPr>
            <a:lvl5pPr>
              <a:defRPr sz="1050" b="0">
                <a:solidFill>
                  <a:schemeClr val="tx1">
                    <a:lumMod val="65000"/>
                    <a:lumOff val="35000"/>
                  </a:schemeClr>
                </a:solidFill>
              </a:defRPr>
            </a:lvl5pPr>
            <a:lvl6pPr>
              <a:defRPr sz="1500"/>
            </a:lvl6pPr>
            <a:lvl7pPr>
              <a:defRPr sz="1500"/>
            </a:lvl7pPr>
            <a:lvl8pPr>
              <a:defRPr sz="1500"/>
            </a:lvl8pPr>
            <a:lvl9pPr>
              <a:defRPr sz="15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9" name="Marcador de contenido 2"/>
          <p:cNvSpPr>
            <a:spLocks noGrp="1"/>
          </p:cNvSpPr>
          <p:nvPr>
            <p:ph sz="half" idx="11" hasCustomPrompt="1"/>
          </p:nvPr>
        </p:nvSpPr>
        <p:spPr>
          <a:xfrm>
            <a:off x="4627245" y="1467851"/>
            <a:ext cx="4246693" cy="406670"/>
          </a:xfrm>
        </p:spPr>
        <p:txBody>
          <a:bodyPr/>
          <a:lstStyle>
            <a:lvl1pPr marL="0" indent="0">
              <a:buNone/>
              <a:defRPr lang="es-ES" b="1" dirty="0" smtClean="0"/>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0" name="Marcador de contenido 2"/>
          <p:cNvSpPr>
            <a:spLocks noGrp="1"/>
          </p:cNvSpPr>
          <p:nvPr>
            <p:ph sz="half" idx="12"/>
          </p:nvPr>
        </p:nvSpPr>
        <p:spPr>
          <a:xfrm>
            <a:off x="4627245" y="1947911"/>
            <a:ext cx="4246693" cy="406670"/>
          </a:xfrm>
        </p:spPr>
        <p:txBody>
          <a:bodyPr/>
          <a:lstStyle>
            <a:lvl1pPr marL="0" indent="0">
              <a:buNone/>
              <a:defRPr lang="es-ES" b="0" dirty="0" smtClean="0">
                <a:solidFill>
                  <a:srgbClr val="96C11E"/>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11" name="Marcador de contenido 2"/>
          <p:cNvSpPr>
            <a:spLocks noGrp="1"/>
          </p:cNvSpPr>
          <p:nvPr>
            <p:ph sz="half" idx="13" hasCustomPrompt="1"/>
          </p:nvPr>
        </p:nvSpPr>
        <p:spPr>
          <a:xfrm>
            <a:off x="4627245" y="2470857"/>
            <a:ext cx="4246693" cy="406670"/>
          </a:xfrm>
        </p:spPr>
        <p:txBody>
          <a:bodyPr>
            <a:noAutofit/>
          </a:bodyPr>
          <a:lstStyle>
            <a:lvl1pPr marL="0" indent="0">
              <a:buNone/>
              <a:defRPr lang="es-ES" sz="1100" b="0" dirty="0" smtClean="0">
                <a:solidFill>
                  <a:srgbClr val="96C11E"/>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2" name="Marcador de contenido 2"/>
          <p:cNvSpPr>
            <a:spLocks noGrp="1"/>
          </p:cNvSpPr>
          <p:nvPr>
            <p:ph sz="half" idx="14"/>
          </p:nvPr>
        </p:nvSpPr>
        <p:spPr>
          <a:xfrm>
            <a:off x="4627245" y="2975522"/>
            <a:ext cx="4246693"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13" name="Marcador de contenido 2"/>
          <p:cNvSpPr>
            <a:spLocks noGrp="1"/>
          </p:cNvSpPr>
          <p:nvPr>
            <p:ph sz="half" idx="15"/>
          </p:nvPr>
        </p:nvSpPr>
        <p:spPr>
          <a:xfrm>
            <a:off x="4627245" y="3536317"/>
            <a:ext cx="4246693" cy="406670"/>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16" name="Marcador de fecha 3"/>
          <p:cNvSpPr>
            <a:spLocks noGrp="1"/>
          </p:cNvSpPr>
          <p:nvPr>
            <p:ph type="dt" sz="half" idx="2"/>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28/11/2021</a:t>
            </a:fld>
            <a:endParaRPr lang="es-ES" dirty="0"/>
          </a:p>
        </p:txBody>
      </p:sp>
      <p:sp>
        <p:nvSpPr>
          <p:cNvPr id="17"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2284041284"/>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6953250" y="126683"/>
            <a:ext cx="2057400" cy="273844"/>
          </a:xfrm>
        </p:spPr>
        <p:txBody>
          <a:bodyPr/>
          <a:lstStyle>
            <a:lvl1pPr algn="r">
              <a:defRPr sz="800" b="1"/>
            </a:lvl1pPr>
          </a:lstStyle>
          <a:p>
            <a:fld id="{5F9B8B9C-6A09-4137-8BDB-319979AA6242}" type="datetimeFigureOut">
              <a:rPr lang="es-ES" smtClean="0"/>
              <a:pPr/>
              <a:t>28/11/2021</a:t>
            </a:fld>
            <a:endParaRPr lang="es-ES"/>
          </a:p>
        </p:txBody>
      </p:sp>
    </p:spTree>
    <p:extLst>
      <p:ext uri="{BB962C8B-B14F-4D97-AF65-F5344CB8AC3E}">
        <p14:creationId xmlns:p14="http://schemas.microsoft.com/office/powerpoint/2010/main" val="2236295125"/>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ver" preserve="1" userDrawn="1">
  <p:cSld name="Cover">
    <p:bg>
      <p:bgPr>
        <a:solidFill>
          <a:schemeClr val="bg1"/>
        </a:solidFill>
        <a:effectLst/>
      </p:bgPr>
    </p:bg>
    <p:spTree>
      <p:nvGrpSpPr>
        <p:cNvPr id="1" name="Shape 7"/>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8" cy="5143500"/>
          </a:xfrm>
          <a:prstGeom prst="rect">
            <a:avLst/>
          </a:prstGeom>
        </p:spPr>
      </p:pic>
      <p:sp>
        <p:nvSpPr>
          <p:cNvPr id="3" name="Marcador de contenido 2"/>
          <p:cNvSpPr>
            <a:spLocks noGrp="1"/>
          </p:cNvSpPr>
          <p:nvPr>
            <p:ph sz="half" idx="16"/>
          </p:nvPr>
        </p:nvSpPr>
        <p:spPr>
          <a:xfrm>
            <a:off x="933252" y="2338667"/>
            <a:ext cx="4373853" cy="1558351"/>
          </a:xfrm>
        </p:spPr>
        <p:txBody>
          <a:bodyPr>
            <a:noAutofit/>
          </a:bodyPr>
          <a:lstStyle>
            <a:lvl1pPr marL="0" indent="0">
              <a:buNone/>
              <a:defRPr lang="es-ES" sz="1600" b="1" dirty="0" smtClean="0">
                <a:solidFill>
                  <a:schemeClr val="bg1">
                    <a:lumMod val="95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Tree>
    <p:extLst>
      <p:ext uri="{BB962C8B-B14F-4D97-AF65-F5344CB8AC3E}">
        <p14:creationId xmlns:p14="http://schemas.microsoft.com/office/powerpoint/2010/main" val="1381919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9818" y="88288"/>
            <a:ext cx="8885445" cy="4931454"/>
          </a:xfrm>
          <a:prstGeom prst="rect">
            <a:avLst/>
          </a:prstGeom>
        </p:spPr>
      </p:pic>
      <p:sp>
        <p:nvSpPr>
          <p:cNvPr id="2" name="Título 1"/>
          <p:cNvSpPr>
            <a:spLocks noGrp="1"/>
          </p:cNvSpPr>
          <p:nvPr>
            <p:ph type="ctrTitle" hasCustomPrompt="1"/>
          </p:nvPr>
        </p:nvSpPr>
        <p:spPr>
          <a:xfrm>
            <a:off x="277906" y="1474232"/>
            <a:ext cx="8588188" cy="1790700"/>
          </a:xfrm>
        </p:spPr>
        <p:txBody>
          <a:bodyPr anchor="b">
            <a:normAutofit/>
          </a:bodyPr>
          <a:lstStyle>
            <a:lvl1pPr algn="l">
              <a:defRPr sz="3600" b="1">
                <a:solidFill>
                  <a:schemeClr val="tx1">
                    <a:lumMod val="65000"/>
                    <a:lumOff val="35000"/>
                  </a:schemeClr>
                </a:solidFill>
                <a:latin typeface="Montserrat" panose="00000500000000000000" pitchFamily="2" charset="0"/>
              </a:defRPr>
            </a:lvl1pPr>
          </a:lstStyle>
          <a:p>
            <a:r>
              <a:rPr lang="es-ES" dirty="0"/>
              <a:t>HAGA CLIC PARA MODIFICAR EL ESTILO DE TÍTULO DEL PATRÓN</a:t>
            </a:r>
          </a:p>
        </p:txBody>
      </p:sp>
      <p:sp>
        <p:nvSpPr>
          <p:cNvPr id="3" name="Subtítulo 2"/>
          <p:cNvSpPr>
            <a:spLocks noGrp="1"/>
          </p:cNvSpPr>
          <p:nvPr>
            <p:ph type="subTitle" idx="1"/>
          </p:nvPr>
        </p:nvSpPr>
        <p:spPr>
          <a:xfrm>
            <a:off x="277906" y="3333988"/>
            <a:ext cx="8588188" cy="1241822"/>
          </a:xfrm>
        </p:spPr>
        <p:txBody>
          <a:bodyPr>
            <a:normAutofit/>
          </a:bodyPr>
          <a:lstStyle>
            <a:lvl1pPr marL="0" indent="0" algn="l">
              <a:buNone/>
              <a:defRPr sz="1800">
                <a:solidFill>
                  <a:schemeClr val="tx1">
                    <a:lumMod val="65000"/>
                    <a:lumOff val="35000"/>
                  </a:schemeClr>
                </a:solidFill>
                <a:latin typeface="Montserrat" panose="000005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dirty="0"/>
              <a:t>Haga clic para modificar el estilo de subtítulo del patrón</a:t>
            </a:r>
          </a:p>
        </p:txBody>
      </p:sp>
      <p:sp>
        <p:nvSpPr>
          <p:cNvPr id="7" name="Marcador de fecha 3"/>
          <p:cNvSpPr>
            <a:spLocks noGrp="1"/>
          </p:cNvSpPr>
          <p:nvPr>
            <p:ph type="dt" sz="half" idx="2"/>
          </p:nvPr>
        </p:nvSpPr>
        <p:spPr>
          <a:xfrm>
            <a:off x="4626909" y="472273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28/11/2021</a:t>
            </a:fld>
            <a:endParaRPr lang="es-ES" dirty="0"/>
          </a:p>
        </p:txBody>
      </p:sp>
      <p:sp>
        <p:nvSpPr>
          <p:cNvPr id="9" name="Marcador de número de diapositiva 5"/>
          <p:cNvSpPr>
            <a:spLocks noGrp="1"/>
          </p:cNvSpPr>
          <p:nvPr>
            <p:ph type="sldNum" sz="quarter" idx="4"/>
          </p:nvPr>
        </p:nvSpPr>
        <p:spPr>
          <a:xfrm>
            <a:off x="6816538" y="472273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3360555799"/>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ido indice">
    <p:spTree>
      <p:nvGrpSpPr>
        <p:cNvPr id="1" name=""/>
        <p:cNvGrpSpPr/>
        <p:nvPr/>
      </p:nvGrpSpPr>
      <p:grpSpPr>
        <a:xfrm>
          <a:off x="0" y="0"/>
          <a:ext cx="0" cy="0"/>
          <a:chOff x="0" y="0"/>
          <a:chExt cx="0" cy="0"/>
        </a:xfrm>
      </p:grpSpPr>
      <p:pic>
        <p:nvPicPr>
          <p:cNvPr id="5" name="Google Shape;96;p7"/>
          <p:cNvPicPr preferRelativeResize="0"/>
          <p:nvPr userDrawn="1"/>
        </p:nvPicPr>
        <p:blipFill>
          <a:blip r:embed="rId2">
            <a:alphaModFix/>
          </a:blip>
          <a:stretch>
            <a:fillRect/>
          </a:stretch>
        </p:blipFill>
        <p:spPr>
          <a:xfrm>
            <a:off x="3550350" y="95760"/>
            <a:ext cx="1226185" cy="3384428"/>
          </a:xfrm>
          <a:prstGeom prst="rect">
            <a:avLst/>
          </a:prstGeom>
          <a:noFill/>
          <a:ln>
            <a:noFill/>
          </a:ln>
        </p:spPr>
      </p:pic>
      <p:sp>
        <p:nvSpPr>
          <p:cNvPr id="6" name="Marcador de contenido 2"/>
          <p:cNvSpPr>
            <a:spLocks noGrp="1"/>
          </p:cNvSpPr>
          <p:nvPr>
            <p:ph idx="1" hasCustomPrompt="1"/>
          </p:nvPr>
        </p:nvSpPr>
        <p:spPr>
          <a:xfrm>
            <a:off x="312420" y="1467850"/>
            <a:ext cx="3390004" cy="3261314"/>
          </a:xfrm>
        </p:spPr>
        <p:txBody>
          <a:bodyPr/>
          <a:lstStyle>
            <a:lvl1pPr>
              <a:defRPr sz="1200" b="1">
                <a:latin typeface="Montserrat" panose="00000500000000000000" pitchFamily="2" charset="0"/>
              </a:defRPr>
            </a:lvl1pPr>
            <a:lvl2pPr>
              <a:defRPr sz="1200" b="1">
                <a:solidFill>
                  <a:srgbClr val="96C11E"/>
                </a:solidFill>
              </a:defRPr>
            </a:lvl2pPr>
            <a:lvl3pPr>
              <a:defRPr sz="1100">
                <a:solidFill>
                  <a:srgbClr val="96C11E"/>
                </a:solidFill>
              </a:defRPr>
            </a:lvl3pPr>
            <a:lvl4pPr>
              <a:defRPr sz="1100" b="1">
                <a:solidFill>
                  <a:schemeClr val="tx1">
                    <a:lumMod val="65000"/>
                    <a:lumOff val="35000"/>
                  </a:schemeClr>
                </a:solidFill>
              </a:defRPr>
            </a:lvl4pPr>
            <a:lvl5pPr>
              <a:defRPr sz="1050" b="0">
                <a:solidFill>
                  <a:schemeClr val="tx1">
                    <a:lumMod val="65000"/>
                    <a:lumOff val="35000"/>
                  </a:schemeClr>
                </a:solidFill>
              </a:defRPr>
            </a:lvl5pPr>
            <a:lvl6pPr>
              <a:defRPr sz="1500"/>
            </a:lvl6pPr>
            <a:lvl7pPr>
              <a:defRPr sz="1500"/>
            </a:lvl7pPr>
            <a:lvl8pPr>
              <a:defRPr sz="1500"/>
            </a:lvl8pPr>
            <a:lvl9pPr>
              <a:defRPr sz="15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9" name="Marcador de contenido 2"/>
          <p:cNvSpPr>
            <a:spLocks noGrp="1"/>
          </p:cNvSpPr>
          <p:nvPr>
            <p:ph sz="half" idx="11" hasCustomPrompt="1"/>
          </p:nvPr>
        </p:nvSpPr>
        <p:spPr>
          <a:xfrm>
            <a:off x="4627245" y="1467851"/>
            <a:ext cx="4246693" cy="406670"/>
          </a:xfrm>
        </p:spPr>
        <p:txBody>
          <a:bodyPr/>
          <a:lstStyle>
            <a:lvl1pPr marL="0" indent="0">
              <a:buNone/>
              <a:defRPr lang="es-ES" b="1" dirty="0" smtClean="0"/>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0" name="Marcador de contenido 2"/>
          <p:cNvSpPr>
            <a:spLocks noGrp="1"/>
          </p:cNvSpPr>
          <p:nvPr>
            <p:ph sz="half" idx="12"/>
          </p:nvPr>
        </p:nvSpPr>
        <p:spPr>
          <a:xfrm>
            <a:off x="4627245" y="1947911"/>
            <a:ext cx="4246693" cy="406670"/>
          </a:xfrm>
        </p:spPr>
        <p:txBody>
          <a:bodyPr/>
          <a:lstStyle>
            <a:lvl1pPr marL="0" indent="0">
              <a:buNone/>
              <a:defRPr lang="es-ES" b="0" dirty="0" smtClean="0">
                <a:solidFill>
                  <a:srgbClr val="96C11E"/>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1" name="Marcador de contenido 2"/>
          <p:cNvSpPr>
            <a:spLocks noGrp="1"/>
          </p:cNvSpPr>
          <p:nvPr>
            <p:ph sz="half" idx="13" hasCustomPrompt="1"/>
          </p:nvPr>
        </p:nvSpPr>
        <p:spPr>
          <a:xfrm>
            <a:off x="4627245" y="2470857"/>
            <a:ext cx="4246693" cy="406670"/>
          </a:xfrm>
        </p:spPr>
        <p:txBody>
          <a:bodyPr>
            <a:noAutofit/>
          </a:bodyPr>
          <a:lstStyle>
            <a:lvl1pPr marL="0" indent="0">
              <a:buNone/>
              <a:defRPr lang="es-ES" sz="1100" b="0" dirty="0" smtClean="0">
                <a:solidFill>
                  <a:srgbClr val="96C11E"/>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2" name="Marcador de contenido 2"/>
          <p:cNvSpPr>
            <a:spLocks noGrp="1"/>
          </p:cNvSpPr>
          <p:nvPr>
            <p:ph sz="half" idx="14"/>
          </p:nvPr>
        </p:nvSpPr>
        <p:spPr>
          <a:xfrm>
            <a:off x="4627245" y="2975522"/>
            <a:ext cx="4246693"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3" name="Marcador de contenido 2"/>
          <p:cNvSpPr>
            <a:spLocks noGrp="1"/>
          </p:cNvSpPr>
          <p:nvPr>
            <p:ph sz="half" idx="15"/>
          </p:nvPr>
        </p:nvSpPr>
        <p:spPr>
          <a:xfrm>
            <a:off x="4627245" y="3536317"/>
            <a:ext cx="4246693" cy="406670"/>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6" name="Marcador de fecha 3"/>
          <p:cNvSpPr>
            <a:spLocks noGrp="1"/>
          </p:cNvSpPr>
          <p:nvPr>
            <p:ph type="dt" sz="half" idx="2"/>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28/11/2021</a:t>
            </a:fld>
            <a:endParaRPr lang="es-ES" dirty="0"/>
          </a:p>
        </p:txBody>
      </p:sp>
      <p:sp>
        <p:nvSpPr>
          <p:cNvPr id="17"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3343695992"/>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339090" y="624840"/>
            <a:ext cx="8534848" cy="605075"/>
          </a:xfrm>
        </p:spPr>
        <p:txBody>
          <a:bodyPr/>
          <a:lstStyle/>
          <a:p>
            <a:r>
              <a:rPr lang="es-ES" dirty="0"/>
              <a:t>Haga clic para modificar el estilo de título del patrón</a:t>
            </a:r>
          </a:p>
        </p:txBody>
      </p:sp>
      <p:sp>
        <p:nvSpPr>
          <p:cNvPr id="3" name="Marcador de contenido 2"/>
          <p:cNvSpPr>
            <a:spLocks noGrp="1"/>
          </p:cNvSpPr>
          <p:nvPr>
            <p:ph idx="1"/>
          </p:nvPr>
        </p:nvSpPr>
        <p:spPr>
          <a:xfrm>
            <a:off x="339090" y="1503759"/>
            <a:ext cx="8534848" cy="326350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Google Shape;188;p13"/>
          <p:cNvSpPr/>
          <p:nvPr userDrawn="1"/>
        </p:nvSpPr>
        <p:spPr>
          <a:xfrm>
            <a:off x="0" y="4873367"/>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Google Shape;189;p13"/>
          <p:cNvPicPr preferRelativeResize="0"/>
          <p:nvPr userDrawn="1"/>
        </p:nvPicPr>
        <p:blipFill>
          <a:blip r:embed="rId2">
            <a:alphaModFix/>
          </a:blip>
          <a:stretch>
            <a:fillRect/>
          </a:stretch>
        </p:blipFill>
        <p:spPr>
          <a:xfrm>
            <a:off x="206502" y="1080877"/>
            <a:ext cx="265175" cy="237075"/>
          </a:xfrm>
          <a:prstGeom prst="rect">
            <a:avLst/>
          </a:prstGeom>
          <a:noFill/>
          <a:ln>
            <a:noFill/>
          </a:ln>
        </p:spPr>
      </p:pic>
      <p:sp>
        <p:nvSpPr>
          <p:cNvPr id="14" name="Marcador de fecha 3"/>
          <p:cNvSpPr>
            <a:spLocks noGrp="1"/>
          </p:cNvSpPr>
          <p:nvPr>
            <p:ph type="dt" sz="half" idx="2"/>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28/11/2021</a:t>
            </a:fld>
            <a:endParaRPr lang="es-ES" dirty="0"/>
          </a:p>
        </p:txBody>
      </p:sp>
      <p:sp>
        <p:nvSpPr>
          <p:cNvPr id="15"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pic>
        <p:nvPicPr>
          <p:cNvPr id="17" name="Google Shape;172;p12"/>
          <p:cNvPicPr preferRelativeResize="0"/>
          <p:nvPr userDrawn="1"/>
        </p:nvPicPr>
        <p:blipFill>
          <a:blip r:embed="rId3">
            <a:alphaModFix/>
          </a:blip>
          <a:stretch>
            <a:fillRect/>
          </a:stretch>
        </p:blipFill>
        <p:spPr>
          <a:xfrm>
            <a:off x="8629530" y="91433"/>
            <a:ext cx="199461" cy="212040"/>
          </a:xfrm>
          <a:prstGeom prst="rect">
            <a:avLst/>
          </a:prstGeom>
          <a:noFill/>
          <a:ln>
            <a:noFill/>
          </a:ln>
        </p:spPr>
      </p:pic>
    </p:spTree>
    <p:extLst>
      <p:ext uri="{BB962C8B-B14F-4D97-AF65-F5344CB8AC3E}">
        <p14:creationId xmlns:p14="http://schemas.microsoft.com/office/powerpoint/2010/main" val="468113657"/>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ítulo y objetos 2">
    <p:spTree>
      <p:nvGrpSpPr>
        <p:cNvPr id="1" name=""/>
        <p:cNvGrpSpPr/>
        <p:nvPr/>
      </p:nvGrpSpPr>
      <p:grpSpPr>
        <a:xfrm>
          <a:off x="0" y="0"/>
          <a:ext cx="0" cy="0"/>
          <a:chOff x="0" y="0"/>
          <a:chExt cx="0" cy="0"/>
        </a:xfrm>
      </p:grpSpPr>
      <p:sp>
        <p:nvSpPr>
          <p:cNvPr id="2" name="Título 1"/>
          <p:cNvSpPr>
            <a:spLocks noGrp="1"/>
          </p:cNvSpPr>
          <p:nvPr>
            <p:ph type="title"/>
          </p:nvPr>
        </p:nvSpPr>
        <p:spPr>
          <a:xfrm>
            <a:off x="645851" y="444891"/>
            <a:ext cx="7930655" cy="605075"/>
          </a:xfrm>
        </p:spPr>
        <p:txBody>
          <a:bodyPr>
            <a:normAutofit/>
          </a:bodyPr>
          <a:lstStyle>
            <a:lvl1pPr>
              <a:defRPr sz="1400" b="1">
                <a:solidFill>
                  <a:srgbClr val="96C11E"/>
                </a:solidFill>
              </a:defRPr>
            </a:lvl1pPr>
          </a:lstStyle>
          <a:p>
            <a:r>
              <a:rPr lang="es-ES" dirty="0"/>
              <a:t>Haga clic para modificar el estilo de título del patrón</a:t>
            </a:r>
          </a:p>
        </p:txBody>
      </p:sp>
      <p:sp>
        <p:nvSpPr>
          <p:cNvPr id="7" name="Google Shape;188;p13"/>
          <p:cNvSpPr/>
          <p:nvPr userDrawn="1"/>
        </p:nvSpPr>
        <p:spPr>
          <a:xfrm>
            <a:off x="0" y="4873367"/>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 name="Google Shape;205;p14"/>
          <p:cNvPicPr preferRelativeResize="0"/>
          <p:nvPr userDrawn="1"/>
        </p:nvPicPr>
        <p:blipFill>
          <a:blip r:embed="rId2">
            <a:alphaModFix/>
          </a:blip>
          <a:stretch>
            <a:fillRect/>
          </a:stretch>
        </p:blipFill>
        <p:spPr>
          <a:xfrm>
            <a:off x="512280" y="628892"/>
            <a:ext cx="265175" cy="237075"/>
          </a:xfrm>
          <a:prstGeom prst="rect">
            <a:avLst/>
          </a:prstGeom>
          <a:noFill/>
          <a:ln>
            <a:noFill/>
          </a:ln>
        </p:spPr>
      </p:pic>
      <p:sp>
        <p:nvSpPr>
          <p:cNvPr id="18" name="Marcador de contenido 2"/>
          <p:cNvSpPr>
            <a:spLocks noGrp="1"/>
          </p:cNvSpPr>
          <p:nvPr>
            <p:ph sz="half" idx="13" hasCustomPrompt="1"/>
          </p:nvPr>
        </p:nvSpPr>
        <p:spPr>
          <a:xfrm>
            <a:off x="418554" y="3524537"/>
            <a:ext cx="8246173" cy="406670"/>
          </a:xfrm>
        </p:spPr>
        <p:txBody>
          <a:bodyPr>
            <a:noAutofit/>
          </a:bodyPr>
          <a:lstStyle>
            <a:lvl1pPr marL="0" indent="0">
              <a:buNone/>
              <a:defRPr lang="es-ES" sz="1100" b="0" dirty="0" smtClean="0">
                <a:solidFill>
                  <a:srgbClr val="96C11E"/>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9" name="Marcador de contenido 2"/>
          <p:cNvSpPr>
            <a:spLocks noGrp="1"/>
          </p:cNvSpPr>
          <p:nvPr>
            <p:ph sz="half" idx="14"/>
          </p:nvPr>
        </p:nvSpPr>
        <p:spPr>
          <a:xfrm>
            <a:off x="418554" y="1143344"/>
            <a:ext cx="8246173" cy="931748"/>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0" name="Marcador de contenido 2"/>
          <p:cNvSpPr>
            <a:spLocks noGrp="1"/>
          </p:cNvSpPr>
          <p:nvPr>
            <p:ph sz="half" idx="15"/>
          </p:nvPr>
        </p:nvSpPr>
        <p:spPr>
          <a:xfrm>
            <a:off x="418554" y="2150983"/>
            <a:ext cx="8246173" cy="840566"/>
          </a:xfrm>
        </p:spPr>
        <p:txBody>
          <a:bodyPr>
            <a:noAutofit/>
          </a:bodyPr>
          <a:lstStyle>
            <a:lvl1pPr marL="0" indent="0">
              <a:buNone/>
              <a:defRPr lang="es-ES" sz="1050" b="0" dirty="0" smtClean="0">
                <a:solidFill>
                  <a:schemeClr val="tx1">
                    <a:lumMod val="50000"/>
                    <a:lumOff val="50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1" name="Marcador de contenido 2"/>
          <p:cNvSpPr>
            <a:spLocks noGrp="1"/>
          </p:cNvSpPr>
          <p:nvPr>
            <p:ph sz="half" idx="16"/>
          </p:nvPr>
        </p:nvSpPr>
        <p:spPr>
          <a:xfrm>
            <a:off x="418554" y="3067440"/>
            <a:ext cx="8246173"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pic>
        <p:nvPicPr>
          <p:cNvPr id="22" name="Imagen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931207"/>
            <a:ext cx="1884996" cy="836056"/>
          </a:xfrm>
          <a:prstGeom prst="rect">
            <a:avLst/>
          </a:prstGeom>
        </p:spPr>
      </p:pic>
      <p:sp>
        <p:nvSpPr>
          <p:cNvPr id="13" name="Marcador de fecha 3"/>
          <p:cNvSpPr>
            <a:spLocks noGrp="1"/>
          </p:cNvSpPr>
          <p:nvPr>
            <p:ph type="dt" sz="half" idx="2"/>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28/11/2021</a:t>
            </a:fld>
            <a:endParaRPr lang="es-ES" dirty="0"/>
          </a:p>
        </p:txBody>
      </p:sp>
      <p:sp>
        <p:nvSpPr>
          <p:cNvPr id="14"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1410956278"/>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ítulo y objetos sin marcador 1">
    <p:spTree>
      <p:nvGrpSpPr>
        <p:cNvPr id="1" name=""/>
        <p:cNvGrpSpPr/>
        <p:nvPr/>
      </p:nvGrpSpPr>
      <p:grpSpPr>
        <a:xfrm>
          <a:off x="0" y="0"/>
          <a:ext cx="0" cy="0"/>
          <a:chOff x="0" y="0"/>
          <a:chExt cx="0" cy="0"/>
        </a:xfrm>
      </p:grpSpPr>
      <p:sp>
        <p:nvSpPr>
          <p:cNvPr id="2" name="Título 1"/>
          <p:cNvSpPr>
            <a:spLocks noGrp="1"/>
          </p:cNvSpPr>
          <p:nvPr>
            <p:ph type="title"/>
          </p:nvPr>
        </p:nvSpPr>
        <p:spPr>
          <a:xfrm>
            <a:off x="1277181" y="444891"/>
            <a:ext cx="7299326" cy="605075"/>
          </a:xfrm>
        </p:spPr>
        <p:txBody>
          <a:bodyPr>
            <a:normAutofit/>
          </a:bodyPr>
          <a:lstStyle>
            <a:lvl1pPr>
              <a:defRPr sz="1400" b="1">
                <a:solidFill>
                  <a:srgbClr val="96C11E"/>
                </a:solidFill>
              </a:defRPr>
            </a:lvl1pPr>
          </a:lstStyle>
          <a:p>
            <a:r>
              <a:rPr lang="es-ES" dirty="0"/>
              <a:t>Haga clic para modificar el estilo de título del patrón</a:t>
            </a:r>
          </a:p>
        </p:txBody>
      </p:sp>
      <p:sp>
        <p:nvSpPr>
          <p:cNvPr id="7" name="Google Shape;188;p13"/>
          <p:cNvSpPr/>
          <p:nvPr userDrawn="1"/>
        </p:nvSpPr>
        <p:spPr>
          <a:xfrm>
            <a:off x="0" y="4873367"/>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Marcador de contenido 2"/>
          <p:cNvSpPr>
            <a:spLocks noGrp="1"/>
          </p:cNvSpPr>
          <p:nvPr>
            <p:ph sz="half" idx="13" hasCustomPrompt="1"/>
          </p:nvPr>
        </p:nvSpPr>
        <p:spPr>
          <a:xfrm>
            <a:off x="1286466" y="3524537"/>
            <a:ext cx="7378261" cy="406670"/>
          </a:xfrm>
        </p:spPr>
        <p:txBody>
          <a:bodyPr>
            <a:noAutofit/>
          </a:bodyPr>
          <a:lstStyle>
            <a:lvl1pPr marL="0" indent="0">
              <a:buNone/>
              <a:defRPr lang="es-ES" sz="1100" b="0" dirty="0" smtClean="0">
                <a:solidFill>
                  <a:srgbClr val="96C11E"/>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9" name="Marcador de contenido 2"/>
          <p:cNvSpPr>
            <a:spLocks noGrp="1"/>
          </p:cNvSpPr>
          <p:nvPr>
            <p:ph sz="half" idx="14"/>
          </p:nvPr>
        </p:nvSpPr>
        <p:spPr>
          <a:xfrm>
            <a:off x="1286466" y="1143344"/>
            <a:ext cx="7378261" cy="931748"/>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0" name="Marcador de contenido 2"/>
          <p:cNvSpPr>
            <a:spLocks noGrp="1"/>
          </p:cNvSpPr>
          <p:nvPr>
            <p:ph sz="half" idx="15"/>
          </p:nvPr>
        </p:nvSpPr>
        <p:spPr>
          <a:xfrm>
            <a:off x="1286466" y="2150983"/>
            <a:ext cx="7378261" cy="840566"/>
          </a:xfrm>
        </p:spPr>
        <p:txBody>
          <a:bodyPr>
            <a:noAutofit/>
          </a:bodyPr>
          <a:lstStyle>
            <a:lvl1pPr marL="0" indent="0">
              <a:buNone/>
              <a:defRPr lang="es-ES" sz="1050" b="0" dirty="0" smtClean="0">
                <a:solidFill>
                  <a:schemeClr val="tx1">
                    <a:lumMod val="50000"/>
                    <a:lumOff val="50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1" name="Marcador de contenido 2"/>
          <p:cNvSpPr>
            <a:spLocks noGrp="1"/>
          </p:cNvSpPr>
          <p:nvPr>
            <p:ph sz="half" idx="16"/>
          </p:nvPr>
        </p:nvSpPr>
        <p:spPr>
          <a:xfrm>
            <a:off x="1286466" y="3067440"/>
            <a:ext cx="7378261"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3" name="Marcador de fecha 3"/>
          <p:cNvSpPr>
            <a:spLocks noGrp="1"/>
          </p:cNvSpPr>
          <p:nvPr>
            <p:ph type="dt" sz="half" idx="2"/>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28/11/2021</a:t>
            </a:fld>
            <a:endParaRPr lang="es-ES" dirty="0"/>
          </a:p>
        </p:txBody>
      </p:sp>
      <p:sp>
        <p:nvSpPr>
          <p:cNvPr id="14"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pic>
        <p:nvPicPr>
          <p:cNvPr id="12" name="Imagen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7869"/>
            <a:ext cx="1076325" cy="4048125"/>
          </a:xfrm>
          <a:prstGeom prst="rect">
            <a:avLst/>
          </a:prstGeom>
        </p:spPr>
      </p:pic>
    </p:spTree>
    <p:extLst>
      <p:ext uri="{BB962C8B-B14F-4D97-AF65-F5344CB8AC3E}">
        <p14:creationId xmlns:p14="http://schemas.microsoft.com/office/powerpoint/2010/main" val="1727791859"/>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ítulo y objetos sin marcador 2 ">
    <p:spTree>
      <p:nvGrpSpPr>
        <p:cNvPr id="1" name=""/>
        <p:cNvGrpSpPr/>
        <p:nvPr/>
      </p:nvGrpSpPr>
      <p:grpSpPr>
        <a:xfrm>
          <a:off x="0" y="0"/>
          <a:ext cx="0" cy="0"/>
          <a:chOff x="0" y="0"/>
          <a:chExt cx="0" cy="0"/>
        </a:xfrm>
      </p:grpSpPr>
      <p:sp>
        <p:nvSpPr>
          <p:cNvPr id="2" name="Título 1"/>
          <p:cNvSpPr>
            <a:spLocks noGrp="1"/>
          </p:cNvSpPr>
          <p:nvPr>
            <p:ph type="title"/>
          </p:nvPr>
        </p:nvSpPr>
        <p:spPr>
          <a:xfrm>
            <a:off x="1277181" y="444891"/>
            <a:ext cx="7299326" cy="605075"/>
          </a:xfrm>
        </p:spPr>
        <p:txBody>
          <a:bodyPr>
            <a:normAutofit/>
          </a:bodyPr>
          <a:lstStyle>
            <a:lvl1pPr>
              <a:defRPr sz="1400" b="1">
                <a:solidFill>
                  <a:srgbClr val="96C11E"/>
                </a:solidFill>
              </a:defRPr>
            </a:lvl1pPr>
          </a:lstStyle>
          <a:p>
            <a:r>
              <a:rPr lang="es-ES" dirty="0"/>
              <a:t>Haga clic para modificar el estilo de título del patrón</a:t>
            </a:r>
          </a:p>
        </p:txBody>
      </p:sp>
      <p:sp>
        <p:nvSpPr>
          <p:cNvPr id="7" name="Google Shape;188;p13"/>
          <p:cNvSpPr/>
          <p:nvPr userDrawn="1"/>
        </p:nvSpPr>
        <p:spPr>
          <a:xfrm>
            <a:off x="0" y="4873367"/>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Marcador de contenido 2"/>
          <p:cNvSpPr>
            <a:spLocks noGrp="1"/>
          </p:cNvSpPr>
          <p:nvPr>
            <p:ph sz="half" idx="13" hasCustomPrompt="1"/>
          </p:nvPr>
        </p:nvSpPr>
        <p:spPr>
          <a:xfrm>
            <a:off x="1286466" y="3524537"/>
            <a:ext cx="7378261" cy="406670"/>
          </a:xfrm>
        </p:spPr>
        <p:txBody>
          <a:bodyPr>
            <a:noAutofit/>
          </a:bodyPr>
          <a:lstStyle>
            <a:lvl1pPr marL="0" indent="0">
              <a:buNone/>
              <a:defRPr lang="es-ES" sz="1100" b="0" dirty="0" smtClean="0">
                <a:solidFill>
                  <a:srgbClr val="96C11E"/>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9" name="Marcador de contenido 2"/>
          <p:cNvSpPr>
            <a:spLocks noGrp="1"/>
          </p:cNvSpPr>
          <p:nvPr>
            <p:ph sz="half" idx="14"/>
          </p:nvPr>
        </p:nvSpPr>
        <p:spPr>
          <a:xfrm>
            <a:off x="1286466" y="1143344"/>
            <a:ext cx="7378261" cy="931748"/>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0" name="Marcador de contenido 2"/>
          <p:cNvSpPr>
            <a:spLocks noGrp="1"/>
          </p:cNvSpPr>
          <p:nvPr>
            <p:ph sz="half" idx="15"/>
          </p:nvPr>
        </p:nvSpPr>
        <p:spPr>
          <a:xfrm>
            <a:off x="1286466" y="2150983"/>
            <a:ext cx="7378261" cy="840566"/>
          </a:xfrm>
        </p:spPr>
        <p:txBody>
          <a:bodyPr>
            <a:noAutofit/>
          </a:bodyPr>
          <a:lstStyle>
            <a:lvl1pPr marL="0" indent="0">
              <a:buNone/>
              <a:defRPr lang="es-ES" sz="1050" b="0" dirty="0" smtClean="0">
                <a:solidFill>
                  <a:schemeClr val="tx1">
                    <a:lumMod val="50000"/>
                    <a:lumOff val="50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1" name="Marcador de contenido 2"/>
          <p:cNvSpPr>
            <a:spLocks noGrp="1"/>
          </p:cNvSpPr>
          <p:nvPr>
            <p:ph sz="half" idx="16"/>
          </p:nvPr>
        </p:nvSpPr>
        <p:spPr>
          <a:xfrm>
            <a:off x="1286466" y="3067440"/>
            <a:ext cx="7378261"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3" name="Marcador de fecha 3"/>
          <p:cNvSpPr>
            <a:spLocks noGrp="1"/>
          </p:cNvSpPr>
          <p:nvPr>
            <p:ph type="dt" sz="half" idx="2"/>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28/11/2021</a:t>
            </a:fld>
            <a:endParaRPr lang="es-ES" dirty="0"/>
          </a:p>
        </p:txBody>
      </p:sp>
      <p:sp>
        <p:nvSpPr>
          <p:cNvPr id="14"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pic>
        <p:nvPicPr>
          <p:cNvPr id="11" name="Imagen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612" y="503544"/>
            <a:ext cx="1076325" cy="4048125"/>
          </a:xfrm>
          <a:prstGeom prst="rect">
            <a:avLst/>
          </a:prstGeom>
        </p:spPr>
      </p:pic>
    </p:spTree>
    <p:extLst>
      <p:ext uri="{BB962C8B-B14F-4D97-AF65-F5344CB8AC3E}">
        <p14:creationId xmlns:p14="http://schemas.microsoft.com/office/powerpoint/2010/main" val="3216856650"/>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ítulo y objetos sin marcador 2 ELIMINAR">
    <p:spTree>
      <p:nvGrpSpPr>
        <p:cNvPr id="1" name=""/>
        <p:cNvGrpSpPr/>
        <p:nvPr/>
      </p:nvGrpSpPr>
      <p:grpSpPr>
        <a:xfrm>
          <a:off x="0" y="0"/>
          <a:ext cx="0" cy="0"/>
          <a:chOff x="0" y="0"/>
          <a:chExt cx="0" cy="0"/>
        </a:xfrm>
      </p:grpSpPr>
      <p:sp>
        <p:nvSpPr>
          <p:cNvPr id="2" name="Título 1"/>
          <p:cNvSpPr>
            <a:spLocks noGrp="1"/>
          </p:cNvSpPr>
          <p:nvPr>
            <p:ph type="title"/>
          </p:nvPr>
        </p:nvSpPr>
        <p:spPr>
          <a:xfrm>
            <a:off x="1539207" y="444891"/>
            <a:ext cx="7037299" cy="605075"/>
          </a:xfrm>
        </p:spPr>
        <p:txBody>
          <a:bodyPr>
            <a:normAutofit/>
          </a:bodyPr>
          <a:lstStyle>
            <a:lvl1pPr>
              <a:defRPr sz="1400" b="1">
                <a:solidFill>
                  <a:srgbClr val="96C11E"/>
                </a:solidFill>
              </a:defRPr>
            </a:lvl1pPr>
          </a:lstStyle>
          <a:p>
            <a:r>
              <a:rPr lang="es-ES" dirty="0"/>
              <a:t>Haga clic para modificar el estilo de título del patrón</a:t>
            </a:r>
          </a:p>
        </p:txBody>
      </p:sp>
      <p:sp>
        <p:nvSpPr>
          <p:cNvPr id="7" name="Google Shape;188;p13"/>
          <p:cNvSpPr/>
          <p:nvPr userDrawn="1"/>
        </p:nvSpPr>
        <p:spPr>
          <a:xfrm>
            <a:off x="0" y="4873367"/>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Marcador de contenido 2"/>
          <p:cNvSpPr>
            <a:spLocks noGrp="1"/>
          </p:cNvSpPr>
          <p:nvPr>
            <p:ph sz="half" idx="13" hasCustomPrompt="1"/>
          </p:nvPr>
        </p:nvSpPr>
        <p:spPr>
          <a:xfrm>
            <a:off x="1551327" y="3524537"/>
            <a:ext cx="7113400" cy="406670"/>
          </a:xfrm>
        </p:spPr>
        <p:txBody>
          <a:bodyPr>
            <a:noAutofit/>
          </a:bodyPr>
          <a:lstStyle>
            <a:lvl1pPr marL="0" indent="0">
              <a:buNone/>
              <a:defRPr lang="es-ES" sz="1100" b="0" dirty="0" smtClean="0">
                <a:solidFill>
                  <a:srgbClr val="96C11E"/>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9" name="Marcador de contenido 2"/>
          <p:cNvSpPr>
            <a:spLocks noGrp="1"/>
          </p:cNvSpPr>
          <p:nvPr>
            <p:ph sz="half" idx="14"/>
          </p:nvPr>
        </p:nvSpPr>
        <p:spPr>
          <a:xfrm>
            <a:off x="1551327" y="1143344"/>
            <a:ext cx="7113400" cy="931748"/>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0" name="Marcador de contenido 2"/>
          <p:cNvSpPr>
            <a:spLocks noGrp="1"/>
          </p:cNvSpPr>
          <p:nvPr>
            <p:ph sz="half" idx="15"/>
          </p:nvPr>
        </p:nvSpPr>
        <p:spPr>
          <a:xfrm>
            <a:off x="1551327" y="2150983"/>
            <a:ext cx="7113400" cy="840566"/>
          </a:xfrm>
        </p:spPr>
        <p:txBody>
          <a:bodyPr>
            <a:noAutofit/>
          </a:bodyPr>
          <a:lstStyle>
            <a:lvl1pPr marL="0" indent="0">
              <a:buNone/>
              <a:defRPr lang="es-ES" sz="1050" b="0" dirty="0" smtClean="0">
                <a:solidFill>
                  <a:schemeClr val="tx1">
                    <a:lumMod val="50000"/>
                    <a:lumOff val="50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1" name="Marcador de contenido 2"/>
          <p:cNvSpPr>
            <a:spLocks noGrp="1"/>
          </p:cNvSpPr>
          <p:nvPr>
            <p:ph sz="half" idx="16"/>
          </p:nvPr>
        </p:nvSpPr>
        <p:spPr>
          <a:xfrm>
            <a:off x="1551327" y="3067440"/>
            <a:ext cx="7113400"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3" name="Marcador de fecha 3"/>
          <p:cNvSpPr>
            <a:spLocks noGrp="1"/>
          </p:cNvSpPr>
          <p:nvPr>
            <p:ph type="dt" sz="half" idx="2"/>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28/11/2021</a:t>
            </a:fld>
            <a:endParaRPr lang="es-ES" dirty="0"/>
          </a:p>
        </p:txBody>
      </p:sp>
      <p:sp>
        <p:nvSpPr>
          <p:cNvPr id="14"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pic>
        <p:nvPicPr>
          <p:cNvPr id="11" name="Google Shape;187;p13"/>
          <p:cNvPicPr preferRelativeResize="0"/>
          <p:nvPr userDrawn="1"/>
        </p:nvPicPr>
        <p:blipFill rotWithShape="1">
          <a:blip r:embed="rId2">
            <a:alphaModFix/>
          </a:blip>
          <a:srcRect l="20276"/>
          <a:stretch/>
        </p:blipFill>
        <p:spPr>
          <a:xfrm>
            <a:off x="0" y="480150"/>
            <a:ext cx="1422691" cy="3779384"/>
          </a:xfrm>
          <a:prstGeom prst="rect">
            <a:avLst/>
          </a:prstGeom>
          <a:noFill/>
          <a:ln>
            <a:noFill/>
          </a:ln>
        </p:spPr>
      </p:pic>
    </p:spTree>
    <p:extLst>
      <p:ext uri="{BB962C8B-B14F-4D97-AF65-F5344CB8AC3E}">
        <p14:creationId xmlns:p14="http://schemas.microsoft.com/office/powerpoint/2010/main" val="3706756068"/>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os Columnas">
    <p:spTree>
      <p:nvGrpSpPr>
        <p:cNvPr id="1" name=""/>
        <p:cNvGrpSpPr/>
        <p:nvPr/>
      </p:nvGrpSpPr>
      <p:grpSpPr>
        <a:xfrm>
          <a:off x="0" y="0"/>
          <a:ext cx="0" cy="0"/>
          <a:chOff x="0" y="0"/>
          <a:chExt cx="0" cy="0"/>
        </a:xfrm>
      </p:grpSpPr>
      <p:sp>
        <p:nvSpPr>
          <p:cNvPr id="2" name="Título 1"/>
          <p:cNvSpPr>
            <a:spLocks noGrp="1"/>
          </p:cNvSpPr>
          <p:nvPr>
            <p:ph type="title"/>
          </p:nvPr>
        </p:nvSpPr>
        <p:spPr>
          <a:xfrm>
            <a:off x="331470" y="588332"/>
            <a:ext cx="8454401" cy="406956"/>
          </a:xfrm>
        </p:spPr>
        <p:txBody>
          <a:bodyPr>
            <a:normAutofit/>
          </a:bodyPr>
          <a:lstStyle>
            <a:lvl1pPr>
              <a:defRPr sz="1800" b="1"/>
            </a:lvl1pPr>
          </a:lstStyle>
          <a:p>
            <a:r>
              <a:rPr lang="es-ES" dirty="0"/>
              <a:t>Haga clic para modificar el estilo de título del patrón</a:t>
            </a:r>
          </a:p>
        </p:txBody>
      </p:sp>
      <p:sp>
        <p:nvSpPr>
          <p:cNvPr id="3" name="Marcador de contenido 2"/>
          <p:cNvSpPr>
            <a:spLocks noGrp="1"/>
          </p:cNvSpPr>
          <p:nvPr>
            <p:ph idx="1"/>
          </p:nvPr>
        </p:nvSpPr>
        <p:spPr>
          <a:xfrm>
            <a:off x="331470" y="1080564"/>
            <a:ext cx="4194810" cy="3521915"/>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7" name="Google Shape;188;p13"/>
          <p:cNvSpPr/>
          <p:nvPr userDrawn="1"/>
        </p:nvSpPr>
        <p:spPr>
          <a:xfrm>
            <a:off x="0" y="4873367"/>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Google Shape;189;p13"/>
          <p:cNvPicPr preferRelativeResize="0"/>
          <p:nvPr userDrawn="1"/>
        </p:nvPicPr>
        <p:blipFill>
          <a:blip r:embed="rId2">
            <a:alphaModFix/>
          </a:blip>
          <a:stretch>
            <a:fillRect/>
          </a:stretch>
        </p:blipFill>
        <p:spPr>
          <a:xfrm>
            <a:off x="198882" y="673609"/>
            <a:ext cx="265175" cy="237075"/>
          </a:xfrm>
          <a:prstGeom prst="rect">
            <a:avLst/>
          </a:prstGeom>
          <a:noFill/>
          <a:ln>
            <a:noFill/>
          </a:ln>
        </p:spPr>
      </p:pic>
      <p:sp>
        <p:nvSpPr>
          <p:cNvPr id="16" name="Marcador de contenido 2"/>
          <p:cNvSpPr>
            <a:spLocks noGrp="1"/>
          </p:cNvSpPr>
          <p:nvPr>
            <p:ph idx="13"/>
          </p:nvPr>
        </p:nvSpPr>
        <p:spPr>
          <a:xfrm>
            <a:off x="4762500" y="1080564"/>
            <a:ext cx="4111438" cy="3521915"/>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11" name="Marcador de fecha 3"/>
          <p:cNvSpPr>
            <a:spLocks noGrp="1"/>
          </p:cNvSpPr>
          <p:nvPr>
            <p:ph type="dt" sz="half" idx="2"/>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28/11/2021</a:t>
            </a:fld>
            <a:endParaRPr lang="es-ES" dirty="0"/>
          </a:p>
        </p:txBody>
      </p:sp>
      <p:sp>
        <p:nvSpPr>
          <p:cNvPr id="14"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120884519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339090" y="624840"/>
            <a:ext cx="8534848" cy="605075"/>
          </a:xfrm>
        </p:spPr>
        <p:txBody>
          <a:bodyPr/>
          <a:lstStyle/>
          <a:p>
            <a:r>
              <a:rPr lang="es-MX"/>
              <a:t>Haz clic para modificar el estilo de título del patrón</a:t>
            </a:r>
            <a:endParaRPr lang="es-ES" dirty="0"/>
          </a:p>
        </p:txBody>
      </p:sp>
      <p:sp>
        <p:nvSpPr>
          <p:cNvPr id="3" name="Marcador de contenido 2"/>
          <p:cNvSpPr>
            <a:spLocks noGrp="1"/>
          </p:cNvSpPr>
          <p:nvPr>
            <p:ph idx="1"/>
          </p:nvPr>
        </p:nvSpPr>
        <p:spPr>
          <a:xfrm>
            <a:off x="339090" y="1503759"/>
            <a:ext cx="8534848" cy="3263504"/>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
          </a:p>
        </p:txBody>
      </p:sp>
      <p:sp>
        <p:nvSpPr>
          <p:cNvPr id="7" name="Google Shape;188;p13"/>
          <p:cNvSpPr/>
          <p:nvPr userDrawn="1"/>
        </p:nvSpPr>
        <p:spPr>
          <a:xfrm>
            <a:off x="0" y="4873367"/>
            <a:ext cx="134100" cy="1167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Google Shape;189;p13"/>
          <p:cNvPicPr preferRelativeResize="0"/>
          <p:nvPr userDrawn="1"/>
        </p:nvPicPr>
        <p:blipFill>
          <a:blip r:embed="rId2">
            <a:alphaModFix/>
          </a:blip>
          <a:stretch>
            <a:fillRect/>
          </a:stretch>
        </p:blipFill>
        <p:spPr>
          <a:xfrm>
            <a:off x="206502" y="1080877"/>
            <a:ext cx="265175" cy="237075"/>
          </a:xfrm>
          <a:prstGeom prst="rect">
            <a:avLst/>
          </a:prstGeom>
          <a:noFill/>
          <a:ln>
            <a:noFill/>
          </a:ln>
        </p:spPr>
      </p:pic>
      <p:sp>
        <p:nvSpPr>
          <p:cNvPr id="14" name="Marcador de fecha 3"/>
          <p:cNvSpPr>
            <a:spLocks noGrp="1"/>
          </p:cNvSpPr>
          <p:nvPr>
            <p:ph type="dt" sz="half" idx="2"/>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28/11/2021</a:t>
            </a:fld>
            <a:endParaRPr lang="es-ES" dirty="0"/>
          </a:p>
        </p:txBody>
      </p:sp>
      <p:sp>
        <p:nvSpPr>
          <p:cNvPr id="15"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273697659"/>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atro Columnas">
    <p:spTree>
      <p:nvGrpSpPr>
        <p:cNvPr id="1" name=""/>
        <p:cNvGrpSpPr/>
        <p:nvPr/>
      </p:nvGrpSpPr>
      <p:grpSpPr>
        <a:xfrm>
          <a:off x="0" y="0"/>
          <a:ext cx="0" cy="0"/>
          <a:chOff x="0" y="0"/>
          <a:chExt cx="0" cy="0"/>
        </a:xfrm>
      </p:grpSpPr>
      <p:sp>
        <p:nvSpPr>
          <p:cNvPr id="2" name="Título 1"/>
          <p:cNvSpPr>
            <a:spLocks noGrp="1"/>
          </p:cNvSpPr>
          <p:nvPr>
            <p:ph type="title"/>
          </p:nvPr>
        </p:nvSpPr>
        <p:spPr>
          <a:xfrm>
            <a:off x="389381" y="1081870"/>
            <a:ext cx="1729797" cy="1072828"/>
          </a:xfrm>
        </p:spPr>
        <p:txBody>
          <a:bodyPr anchor="t">
            <a:normAutofit/>
          </a:bodyPr>
          <a:lstStyle>
            <a:lvl1pPr algn="r">
              <a:defRPr sz="1200" b="1">
                <a:solidFill>
                  <a:srgbClr val="96C11E"/>
                </a:solidFill>
              </a:defRPr>
            </a:lvl1pPr>
          </a:lstStyle>
          <a:p>
            <a:r>
              <a:rPr lang="es-ES" dirty="0"/>
              <a:t>Haga clic para modificar el estilo de título del patrón</a:t>
            </a:r>
          </a:p>
        </p:txBody>
      </p:sp>
      <p:sp>
        <p:nvSpPr>
          <p:cNvPr id="7" name="Google Shape;188;p13"/>
          <p:cNvSpPr/>
          <p:nvPr userDrawn="1"/>
        </p:nvSpPr>
        <p:spPr>
          <a:xfrm>
            <a:off x="0" y="4873367"/>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Google Shape;189;p13"/>
          <p:cNvPicPr preferRelativeResize="0"/>
          <p:nvPr userDrawn="1"/>
        </p:nvPicPr>
        <p:blipFill>
          <a:blip r:embed="rId2">
            <a:alphaModFix/>
          </a:blip>
          <a:stretch>
            <a:fillRect/>
          </a:stretch>
        </p:blipFill>
        <p:spPr>
          <a:xfrm>
            <a:off x="389382" y="650749"/>
            <a:ext cx="265175" cy="237075"/>
          </a:xfrm>
          <a:prstGeom prst="rect">
            <a:avLst/>
          </a:prstGeom>
          <a:noFill/>
          <a:ln>
            <a:noFill/>
          </a:ln>
        </p:spPr>
      </p:pic>
      <p:sp>
        <p:nvSpPr>
          <p:cNvPr id="32" name="Marcador de texto 3"/>
          <p:cNvSpPr>
            <a:spLocks noGrp="1"/>
          </p:cNvSpPr>
          <p:nvPr>
            <p:ph type="body" sz="half" idx="2"/>
          </p:nvPr>
        </p:nvSpPr>
        <p:spPr>
          <a:xfrm>
            <a:off x="2247471" y="1383582"/>
            <a:ext cx="2151085" cy="3060621"/>
          </a:xfrm>
        </p:spPr>
        <p:txBody>
          <a:bodyPr>
            <a:normAutofit/>
          </a:bodyPr>
          <a:lstStyle>
            <a:lvl1pPr marL="0" indent="0">
              <a:buNone/>
              <a:defRPr sz="1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dirty="0"/>
              <a:t>Haga clic para modificar el estilo de texto del patrón</a:t>
            </a:r>
          </a:p>
        </p:txBody>
      </p:sp>
      <p:sp>
        <p:nvSpPr>
          <p:cNvPr id="33" name="Marcador de texto 3"/>
          <p:cNvSpPr>
            <a:spLocks noGrp="1"/>
          </p:cNvSpPr>
          <p:nvPr>
            <p:ph type="body" sz="half" idx="16"/>
          </p:nvPr>
        </p:nvSpPr>
        <p:spPr>
          <a:xfrm>
            <a:off x="4526847" y="1383582"/>
            <a:ext cx="2151085" cy="3060621"/>
          </a:xfrm>
        </p:spPr>
        <p:txBody>
          <a:bodyPr>
            <a:normAutofit/>
          </a:bodyPr>
          <a:lstStyle>
            <a:lvl1pPr marL="0" indent="0">
              <a:buNone/>
              <a:defRPr sz="1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dirty="0"/>
              <a:t>Haga clic para modificar el estilo de texto del patrón</a:t>
            </a:r>
          </a:p>
        </p:txBody>
      </p:sp>
      <p:sp>
        <p:nvSpPr>
          <p:cNvPr id="34" name="Marcador de texto 3"/>
          <p:cNvSpPr>
            <a:spLocks noGrp="1"/>
          </p:cNvSpPr>
          <p:nvPr>
            <p:ph type="body" sz="half" idx="17"/>
          </p:nvPr>
        </p:nvSpPr>
        <p:spPr>
          <a:xfrm>
            <a:off x="6806223" y="1383582"/>
            <a:ext cx="2151085" cy="3060621"/>
          </a:xfrm>
        </p:spPr>
        <p:txBody>
          <a:bodyPr>
            <a:normAutofit/>
          </a:bodyPr>
          <a:lstStyle>
            <a:lvl1pPr marL="0" indent="0">
              <a:buNone/>
              <a:defRPr sz="1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dirty="0"/>
              <a:t>Haga clic para modificar el estilo de texto del patrón</a:t>
            </a:r>
          </a:p>
        </p:txBody>
      </p:sp>
      <p:sp>
        <p:nvSpPr>
          <p:cNvPr id="35" name="Marcador de contenido 2"/>
          <p:cNvSpPr>
            <a:spLocks noGrp="1"/>
          </p:cNvSpPr>
          <p:nvPr>
            <p:ph sz="half" idx="14"/>
          </p:nvPr>
        </p:nvSpPr>
        <p:spPr>
          <a:xfrm>
            <a:off x="2247469" y="1081870"/>
            <a:ext cx="2151087" cy="301712"/>
          </a:xfrm>
        </p:spPr>
        <p:txBody>
          <a:bodyPr>
            <a:noAutofit/>
          </a:bodyPr>
          <a:lstStyle>
            <a:lvl1pPr marL="0" indent="0">
              <a:buNone/>
              <a:defRPr lang="es-ES" sz="10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36" name="Marcador de contenido 2"/>
          <p:cNvSpPr>
            <a:spLocks noGrp="1"/>
          </p:cNvSpPr>
          <p:nvPr>
            <p:ph sz="half" idx="18"/>
          </p:nvPr>
        </p:nvSpPr>
        <p:spPr>
          <a:xfrm>
            <a:off x="4526845" y="1081870"/>
            <a:ext cx="2151087" cy="301712"/>
          </a:xfrm>
        </p:spPr>
        <p:txBody>
          <a:bodyPr>
            <a:noAutofit/>
          </a:bodyPr>
          <a:lstStyle>
            <a:lvl1pPr marL="0" indent="0">
              <a:buNone/>
              <a:defRPr lang="es-ES" sz="10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37" name="Marcador de contenido 2"/>
          <p:cNvSpPr>
            <a:spLocks noGrp="1"/>
          </p:cNvSpPr>
          <p:nvPr>
            <p:ph sz="half" idx="19"/>
          </p:nvPr>
        </p:nvSpPr>
        <p:spPr>
          <a:xfrm>
            <a:off x="6806221" y="1081870"/>
            <a:ext cx="2151087" cy="301712"/>
          </a:xfrm>
        </p:spPr>
        <p:txBody>
          <a:bodyPr>
            <a:noAutofit/>
          </a:bodyPr>
          <a:lstStyle>
            <a:lvl1pPr marL="0" indent="0">
              <a:buNone/>
              <a:defRPr lang="es-ES" sz="10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4"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28/11/2021</a:t>
            </a:fld>
            <a:endParaRPr lang="es-ES" dirty="0"/>
          </a:p>
        </p:txBody>
      </p:sp>
      <p:sp>
        <p:nvSpPr>
          <p:cNvPr id="15"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pic>
        <p:nvPicPr>
          <p:cNvPr id="16" name="Google Shape;172;p12"/>
          <p:cNvPicPr preferRelativeResize="0"/>
          <p:nvPr userDrawn="1"/>
        </p:nvPicPr>
        <p:blipFill>
          <a:blip r:embed="rId3">
            <a:alphaModFix/>
          </a:blip>
          <a:stretch>
            <a:fillRect/>
          </a:stretch>
        </p:blipFill>
        <p:spPr>
          <a:xfrm>
            <a:off x="1926010" y="4829067"/>
            <a:ext cx="199461" cy="212040"/>
          </a:xfrm>
          <a:prstGeom prst="rect">
            <a:avLst/>
          </a:prstGeom>
          <a:noFill/>
          <a:ln>
            <a:noFill/>
          </a:ln>
        </p:spPr>
      </p:pic>
    </p:spTree>
    <p:extLst>
      <p:ext uri="{BB962C8B-B14F-4D97-AF65-F5344CB8AC3E}">
        <p14:creationId xmlns:p14="http://schemas.microsoft.com/office/powerpoint/2010/main" val="4258154887"/>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ítulo y objetos niveles de texto">
    <p:spTree>
      <p:nvGrpSpPr>
        <p:cNvPr id="1" name=""/>
        <p:cNvGrpSpPr/>
        <p:nvPr/>
      </p:nvGrpSpPr>
      <p:grpSpPr>
        <a:xfrm>
          <a:off x="0" y="0"/>
          <a:ext cx="0" cy="0"/>
          <a:chOff x="0" y="0"/>
          <a:chExt cx="0" cy="0"/>
        </a:xfrm>
      </p:grpSpPr>
      <p:sp>
        <p:nvSpPr>
          <p:cNvPr id="2" name="Título 1"/>
          <p:cNvSpPr>
            <a:spLocks noGrp="1"/>
          </p:cNvSpPr>
          <p:nvPr>
            <p:ph type="title"/>
          </p:nvPr>
        </p:nvSpPr>
        <p:spPr>
          <a:xfrm>
            <a:off x="335280" y="563160"/>
            <a:ext cx="8537590" cy="606861"/>
          </a:xfrm>
        </p:spPr>
        <p:txBody>
          <a:bodyPr>
            <a:normAutofit/>
          </a:bodyPr>
          <a:lstStyle>
            <a:lvl1pPr>
              <a:defRPr sz="2400"/>
            </a:lvl1pPr>
          </a:lstStyle>
          <a:p>
            <a:r>
              <a:rPr lang="es-ES" dirty="0"/>
              <a:t>Haga clic para modificar el estilo de título del patrón</a:t>
            </a:r>
          </a:p>
        </p:txBody>
      </p:sp>
      <p:sp>
        <p:nvSpPr>
          <p:cNvPr id="10" name="Marcador de contenido 2"/>
          <p:cNvSpPr>
            <a:spLocks noGrp="1"/>
          </p:cNvSpPr>
          <p:nvPr>
            <p:ph idx="13" hasCustomPrompt="1"/>
          </p:nvPr>
        </p:nvSpPr>
        <p:spPr>
          <a:xfrm>
            <a:off x="335280" y="1341120"/>
            <a:ext cx="8537848" cy="3437739"/>
          </a:xfrm>
        </p:spPr>
        <p:txBody>
          <a:bodyPr/>
          <a:lstStyle>
            <a:lvl1pPr>
              <a:defRPr sz="1200" b="1">
                <a:latin typeface="Montserrat" panose="00000500000000000000" pitchFamily="2" charset="0"/>
              </a:defRPr>
            </a:lvl1pPr>
            <a:lvl2pPr>
              <a:defRPr sz="1200" b="1">
                <a:solidFill>
                  <a:srgbClr val="96C11E"/>
                </a:solidFill>
              </a:defRPr>
            </a:lvl2pPr>
            <a:lvl3pPr>
              <a:defRPr sz="1100">
                <a:solidFill>
                  <a:srgbClr val="96C11E"/>
                </a:solidFill>
              </a:defRPr>
            </a:lvl3pPr>
            <a:lvl4pPr>
              <a:defRPr sz="1100" b="1">
                <a:solidFill>
                  <a:schemeClr val="tx1">
                    <a:lumMod val="65000"/>
                    <a:lumOff val="35000"/>
                  </a:schemeClr>
                </a:solidFill>
              </a:defRPr>
            </a:lvl4pPr>
            <a:lvl5pPr>
              <a:defRPr sz="1050" b="0">
                <a:solidFill>
                  <a:schemeClr val="tx1">
                    <a:lumMod val="65000"/>
                    <a:lumOff val="35000"/>
                  </a:schemeClr>
                </a:solidFill>
              </a:defRPr>
            </a:lvl5pPr>
            <a:lvl6pPr>
              <a:defRPr sz="1500"/>
            </a:lvl6pPr>
            <a:lvl7pPr>
              <a:defRPr sz="1500"/>
            </a:lvl7pPr>
            <a:lvl8pPr>
              <a:defRPr sz="1500"/>
            </a:lvl8pPr>
            <a:lvl9pPr>
              <a:defRPr sz="15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13" name="Google Shape;188;p13"/>
          <p:cNvSpPr/>
          <p:nvPr userDrawn="1"/>
        </p:nvSpPr>
        <p:spPr>
          <a:xfrm>
            <a:off x="0" y="4873367"/>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 name="Google Shape;189;p13"/>
          <p:cNvPicPr preferRelativeResize="0"/>
          <p:nvPr userDrawn="1"/>
        </p:nvPicPr>
        <p:blipFill>
          <a:blip r:embed="rId2">
            <a:alphaModFix/>
          </a:blip>
          <a:stretch>
            <a:fillRect/>
          </a:stretch>
        </p:blipFill>
        <p:spPr>
          <a:xfrm>
            <a:off x="198882" y="673609"/>
            <a:ext cx="265175" cy="237075"/>
          </a:xfrm>
          <a:prstGeom prst="rect">
            <a:avLst/>
          </a:prstGeom>
          <a:noFill/>
          <a:ln>
            <a:noFill/>
          </a:ln>
        </p:spPr>
      </p:pic>
      <p:pic>
        <p:nvPicPr>
          <p:cNvPr id="9" name="Google Shape;172;p12"/>
          <p:cNvPicPr preferRelativeResize="0"/>
          <p:nvPr userDrawn="1"/>
        </p:nvPicPr>
        <p:blipFill>
          <a:blip r:embed="rId3">
            <a:alphaModFix/>
          </a:blip>
          <a:stretch>
            <a:fillRect/>
          </a:stretch>
        </p:blipFill>
        <p:spPr>
          <a:xfrm>
            <a:off x="8629530" y="91433"/>
            <a:ext cx="199461" cy="212040"/>
          </a:xfrm>
          <a:prstGeom prst="rect">
            <a:avLst/>
          </a:prstGeom>
          <a:noFill/>
          <a:ln>
            <a:noFill/>
          </a:ln>
        </p:spPr>
      </p:pic>
      <p:sp>
        <p:nvSpPr>
          <p:cNvPr id="11"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28/11/2021</a:t>
            </a:fld>
            <a:endParaRPr lang="es-ES" dirty="0"/>
          </a:p>
        </p:txBody>
      </p:sp>
      <p:sp>
        <p:nvSpPr>
          <p:cNvPr id="12"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2905519282"/>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320040" y="816173"/>
            <a:ext cx="4194810" cy="1006316"/>
          </a:xfrm>
        </p:spPr>
        <p:txBody>
          <a:bodyPr>
            <a:normAutofit/>
          </a:bodyPr>
          <a:lstStyle>
            <a:lvl1pPr>
              <a:defRPr sz="1600" b="1"/>
            </a:lvl1pPr>
          </a:lstStyle>
          <a:p>
            <a:r>
              <a:rPr lang="es-ES" dirty="0"/>
              <a:t>Haga clic para modificar el estilo de título del patrón</a:t>
            </a:r>
          </a:p>
        </p:txBody>
      </p:sp>
      <p:sp>
        <p:nvSpPr>
          <p:cNvPr id="3" name="Marcador de contenido 2"/>
          <p:cNvSpPr>
            <a:spLocks noGrp="1"/>
          </p:cNvSpPr>
          <p:nvPr>
            <p:ph sz="half" idx="1"/>
          </p:nvPr>
        </p:nvSpPr>
        <p:spPr>
          <a:xfrm>
            <a:off x="320040" y="1889759"/>
            <a:ext cx="4194810" cy="2567703"/>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contenido 3"/>
          <p:cNvSpPr>
            <a:spLocks noGrp="1"/>
          </p:cNvSpPr>
          <p:nvPr>
            <p:ph sz="half" idx="2"/>
          </p:nvPr>
        </p:nvSpPr>
        <p:spPr>
          <a:xfrm>
            <a:off x="4629150" y="816172"/>
            <a:ext cx="4514850" cy="3641289"/>
          </a:xfrm>
        </p:spPr>
        <p:txBody>
          <a:bodyPr/>
          <a:lstStyle>
            <a:lvl1pPr marL="0" indent="0">
              <a:buNone/>
              <a:defRPr/>
            </a:lvl1pPr>
          </a:lstStyle>
          <a:p>
            <a:pPr lvl="0"/>
            <a:endParaRPr lang="es-ES" dirty="0"/>
          </a:p>
        </p:txBody>
      </p:sp>
      <p:sp>
        <p:nvSpPr>
          <p:cNvPr id="12"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28/11/2021</a:t>
            </a:fld>
            <a:endParaRPr lang="es-ES" dirty="0"/>
          </a:p>
        </p:txBody>
      </p:sp>
      <p:sp>
        <p:nvSpPr>
          <p:cNvPr id="13"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pic>
        <p:nvPicPr>
          <p:cNvPr id="14" name="Google Shape;172;p12"/>
          <p:cNvPicPr preferRelativeResize="0"/>
          <p:nvPr userDrawn="1"/>
        </p:nvPicPr>
        <p:blipFill>
          <a:blip r:embed="rId2">
            <a:alphaModFix/>
          </a:blip>
          <a:stretch>
            <a:fillRect/>
          </a:stretch>
        </p:blipFill>
        <p:spPr>
          <a:xfrm>
            <a:off x="120579" y="4798165"/>
            <a:ext cx="199461" cy="212040"/>
          </a:xfrm>
          <a:prstGeom prst="rect">
            <a:avLst/>
          </a:prstGeom>
          <a:noFill/>
          <a:ln>
            <a:noFill/>
          </a:ln>
        </p:spPr>
      </p:pic>
    </p:spTree>
    <p:extLst>
      <p:ext uri="{BB962C8B-B14F-4D97-AF65-F5344CB8AC3E}">
        <p14:creationId xmlns:p14="http://schemas.microsoft.com/office/powerpoint/2010/main" val="669092992"/>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272444" y="273844"/>
            <a:ext cx="8601494" cy="994172"/>
          </a:xfrm>
        </p:spPr>
        <p:txBody>
          <a:bodyPr/>
          <a:lstStyle/>
          <a:p>
            <a:r>
              <a:rPr lang="es-ES" dirty="0"/>
              <a:t>Haga clic para modificar el estilo de título del patrón</a:t>
            </a:r>
          </a:p>
        </p:txBody>
      </p:sp>
      <p:sp>
        <p:nvSpPr>
          <p:cNvPr id="3" name="Marcador de texto 2"/>
          <p:cNvSpPr>
            <a:spLocks noGrp="1"/>
          </p:cNvSpPr>
          <p:nvPr>
            <p:ph type="body" idx="1"/>
          </p:nvPr>
        </p:nvSpPr>
        <p:spPr>
          <a:xfrm>
            <a:off x="272443" y="1349080"/>
            <a:ext cx="4223917" cy="617934"/>
          </a:xfrm>
        </p:spPr>
        <p:txBody>
          <a:bodyPr anchor="b"/>
          <a:lstStyle>
            <a:lvl1pPr marL="0" indent="0">
              <a:buNone/>
              <a:defRPr sz="1800" b="1">
                <a:solidFill>
                  <a:srgbClr val="96C11E"/>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dirty="0"/>
              <a:t>Haga clic para modificar el estilo de texto del patrón</a:t>
            </a:r>
          </a:p>
        </p:txBody>
      </p:sp>
      <p:sp>
        <p:nvSpPr>
          <p:cNvPr id="4" name="Marcador de contenido 3"/>
          <p:cNvSpPr>
            <a:spLocks noGrp="1"/>
          </p:cNvSpPr>
          <p:nvPr>
            <p:ph sz="half" idx="2"/>
          </p:nvPr>
        </p:nvSpPr>
        <p:spPr>
          <a:xfrm>
            <a:off x="272443" y="2099447"/>
            <a:ext cx="4223917" cy="2428638"/>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5" name="Marcador de texto 4"/>
          <p:cNvSpPr>
            <a:spLocks noGrp="1"/>
          </p:cNvSpPr>
          <p:nvPr>
            <p:ph type="body" sz="quarter" idx="3"/>
          </p:nvPr>
        </p:nvSpPr>
        <p:spPr>
          <a:xfrm>
            <a:off x="4629219" y="1349080"/>
            <a:ext cx="4244719" cy="617934"/>
          </a:xfrm>
        </p:spPr>
        <p:txBody>
          <a:bodyPr anchor="b"/>
          <a:lstStyle>
            <a:lvl1pPr marL="0" indent="0">
              <a:buNone/>
              <a:defRPr sz="1800" b="1">
                <a:solidFill>
                  <a:srgbClr val="00A66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dirty="0"/>
              <a:t>Haga clic para modificar el estilo de texto del patrón</a:t>
            </a:r>
          </a:p>
        </p:txBody>
      </p:sp>
      <p:sp>
        <p:nvSpPr>
          <p:cNvPr id="6" name="Marcador de contenido 5"/>
          <p:cNvSpPr>
            <a:spLocks noGrp="1"/>
          </p:cNvSpPr>
          <p:nvPr>
            <p:ph sz="quarter" idx="4"/>
          </p:nvPr>
        </p:nvSpPr>
        <p:spPr>
          <a:xfrm>
            <a:off x="4629219" y="2099447"/>
            <a:ext cx="4244719" cy="24286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pic>
        <p:nvPicPr>
          <p:cNvPr id="10" name="Imagen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4"/>
            <a:ext cx="1884996" cy="836056"/>
          </a:xfrm>
          <a:prstGeom prst="rect">
            <a:avLst/>
          </a:prstGeom>
        </p:spPr>
      </p:pic>
      <p:sp>
        <p:nvSpPr>
          <p:cNvPr id="13" name="Google Shape;188;p13"/>
          <p:cNvSpPr/>
          <p:nvPr userDrawn="1"/>
        </p:nvSpPr>
        <p:spPr>
          <a:xfrm>
            <a:off x="0" y="4873367"/>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28/11/2021</a:t>
            </a:fld>
            <a:endParaRPr lang="es-ES" dirty="0"/>
          </a:p>
        </p:txBody>
      </p:sp>
      <p:sp>
        <p:nvSpPr>
          <p:cNvPr id="16"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163773246"/>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87064" y="640080"/>
            <a:ext cx="6728286" cy="396240"/>
          </a:xfrm>
        </p:spPr>
        <p:txBody>
          <a:bodyPr anchor="b">
            <a:normAutofit/>
          </a:bodyPr>
          <a:lstStyle>
            <a:lvl1pPr>
              <a:defRPr sz="1800" b="1">
                <a:solidFill>
                  <a:srgbClr val="96C11E"/>
                </a:solidFill>
                <a:latin typeface="Montserrat Medium" panose="00000600000000000000" pitchFamily="2" charset="0"/>
              </a:defRPr>
            </a:lvl1pPr>
          </a:lstStyle>
          <a:p>
            <a:r>
              <a:rPr lang="es-ES" dirty="0"/>
              <a:t>Haga clic para modificar el estilo de título del patrón</a:t>
            </a:r>
          </a:p>
        </p:txBody>
      </p:sp>
      <p:sp>
        <p:nvSpPr>
          <p:cNvPr id="3" name="Marcador de contenido 2"/>
          <p:cNvSpPr>
            <a:spLocks noGrp="1"/>
          </p:cNvSpPr>
          <p:nvPr>
            <p:ph idx="1"/>
          </p:nvPr>
        </p:nvSpPr>
        <p:spPr>
          <a:xfrm>
            <a:off x="1813097" y="1756413"/>
            <a:ext cx="6702253" cy="2503121"/>
          </a:xfrm>
        </p:spPr>
        <p:txBody>
          <a:bodyPr/>
          <a:lstStyle>
            <a:lvl1pPr>
              <a:defRPr sz="1600"/>
            </a:lvl1pPr>
            <a:lvl2pPr>
              <a:defRPr sz="1400"/>
            </a:lvl2pPr>
            <a:lvl3pPr>
              <a:defRPr sz="1200"/>
            </a:lvl3pPr>
            <a:lvl4pPr>
              <a:defRPr sz="1100"/>
            </a:lvl4pPr>
            <a:lvl5pPr>
              <a:defRPr sz="1050" b="1">
                <a:solidFill>
                  <a:srgbClr val="96C11E"/>
                </a:solidFill>
              </a:defRPr>
            </a:lvl5pPr>
            <a:lvl6pPr>
              <a:defRPr sz="1500"/>
            </a:lvl6pPr>
            <a:lvl7pPr>
              <a:defRPr sz="1500"/>
            </a:lvl7pPr>
            <a:lvl8pPr>
              <a:defRPr sz="1500"/>
            </a:lvl8pPr>
            <a:lvl9pPr>
              <a:defRPr sz="15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texto 3"/>
          <p:cNvSpPr>
            <a:spLocks noGrp="1"/>
          </p:cNvSpPr>
          <p:nvPr>
            <p:ph type="body" sz="half" idx="2"/>
          </p:nvPr>
        </p:nvSpPr>
        <p:spPr>
          <a:xfrm>
            <a:off x="1784504" y="1093471"/>
            <a:ext cx="6754320" cy="521969"/>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dirty="0"/>
              <a:t>Haga clic para modificar el estilo de texto del patrón</a:t>
            </a:r>
          </a:p>
        </p:txBody>
      </p:sp>
      <p:sp>
        <p:nvSpPr>
          <p:cNvPr id="8" name="Google Shape;188;p13"/>
          <p:cNvSpPr/>
          <p:nvPr userDrawn="1"/>
        </p:nvSpPr>
        <p:spPr>
          <a:xfrm>
            <a:off x="0" y="4788675"/>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Google Shape;189;p13"/>
          <p:cNvPicPr preferRelativeResize="0"/>
          <p:nvPr userDrawn="1"/>
        </p:nvPicPr>
        <p:blipFill>
          <a:blip r:embed="rId2">
            <a:alphaModFix/>
          </a:blip>
          <a:stretch>
            <a:fillRect/>
          </a:stretch>
        </p:blipFill>
        <p:spPr>
          <a:xfrm>
            <a:off x="1824527" y="342900"/>
            <a:ext cx="265175" cy="237075"/>
          </a:xfrm>
          <a:prstGeom prst="rect">
            <a:avLst/>
          </a:prstGeom>
          <a:noFill/>
          <a:ln>
            <a:noFill/>
          </a:ln>
        </p:spPr>
      </p:pic>
      <p:pic>
        <p:nvPicPr>
          <p:cNvPr id="11" name="Imagen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07444"/>
            <a:ext cx="1884996" cy="836056"/>
          </a:xfrm>
          <a:prstGeom prst="rect">
            <a:avLst/>
          </a:prstGeom>
        </p:spPr>
      </p:pic>
    </p:spTree>
    <p:extLst>
      <p:ext uri="{BB962C8B-B14F-4D97-AF65-F5344CB8AC3E}">
        <p14:creationId xmlns:p14="http://schemas.microsoft.com/office/powerpoint/2010/main" val="2288330757"/>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518160" y="798610"/>
            <a:ext cx="3528060" cy="524352"/>
          </a:xfrm>
        </p:spPr>
        <p:txBody>
          <a:bodyPr anchor="t">
            <a:normAutofit/>
          </a:bodyPr>
          <a:lstStyle>
            <a:lvl1pPr>
              <a:defRPr sz="1400" b="1">
                <a:solidFill>
                  <a:srgbClr val="96C11E"/>
                </a:solidFill>
              </a:defRPr>
            </a:lvl1pPr>
          </a:lstStyle>
          <a:p>
            <a:r>
              <a:rPr lang="es-ES" dirty="0"/>
              <a:t>Haga clic para modificar el estilo de título del patrón</a:t>
            </a:r>
          </a:p>
        </p:txBody>
      </p:sp>
      <p:sp>
        <p:nvSpPr>
          <p:cNvPr id="3" name="Marcador de posición de imagen 2"/>
          <p:cNvSpPr>
            <a:spLocks noGrp="1"/>
          </p:cNvSpPr>
          <p:nvPr>
            <p:ph type="pic" idx="1"/>
          </p:nvPr>
        </p:nvSpPr>
        <p:spPr>
          <a:xfrm>
            <a:off x="4169331" y="798611"/>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ES" dirty="0"/>
          </a:p>
        </p:txBody>
      </p:sp>
      <p:sp>
        <p:nvSpPr>
          <p:cNvPr id="4" name="Marcador de texto 3"/>
          <p:cNvSpPr>
            <a:spLocks noGrp="1"/>
          </p:cNvSpPr>
          <p:nvPr>
            <p:ph type="body" sz="half" idx="2"/>
          </p:nvPr>
        </p:nvSpPr>
        <p:spPr>
          <a:xfrm>
            <a:off x="518160" y="1399162"/>
            <a:ext cx="3528060" cy="306062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dirty="0"/>
              <a:t>Haga clic para modificar el estilo de texto del patrón</a:t>
            </a:r>
          </a:p>
        </p:txBody>
      </p:sp>
      <p:sp>
        <p:nvSpPr>
          <p:cNvPr id="12" name="Google Shape;188;p13"/>
          <p:cNvSpPr/>
          <p:nvPr userDrawn="1"/>
        </p:nvSpPr>
        <p:spPr>
          <a:xfrm>
            <a:off x="0" y="4788675"/>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Imagen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4"/>
            <a:ext cx="1884996" cy="836056"/>
          </a:xfrm>
          <a:prstGeom prst="rect">
            <a:avLst/>
          </a:prstGeom>
        </p:spPr>
      </p:pic>
      <p:sp>
        <p:nvSpPr>
          <p:cNvPr id="14"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28/11/2021</a:t>
            </a:fld>
            <a:endParaRPr lang="es-ES" dirty="0"/>
          </a:p>
        </p:txBody>
      </p:sp>
      <p:sp>
        <p:nvSpPr>
          <p:cNvPr id="15" name="Marcador de número de diapositiva 5"/>
          <p:cNvSpPr txBox="1">
            <a:spLocks/>
          </p:cNvSpPr>
          <p:nvPr userDrawn="1"/>
        </p:nvSpPr>
        <p:spPr>
          <a:xfrm>
            <a:off x="6816538" y="4767263"/>
            <a:ext cx="2057400" cy="273844"/>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900" b="1" i="0" u="none" strike="noStrike" cap="none">
                <a:solidFill>
                  <a:schemeClr val="tx1">
                    <a:lumMod val="65000"/>
                    <a:lumOff val="35000"/>
                  </a:schemeClr>
                </a:solidFill>
                <a:latin typeface="Montserrat"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2370134065"/>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2216944"/>
            <a:ext cx="7886700" cy="994172"/>
          </a:xfrm>
        </p:spPr>
        <p:txBody>
          <a:bodyPr/>
          <a:lstStyle>
            <a:lvl1pPr>
              <a:defRPr b="1"/>
            </a:lvl1pPr>
          </a:lstStyle>
          <a:p>
            <a:r>
              <a:rPr lang="es-ES"/>
              <a:t>Haga clic para modificar el estilo de título del patrón</a:t>
            </a:r>
          </a:p>
        </p:txBody>
      </p:sp>
      <p:sp>
        <p:nvSpPr>
          <p:cNvPr id="12"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28/11/2021</a:t>
            </a:fld>
            <a:endParaRPr lang="es-ES" dirty="0"/>
          </a:p>
        </p:txBody>
      </p:sp>
      <p:sp>
        <p:nvSpPr>
          <p:cNvPr id="13"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
        <p:nvSpPr>
          <p:cNvPr id="14" name="Google Shape;188;p13"/>
          <p:cNvSpPr/>
          <p:nvPr userDrawn="1"/>
        </p:nvSpPr>
        <p:spPr>
          <a:xfrm>
            <a:off x="0" y="4788675"/>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 name="Imagen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4"/>
            <a:ext cx="1884996" cy="836056"/>
          </a:xfrm>
          <a:prstGeom prst="rect">
            <a:avLst/>
          </a:prstGeom>
        </p:spPr>
      </p:pic>
    </p:spTree>
    <p:extLst>
      <p:ext uri="{BB962C8B-B14F-4D97-AF65-F5344CB8AC3E}">
        <p14:creationId xmlns:p14="http://schemas.microsoft.com/office/powerpoint/2010/main" val="3010982116"/>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64" y="0"/>
            <a:ext cx="9161928" cy="5143500"/>
          </a:xfrm>
          <a:prstGeom prst="rect">
            <a:avLst/>
          </a:prstGeom>
        </p:spPr>
      </p:pic>
      <p:sp>
        <p:nvSpPr>
          <p:cNvPr id="2" name="Título 1"/>
          <p:cNvSpPr>
            <a:spLocks noGrp="1"/>
          </p:cNvSpPr>
          <p:nvPr>
            <p:ph type="title"/>
          </p:nvPr>
        </p:nvSpPr>
        <p:spPr>
          <a:xfrm>
            <a:off x="268941" y="1282304"/>
            <a:ext cx="8596594" cy="2139553"/>
          </a:xfrm>
        </p:spPr>
        <p:txBody>
          <a:bodyPr anchor="b">
            <a:normAutofit/>
          </a:bodyPr>
          <a:lstStyle>
            <a:lvl1pPr>
              <a:defRPr sz="4000" b="1">
                <a:solidFill>
                  <a:schemeClr val="bg1">
                    <a:lumMod val="95000"/>
                  </a:schemeClr>
                </a:solidFill>
              </a:defRPr>
            </a:lvl1pPr>
          </a:lstStyle>
          <a:p>
            <a:r>
              <a:rPr lang="es-ES" dirty="0"/>
              <a:t>Haga clic para modificar el estilo de título del patrón</a:t>
            </a:r>
          </a:p>
        </p:txBody>
      </p:sp>
      <p:sp>
        <p:nvSpPr>
          <p:cNvPr id="3" name="Marcador de texto 2"/>
          <p:cNvSpPr>
            <a:spLocks noGrp="1"/>
          </p:cNvSpPr>
          <p:nvPr>
            <p:ph type="body" idx="1"/>
          </p:nvPr>
        </p:nvSpPr>
        <p:spPr>
          <a:xfrm>
            <a:off x="268941" y="3442098"/>
            <a:ext cx="8596594" cy="112514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dirty="0"/>
              <a:t>Haga clic para modificar el estilo de texto del patrón</a:t>
            </a:r>
          </a:p>
        </p:txBody>
      </p:sp>
      <p:sp>
        <p:nvSpPr>
          <p:cNvPr id="4" name="Marcador de fecha 3"/>
          <p:cNvSpPr>
            <a:spLocks noGrp="1"/>
          </p:cNvSpPr>
          <p:nvPr>
            <p:ph type="dt" sz="half" idx="10"/>
          </p:nvPr>
        </p:nvSpPr>
        <p:spPr/>
        <p:txBody>
          <a:bodyPr/>
          <a:lstStyle>
            <a:lvl1pPr>
              <a:defRPr>
                <a:solidFill>
                  <a:schemeClr val="bg1">
                    <a:lumMod val="95000"/>
                  </a:schemeClr>
                </a:solidFill>
              </a:defRPr>
            </a:lvl1pPr>
          </a:lstStyle>
          <a:p>
            <a:fld id="{5F9B8B9C-6A09-4137-8BDB-319979AA6242}" type="datetimeFigureOut">
              <a:rPr lang="es-ES" smtClean="0"/>
              <a:pPr/>
              <a:t>28/11/2021</a:t>
            </a:fld>
            <a:endParaRPr lang="es-ES" dirty="0"/>
          </a:p>
        </p:txBody>
      </p:sp>
      <p:sp>
        <p:nvSpPr>
          <p:cNvPr id="6" name="Marcador de número de diapositiva 5"/>
          <p:cNvSpPr>
            <a:spLocks noGrp="1"/>
          </p:cNvSpPr>
          <p:nvPr>
            <p:ph type="sldNum" sz="quarter" idx="12"/>
          </p:nvPr>
        </p:nvSpPr>
        <p:spPr/>
        <p:txBody>
          <a:bodyPr/>
          <a:lstStyle>
            <a:lvl1pPr>
              <a:defRPr>
                <a:solidFill>
                  <a:schemeClr val="bg1">
                    <a:lumMod val="95000"/>
                  </a:schemeClr>
                </a:solidFill>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1747718520"/>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Encabezado de sección fondo blanc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3588526" y="2811780"/>
            <a:ext cx="3498074" cy="610077"/>
          </a:xfrm>
        </p:spPr>
        <p:txBody>
          <a:bodyPr anchor="b">
            <a:normAutofit/>
          </a:bodyPr>
          <a:lstStyle>
            <a:lvl1pPr>
              <a:defRPr sz="1400" b="1">
                <a:solidFill>
                  <a:srgbClr val="96C11E"/>
                </a:solidFill>
              </a:defRPr>
            </a:lvl1pPr>
          </a:lstStyle>
          <a:p>
            <a:r>
              <a:rPr lang="es-ES" dirty="0"/>
              <a:t>HAGA CLIC PARA MODIFICAR EL ESTILO DE TÍTULO DEL PATRÓN</a:t>
            </a:r>
          </a:p>
        </p:txBody>
      </p:sp>
      <p:sp>
        <p:nvSpPr>
          <p:cNvPr id="3" name="Marcador de texto 2"/>
          <p:cNvSpPr>
            <a:spLocks noGrp="1"/>
          </p:cNvSpPr>
          <p:nvPr>
            <p:ph type="body" idx="1"/>
          </p:nvPr>
        </p:nvSpPr>
        <p:spPr>
          <a:xfrm>
            <a:off x="3588526" y="3442098"/>
            <a:ext cx="3498074" cy="1125140"/>
          </a:xfrm>
        </p:spPr>
        <p:txBody>
          <a:bodyPr/>
          <a:lstStyle>
            <a:lvl1pPr marL="0" indent="0" algn="l">
              <a:buNone/>
              <a:defRPr sz="1800">
                <a:solidFill>
                  <a:schemeClr val="tx1">
                    <a:lumMod val="65000"/>
                    <a:lumOff val="3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1"/>
            <a:r>
              <a:rPr lang="es-ES" dirty="0"/>
              <a:t>Haga clic para modificar el estilo de texto del patrón</a:t>
            </a:r>
          </a:p>
        </p:txBody>
      </p:sp>
      <p:sp>
        <p:nvSpPr>
          <p:cNvPr id="14" name="Título 1"/>
          <p:cNvSpPr txBox="1">
            <a:spLocks/>
          </p:cNvSpPr>
          <p:nvPr userDrawn="1"/>
        </p:nvSpPr>
        <p:spPr>
          <a:xfrm>
            <a:off x="3588526" y="2397537"/>
            <a:ext cx="3498074" cy="414244"/>
          </a:xfrm>
          <a:prstGeom prst="rect">
            <a:avLst/>
          </a:prstGeom>
        </p:spPr>
        <p:txBody>
          <a:bodyPr vert="horz" lIns="91440" tIns="45720" rIns="91440" bIns="45720" rtlCol="0" anchor="b">
            <a:normAutofit fontScale="92500" lnSpcReduction="10000"/>
          </a:bodyPr>
          <a:lstStyle>
            <a:lvl1pPr algn="l" defTabSz="685800" rtl="0" eaLnBrk="1" latinLnBrk="0" hangingPunct="1">
              <a:lnSpc>
                <a:spcPct val="90000"/>
              </a:lnSpc>
              <a:spcBef>
                <a:spcPct val="0"/>
              </a:spcBef>
              <a:buNone/>
              <a:defRPr sz="1400" b="1" kern="1200">
                <a:solidFill>
                  <a:srgbClr val="00A666"/>
                </a:solidFill>
                <a:latin typeface="Montserrat" panose="00000500000000000000" pitchFamily="2" charset="0"/>
                <a:ea typeface="+mj-ea"/>
                <a:cs typeface="+mj-cs"/>
              </a:defRPr>
            </a:lvl1pPr>
          </a:lstStyle>
          <a:p>
            <a:pPr>
              <a:buClrTx/>
              <a:buFontTx/>
            </a:pPr>
            <a:r>
              <a:rPr lang="es-ES" b="0" dirty="0">
                <a:solidFill>
                  <a:srgbClr val="96C11E"/>
                </a:solidFill>
              </a:rPr>
              <a:t>HAGA CLIC PARA MODIFICAR EL ESTILO DE TÍTULO DEL PATRÓN</a:t>
            </a:r>
          </a:p>
        </p:txBody>
      </p:sp>
      <p:pic>
        <p:nvPicPr>
          <p:cNvPr id="22" name="Google Shape;170;p12"/>
          <p:cNvPicPr preferRelativeResize="0"/>
          <p:nvPr userDrawn="1"/>
        </p:nvPicPr>
        <p:blipFill>
          <a:blip r:embed="rId2">
            <a:alphaModFix/>
          </a:blip>
          <a:stretch>
            <a:fillRect/>
          </a:stretch>
        </p:blipFill>
        <p:spPr>
          <a:xfrm>
            <a:off x="568429" y="582040"/>
            <a:ext cx="2656798" cy="3985198"/>
          </a:xfrm>
          <a:prstGeom prst="rect">
            <a:avLst/>
          </a:prstGeom>
          <a:noFill/>
          <a:ln>
            <a:noFill/>
          </a:ln>
        </p:spPr>
      </p:pic>
      <p:pic>
        <p:nvPicPr>
          <p:cNvPr id="23" name="Google Shape;171;p12"/>
          <p:cNvPicPr preferRelativeResize="0"/>
          <p:nvPr userDrawn="1"/>
        </p:nvPicPr>
        <p:blipFill>
          <a:blip r:embed="rId3">
            <a:alphaModFix/>
          </a:blip>
          <a:stretch>
            <a:fillRect/>
          </a:stretch>
        </p:blipFill>
        <p:spPr>
          <a:xfrm>
            <a:off x="197629" y="2904040"/>
            <a:ext cx="1692001" cy="892800"/>
          </a:xfrm>
          <a:prstGeom prst="rect">
            <a:avLst/>
          </a:prstGeom>
          <a:noFill/>
          <a:ln>
            <a:noFill/>
          </a:ln>
        </p:spPr>
      </p:pic>
      <p:pic>
        <p:nvPicPr>
          <p:cNvPr id="24" name="Google Shape;172;p12"/>
          <p:cNvPicPr preferRelativeResize="0"/>
          <p:nvPr userDrawn="1"/>
        </p:nvPicPr>
        <p:blipFill>
          <a:blip r:embed="rId4">
            <a:alphaModFix/>
          </a:blip>
          <a:stretch>
            <a:fillRect/>
          </a:stretch>
        </p:blipFill>
        <p:spPr>
          <a:xfrm>
            <a:off x="2541229" y="877240"/>
            <a:ext cx="399600" cy="424800"/>
          </a:xfrm>
          <a:prstGeom prst="rect">
            <a:avLst/>
          </a:prstGeom>
          <a:noFill/>
          <a:ln>
            <a:noFill/>
          </a:ln>
        </p:spPr>
      </p:pic>
      <p:sp>
        <p:nvSpPr>
          <p:cNvPr id="25" name="Google Shape;173;p12"/>
          <p:cNvSpPr/>
          <p:nvPr userDrawn="1"/>
        </p:nvSpPr>
        <p:spPr>
          <a:xfrm>
            <a:off x="3225304" y="4565690"/>
            <a:ext cx="120900" cy="119100"/>
          </a:xfrm>
          <a:prstGeom prst="rect">
            <a:avLst/>
          </a:prstGeom>
          <a:solidFill>
            <a:srgbClr val="95C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0467421"/>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8"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28/11/2021</a:t>
            </a:fld>
            <a:endParaRPr lang="es-ES" dirty="0"/>
          </a:p>
        </p:txBody>
      </p:sp>
      <p:sp>
        <p:nvSpPr>
          <p:cNvPr id="9"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
        <p:nvSpPr>
          <p:cNvPr id="11" name="Google Shape;188;p13"/>
          <p:cNvSpPr/>
          <p:nvPr userDrawn="1"/>
        </p:nvSpPr>
        <p:spPr>
          <a:xfrm>
            <a:off x="0" y="4788675"/>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Imagen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4"/>
            <a:ext cx="1884996" cy="836056"/>
          </a:xfrm>
          <a:prstGeom prst="rect">
            <a:avLst/>
          </a:prstGeom>
        </p:spPr>
      </p:pic>
    </p:spTree>
    <p:extLst>
      <p:ext uri="{BB962C8B-B14F-4D97-AF65-F5344CB8AC3E}">
        <p14:creationId xmlns:p14="http://schemas.microsoft.com/office/powerpoint/2010/main" val="433675114"/>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 y objetos 2">
    <p:spTree>
      <p:nvGrpSpPr>
        <p:cNvPr id="1" name=""/>
        <p:cNvGrpSpPr/>
        <p:nvPr/>
      </p:nvGrpSpPr>
      <p:grpSpPr>
        <a:xfrm>
          <a:off x="0" y="0"/>
          <a:ext cx="0" cy="0"/>
          <a:chOff x="0" y="0"/>
          <a:chExt cx="0" cy="0"/>
        </a:xfrm>
      </p:grpSpPr>
      <p:sp>
        <p:nvSpPr>
          <p:cNvPr id="2" name="Título 1"/>
          <p:cNvSpPr>
            <a:spLocks noGrp="1"/>
          </p:cNvSpPr>
          <p:nvPr>
            <p:ph type="title"/>
          </p:nvPr>
        </p:nvSpPr>
        <p:spPr>
          <a:xfrm>
            <a:off x="541552" y="405201"/>
            <a:ext cx="6549192" cy="605075"/>
          </a:xfrm>
        </p:spPr>
        <p:txBody>
          <a:bodyPr>
            <a:normAutofit/>
          </a:bodyPr>
          <a:lstStyle>
            <a:lvl1pPr>
              <a:defRPr sz="1400" b="1">
                <a:solidFill>
                  <a:srgbClr val="00A666"/>
                </a:solidFill>
              </a:defRPr>
            </a:lvl1pPr>
          </a:lstStyle>
          <a:p>
            <a:r>
              <a:rPr lang="es-MX"/>
              <a:t>Haz clic para modificar el estilo de título del patrón</a:t>
            </a:r>
            <a:endParaRPr lang="es-ES" dirty="0"/>
          </a:p>
        </p:txBody>
      </p:sp>
      <p:sp>
        <p:nvSpPr>
          <p:cNvPr id="7" name="Google Shape;188;p13"/>
          <p:cNvSpPr/>
          <p:nvPr userDrawn="1"/>
        </p:nvSpPr>
        <p:spPr>
          <a:xfrm>
            <a:off x="0" y="4873367"/>
            <a:ext cx="134100" cy="1167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 name="Google Shape;205;p14"/>
          <p:cNvPicPr preferRelativeResize="0"/>
          <p:nvPr userDrawn="1"/>
        </p:nvPicPr>
        <p:blipFill>
          <a:blip r:embed="rId2">
            <a:alphaModFix/>
          </a:blip>
          <a:stretch>
            <a:fillRect/>
          </a:stretch>
        </p:blipFill>
        <p:spPr>
          <a:xfrm>
            <a:off x="408965" y="552821"/>
            <a:ext cx="265175" cy="237075"/>
          </a:xfrm>
          <a:prstGeom prst="rect">
            <a:avLst/>
          </a:prstGeom>
          <a:noFill/>
          <a:ln>
            <a:noFill/>
          </a:ln>
        </p:spPr>
      </p:pic>
      <p:sp>
        <p:nvSpPr>
          <p:cNvPr id="18" name="Marcador de contenido 2"/>
          <p:cNvSpPr>
            <a:spLocks noGrp="1"/>
          </p:cNvSpPr>
          <p:nvPr>
            <p:ph sz="half" idx="13" hasCustomPrompt="1"/>
          </p:nvPr>
        </p:nvSpPr>
        <p:spPr>
          <a:xfrm>
            <a:off x="408965" y="3484917"/>
            <a:ext cx="8334990" cy="406670"/>
          </a:xfrm>
        </p:spPr>
        <p:txBody>
          <a:bodyPr>
            <a:noAutofit/>
          </a:bodyPr>
          <a:lstStyle>
            <a:lvl1pPr marL="0" indent="0">
              <a:buNone/>
              <a:defRPr lang="es-ES" sz="1100" b="0" dirty="0" smtClean="0">
                <a:solidFill>
                  <a:srgbClr val="00A666"/>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9" name="Marcador de contenido 2"/>
          <p:cNvSpPr>
            <a:spLocks noGrp="1"/>
          </p:cNvSpPr>
          <p:nvPr>
            <p:ph sz="half" idx="14"/>
          </p:nvPr>
        </p:nvSpPr>
        <p:spPr>
          <a:xfrm>
            <a:off x="408965" y="1103724"/>
            <a:ext cx="8334990" cy="931748"/>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20" name="Marcador de contenido 2"/>
          <p:cNvSpPr>
            <a:spLocks noGrp="1"/>
          </p:cNvSpPr>
          <p:nvPr>
            <p:ph sz="half" idx="15"/>
          </p:nvPr>
        </p:nvSpPr>
        <p:spPr>
          <a:xfrm>
            <a:off x="408965" y="2111363"/>
            <a:ext cx="8334990" cy="840566"/>
          </a:xfrm>
        </p:spPr>
        <p:txBody>
          <a:bodyPr>
            <a:noAutofit/>
          </a:bodyPr>
          <a:lstStyle>
            <a:lvl1pPr marL="0" indent="0">
              <a:buNone/>
              <a:defRPr lang="es-ES" sz="1050" b="0" dirty="0" smtClean="0">
                <a:solidFill>
                  <a:schemeClr val="tx1">
                    <a:lumMod val="50000"/>
                    <a:lumOff val="50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21" name="Marcador de contenido 2"/>
          <p:cNvSpPr>
            <a:spLocks noGrp="1"/>
          </p:cNvSpPr>
          <p:nvPr>
            <p:ph sz="half" idx="16"/>
          </p:nvPr>
        </p:nvSpPr>
        <p:spPr>
          <a:xfrm>
            <a:off x="408965" y="3027820"/>
            <a:ext cx="8334990"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pic>
        <p:nvPicPr>
          <p:cNvPr id="22" name="Imagen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931207"/>
            <a:ext cx="1884996" cy="836056"/>
          </a:xfrm>
          <a:prstGeom prst="rect">
            <a:avLst/>
          </a:prstGeom>
        </p:spPr>
      </p:pic>
      <p:sp>
        <p:nvSpPr>
          <p:cNvPr id="15"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28/11/2021</a:t>
            </a:fld>
            <a:endParaRPr lang="es-ES" dirty="0"/>
          </a:p>
        </p:txBody>
      </p:sp>
      <p:sp>
        <p:nvSpPr>
          <p:cNvPr id="16"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3477487560"/>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273844"/>
            <a:ext cx="1971675" cy="4358879"/>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628650" y="273844"/>
            <a:ext cx="5800725" cy="4358879"/>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28/11/2021</a:t>
            </a:fld>
            <a:endParaRPr lang="es-ES" dirty="0"/>
          </a:p>
        </p:txBody>
      </p:sp>
      <p:sp>
        <p:nvSpPr>
          <p:cNvPr id="8"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
        <p:nvSpPr>
          <p:cNvPr id="12" name="Google Shape;188;p13"/>
          <p:cNvSpPr/>
          <p:nvPr userDrawn="1"/>
        </p:nvSpPr>
        <p:spPr>
          <a:xfrm>
            <a:off x="0" y="4788675"/>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Imagen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4"/>
            <a:ext cx="1884996" cy="836056"/>
          </a:xfrm>
          <a:prstGeom prst="rect">
            <a:avLst/>
          </a:prstGeom>
        </p:spPr>
      </p:pic>
    </p:spTree>
    <p:extLst>
      <p:ext uri="{BB962C8B-B14F-4D97-AF65-F5344CB8AC3E}">
        <p14:creationId xmlns:p14="http://schemas.microsoft.com/office/powerpoint/2010/main" val="4214336250"/>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6953250" y="126683"/>
            <a:ext cx="2057400" cy="273844"/>
          </a:xfrm>
        </p:spPr>
        <p:txBody>
          <a:bodyPr/>
          <a:lstStyle>
            <a:lvl1pPr algn="r">
              <a:defRPr sz="800" b="1"/>
            </a:lvl1pPr>
          </a:lstStyle>
          <a:p>
            <a:fld id="{5F9B8B9C-6A09-4137-8BDB-319979AA6242}" type="datetimeFigureOut">
              <a:rPr lang="es-ES" smtClean="0"/>
              <a:pPr/>
              <a:t>28/11/2021</a:t>
            </a:fld>
            <a:endParaRPr lang="es-ES"/>
          </a:p>
        </p:txBody>
      </p:sp>
    </p:spTree>
    <p:extLst>
      <p:ext uri="{BB962C8B-B14F-4D97-AF65-F5344CB8AC3E}">
        <p14:creationId xmlns:p14="http://schemas.microsoft.com/office/powerpoint/2010/main" val="3973997803"/>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over" preserve="1" userDrawn="1">
  <p:cSld name="Cover">
    <p:bg>
      <p:bgPr>
        <a:solidFill>
          <a:schemeClr val="bg1"/>
        </a:solidFill>
        <a:effectLst/>
      </p:bgPr>
    </p:bg>
    <p:spTree>
      <p:nvGrpSpPr>
        <p:cNvPr id="1" name="Shape 7"/>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8" cy="5143500"/>
          </a:xfrm>
          <a:prstGeom prst="rect">
            <a:avLst/>
          </a:prstGeom>
        </p:spPr>
      </p:pic>
      <p:sp>
        <p:nvSpPr>
          <p:cNvPr id="3" name="Marcador de contenido 2"/>
          <p:cNvSpPr>
            <a:spLocks noGrp="1"/>
          </p:cNvSpPr>
          <p:nvPr>
            <p:ph sz="half" idx="16"/>
          </p:nvPr>
        </p:nvSpPr>
        <p:spPr>
          <a:xfrm>
            <a:off x="3461299" y="3288926"/>
            <a:ext cx="4373853" cy="1558351"/>
          </a:xfrm>
        </p:spPr>
        <p:txBody>
          <a:bodyPr>
            <a:noAutofit/>
          </a:bodyPr>
          <a:lstStyle>
            <a:lvl1pPr marL="0" indent="0">
              <a:buNone/>
              <a:defRPr lang="es-ES" sz="1600" b="1" dirty="0" smtClean="0">
                <a:solidFill>
                  <a:schemeClr val="bg1">
                    <a:lumMod val="95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Tree>
    <p:extLst>
      <p:ext uri="{BB962C8B-B14F-4D97-AF65-F5344CB8AC3E}">
        <p14:creationId xmlns:p14="http://schemas.microsoft.com/office/powerpoint/2010/main" val="34178931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9818" y="0"/>
            <a:ext cx="8904364" cy="5032353"/>
          </a:xfrm>
          <a:prstGeom prst="rect">
            <a:avLst/>
          </a:prstGeom>
        </p:spPr>
      </p:pic>
      <p:sp>
        <p:nvSpPr>
          <p:cNvPr id="2" name="Título 1"/>
          <p:cNvSpPr>
            <a:spLocks noGrp="1"/>
          </p:cNvSpPr>
          <p:nvPr>
            <p:ph type="ctrTitle" hasCustomPrompt="1"/>
          </p:nvPr>
        </p:nvSpPr>
        <p:spPr>
          <a:xfrm>
            <a:off x="277906" y="1474232"/>
            <a:ext cx="8588188" cy="1790700"/>
          </a:xfrm>
        </p:spPr>
        <p:txBody>
          <a:bodyPr anchor="b">
            <a:normAutofit/>
          </a:bodyPr>
          <a:lstStyle>
            <a:lvl1pPr algn="l">
              <a:defRPr sz="3600" b="1">
                <a:solidFill>
                  <a:schemeClr val="tx1">
                    <a:lumMod val="65000"/>
                    <a:lumOff val="35000"/>
                  </a:schemeClr>
                </a:solidFill>
                <a:latin typeface="Montserrat" panose="00000500000000000000" pitchFamily="2" charset="0"/>
              </a:defRPr>
            </a:lvl1pPr>
          </a:lstStyle>
          <a:p>
            <a:r>
              <a:rPr lang="es-ES" dirty="0"/>
              <a:t>HAGA CLIC PARA MODIFICAR EL ESTILO DE TÍTULO DEL PATRÓN</a:t>
            </a:r>
          </a:p>
        </p:txBody>
      </p:sp>
      <p:sp>
        <p:nvSpPr>
          <p:cNvPr id="3" name="Subtítulo 2"/>
          <p:cNvSpPr>
            <a:spLocks noGrp="1"/>
          </p:cNvSpPr>
          <p:nvPr>
            <p:ph type="subTitle" idx="1"/>
          </p:nvPr>
        </p:nvSpPr>
        <p:spPr>
          <a:xfrm>
            <a:off x="277906" y="3333988"/>
            <a:ext cx="8588188" cy="1241822"/>
          </a:xfrm>
        </p:spPr>
        <p:txBody>
          <a:bodyPr>
            <a:normAutofit/>
          </a:bodyPr>
          <a:lstStyle>
            <a:lvl1pPr marL="0" indent="0" algn="l">
              <a:buNone/>
              <a:defRPr sz="1800">
                <a:solidFill>
                  <a:schemeClr val="tx1">
                    <a:lumMod val="65000"/>
                    <a:lumOff val="35000"/>
                  </a:schemeClr>
                </a:solidFill>
                <a:latin typeface="Montserrat" panose="000005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dirty="0"/>
              <a:t>Haga clic para modificar el estilo de subtítulo del patrón</a:t>
            </a:r>
          </a:p>
        </p:txBody>
      </p:sp>
      <p:sp>
        <p:nvSpPr>
          <p:cNvPr id="10" name="Marcador de fecha 3"/>
          <p:cNvSpPr>
            <a:spLocks noGrp="1"/>
          </p:cNvSpPr>
          <p:nvPr>
            <p:ph type="dt" sz="half" idx="2"/>
          </p:nvPr>
        </p:nvSpPr>
        <p:spPr>
          <a:xfrm>
            <a:off x="6808694" y="4644866"/>
            <a:ext cx="2057400" cy="273844"/>
          </a:xfrm>
          <a:prstGeom prst="rect">
            <a:avLst/>
          </a:prstGeom>
        </p:spPr>
        <p:txBody>
          <a:bodyPr vert="horz" lIns="91440" tIns="45720" rIns="91440" bIns="45720" rtlCol="0" anchor="ctr"/>
          <a:lstStyle>
            <a:lvl1pPr algn="r">
              <a:defRPr sz="900">
                <a:solidFill>
                  <a:schemeClr val="bg1"/>
                </a:solidFill>
                <a:latin typeface="Montserrat Medium" panose="00000600000000000000" pitchFamily="2" charset="0"/>
              </a:defRPr>
            </a:lvl1pPr>
          </a:lstStyle>
          <a:p>
            <a:fld id="{5F9B8B9C-6A09-4137-8BDB-319979AA6242}" type="datetimeFigureOut">
              <a:rPr lang="es-ES" smtClean="0"/>
              <a:pPr/>
              <a:t>28/11/2021</a:t>
            </a:fld>
            <a:endParaRPr lang="es-ES" dirty="0"/>
          </a:p>
        </p:txBody>
      </p:sp>
    </p:spTree>
    <p:extLst>
      <p:ext uri="{BB962C8B-B14F-4D97-AF65-F5344CB8AC3E}">
        <p14:creationId xmlns:p14="http://schemas.microsoft.com/office/powerpoint/2010/main" val="2285238734"/>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ido indice">
    <p:spTree>
      <p:nvGrpSpPr>
        <p:cNvPr id="1" name=""/>
        <p:cNvGrpSpPr/>
        <p:nvPr/>
      </p:nvGrpSpPr>
      <p:grpSpPr>
        <a:xfrm>
          <a:off x="0" y="0"/>
          <a:ext cx="0" cy="0"/>
          <a:chOff x="0" y="0"/>
          <a:chExt cx="0" cy="0"/>
        </a:xfrm>
      </p:grpSpPr>
      <p:pic>
        <p:nvPicPr>
          <p:cNvPr id="5" name="Google Shape;96;p7"/>
          <p:cNvPicPr preferRelativeResize="0"/>
          <p:nvPr userDrawn="1"/>
        </p:nvPicPr>
        <p:blipFill>
          <a:blip r:embed="rId2">
            <a:alphaModFix/>
          </a:blip>
          <a:stretch>
            <a:fillRect/>
          </a:stretch>
        </p:blipFill>
        <p:spPr>
          <a:xfrm>
            <a:off x="3550350" y="95760"/>
            <a:ext cx="1226185" cy="3384428"/>
          </a:xfrm>
          <a:prstGeom prst="rect">
            <a:avLst/>
          </a:prstGeom>
          <a:noFill/>
          <a:ln>
            <a:noFill/>
          </a:ln>
        </p:spPr>
      </p:pic>
      <p:sp>
        <p:nvSpPr>
          <p:cNvPr id="6" name="Marcador de contenido 2"/>
          <p:cNvSpPr>
            <a:spLocks noGrp="1"/>
          </p:cNvSpPr>
          <p:nvPr>
            <p:ph idx="1" hasCustomPrompt="1"/>
          </p:nvPr>
        </p:nvSpPr>
        <p:spPr>
          <a:xfrm>
            <a:off x="312420" y="1467850"/>
            <a:ext cx="3390004" cy="3261314"/>
          </a:xfrm>
        </p:spPr>
        <p:txBody>
          <a:bodyPr/>
          <a:lstStyle>
            <a:lvl1pPr>
              <a:defRPr sz="1200" b="1">
                <a:latin typeface="Montserrat" panose="00000500000000000000" pitchFamily="2" charset="0"/>
              </a:defRPr>
            </a:lvl1pPr>
            <a:lvl2pPr>
              <a:defRPr sz="1200" b="1">
                <a:solidFill>
                  <a:srgbClr val="E23200"/>
                </a:solidFill>
              </a:defRPr>
            </a:lvl2pPr>
            <a:lvl3pPr>
              <a:defRPr sz="1100">
                <a:solidFill>
                  <a:srgbClr val="E23200"/>
                </a:solidFill>
              </a:defRPr>
            </a:lvl3pPr>
            <a:lvl4pPr>
              <a:defRPr sz="1100" b="1">
                <a:solidFill>
                  <a:schemeClr val="tx1">
                    <a:lumMod val="65000"/>
                    <a:lumOff val="35000"/>
                  </a:schemeClr>
                </a:solidFill>
              </a:defRPr>
            </a:lvl4pPr>
            <a:lvl5pPr>
              <a:defRPr sz="1050" b="0">
                <a:solidFill>
                  <a:schemeClr val="tx1">
                    <a:lumMod val="65000"/>
                    <a:lumOff val="35000"/>
                  </a:schemeClr>
                </a:solidFill>
              </a:defRPr>
            </a:lvl5pPr>
            <a:lvl6pPr>
              <a:defRPr sz="1500"/>
            </a:lvl6pPr>
            <a:lvl7pPr>
              <a:defRPr sz="1500"/>
            </a:lvl7pPr>
            <a:lvl8pPr>
              <a:defRPr sz="1500"/>
            </a:lvl8pPr>
            <a:lvl9pPr>
              <a:defRPr sz="15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9" name="Marcador de contenido 2"/>
          <p:cNvSpPr>
            <a:spLocks noGrp="1"/>
          </p:cNvSpPr>
          <p:nvPr>
            <p:ph sz="half" idx="11" hasCustomPrompt="1"/>
          </p:nvPr>
        </p:nvSpPr>
        <p:spPr>
          <a:xfrm>
            <a:off x="4627245" y="1467851"/>
            <a:ext cx="4246693" cy="406670"/>
          </a:xfrm>
        </p:spPr>
        <p:txBody>
          <a:bodyPr/>
          <a:lstStyle>
            <a:lvl1pPr marL="0" indent="0">
              <a:buNone/>
              <a:defRPr lang="es-ES" b="1" dirty="0" smtClean="0"/>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0" name="Marcador de contenido 2"/>
          <p:cNvSpPr>
            <a:spLocks noGrp="1"/>
          </p:cNvSpPr>
          <p:nvPr>
            <p:ph sz="half" idx="12"/>
          </p:nvPr>
        </p:nvSpPr>
        <p:spPr>
          <a:xfrm>
            <a:off x="4627245" y="1947911"/>
            <a:ext cx="4246693" cy="406670"/>
          </a:xfrm>
        </p:spPr>
        <p:txBody>
          <a:bodyPr/>
          <a:lstStyle>
            <a:lvl1pPr marL="0" indent="0">
              <a:buNone/>
              <a:defRPr lang="es-ES" b="0" dirty="0" smtClean="0">
                <a:solidFill>
                  <a:srgbClr val="E23200"/>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1" name="Marcador de contenido 2"/>
          <p:cNvSpPr>
            <a:spLocks noGrp="1"/>
          </p:cNvSpPr>
          <p:nvPr>
            <p:ph sz="half" idx="13" hasCustomPrompt="1"/>
          </p:nvPr>
        </p:nvSpPr>
        <p:spPr>
          <a:xfrm>
            <a:off x="4627245" y="2470857"/>
            <a:ext cx="4246693" cy="406670"/>
          </a:xfrm>
        </p:spPr>
        <p:txBody>
          <a:bodyPr>
            <a:noAutofit/>
          </a:bodyPr>
          <a:lstStyle>
            <a:lvl1pPr marL="0" indent="0">
              <a:buNone/>
              <a:defRPr lang="es-ES" sz="1100" b="0" dirty="0" smtClean="0">
                <a:solidFill>
                  <a:srgbClr val="E23200"/>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2" name="Marcador de contenido 2"/>
          <p:cNvSpPr>
            <a:spLocks noGrp="1"/>
          </p:cNvSpPr>
          <p:nvPr>
            <p:ph sz="half" idx="14"/>
          </p:nvPr>
        </p:nvSpPr>
        <p:spPr>
          <a:xfrm>
            <a:off x="4627245" y="2975522"/>
            <a:ext cx="4246693"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3" name="Marcador de contenido 2"/>
          <p:cNvSpPr>
            <a:spLocks noGrp="1"/>
          </p:cNvSpPr>
          <p:nvPr>
            <p:ph sz="half" idx="15"/>
          </p:nvPr>
        </p:nvSpPr>
        <p:spPr>
          <a:xfrm>
            <a:off x="4627245" y="3536317"/>
            <a:ext cx="4246693" cy="406670"/>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4" name="Marcador de fecha 3"/>
          <p:cNvSpPr>
            <a:spLocks noGrp="1"/>
          </p:cNvSpPr>
          <p:nvPr>
            <p:ph type="dt" sz="half" idx="2"/>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28/11/2021</a:t>
            </a:fld>
            <a:endParaRPr lang="es-ES" dirty="0"/>
          </a:p>
        </p:txBody>
      </p:sp>
    </p:spTree>
    <p:extLst>
      <p:ext uri="{BB962C8B-B14F-4D97-AF65-F5344CB8AC3E}">
        <p14:creationId xmlns:p14="http://schemas.microsoft.com/office/powerpoint/2010/main" val="32263838"/>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339090" y="624840"/>
            <a:ext cx="8534848" cy="605075"/>
          </a:xfrm>
        </p:spPr>
        <p:txBody>
          <a:bodyPr/>
          <a:lstStyle/>
          <a:p>
            <a:r>
              <a:rPr lang="es-ES" dirty="0"/>
              <a:t>Haga clic para modificar el estilo de título del patrón</a:t>
            </a:r>
          </a:p>
        </p:txBody>
      </p:sp>
      <p:sp>
        <p:nvSpPr>
          <p:cNvPr id="3" name="Marcador de contenido 2"/>
          <p:cNvSpPr>
            <a:spLocks noGrp="1"/>
          </p:cNvSpPr>
          <p:nvPr>
            <p:ph idx="1"/>
          </p:nvPr>
        </p:nvSpPr>
        <p:spPr>
          <a:xfrm>
            <a:off x="339090" y="1503759"/>
            <a:ext cx="8534848" cy="326350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pic>
        <p:nvPicPr>
          <p:cNvPr id="8" name="Google Shape;189;p13"/>
          <p:cNvPicPr preferRelativeResize="0"/>
          <p:nvPr userDrawn="1"/>
        </p:nvPicPr>
        <p:blipFill>
          <a:blip r:embed="rId2">
            <a:alphaModFix/>
          </a:blip>
          <a:stretch>
            <a:fillRect/>
          </a:stretch>
        </p:blipFill>
        <p:spPr>
          <a:xfrm>
            <a:off x="206502" y="1080877"/>
            <a:ext cx="265175" cy="237075"/>
          </a:xfrm>
          <a:prstGeom prst="rect">
            <a:avLst/>
          </a:prstGeom>
          <a:noFill/>
          <a:ln>
            <a:noFill/>
          </a:ln>
        </p:spPr>
      </p:pic>
      <p:sp>
        <p:nvSpPr>
          <p:cNvPr id="9" name="Marcador de fecha 3"/>
          <p:cNvSpPr>
            <a:spLocks noGrp="1"/>
          </p:cNvSpPr>
          <p:nvPr>
            <p:ph type="dt" sz="half" idx="2"/>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28/11/2021</a:t>
            </a:fld>
            <a:endParaRPr lang="es-ES" dirty="0"/>
          </a:p>
        </p:txBody>
      </p:sp>
    </p:spTree>
    <p:extLst>
      <p:ext uri="{BB962C8B-B14F-4D97-AF65-F5344CB8AC3E}">
        <p14:creationId xmlns:p14="http://schemas.microsoft.com/office/powerpoint/2010/main" val="2493789226"/>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ítulo y objetos 2">
    <p:spTree>
      <p:nvGrpSpPr>
        <p:cNvPr id="1" name=""/>
        <p:cNvGrpSpPr/>
        <p:nvPr/>
      </p:nvGrpSpPr>
      <p:grpSpPr>
        <a:xfrm>
          <a:off x="0" y="0"/>
          <a:ext cx="0" cy="0"/>
          <a:chOff x="0" y="0"/>
          <a:chExt cx="0" cy="0"/>
        </a:xfrm>
      </p:grpSpPr>
      <p:sp>
        <p:nvSpPr>
          <p:cNvPr id="2" name="Título 1"/>
          <p:cNvSpPr>
            <a:spLocks noGrp="1"/>
          </p:cNvSpPr>
          <p:nvPr>
            <p:ph type="title"/>
          </p:nvPr>
        </p:nvSpPr>
        <p:spPr>
          <a:xfrm>
            <a:off x="683688" y="444711"/>
            <a:ext cx="7882136" cy="605075"/>
          </a:xfrm>
        </p:spPr>
        <p:txBody>
          <a:bodyPr>
            <a:normAutofit/>
          </a:bodyPr>
          <a:lstStyle>
            <a:lvl1pPr>
              <a:defRPr sz="1400" b="1">
                <a:solidFill>
                  <a:srgbClr val="E23200"/>
                </a:solidFill>
              </a:defRPr>
            </a:lvl1pPr>
          </a:lstStyle>
          <a:p>
            <a:r>
              <a:rPr lang="es-ES" dirty="0"/>
              <a:t>Haga clic para modificar el estilo de título del patrón</a:t>
            </a:r>
          </a:p>
        </p:txBody>
      </p:sp>
      <p:pic>
        <p:nvPicPr>
          <p:cNvPr id="17" name="Google Shape;205;p14"/>
          <p:cNvPicPr preferRelativeResize="0"/>
          <p:nvPr userDrawn="1"/>
        </p:nvPicPr>
        <p:blipFill>
          <a:blip r:embed="rId2">
            <a:alphaModFix/>
          </a:blip>
          <a:stretch>
            <a:fillRect/>
          </a:stretch>
        </p:blipFill>
        <p:spPr>
          <a:xfrm>
            <a:off x="550117" y="628712"/>
            <a:ext cx="265175" cy="237075"/>
          </a:xfrm>
          <a:prstGeom prst="rect">
            <a:avLst/>
          </a:prstGeom>
          <a:noFill/>
          <a:ln>
            <a:noFill/>
          </a:ln>
        </p:spPr>
      </p:pic>
      <p:sp>
        <p:nvSpPr>
          <p:cNvPr id="18" name="Marcador de contenido 2"/>
          <p:cNvSpPr>
            <a:spLocks noGrp="1"/>
          </p:cNvSpPr>
          <p:nvPr>
            <p:ph sz="half" idx="13" hasCustomPrompt="1"/>
          </p:nvPr>
        </p:nvSpPr>
        <p:spPr>
          <a:xfrm>
            <a:off x="456392" y="3517241"/>
            <a:ext cx="8195724" cy="406670"/>
          </a:xfrm>
        </p:spPr>
        <p:txBody>
          <a:bodyPr>
            <a:noAutofit/>
          </a:bodyPr>
          <a:lstStyle>
            <a:lvl1pPr marL="0" indent="0">
              <a:buNone/>
              <a:defRPr lang="es-ES" sz="1100" b="0" dirty="0" smtClean="0">
                <a:solidFill>
                  <a:srgbClr val="E23200"/>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9" name="Marcador de contenido 2"/>
          <p:cNvSpPr>
            <a:spLocks noGrp="1"/>
          </p:cNvSpPr>
          <p:nvPr>
            <p:ph sz="half" idx="14"/>
          </p:nvPr>
        </p:nvSpPr>
        <p:spPr>
          <a:xfrm>
            <a:off x="456392" y="1136048"/>
            <a:ext cx="8195724" cy="931748"/>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0" name="Marcador de contenido 2"/>
          <p:cNvSpPr>
            <a:spLocks noGrp="1"/>
          </p:cNvSpPr>
          <p:nvPr>
            <p:ph sz="half" idx="15"/>
          </p:nvPr>
        </p:nvSpPr>
        <p:spPr>
          <a:xfrm>
            <a:off x="456392" y="2143687"/>
            <a:ext cx="8195724" cy="840566"/>
          </a:xfrm>
        </p:spPr>
        <p:txBody>
          <a:bodyPr>
            <a:noAutofit/>
          </a:bodyPr>
          <a:lstStyle>
            <a:lvl1pPr marL="0" indent="0">
              <a:buNone/>
              <a:defRPr lang="es-ES" sz="1050" b="0" dirty="0" smtClean="0">
                <a:solidFill>
                  <a:schemeClr val="tx1">
                    <a:lumMod val="50000"/>
                    <a:lumOff val="50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1" name="Marcador de contenido 2"/>
          <p:cNvSpPr>
            <a:spLocks noGrp="1"/>
          </p:cNvSpPr>
          <p:nvPr>
            <p:ph sz="half" idx="16"/>
          </p:nvPr>
        </p:nvSpPr>
        <p:spPr>
          <a:xfrm>
            <a:off x="456392" y="3060144"/>
            <a:ext cx="8195724"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pic>
        <p:nvPicPr>
          <p:cNvPr id="22" name="Imagen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07445"/>
            <a:ext cx="1884996" cy="836055"/>
          </a:xfrm>
          <a:prstGeom prst="rect">
            <a:avLst/>
          </a:prstGeom>
        </p:spPr>
      </p:pic>
      <p:sp>
        <p:nvSpPr>
          <p:cNvPr id="12" name="Marcador de fecha 3"/>
          <p:cNvSpPr>
            <a:spLocks noGrp="1"/>
          </p:cNvSpPr>
          <p:nvPr>
            <p:ph type="dt" sz="half" idx="2"/>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28/11/2021</a:t>
            </a:fld>
            <a:endParaRPr lang="es-ES" dirty="0"/>
          </a:p>
        </p:txBody>
      </p:sp>
    </p:spTree>
    <p:extLst>
      <p:ext uri="{BB962C8B-B14F-4D97-AF65-F5344CB8AC3E}">
        <p14:creationId xmlns:p14="http://schemas.microsoft.com/office/powerpoint/2010/main" val="4294683408"/>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ítulo y objetos sin Marcador 1">
    <p:spTree>
      <p:nvGrpSpPr>
        <p:cNvPr id="1" name=""/>
        <p:cNvGrpSpPr/>
        <p:nvPr/>
      </p:nvGrpSpPr>
      <p:grpSpPr>
        <a:xfrm>
          <a:off x="0" y="0"/>
          <a:ext cx="0" cy="0"/>
          <a:chOff x="0" y="0"/>
          <a:chExt cx="0" cy="0"/>
        </a:xfrm>
      </p:grpSpPr>
      <p:sp>
        <p:nvSpPr>
          <p:cNvPr id="2" name="Título 1"/>
          <p:cNvSpPr>
            <a:spLocks noGrp="1"/>
          </p:cNvSpPr>
          <p:nvPr>
            <p:ph type="title"/>
          </p:nvPr>
        </p:nvSpPr>
        <p:spPr>
          <a:xfrm>
            <a:off x="1433722" y="444711"/>
            <a:ext cx="7132102" cy="605075"/>
          </a:xfrm>
        </p:spPr>
        <p:txBody>
          <a:bodyPr>
            <a:normAutofit/>
          </a:bodyPr>
          <a:lstStyle>
            <a:lvl1pPr>
              <a:defRPr sz="1400" b="1">
                <a:solidFill>
                  <a:srgbClr val="E23200"/>
                </a:solidFill>
              </a:defRPr>
            </a:lvl1pPr>
          </a:lstStyle>
          <a:p>
            <a:r>
              <a:rPr lang="es-ES" dirty="0"/>
              <a:t>Haga clic para modificar el estilo de título del patrón</a:t>
            </a:r>
          </a:p>
        </p:txBody>
      </p:sp>
      <p:sp>
        <p:nvSpPr>
          <p:cNvPr id="18" name="Marcador de contenido 2"/>
          <p:cNvSpPr>
            <a:spLocks noGrp="1"/>
          </p:cNvSpPr>
          <p:nvPr>
            <p:ph sz="half" idx="13" hasCustomPrompt="1"/>
          </p:nvPr>
        </p:nvSpPr>
        <p:spPr>
          <a:xfrm>
            <a:off x="1444121" y="3517241"/>
            <a:ext cx="7207995" cy="406670"/>
          </a:xfrm>
        </p:spPr>
        <p:txBody>
          <a:bodyPr>
            <a:noAutofit/>
          </a:bodyPr>
          <a:lstStyle>
            <a:lvl1pPr marL="0" indent="0">
              <a:buNone/>
              <a:defRPr lang="es-ES" sz="1100" b="0" dirty="0" smtClean="0">
                <a:solidFill>
                  <a:srgbClr val="E23200"/>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9" name="Marcador de contenido 2"/>
          <p:cNvSpPr>
            <a:spLocks noGrp="1"/>
          </p:cNvSpPr>
          <p:nvPr>
            <p:ph sz="half" idx="14"/>
          </p:nvPr>
        </p:nvSpPr>
        <p:spPr>
          <a:xfrm>
            <a:off x="1444121" y="1136048"/>
            <a:ext cx="7207995" cy="931748"/>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0" name="Marcador de contenido 2"/>
          <p:cNvSpPr>
            <a:spLocks noGrp="1"/>
          </p:cNvSpPr>
          <p:nvPr>
            <p:ph sz="half" idx="15"/>
          </p:nvPr>
        </p:nvSpPr>
        <p:spPr>
          <a:xfrm>
            <a:off x="1444121" y="2143687"/>
            <a:ext cx="7207995" cy="840566"/>
          </a:xfrm>
        </p:spPr>
        <p:txBody>
          <a:bodyPr>
            <a:noAutofit/>
          </a:bodyPr>
          <a:lstStyle>
            <a:lvl1pPr marL="0" indent="0">
              <a:buNone/>
              <a:defRPr lang="es-ES" sz="1050" b="0" dirty="0" smtClean="0">
                <a:solidFill>
                  <a:schemeClr val="tx1">
                    <a:lumMod val="50000"/>
                    <a:lumOff val="50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1" name="Marcador de contenido 2"/>
          <p:cNvSpPr>
            <a:spLocks noGrp="1"/>
          </p:cNvSpPr>
          <p:nvPr>
            <p:ph sz="half" idx="16"/>
          </p:nvPr>
        </p:nvSpPr>
        <p:spPr>
          <a:xfrm>
            <a:off x="1444121" y="3060144"/>
            <a:ext cx="7207995"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2" name="Marcador de fecha 3"/>
          <p:cNvSpPr>
            <a:spLocks noGrp="1"/>
          </p:cNvSpPr>
          <p:nvPr>
            <p:ph type="dt" sz="half" idx="2"/>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28/11/2021</a:t>
            </a:fld>
            <a:endParaRPr lang="es-ES" dirty="0"/>
          </a:p>
        </p:txBody>
      </p:sp>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96338"/>
            <a:ext cx="1076325" cy="4048125"/>
          </a:xfrm>
          <a:prstGeom prst="rect">
            <a:avLst/>
          </a:prstGeom>
        </p:spPr>
      </p:pic>
    </p:spTree>
    <p:extLst>
      <p:ext uri="{BB962C8B-B14F-4D97-AF65-F5344CB8AC3E}">
        <p14:creationId xmlns:p14="http://schemas.microsoft.com/office/powerpoint/2010/main" val="702091765"/>
      </p:ext>
    </p:extLst>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ítulo y objetos sin Marcador 2">
    <p:spTree>
      <p:nvGrpSpPr>
        <p:cNvPr id="1" name=""/>
        <p:cNvGrpSpPr/>
        <p:nvPr/>
      </p:nvGrpSpPr>
      <p:grpSpPr>
        <a:xfrm>
          <a:off x="0" y="0"/>
          <a:ext cx="0" cy="0"/>
          <a:chOff x="0" y="0"/>
          <a:chExt cx="0" cy="0"/>
        </a:xfrm>
      </p:grpSpPr>
      <p:sp>
        <p:nvSpPr>
          <p:cNvPr id="2" name="Título 1"/>
          <p:cNvSpPr>
            <a:spLocks noGrp="1"/>
          </p:cNvSpPr>
          <p:nvPr>
            <p:ph type="title"/>
          </p:nvPr>
        </p:nvSpPr>
        <p:spPr>
          <a:xfrm>
            <a:off x="1377564" y="444711"/>
            <a:ext cx="7188260" cy="605075"/>
          </a:xfrm>
        </p:spPr>
        <p:txBody>
          <a:bodyPr>
            <a:normAutofit/>
          </a:bodyPr>
          <a:lstStyle>
            <a:lvl1pPr>
              <a:defRPr sz="1400" b="1">
                <a:solidFill>
                  <a:srgbClr val="E23200"/>
                </a:solidFill>
              </a:defRPr>
            </a:lvl1pPr>
          </a:lstStyle>
          <a:p>
            <a:r>
              <a:rPr lang="es-ES" dirty="0"/>
              <a:t>Haga clic para modificar el estilo de título del patrón</a:t>
            </a:r>
          </a:p>
        </p:txBody>
      </p:sp>
      <p:sp>
        <p:nvSpPr>
          <p:cNvPr id="18" name="Marcador de contenido 2"/>
          <p:cNvSpPr>
            <a:spLocks noGrp="1"/>
          </p:cNvSpPr>
          <p:nvPr>
            <p:ph sz="half" idx="13" hasCustomPrompt="1"/>
          </p:nvPr>
        </p:nvSpPr>
        <p:spPr>
          <a:xfrm>
            <a:off x="1387366" y="3517241"/>
            <a:ext cx="7264750" cy="406670"/>
          </a:xfrm>
        </p:spPr>
        <p:txBody>
          <a:bodyPr>
            <a:noAutofit/>
          </a:bodyPr>
          <a:lstStyle>
            <a:lvl1pPr marL="0" indent="0">
              <a:buNone/>
              <a:defRPr lang="es-ES" sz="1100" b="0" dirty="0" smtClean="0">
                <a:solidFill>
                  <a:srgbClr val="E23200"/>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9" name="Marcador de contenido 2"/>
          <p:cNvSpPr>
            <a:spLocks noGrp="1"/>
          </p:cNvSpPr>
          <p:nvPr>
            <p:ph sz="half" idx="14"/>
          </p:nvPr>
        </p:nvSpPr>
        <p:spPr>
          <a:xfrm>
            <a:off x="1387366" y="1136048"/>
            <a:ext cx="7264750" cy="931748"/>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0" name="Marcador de contenido 2"/>
          <p:cNvSpPr>
            <a:spLocks noGrp="1"/>
          </p:cNvSpPr>
          <p:nvPr>
            <p:ph sz="half" idx="15"/>
          </p:nvPr>
        </p:nvSpPr>
        <p:spPr>
          <a:xfrm>
            <a:off x="1387366" y="2143687"/>
            <a:ext cx="7264750" cy="840566"/>
          </a:xfrm>
        </p:spPr>
        <p:txBody>
          <a:bodyPr>
            <a:noAutofit/>
          </a:bodyPr>
          <a:lstStyle>
            <a:lvl1pPr marL="0" indent="0">
              <a:buNone/>
              <a:defRPr lang="es-ES" sz="1050" b="0" dirty="0" smtClean="0">
                <a:solidFill>
                  <a:schemeClr val="tx1">
                    <a:lumMod val="50000"/>
                    <a:lumOff val="50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1" name="Marcador de contenido 2"/>
          <p:cNvSpPr>
            <a:spLocks noGrp="1"/>
          </p:cNvSpPr>
          <p:nvPr>
            <p:ph sz="half" idx="16"/>
          </p:nvPr>
        </p:nvSpPr>
        <p:spPr>
          <a:xfrm>
            <a:off x="1387366" y="3060144"/>
            <a:ext cx="7264750"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2" name="Marcador de fecha 3"/>
          <p:cNvSpPr>
            <a:spLocks noGrp="1"/>
          </p:cNvSpPr>
          <p:nvPr>
            <p:ph type="dt" sz="half" idx="2"/>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28/11/2021</a:t>
            </a:fld>
            <a:endParaRPr lang="es-ES" dirty="0"/>
          </a:p>
        </p:txBody>
      </p:sp>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59320"/>
            <a:ext cx="1076325" cy="4048125"/>
          </a:xfrm>
          <a:prstGeom prst="rect">
            <a:avLst/>
          </a:prstGeom>
        </p:spPr>
      </p:pic>
    </p:spTree>
    <p:extLst>
      <p:ext uri="{BB962C8B-B14F-4D97-AF65-F5344CB8AC3E}">
        <p14:creationId xmlns:p14="http://schemas.microsoft.com/office/powerpoint/2010/main" val="3206690087"/>
      </p:ext>
    </p:extLst>
  </p:cSld>
  <p:clrMapOvr>
    <a:masterClrMapping/>
  </p:clrMapOvr>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ítulo y objetos sin Marcador 3">
    <p:spTree>
      <p:nvGrpSpPr>
        <p:cNvPr id="1" name=""/>
        <p:cNvGrpSpPr/>
        <p:nvPr/>
      </p:nvGrpSpPr>
      <p:grpSpPr>
        <a:xfrm>
          <a:off x="0" y="0"/>
          <a:ext cx="0" cy="0"/>
          <a:chOff x="0" y="0"/>
          <a:chExt cx="0" cy="0"/>
        </a:xfrm>
      </p:grpSpPr>
      <p:sp>
        <p:nvSpPr>
          <p:cNvPr id="2" name="Título 1"/>
          <p:cNvSpPr>
            <a:spLocks noGrp="1"/>
          </p:cNvSpPr>
          <p:nvPr>
            <p:ph type="title"/>
          </p:nvPr>
        </p:nvSpPr>
        <p:spPr>
          <a:xfrm>
            <a:off x="1558518" y="444711"/>
            <a:ext cx="7007305" cy="605075"/>
          </a:xfrm>
        </p:spPr>
        <p:txBody>
          <a:bodyPr>
            <a:normAutofit/>
          </a:bodyPr>
          <a:lstStyle>
            <a:lvl1pPr>
              <a:defRPr sz="1400" b="1">
                <a:solidFill>
                  <a:srgbClr val="E23200"/>
                </a:solidFill>
              </a:defRPr>
            </a:lvl1pPr>
          </a:lstStyle>
          <a:p>
            <a:r>
              <a:rPr lang="es-ES" dirty="0"/>
              <a:t>Haga clic para modificar el estilo de título del patrón</a:t>
            </a:r>
          </a:p>
        </p:txBody>
      </p:sp>
      <p:sp>
        <p:nvSpPr>
          <p:cNvPr id="18" name="Marcador de contenido 2"/>
          <p:cNvSpPr>
            <a:spLocks noGrp="1"/>
          </p:cNvSpPr>
          <p:nvPr>
            <p:ph sz="half" idx="13" hasCustomPrompt="1"/>
          </p:nvPr>
        </p:nvSpPr>
        <p:spPr>
          <a:xfrm>
            <a:off x="1570246" y="3517241"/>
            <a:ext cx="7081870" cy="406670"/>
          </a:xfrm>
        </p:spPr>
        <p:txBody>
          <a:bodyPr>
            <a:noAutofit/>
          </a:bodyPr>
          <a:lstStyle>
            <a:lvl1pPr marL="0" indent="0">
              <a:buNone/>
              <a:defRPr lang="es-ES" sz="1100" b="0" dirty="0" smtClean="0">
                <a:solidFill>
                  <a:srgbClr val="E23200"/>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9" name="Marcador de contenido 2"/>
          <p:cNvSpPr>
            <a:spLocks noGrp="1"/>
          </p:cNvSpPr>
          <p:nvPr>
            <p:ph sz="half" idx="14"/>
          </p:nvPr>
        </p:nvSpPr>
        <p:spPr>
          <a:xfrm>
            <a:off x="1570246" y="1136048"/>
            <a:ext cx="7081870" cy="931748"/>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0" name="Marcador de contenido 2"/>
          <p:cNvSpPr>
            <a:spLocks noGrp="1"/>
          </p:cNvSpPr>
          <p:nvPr>
            <p:ph sz="half" idx="15"/>
          </p:nvPr>
        </p:nvSpPr>
        <p:spPr>
          <a:xfrm>
            <a:off x="1570246" y="2143687"/>
            <a:ext cx="7081870" cy="840566"/>
          </a:xfrm>
        </p:spPr>
        <p:txBody>
          <a:bodyPr>
            <a:noAutofit/>
          </a:bodyPr>
          <a:lstStyle>
            <a:lvl1pPr marL="0" indent="0">
              <a:buNone/>
              <a:defRPr lang="es-ES" sz="1050" b="0" dirty="0" smtClean="0">
                <a:solidFill>
                  <a:schemeClr val="tx1">
                    <a:lumMod val="50000"/>
                    <a:lumOff val="50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1" name="Marcador de contenido 2"/>
          <p:cNvSpPr>
            <a:spLocks noGrp="1"/>
          </p:cNvSpPr>
          <p:nvPr>
            <p:ph sz="half" idx="16"/>
          </p:nvPr>
        </p:nvSpPr>
        <p:spPr>
          <a:xfrm>
            <a:off x="1570246" y="3060144"/>
            <a:ext cx="7081870"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2" name="Marcador de fecha 3"/>
          <p:cNvSpPr>
            <a:spLocks noGrp="1"/>
          </p:cNvSpPr>
          <p:nvPr>
            <p:ph type="dt" sz="half" idx="2"/>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28/11/2021</a:t>
            </a:fld>
            <a:endParaRPr lang="es-ES" dirty="0"/>
          </a:p>
        </p:txBody>
      </p:sp>
      <p:pic>
        <p:nvPicPr>
          <p:cNvPr id="9" name="Google Shape;235;p16"/>
          <p:cNvPicPr preferRelativeResize="0"/>
          <p:nvPr userDrawn="1"/>
        </p:nvPicPr>
        <p:blipFill rotWithShape="1">
          <a:blip r:embed="rId2">
            <a:alphaModFix/>
          </a:blip>
          <a:srcRect l="22487"/>
          <a:stretch/>
        </p:blipFill>
        <p:spPr>
          <a:xfrm>
            <a:off x="0" y="444711"/>
            <a:ext cx="1383221" cy="3779384"/>
          </a:xfrm>
          <a:prstGeom prst="rect">
            <a:avLst/>
          </a:prstGeom>
          <a:noFill/>
          <a:ln>
            <a:noFill/>
          </a:ln>
        </p:spPr>
      </p:pic>
    </p:spTree>
    <p:extLst>
      <p:ext uri="{BB962C8B-B14F-4D97-AF65-F5344CB8AC3E}">
        <p14:creationId xmlns:p14="http://schemas.microsoft.com/office/powerpoint/2010/main" val="53706521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ítulo y objetos sin marcador">
    <p:spTree>
      <p:nvGrpSpPr>
        <p:cNvPr id="1" name=""/>
        <p:cNvGrpSpPr/>
        <p:nvPr/>
      </p:nvGrpSpPr>
      <p:grpSpPr>
        <a:xfrm>
          <a:off x="0" y="0"/>
          <a:ext cx="0" cy="0"/>
          <a:chOff x="0" y="0"/>
          <a:chExt cx="0" cy="0"/>
        </a:xfrm>
      </p:grpSpPr>
      <p:sp>
        <p:nvSpPr>
          <p:cNvPr id="2" name="Título 1"/>
          <p:cNvSpPr>
            <a:spLocks noGrp="1"/>
          </p:cNvSpPr>
          <p:nvPr>
            <p:ph type="title"/>
          </p:nvPr>
        </p:nvSpPr>
        <p:spPr>
          <a:xfrm>
            <a:off x="1122505" y="682674"/>
            <a:ext cx="7751433" cy="605075"/>
          </a:xfrm>
        </p:spPr>
        <p:txBody>
          <a:bodyPr>
            <a:normAutofit/>
          </a:bodyPr>
          <a:lstStyle>
            <a:lvl1pPr>
              <a:defRPr sz="1400" b="1">
                <a:solidFill>
                  <a:srgbClr val="00A666"/>
                </a:solidFill>
              </a:defRPr>
            </a:lvl1pPr>
          </a:lstStyle>
          <a:p>
            <a:r>
              <a:rPr lang="es-MX"/>
              <a:t>Haz clic para modificar el estilo de título del patrón</a:t>
            </a:r>
            <a:endParaRPr lang="es-ES" dirty="0"/>
          </a:p>
        </p:txBody>
      </p:sp>
      <p:sp>
        <p:nvSpPr>
          <p:cNvPr id="7" name="Google Shape;188;p13"/>
          <p:cNvSpPr/>
          <p:nvPr userDrawn="1"/>
        </p:nvSpPr>
        <p:spPr>
          <a:xfrm>
            <a:off x="0" y="4873367"/>
            <a:ext cx="134100" cy="1167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Marcador de contenido 2"/>
          <p:cNvSpPr>
            <a:spLocks noGrp="1"/>
          </p:cNvSpPr>
          <p:nvPr>
            <p:ph sz="half" idx="13" hasCustomPrompt="1"/>
          </p:nvPr>
        </p:nvSpPr>
        <p:spPr>
          <a:xfrm>
            <a:off x="1122505" y="3762390"/>
            <a:ext cx="7751433" cy="406670"/>
          </a:xfrm>
        </p:spPr>
        <p:txBody>
          <a:bodyPr>
            <a:noAutofit/>
          </a:bodyPr>
          <a:lstStyle>
            <a:lvl1pPr marL="0" indent="0">
              <a:buNone/>
              <a:defRPr lang="es-ES" sz="1100" b="0" dirty="0" smtClean="0">
                <a:solidFill>
                  <a:srgbClr val="00A666"/>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9" name="Marcador de contenido 2"/>
          <p:cNvSpPr>
            <a:spLocks noGrp="1"/>
          </p:cNvSpPr>
          <p:nvPr>
            <p:ph sz="half" idx="14"/>
          </p:nvPr>
        </p:nvSpPr>
        <p:spPr>
          <a:xfrm>
            <a:off x="1122505" y="1381197"/>
            <a:ext cx="7751433" cy="931748"/>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20" name="Marcador de contenido 2"/>
          <p:cNvSpPr>
            <a:spLocks noGrp="1"/>
          </p:cNvSpPr>
          <p:nvPr>
            <p:ph sz="half" idx="15"/>
          </p:nvPr>
        </p:nvSpPr>
        <p:spPr>
          <a:xfrm>
            <a:off x="1122505" y="2388836"/>
            <a:ext cx="7751433" cy="840566"/>
          </a:xfrm>
        </p:spPr>
        <p:txBody>
          <a:bodyPr>
            <a:noAutofit/>
          </a:bodyPr>
          <a:lstStyle>
            <a:lvl1pPr marL="0" indent="0">
              <a:buNone/>
              <a:defRPr lang="es-ES" sz="1050" b="0" dirty="0" smtClean="0">
                <a:solidFill>
                  <a:schemeClr val="tx1">
                    <a:lumMod val="50000"/>
                    <a:lumOff val="50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21" name="Marcador de contenido 2"/>
          <p:cNvSpPr>
            <a:spLocks noGrp="1"/>
          </p:cNvSpPr>
          <p:nvPr>
            <p:ph sz="half" idx="16"/>
          </p:nvPr>
        </p:nvSpPr>
        <p:spPr>
          <a:xfrm>
            <a:off x="1122505" y="3305293"/>
            <a:ext cx="7751433"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15"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28/11/2021</a:t>
            </a:fld>
            <a:endParaRPr lang="es-ES" dirty="0"/>
          </a:p>
        </p:txBody>
      </p:sp>
      <p:sp>
        <p:nvSpPr>
          <p:cNvPr id="16"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pic>
        <p:nvPicPr>
          <p:cNvPr id="11" name="Imagen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97238"/>
            <a:ext cx="1076325" cy="4048125"/>
          </a:xfrm>
          <a:prstGeom prst="rect">
            <a:avLst/>
          </a:prstGeom>
        </p:spPr>
      </p:pic>
    </p:spTree>
    <p:extLst>
      <p:ext uri="{BB962C8B-B14F-4D97-AF65-F5344CB8AC3E}">
        <p14:creationId xmlns:p14="http://schemas.microsoft.com/office/powerpoint/2010/main" val="3991445760"/>
      </p:ext>
    </p:extLst>
  </p:cSld>
  <p:clrMapOvr>
    <a:masterClrMapping/>
  </p:clrMapOvr>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os Columnas">
    <p:spTree>
      <p:nvGrpSpPr>
        <p:cNvPr id="1" name=""/>
        <p:cNvGrpSpPr/>
        <p:nvPr/>
      </p:nvGrpSpPr>
      <p:grpSpPr>
        <a:xfrm>
          <a:off x="0" y="0"/>
          <a:ext cx="0" cy="0"/>
          <a:chOff x="0" y="0"/>
          <a:chExt cx="0" cy="0"/>
        </a:xfrm>
      </p:grpSpPr>
      <p:sp>
        <p:nvSpPr>
          <p:cNvPr id="2" name="Título 1"/>
          <p:cNvSpPr>
            <a:spLocks noGrp="1"/>
          </p:cNvSpPr>
          <p:nvPr>
            <p:ph type="title"/>
          </p:nvPr>
        </p:nvSpPr>
        <p:spPr>
          <a:xfrm>
            <a:off x="331470" y="588332"/>
            <a:ext cx="8454401" cy="406956"/>
          </a:xfrm>
        </p:spPr>
        <p:txBody>
          <a:bodyPr>
            <a:normAutofit/>
          </a:bodyPr>
          <a:lstStyle>
            <a:lvl1pPr>
              <a:defRPr sz="1800" b="1"/>
            </a:lvl1pPr>
          </a:lstStyle>
          <a:p>
            <a:r>
              <a:rPr lang="es-ES" dirty="0"/>
              <a:t>Haga clic para modificar el estilo de título del patrón</a:t>
            </a:r>
          </a:p>
        </p:txBody>
      </p:sp>
      <p:sp>
        <p:nvSpPr>
          <p:cNvPr id="3" name="Marcador de contenido 2"/>
          <p:cNvSpPr>
            <a:spLocks noGrp="1"/>
          </p:cNvSpPr>
          <p:nvPr>
            <p:ph idx="1"/>
          </p:nvPr>
        </p:nvSpPr>
        <p:spPr>
          <a:xfrm>
            <a:off x="331470" y="1080564"/>
            <a:ext cx="4194810" cy="3521915"/>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pic>
        <p:nvPicPr>
          <p:cNvPr id="8" name="Google Shape;189;p13"/>
          <p:cNvPicPr preferRelativeResize="0"/>
          <p:nvPr userDrawn="1"/>
        </p:nvPicPr>
        <p:blipFill>
          <a:blip r:embed="rId2">
            <a:alphaModFix/>
          </a:blip>
          <a:stretch>
            <a:fillRect/>
          </a:stretch>
        </p:blipFill>
        <p:spPr>
          <a:xfrm>
            <a:off x="198882" y="673609"/>
            <a:ext cx="265175" cy="237075"/>
          </a:xfrm>
          <a:prstGeom prst="rect">
            <a:avLst/>
          </a:prstGeom>
          <a:noFill/>
          <a:ln>
            <a:noFill/>
          </a:ln>
        </p:spPr>
      </p:pic>
      <p:sp>
        <p:nvSpPr>
          <p:cNvPr id="16" name="Marcador de contenido 2"/>
          <p:cNvSpPr>
            <a:spLocks noGrp="1"/>
          </p:cNvSpPr>
          <p:nvPr>
            <p:ph idx="13"/>
          </p:nvPr>
        </p:nvSpPr>
        <p:spPr>
          <a:xfrm>
            <a:off x="4762500" y="1080564"/>
            <a:ext cx="4111438" cy="3521915"/>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9" name="Marcador de fecha 3"/>
          <p:cNvSpPr>
            <a:spLocks noGrp="1"/>
          </p:cNvSpPr>
          <p:nvPr>
            <p:ph type="dt" sz="half" idx="2"/>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28/11/2021</a:t>
            </a:fld>
            <a:endParaRPr lang="es-ES" dirty="0"/>
          </a:p>
        </p:txBody>
      </p:sp>
    </p:spTree>
    <p:extLst>
      <p:ext uri="{BB962C8B-B14F-4D97-AF65-F5344CB8AC3E}">
        <p14:creationId xmlns:p14="http://schemas.microsoft.com/office/powerpoint/2010/main" val="4276752314"/>
      </p:ext>
    </p:extLst>
  </p:cSld>
  <p:clrMapOvr>
    <a:masterClrMapping/>
  </p:clrMapOvr>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uatro Columnas">
    <p:spTree>
      <p:nvGrpSpPr>
        <p:cNvPr id="1" name=""/>
        <p:cNvGrpSpPr/>
        <p:nvPr/>
      </p:nvGrpSpPr>
      <p:grpSpPr>
        <a:xfrm>
          <a:off x="0" y="0"/>
          <a:ext cx="0" cy="0"/>
          <a:chOff x="0" y="0"/>
          <a:chExt cx="0" cy="0"/>
        </a:xfrm>
      </p:grpSpPr>
      <p:sp>
        <p:nvSpPr>
          <p:cNvPr id="2" name="Título 1"/>
          <p:cNvSpPr>
            <a:spLocks noGrp="1"/>
          </p:cNvSpPr>
          <p:nvPr>
            <p:ph type="title"/>
          </p:nvPr>
        </p:nvSpPr>
        <p:spPr>
          <a:xfrm>
            <a:off x="389381" y="1081870"/>
            <a:ext cx="1729797" cy="1072828"/>
          </a:xfrm>
        </p:spPr>
        <p:txBody>
          <a:bodyPr anchor="t">
            <a:normAutofit/>
          </a:bodyPr>
          <a:lstStyle>
            <a:lvl1pPr algn="r">
              <a:defRPr sz="1200" b="1">
                <a:solidFill>
                  <a:srgbClr val="E23200"/>
                </a:solidFill>
              </a:defRPr>
            </a:lvl1pPr>
          </a:lstStyle>
          <a:p>
            <a:r>
              <a:rPr lang="es-ES" dirty="0"/>
              <a:t>Haga clic para modificar el estilo de título del patrón</a:t>
            </a:r>
          </a:p>
        </p:txBody>
      </p:sp>
      <p:pic>
        <p:nvPicPr>
          <p:cNvPr id="8" name="Google Shape;189;p13"/>
          <p:cNvPicPr preferRelativeResize="0"/>
          <p:nvPr userDrawn="1"/>
        </p:nvPicPr>
        <p:blipFill>
          <a:blip r:embed="rId2">
            <a:alphaModFix/>
          </a:blip>
          <a:stretch>
            <a:fillRect/>
          </a:stretch>
        </p:blipFill>
        <p:spPr>
          <a:xfrm>
            <a:off x="389382" y="650749"/>
            <a:ext cx="265175" cy="237075"/>
          </a:xfrm>
          <a:prstGeom prst="rect">
            <a:avLst/>
          </a:prstGeom>
          <a:noFill/>
          <a:ln>
            <a:noFill/>
          </a:ln>
        </p:spPr>
      </p:pic>
      <p:sp>
        <p:nvSpPr>
          <p:cNvPr id="32" name="Marcador de texto 3"/>
          <p:cNvSpPr>
            <a:spLocks noGrp="1"/>
          </p:cNvSpPr>
          <p:nvPr>
            <p:ph type="body" sz="half" idx="2"/>
          </p:nvPr>
        </p:nvSpPr>
        <p:spPr>
          <a:xfrm>
            <a:off x="2247471" y="1383582"/>
            <a:ext cx="2151085" cy="3060621"/>
          </a:xfrm>
        </p:spPr>
        <p:txBody>
          <a:bodyPr>
            <a:normAutofit/>
          </a:bodyPr>
          <a:lstStyle>
            <a:lvl1pPr marL="0" indent="0">
              <a:buNone/>
              <a:defRPr sz="1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dirty="0"/>
              <a:t>Haga clic para modificar el estilo de texto del patrón</a:t>
            </a:r>
          </a:p>
        </p:txBody>
      </p:sp>
      <p:sp>
        <p:nvSpPr>
          <p:cNvPr id="33" name="Marcador de texto 3"/>
          <p:cNvSpPr>
            <a:spLocks noGrp="1"/>
          </p:cNvSpPr>
          <p:nvPr>
            <p:ph type="body" sz="half" idx="16"/>
          </p:nvPr>
        </p:nvSpPr>
        <p:spPr>
          <a:xfrm>
            <a:off x="4526847" y="1383582"/>
            <a:ext cx="2151085" cy="3060621"/>
          </a:xfrm>
        </p:spPr>
        <p:txBody>
          <a:bodyPr>
            <a:normAutofit/>
          </a:bodyPr>
          <a:lstStyle>
            <a:lvl1pPr marL="0" indent="0">
              <a:buNone/>
              <a:defRPr sz="1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dirty="0"/>
              <a:t>Haga clic para modificar el estilo de texto del patrón</a:t>
            </a:r>
          </a:p>
        </p:txBody>
      </p:sp>
      <p:sp>
        <p:nvSpPr>
          <p:cNvPr id="34" name="Marcador de texto 3"/>
          <p:cNvSpPr>
            <a:spLocks noGrp="1"/>
          </p:cNvSpPr>
          <p:nvPr>
            <p:ph type="body" sz="half" idx="17"/>
          </p:nvPr>
        </p:nvSpPr>
        <p:spPr>
          <a:xfrm>
            <a:off x="6806223" y="1383582"/>
            <a:ext cx="2151085" cy="3060621"/>
          </a:xfrm>
        </p:spPr>
        <p:txBody>
          <a:bodyPr>
            <a:normAutofit/>
          </a:bodyPr>
          <a:lstStyle>
            <a:lvl1pPr marL="0" indent="0">
              <a:buNone/>
              <a:defRPr sz="1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dirty="0"/>
              <a:t>Haga clic para modificar el estilo de texto del patrón</a:t>
            </a:r>
          </a:p>
        </p:txBody>
      </p:sp>
      <p:sp>
        <p:nvSpPr>
          <p:cNvPr id="35" name="Marcador de contenido 2"/>
          <p:cNvSpPr>
            <a:spLocks noGrp="1"/>
          </p:cNvSpPr>
          <p:nvPr>
            <p:ph sz="half" idx="14"/>
          </p:nvPr>
        </p:nvSpPr>
        <p:spPr>
          <a:xfrm>
            <a:off x="2247469" y="1081870"/>
            <a:ext cx="2151087" cy="301712"/>
          </a:xfrm>
        </p:spPr>
        <p:txBody>
          <a:bodyPr>
            <a:noAutofit/>
          </a:bodyPr>
          <a:lstStyle>
            <a:lvl1pPr marL="0" indent="0">
              <a:buNone/>
              <a:defRPr lang="es-ES" sz="10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36" name="Marcador de contenido 2"/>
          <p:cNvSpPr>
            <a:spLocks noGrp="1"/>
          </p:cNvSpPr>
          <p:nvPr>
            <p:ph sz="half" idx="18"/>
          </p:nvPr>
        </p:nvSpPr>
        <p:spPr>
          <a:xfrm>
            <a:off x="4526845" y="1081870"/>
            <a:ext cx="2151087" cy="301712"/>
          </a:xfrm>
        </p:spPr>
        <p:txBody>
          <a:bodyPr>
            <a:noAutofit/>
          </a:bodyPr>
          <a:lstStyle>
            <a:lvl1pPr marL="0" indent="0">
              <a:buNone/>
              <a:defRPr lang="es-ES" sz="10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37" name="Marcador de contenido 2"/>
          <p:cNvSpPr>
            <a:spLocks noGrp="1"/>
          </p:cNvSpPr>
          <p:nvPr>
            <p:ph sz="half" idx="19"/>
          </p:nvPr>
        </p:nvSpPr>
        <p:spPr>
          <a:xfrm>
            <a:off x="6806221" y="1081870"/>
            <a:ext cx="2151087" cy="301712"/>
          </a:xfrm>
        </p:spPr>
        <p:txBody>
          <a:bodyPr>
            <a:noAutofit/>
          </a:bodyPr>
          <a:lstStyle>
            <a:lvl1pPr marL="0" indent="0">
              <a:buNone/>
              <a:defRPr lang="es-ES" sz="10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7" name="Marcador de fecha 3"/>
          <p:cNvSpPr>
            <a:spLocks noGrp="1"/>
          </p:cNvSpPr>
          <p:nvPr>
            <p:ph type="dt" sz="half" idx="20"/>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28/11/2021</a:t>
            </a:fld>
            <a:endParaRPr lang="es-ES" dirty="0"/>
          </a:p>
        </p:txBody>
      </p:sp>
      <p:pic>
        <p:nvPicPr>
          <p:cNvPr id="18" name="Imagen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07445"/>
            <a:ext cx="1884996" cy="836055"/>
          </a:xfrm>
          <a:prstGeom prst="rect">
            <a:avLst/>
          </a:prstGeom>
        </p:spPr>
      </p:pic>
    </p:spTree>
    <p:extLst>
      <p:ext uri="{BB962C8B-B14F-4D97-AF65-F5344CB8AC3E}">
        <p14:creationId xmlns:p14="http://schemas.microsoft.com/office/powerpoint/2010/main" val="1440930343"/>
      </p:ext>
    </p:extLst>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ítulo y objetos niveles de texto">
    <p:spTree>
      <p:nvGrpSpPr>
        <p:cNvPr id="1" name=""/>
        <p:cNvGrpSpPr/>
        <p:nvPr/>
      </p:nvGrpSpPr>
      <p:grpSpPr>
        <a:xfrm>
          <a:off x="0" y="0"/>
          <a:ext cx="0" cy="0"/>
          <a:chOff x="0" y="0"/>
          <a:chExt cx="0" cy="0"/>
        </a:xfrm>
      </p:grpSpPr>
      <p:sp>
        <p:nvSpPr>
          <p:cNvPr id="2" name="Título 1"/>
          <p:cNvSpPr>
            <a:spLocks noGrp="1"/>
          </p:cNvSpPr>
          <p:nvPr>
            <p:ph type="title"/>
          </p:nvPr>
        </p:nvSpPr>
        <p:spPr>
          <a:xfrm>
            <a:off x="335280" y="563160"/>
            <a:ext cx="8537590" cy="606861"/>
          </a:xfrm>
        </p:spPr>
        <p:txBody>
          <a:bodyPr>
            <a:normAutofit/>
          </a:bodyPr>
          <a:lstStyle>
            <a:lvl1pPr>
              <a:defRPr sz="2400"/>
            </a:lvl1pPr>
          </a:lstStyle>
          <a:p>
            <a:r>
              <a:rPr lang="es-ES" dirty="0"/>
              <a:t>Haga clic para modificar el estilo de título del patrón</a:t>
            </a:r>
          </a:p>
        </p:txBody>
      </p:sp>
      <p:sp>
        <p:nvSpPr>
          <p:cNvPr id="10" name="Marcador de contenido 2"/>
          <p:cNvSpPr>
            <a:spLocks noGrp="1"/>
          </p:cNvSpPr>
          <p:nvPr>
            <p:ph idx="13" hasCustomPrompt="1"/>
          </p:nvPr>
        </p:nvSpPr>
        <p:spPr>
          <a:xfrm>
            <a:off x="335280" y="1341120"/>
            <a:ext cx="8537848" cy="3437739"/>
          </a:xfrm>
        </p:spPr>
        <p:txBody>
          <a:bodyPr/>
          <a:lstStyle>
            <a:lvl1pPr>
              <a:defRPr sz="1200" b="1">
                <a:latin typeface="Montserrat" panose="00000500000000000000" pitchFamily="2" charset="0"/>
              </a:defRPr>
            </a:lvl1pPr>
            <a:lvl2pPr>
              <a:defRPr sz="1200" b="1">
                <a:solidFill>
                  <a:srgbClr val="00A666"/>
                </a:solidFill>
              </a:defRPr>
            </a:lvl2pPr>
            <a:lvl3pPr>
              <a:defRPr sz="1100">
                <a:solidFill>
                  <a:srgbClr val="00A666"/>
                </a:solidFill>
              </a:defRPr>
            </a:lvl3pPr>
            <a:lvl4pPr>
              <a:defRPr sz="1100" b="1">
                <a:solidFill>
                  <a:schemeClr val="tx1">
                    <a:lumMod val="65000"/>
                    <a:lumOff val="35000"/>
                  </a:schemeClr>
                </a:solidFill>
              </a:defRPr>
            </a:lvl4pPr>
            <a:lvl5pPr>
              <a:defRPr sz="1050" b="0">
                <a:solidFill>
                  <a:schemeClr val="tx1">
                    <a:lumMod val="65000"/>
                    <a:lumOff val="35000"/>
                  </a:schemeClr>
                </a:solidFill>
              </a:defRPr>
            </a:lvl5pPr>
            <a:lvl6pPr>
              <a:defRPr sz="1500"/>
            </a:lvl6pPr>
            <a:lvl7pPr>
              <a:defRPr sz="1500"/>
            </a:lvl7pPr>
            <a:lvl8pPr>
              <a:defRPr sz="1500"/>
            </a:lvl8pPr>
            <a:lvl9pPr>
              <a:defRPr sz="15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13" name="Google Shape;188;p13"/>
          <p:cNvSpPr/>
          <p:nvPr userDrawn="1"/>
        </p:nvSpPr>
        <p:spPr>
          <a:xfrm>
            <a:off x="0" y="4873367"/>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 name="Google Shape;189;p13"/>
          <p:cNvPicPr preferRelativeResize="0"/>
          <p:nvPr userDrawn="1"/>
        </p:nvPicPr>
        <p:blipFill>
          <a:blip r:embed="rId2">
            <a:alphaModFix/>
          </a:blip>
          <a:stretch>
            <a:fillRect/>
          </a:stretch>
        </p:blipFill>
        <p:spPr>
          <a:xfrm>
            <a:off x="198882" y="673609"/>
            <a:ext cx="265175" cy="237075"/>
          </a:xfrm>
          <a:prstGeom prst="rect">
            <a:avLst/>
          </a:prstGeom>
          <a:noFill/>
          <a:ln>
            <a:noFill/>
          </a:ln>
        </p:spPr>
      </p:pic>
      <p:pic>
        <p:nvPicPr>
          <p:cNvPr id="9" name="Google Shape;172;p12"/>
          <p:cNvPicPr preferRelativeResize="0"/>
          <p:nvPr userDrawn="1"/>
        </p:nvPicPr>
        <p:blipFill>
          <a:blip r:embed="rId3">
            <a:alphaModFix/>
          </a:blip>
          <a:stretch>
            <a:fillRect/>
          </a:stretch>
        </p:blipFill>
        <p:spPr>
          <a:xfrm>
            <a:off x="8629530" y="91433"/>
            <a:ext cx="199461" cy="212040"/>
          </a:xfrm>
          <a:prstGeom prst="rect">
            <a:avLst/>
          </a:prstGeom>
          <a:noFill/>
          <a:ln>
            <a:noFill/>
          </a:ln>
        </p:spPr>
      </p:pic>
      <p:sp>
        <p:nvSpPr>
          <p:cNvPr id="11"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28/11/2021</a:t>
            </a:fld>
            <a:endParaRPr lang="es-ES" dirty="0"/>
          </a:p>
        </p:txBody>
      </p:sp>
      <p:sp>
        <p:nvSpPr>
          <p:cNvPr id="12"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1771596349"/>
      </p:ext>
    </p:extLst>
  </p:cSld>
  <p:clrMapOvr>
    <a:masterClrMapping/>
  </p:clrMapOvr>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320040" y="816173"/>
            <a:ext cx="4194810" cy="1006316"/>
          </a:xfrm>
        </p:spPr>
        <p:txBody>
          <a:bodyPr>
            <a:normAutofit/>
          </a:bodyPr>
          <a:lstStyle>
            <a:lvl1pPr>
              <a:defRPr sz="1600" b="1"/>
            </a:lvl1pPr>
          </a:lstStyle>
          <a:p>
            <a:r>
              <a:rPr lang="es-ES" dirty="0"/>
              <a:t>Haga clic para modificar el estilo de título del patrón</a:t>
            </a:r>
          </a:p>
        </p:txBody>
      </p:sp>
      <p:sp>
        <p:nvSpPr>
          <p:cNvPr id="3" name="Marcador de contenido 2"/>
          <p:cNvSpPr>
            <a:spLocks noGrp="1"/>
          </p:cNvSpPr>
          <p:nvPr>
            <p:ph sz="half" idx="1"/>
          </p:nvPr>
        </p:nvSpPr>
        <p:spPr>
          <a:xfrm>
            <a:off x="320040" y="1889759"/>
            <a:ext cx="4194810" cy="2567703"/>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contenido 3"/>
          <p:cNvSpPr>
            <a:spLocks noGrp="1"/>
          </p:cNvSpPr>
          <p:nvPr>
            <p:ph sz="half" idx="2"/>
          </p:nvPr>
        </p:nvSpPr>
        <p:spPr>
          <a:xfrm>
            <a:off x="4629150" y="816172"/>
            <a:ext cx="4514850" cy="3641289"/>
          </a:xfrm>
        </p:spPr>
        <p:txBody>
          <a:bodyPr/>
          <a:lstStyle>
            <a:lvl1pPr marL="0" indent="0">
              <a:buNone/>
              <a:defRPr/>
            </a:lvl1pPr>
          </a:lstStyle>
          <a:p>
            <a:pPr lvl="0"/>
            <a:endParaRPr lang="es-ES" dirty="0"/>
          </a:p>
        </p:txBody>
      </p:sp>
      <p:sp>
        <p:nvSpPr>
          <p:cNvPr id="8" name="Marcador de fecha 3"/>
          <p:cNvSpPr>
            <a:spLocks noGrp="1"/>
          </p:cNvSpPr>
          <p:nvPr>
            <p:ph type="dt" sz="half" idx="20"/>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28/11/2021</a:t>
            </a:fld>
            <a:endParaRPr lang="es-ES" dirty="0"/>
          </a:p>
        </p:txBody>
      </p:sp>
      <p:pic>
        <p:nvPicPr>
          <p:cNvPr id="9" name="Imagen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5"/>
            <a:ext cx="1884996" cy="836055"/>
          </a:xfrm>
          <a:prstGeom prst="rect">
            <a:avLst/>
          </a:prstGeom>
        </p:spPr>
      </p:pic>
    </p:spTree>
    <p:extLst>
      <p:ext uri="{BB962C8B-B14F-4D97-AF65-F5344CB8AC3E}">
        <p14:creationId xmlns:p14="http://schemas.microsoft.com/office/powerpoint/2010/main" val="2757595708"/>
      </p:ext>
    </p:extLst>
  </p:cSld>
  <p:clrMapOvr>
    <a:masterClrMapping/>
  </p:clrMapOvr>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272444" y="273844"/>
            <a:ext cx="8601494" cy="994172"/>
          </a:xfrm>
        </p:spPr>
        <p:txBody>
          <a:bodyPr/>
          <a:lstStyle/>
          <a:p>
            <a:r>
              <a:rPr lang="es-ES" dirty="0"/>
              <a:t>Haga clic para modificar el estilo de título del patrón</a:t>
            </a:r>
          </a:p>
        </p:txBody>
      </p:sp>
      <p:sp>
        <p:nvSpPr>
          <p:cNvPr id="3" name="Marcador de texto 2"/>
          <p:cNvSpPr>
            <a:spLocks noGrp="1"/>
          </p:cNvSpPr>
          <p:nvPr>
            <p:ph type="body" idx="1"/>
          </p:nvPr>
        </p:nvSpPr>
        <p:spPr>
          <a:xfrm>
            <a:off x="272443" y="1349080"/>
            <a:ext cx="4223917" cy="617934"/>
          </a:xfrm>
        </p:spPr>
        <p:txBody>
          <a:bodyPr anchor="b"/>
          <a:lstStyle>
            <a:lvl1pPr marL="0" indent="0">
              <a:buNone/>
              <a:defRPr sz="1800" b="1">
                <a:solidFill>
                  <a:schemeClr val="tx1">
                    <a:lumMod val="65000"/>
                    <a:lumOff val="3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dirty="0"/>
              <a:t>Haga clic para modificar el estilo de texto del patrón</a:t>
            </a:r>
          </a:p>
        </p:txBody>
      </p:sp>
      <p:sp>
        <p:nvSpPr>
          <p:cNvPr id="4" name="Marcador de contenido 3"/>
          <p:cNvSpPr>
            <a:spLocks noGrp="1"/>
          </p:cNvSpPr>
          <p:nvPr>
            <p:ph sz="half" idx="2"/>
          </p:nvPr>
        </p:nvSpPr>
        <p:spPr>
          <a:xfrm>
            <a:off x="272443" y="2099447"/>
            <a:ext cx="4223917" cy="2428638"/>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5" name="Marcador de texto 4"/>
          <p:cNvSpPr>
            <a:spLocks noGrp="1"/>
          </p:cNvSpPr>
          <p:nvPr>
            <p:ph type="body" sz="quarter" idx="3"/>
          </p:nvPr>
        </p:nvSpPr>
        <p:spPr>
          <a:xfrm>
            <a:off x="4629219" y="1349080"/>
            <a:ext cx="4244719" cy="617934"/>
          </a:xfrm>
        </p:spPr>
        <p:txBody>
          <a:bodyPr anchor="b"/>
          <a:lstStyle>
            <a:lvl1pPr marL="0" indent="0">
              <a:buNone/>
              <a:defRPr sz="1800" b="1">
                <a:solidFill>
                  <a:srgbClr val="E23200"/>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dirty="0"/>
              <a:t>Haga clic para modificar el estilo de texto del patrón</a:t>
            </a:r>
          </a:p>
        </p:txBody>
      </p:sp>
      <p:sp>
        <p:nvSpPr>
          <p:cNvPr id="6" name="Marcador de contenido 5"/>
          <p:cNvSpPr>
            <a:spLocks noGrp="1"/>
          </p:cNvSpPr>
          <p:nvPr>
            <p:ph sz="quarter" idx="4"/>
          </p:nvPr>
        </p:nvSpPr>
        <p:spPr>
          <a:xfrm>
            <a:off x="4629219" y="2099447"/>
            <a:ext cx="4244719" cy="24286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1" name="Marcador de fecha 3"/>
          <p:cNvSpPr>
            <a:spLocks noGrp="1"/>
          </p:cNvSpPr>
          <p:nvPr>
            <p:ph type="dt" sz="half" idx="20"/>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28/11/2021</a:t>
            </a:fld>
            <a:endParaRPr lang="es-ES" dirty="0"/>
          </a:p>
        </p:txBody>
      </p:sp>
      <p:pic>
        <p:nvPicPr>
          <p:cNvPr id="12" name="Imagen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5"/>
            <a:ext cx="1884996" cy="836055"/>
          </a:xfrm>
          <a:prstGeom prst="rect">
            <a:avLst/>
          </a:prstGeom>
        </p:spPr>
      </p:pic>
    </p:spTree>
    <p:extLst>
      <p:ext uri="{BB962C8B-B14F-4D97-AF65-F5344CB8AC3E}">
        <p14:creationId xmlns:p14="http://schemas.microsoft.com/office/powerpoint/2010/main" val="1494578399"/>
      </p:ext>
    </p:extLst>
  </p:cSld>
  <p:clrMapOvr>
    <a:masterClrMapping/>
  </p:clrMapOvr>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87064" y="640080"/>
            <a:ext cx="7053394" cy="396240"/>
          </a:xfrm>
        </p:spPr>
        <p:txBody>
          <a:bodyPr anchor="b">
            <a:normAutofit/>
          </a:bodyPr>
          <a:lstStyle>
            <a:lvl1pPr>
              <a:defRPr sz="1800" b="1">
                <a:solidFill>
                  <a:srgbClr val="E51C73"/>
                </a:solidFill>
                <a:latin typeface="Montserrat Medium" panose="00000600000000000000" pitchFamily="2" charset="0"/>
              </a:defRPr>
            </a:lvl1pPr>
          </a:lstStyle>
          <a:p>
            <a:r>
              <a:rPr lang="es-ES" dirty="0"/>
              <a:t>Haga clic para modificar el estilo de título del patrón</a:t>
            </a:r>
          </a:p>
        </p:txBody>
      </p:sp>
      <p:sp>
        <p:nvSpPr>
          <p:cNvPr id="3" name="Marcador de contenido 2"/>
          <p:cNvSpPr>
            <a:spLocks noGrp="1"/>
          </p:cNvSpPr>
          <p:nvPr>
            <p:ph idx="1"/>
          </p:nvPr>
        </p:nvSpPr>
        <p:spPr>
          <a:xfrm>
            <a:off x="1813097" y="1756413"/>
            <a:ext cx="7026103" cy="2503121"/>
          </a:xfrm>
        </p:spPr>
        <p:txBody>
          <a:bodyPr/>
          <a:lstStyle>
            <a:lvl1pPr>
              <a:defRPr sz="1600"/>
            </a:lvl1pPr>
            <a:lvl2pPr>
              <a:defRPr sz="1400"/>
            </a:lvl2pPr>
            <a:lvl3pPr>
              <a:defRPr sz="1200"/>
            </a:lvl3pPr>
            <a:lvl4pPr>
              <a:defRPr sz="1100"/>
            </a:lvl4pPr>
            <a:lvl5pPr>
              <a:defRPr sz="1050" b="1">
                <a:solidFill>
                  <a:srgbClr val="E51C73"/>
                </a:solidFill>
              </a:defRPr>
            </a:lvl5pPr>
            <a:lvl6pPr>
              <a:defRPr sz="1500"/>
            </a:lvl6pPr>
            <a:lvl7pPr>
              <a:defRPr sz="1500"/>
            </a:lvl7pPr>
            <a:lvl8pPr>
              <a:defRPr sz="1500"/>
            </a:lvl8pPr>
            <a:lvl9pPr>
              <a:defRPr sz="15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texto 3"/>
          <p:cNvSpPr>
            <a:spLocks noGrp="1"/>
          </p:cNvSpPr>
          <p:nvPr>
            <p:ph type="body" sz="half" idx="2"/>
          </p:nvPr>
        </p:nvSpPr>
        <p:spPr>
          <a:xfrm>
            <a:off x="1784504" y="1093471"/>
            <a:ext cx="7080686" cy="521969"/>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dirty="0"/>
              <a:t>Haga clic para modificar el estilo de texto del patrón</a:t>
            </a:r>
          </a:p>
        </p:txBody>
      </p:sp>
      <p:pic>
        <p:nvPicPr>
          <p:cNvPr id="9" name="Google Shape;189;p13"/>
          <p:cNvPicPr preferRelativeResize="0"/>
          <p:nvPr userDrawn="1"/>
        </p:nvPicPr>
        <p:blipFill>
          <a:blip r:embed="rId2">
            <a:alphaModFix/>
          </a:blip>
          <a:stretch>
            <a:fillRect/>
          </a:stretch>
        </p:blipFill>
        <p:spPr>
          <a:xfrm>
            <a:off x="1824527" y="342900"/>
            <a:ext cx="265175" cy="237075"/>
          </a:xfrm>
          <a:prstGeom prst="rect">
            <a:avLst/>
          </a:prstGeom>
          <a:noFill/>
          <a:ln>
            <a:noFill/>
          </a:ln>
        </p:spPr>
      </p:pic>
      <p:sp>
        <p:nvSpPr>
          <p:cNvPr id="10" name="Marcador de fecha 3"/>
          <p:cNvSpPr>
            <a:spLocks noGrp="1"/>
          </p:cNvSpPr>
          <p:nvPr>
            <p:ph type="dt" sz="half" idx="20"/>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28/11/2021</a:t>
            </a:fld>
            <a:endParaRPr lang="es-ES" dirty="0"/>
          </a:p>
        </p:txBody>
      </p:sp>
      <p:pic>
        <p:nvPicPr>
          <p:cNvPr id="12" name="Imagen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07445"/>
            <a:ext cx="1884996" cy="836055"/>
          </a:xfrm>
          <a:prstGeom prst="rect">
            <a:avLst/>
          </a:prstGeom>
        </p:spPr>
      </p:pic>
    </p:spTree>
    <p:extLst>
      <p:ext uri="{BB962C8B-B14F-4D97-AF65-F5344CB8AC3E}">
        <p14:creationId xmlns:p14="http://schemas.microsoft.com/office/powerpoint/2010/main" val="4293901613"/>
      </p:ext>
    </p:extLst>
  </p:cSld>
  <p:clrMapOvr>
    <a:masterClrMapping/>
  </p:clrMapOvr>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518160" y="798610"/>
            <a:ext cx="3528060" cy="524352"/>
          </a:xfrm>
        </p:spPr>
        <p:txBody>
          <a:bodyPr anchor="t">
            <a:normAutofit/>
          </a:bodyPr>
          <a:lstStyle>
            <a:lvl1pPr>
              <a:defRPr sz="1400" b="1">
                <a:solidFill>
                  <a:srgbClr val="E23200"/>
                </a:solidFill>
              </a:defRPr>
            </a:lvl1pPr>
          </a:lstStyle>
          <a:p>
            <a:r>
              <a:rPr lang="es-ES" dirty="0"/>
              <a:t>Haga clic para modificar el estilo de título del patrón</a:t>
            </a:r>
          </a:p>
        </p:txBody>
      </p:sp>
      <p:sp>
        <p:nvSpPr>
          <p:cNvPr id="3" name="Marcador de posición de imagen 2"/>
          <p:cNvSpPr>
            <a:spLocks noGrp="1"/>
          </p:cNvSpPr>
          <p:nvPr>
            <p:ph type="pic" idx="1"/>
          </p:nvPr>
        </p:nvSpPr>
        <p:spPr>
          <a:xfrm>
            <a:off x="4169331" y="798611"/>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ES" dirty="0"/>
          </a:p>
        </p:txBody>
      </p:sp>
      <p:sp>
        <p:nvSpPr>
          <p:cNvPr id="4" name="Marcador de texto 3"/>
          <p:cNvSpPr>
            <a:spLocks noGrp="1"/>
          </p:cNvSpPr>
          <p:nvPr>
            <p:ph type="body" sz="half" idx="2"/>
          </p:nvPr>
        </p:nvSpPr>
        <p:spPr>
          <a:xfrm>
            <a:off x="518160" y="1399162"/>
            <a:ext cx="3528060" cy="306062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dirty="0"/>
              <a:t>Haga clic para modificar el estilo de texto del patrón</a:t>
            </a:r>
          </a:p>
        </p:txBody>
      </p:sp>
      <p:sp>
        <p:nvSpPr>
          <p:cNvPr id="9" name="Marcador de fecha 3"/>
          <p:cNvSpPr>
            <a:spLocks noGrp="1"/>
          </p:cNvSpPr>
          <p:nvPr>
            <p:ph type="dt" sz="half" idx="20"/>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28/11/2021</a:t>
            </a:fld>
            <a:endParaRPr lang="es-ES" dirty="0"/>
          </a:p>
        </p:txBody>
      </p:sp>
      <p:pic>
        <p:nvPicPr>
          <p:cNvPr id="10" name="Imagen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5"/>
            <a:ext cx="1884996" cy="836055"/>
          </a:xfrm>
          <a:prstGeom prst="rect">
            <a:avLst/>
          </a:prstGeom>
        </p:spPr>
      </p:pic>
    </p:spTree>
    <p:extLst>
      <p:ext uri="{BB962C8B-B14F-4D97-AF65-F5344CB8AC3E}">
        <p14:creationId xmlns:p14="http://schemas.microsoft.com/office/powerpoint/2010/main" val="4096628460"/>
      </p:ext>
    </p:extLst>
  </p:cSld>
  <p:clrMapOvr>
    <a:masterClrMapping/>
  </p:clrMapOvr>
  <p:hf sldNum="0"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2216944"/>
            <a:ext cx="7886700" cy="994172"/>
          </a:xfrm>
        </p:spPr>
        <p:txBody>
          <a:bodyPr/>
          <a:lstStyle>
            <a:lvl1pPr>
              <a:defRPr b="1"/>
            </a:lvl1pPr>
          </a:lstStyle>
          <a:p>
            <a:r>
              <a:rPr lang="es-ES"/>
              <a:t>Haga clic para modificar el estilo de título del patrón</a:t>
            </a:r>
          </a:p>
        </p:txBody>
      </p:sp>
      <p:sp>
        <p:nvSpPr>
          <p:cNvPr id="7" name="Marcador de fecha 3"/>
          <p:cNvSpPr>
            <a:spLocks noGrp="1"/>
          </p:cNvSpPr>
          <p:nvPr>
            <p:ph type="dt" sz="half" idx="20"/>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28/11/2021</a:t>
            </a:fld>
            <a:endParaRPr lang="es-ES" dirty="0"/>
          </a:p>
        </p:txBody>
      </p:sp>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5"/>
            <a:ext cx="1884996" cy="836055"/>
          </a:xfrm>
          <a:prstGeom prst="rect">
            <a:avLst/>
          </a:prstGeom>
        </p:spPr>
      </p:pic>
    </p:spTree>
    <p:extLst>
      <p:ext uri="{BB962C8B-B14F-4D97-AF65-F5344CB8AC3E}">
        <p14:creationId xmlns:p14="http://schemas.microsoft.com/office/powerpoint/2010/main" val="3458841141"/>
      </p:ext>
    </p:extLst>
  </p:cSld>
  <p:clrMapOvr>
    <a:masterClrMapping/>
  </p:clrMapOvr>
  <p:hf sldNum="0"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8" cy="5143500"/>
          </a:xfrm>
          <a:prstGeom prst="rect">
            <a:avLst/>
          </a:prstGeom>
        </p:spPr>
      </p:pic>
      <p:sp>
        <p:nvSpPr>
          <p:cNvPr id="2" name="Título 1"/>
          <p:cNvSpPr>
            <a:spLocks noGrp="1"/>
          </p:cNvSpPr>
          <p:nvPr>
            <p:ph type="title"/>
          </p:nvPr>
        </p:nvSpPr>
        <p:spPr>
          <a:xfrm>
            <a:off x="268941" y="1282304"/>
            <a:ext cx="8596594" cy="2139553"/>
          </a:xfrm>
        </p:spPr>
        <p:txBody>
          <a:bodyPr anchor="b">
            <a:normAutofit/>
          </a:bodyPr>
          <a:lstStyle>
            <a:lvl1pPr>
              <a:defRPr sz="4000" b="1">
                <a:solidFill>
                  <a:schemeClr val="bg1">
                    <a:lumMod val="95000"/>
                  </a:schemeClr>
                </a:solidFill>
              </a:defRPr>
            </a:lvl1pPr>
          </a:lstStyle>
          <a:p>
            <a:r>
              <a:rPr lang="es-ES" dirty="0"/>
              <a:t>Haga clic para modificar el estilo de título del patrón</a:t>
            </a:r>
          </a:p>
        </p:txBody>
      </p:sp>
      <p:sp>
        <p:nvSpPr>
          <p:cNvPr id="3" name="Marcador de texto 2"/>
          <p:cNvSpPr>
            <a:spLocks noGrp="1"/>
          </p:cNvSpPr>
          <p:nvPr>
            <p:ph type="body" idx="1"/>
          </p:nvPr>
        </p:nvSpPr>
        <p:spPr>
          <a:xfrm>
            <a:off x="268941" y="3442098"/>
            <a:ext cx="8596594" cy="112514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dirty="0"/>
              <a:t>Haga clic para modificar el estilo de texto del patrón</a:t>
            </a:r>
          </a:p>
        </p:txBody>
      </p:sp>
      <p:sp>
        <p:nvSpPr>
          <p:cNvPr id="4" name="Marcador de fecha 3"/>
          <p:cNvSpPr>
            <a:spLocks noGrp="1"/>
          </p:cNvSpPr>
          <p:nvPr>
            <p:ph type="dt" sz="half" idx="10"/>
          </p:nvPr>
        </p:nvSpPr>
        <p:spPr/>
        <p:txBody>
          <a:bodyPr/>
          <a:lstStyle>
            <a:lvl1pPr>
              <a:defRPr>
                <a:solidFill>
                  <a:schemeClr val="bg1">
                    <a:lumMod val="95000"/>
                  </a:schemeClr>
                </a:solidFill>
              </a:defRPr>
            </a:lvl1pPr>
          </a:lstStyle>
          <a:p>
            <a:fld id="{5F9B8B9C-6A09-4137-8BDB-319979AA6242}" type="datetimeFigureOut">
              <a:rPr lang="es-ES" smtClean="0"/>
              <a:pPr/>
              <a:t>28/11/2021</a:t>
            </a:fld>
            <a:endParaRPr lang="es-ES" dirty="0"/>
          </a:p>
        </p:txBody>
      </p:sp>
    </p:spTree>
    <p:extLst>
      <p:ext uri="{BB962C8B-B14F-4D97-AF65-F5344CB8AC3E}">
        <p14:creationId xmlns:p14="http://schemas.microsoft.com/office/powerpoint/2010/main" val="232166430"/>
      </p:ext>
    </p:extLst>
  </p:cSld>
  <p:clrMapOvr>
    <a:masterClrMapping/>
  </p:clrMapOvr>
  <p:hf sldNum="0"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Encabezado de sección fondo blanc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3588526" y="2811780"/>
            <a:ext cx="3498074" cy="610077"/>
          </a:xfrm>
        </p:spPr>
        <p:txBody>
          <a:bodyPr anchor="b">
            <a:normAutofit/>
          </a:bodyPr>
          <a:lstStyle>
            <a:lvl1pPr>
              <a:defRPr sz="1400" b="1">
                <a:solidFill>
                  <a:srgbClr val="E23200"/>
                </a:solidFill>
              </a:defRPr>
            </a:lvl1pPr>
          </a:lstStyle>
          <a:p>
            <a:r>
              <a:rPr lang="es-ES" dirty="0"/>
              <a:t>HAGA CLIC PARA MODIFICAR EL ESTILO DE TÍTULO DEL PATRÓN</a:t>
            </a:r>
          </a:p>
        </p:txBody>
      </p:sp>
      <p:sp>
        <p:nvSpPr>
          <p:cNvPr id="3" name="Marcador de texto 2"/>
          <p:cNvSpPr>
            <a:spLocks noGrp="1"/>
          </p:cNvSpPr>
          <p:nvPr>
            <p:ph type="body" idx="1"/>
          </p:nvPr>
        </p:nvSpPr>
        <p:spPr>
          <a:xfrm>
            <a:off x="3588526" y="3442098"/>
            <a:ext cx="3498074" cy="1125140"/>
          </a:xfrm>
        </p:spPr>
        <p:txBody>
          <a:bodyPr/>
          <a:lstStyle>
            <a:lvl1pPr marL="0" indent="0" algn="l">
              <a:buNone/>
              <a:defRPr sz="1800">
                <a:solidFill>
                  <a:schemeClr val="tx1">
                    <a:lumMod val="65000"/>
                    <a:lumOff val="3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1"/>
            <a:r>
              <a:rPr lang="es-ES" dirty="0"/>
              <a:t>Haga clic para modificar el estilo de texto del patrón</a:t>
            </a:r>
          </a:p>
        </p:txBody>
      </p:sp>
      <p:sp>
        <p:nvSpPr>
          <p:cNvPr id="14" name="Título 1"/>
          <p:cNvSpPr txBox="1">
            <a:spLocks/>
          </p:cNvSpPr>
          <p:nvPr userDrawn="1"/>
        </p:nvSpPr>
        <p:spPr>
          <a:xfrm>
            <a:off x="3588526" y="2397537"/>
            <a:ext cx="3498074" cy="414244"/>
          </a:xfrm>
          <a:prstGeom prst="rect">
            <a:avLst/>
          </a:prstGeom>
        </p:spPr>
        <p:txBody>
          <a:bodyPr vert="horz" lIns="91440" tIns="45720" rIns="91440" bIns="45720" rtlCol="0" anchor="b">
            <a:normAutofit fontScale="92500" lnSpcReduction="10000"/>
          </a:bodyPr>
          <a:lstStyle>
            <a:lvl1pPr algn="l" defTabSz="685800" rtl="0" eaLnBrk="1" latinLnBrk="0" hangingPunct="1">
              <a:lnSpc>
                <a:spcPct val="90000"/>
              </a:lnSpc>
              <a:spcBef>
                <a:spcPct val="0"/>
              </a:spcBef>
              <a:buNone/>
              <a:defRPr sz="1400" b="1" kern="1200">
                <a:solidFill>
                  <a:srgbClr val="00A666"/>
                </a:solidFill>
                <a:latin typeface="Montserrat" panose="00000500000000000000" pitchFamily="2" charset="0"/>
                <a:ea typeface="+mj-ea"/>
                <a:cs typeface="+mj-cs"/>
              </a:defRPr>
            </a:lvl1pPr>
          </a:lstStyle>
          <a:p>
            <a:pPr>
              <a:buClrTx/>
              <a:buFontTx/>
            </a:pPr>
            <a:r>
              <a:rPr lang="es-ES" b="0" dirty="0">
                <a:solidFill>
                  <a:srgbClr val="E23200"/>
                </a:solidFill>
              </a:rPr>
              <a:t>HAGA CLIC PARA MODIFICAR EL ESTILO DE TÍTULO DEL PATRÓN</a:t>
            </a:r>
          </a:p>
        </p:txBody>
      </p:sp>
      <p:pic>
        <p:nvPicPr>
          <p:cNvPr id="13" name="Google Shape;156;p11"/>
          <p:cNvPicPr preferRelativeResize="0"/>
          <p:nvPr userDrawn="1"/>
        </p:nvPicPr>
        <p:blipFill>
          <a:blip r:embed="rId2">
            <a:alphaModFix/>
          </a:blip>
          <a:stretch>
            <a:fillRect/>
          </a:stretch>
        </p:blipFill>
        <p:spPr>
          <a:xfrm>
            <a:off x="558000" y="565200"/>
            <a:ext cx="2656798" cy="3985198"/>
          </a:xfrm>
          <a:prstGeom prst="rect">
            <a:avLst/>
          </a:prstGeom>
          <a:noFill/>
          <a:ln>
            <a:noFill/>
          </a:ln>
        </p:spPr>
      </p:pic>
      <p:pic>
        <p:nvPicPr>
          <p:cNvPr id="15" name="Google Shape;157;p11"/>
          <p:cNvPicPr preferRelativeResize="0"/>
          <p:nvPr userDrawn="1"/>
        </p:nvPicPr>
        <p:blipFill>
          <a:blip r:embed="rId3">
            <a:alphaModFix/>
          </a:blip>
          <a:stretch>
            <a:fillRect/>
          </a:stretch>
        </p:blipFill>
        <p:spPr>
          <a:xfrm>
            <a:off x="187200" y="2887200"/>
            <a:ext cx="1692001" cy="892800"/>
          </a:xfrm>
          <a:prstGeom prst="rect">
            <a:avLst/>
          </a:prstGeom>
          <a:noFill/>
          <a:ln>
            <a:noFill/>
          </a:ln>
        </p:spPr>
      </p:pic>
      <p:pic>
        <p:nvPicPr>
          <p:cNvPr id="16" name="Google Shape;158;p11"/>
          <p:cNvPicPr preferRelativeResize="0"/>
          <p:nvPr userDrawn="1"/>
        </p:nvPicPr>
        <p:blipFill>
          <a:blip r:embed="rId4">
            <a:alphaModFix/>
          </a:blip>
          <a:stretch>
            <a:fillRect/>
          </a:stretch>
        </p:blipFill>
        <p:spPr>
          <a:xfrm>
            <a:off x="2530800" y="860400"/>
            <a:ext cx="399600" cy="424800"/>
          </a:xfrm>
          <a:prstGeom prst="rect">
            <a:avLst/>
          </a:prstGeom>
          <a:noFill/>
          <a:ln>
            <a:noFill/>
          </a:ln>
        </p:spPr>
      </p:pic>
      <p:sp>
        <p:nvSpPr>
          <p:cNvPr id="17" name="Google Shape;159;p11"/>
          <p:cNvSpPr/>
          <p:nvPr userDrawn="1"/>
        </p:nvSpPr>
        <p:spPr>
          <a:xfrm>
            <a:off x="3214875" y="4548850"/>
            <a:ext cx="120900" cy="119100"/>
          </a:xfrm>
          <a:prstGeom prst="rect">
            <a:avLst/>
          </a:prstGeom>
          <a:solidFill>
            <a:srgbClr val="E51B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120267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ítulo y objetos sin marcador 2">
    <p:spTree>
      <p:nvGrpSpPr>
        <p:cNvPr id="1" name=""/>
        <p:cNvGrpSpPr/>
        <p:nvPr/>
      </p:nvGrpSpPr>
      <p:grpSpPr>
        <a:xfrm>
          <a:off x="0" y="0"/>
          <a:ext cx="0" cy="0"/>
          <a:chOff x="0" y="0"/>
          <a:chExt cx="0" cy="0"/>
        </a:xfrm>
      </p:grpSpPr>
      <p:sp>
        <p:nvSpPr>
          <p:cNvPr id="2" name="Título 1"/>
          <p:cNvSpPr>
            <a:spLocks noGrp="1"/>
          </p:cNvSpPr>
          <p:nvPr>
            <p:ph type="title"/>
          </p:nvPr>
        </p:nvSpPr>
        <p:spPr>
          <a:xfrm>
            <a:off x="1122505" y="682674"/>
            <a:ext cx="7751433" cy="605075"/>
          </a:xfrm>
        </p:spPr>
        <p:txBody>
          <a:bodyPr>
            <a:normAutofit/>
          </a:bodyPr>
          <a:lstStyle>
            <a:lvl1pPr>
              <a:defRPr sz="1400" b="1">
                <a:solidFill>
                  <a:srgbClr val="00A666"/>
                </a:solidFill>
              </a:defRPr>
            </a:lvl1pPr>
          </a:lstStyle>
          <a:p>
            <a:r>
              <a:rPr lang="es-MX"/>
              <a:t>Haz clic para modificar el estilo de título del patrón</a:t>
            </a:r>
            <a:endParaRPr lang="es-ES" dirty="0"/>
          </a:p>
        </p:txBody>
      </p:sp>
      <p:sp>
        <p:nvSpPr>
          <p:cNvPr id="7" name="Google Shape;188;p13"/>
          <p:cNvSpPr/>
          <p:nvPr userDrawn="1"/>
        </p:nvSpPr>
        <p:spPr>
          <a:xfrm>
            <a:off x="0" y="4873367"/>
            <a:ext cx="134100" cy="1167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Marcador de contenido 2"/>
          <p:cNvSpPr>
            <a:spLocks noGrp="1"/>
          </p:cNvSpPr>
          <p:nvPr>
            <p:ph sz="half" idx="13" hasCustomPrompt="1"/>
          </p:nvPr>
        </p:nvSpPr>
        <p:spPr>
          <a:xfrm>
            <a:off x="1122505" y="3762390"/>
            <a:ext cx="7751433" cy="406670"/>
          </a:xfrm>
        </p:spPr>
        <p:txBody>
          <a:bodyPr>
            <a:noAutofit/>
          </a:bodyPr>
          <a:lstStyle>
            <a:lvl1pPr marL="0" indent="0">
              <a:buNone/>
              <a:defRPr lang="es-ES" sz="1100" b="0" dirty="0" smtClean="0">
                <a:solidFill>
                  <a:srgbClr val="00A666"/>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9" name="Marcador de contenido 2"/>
          <p:cNvSpPr>
            <a:spLocks noGrp="1"/>
          </p:cNvSpPr>
          <p:nvPr>
            <p:ph sz="half" idx="14"/>
          </p:nvPr>
        </p:nvSpPr>
        <p:spPr>
          <a:xfrm>
            <a:off x="1122505" y="1381197"/>
            <a:ext cx="7751433" cy="931748"/>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20" name="Marcador de contenido 2"/>
          <p:cNvSpPr>
            <a:spLocks noGrp="1"/>
          </p:cNvSpPr>
          <p:nvPr>
            <p:ph sz="half" idx="15"/>
          </p:nvPr>
        </p:nvSpPr>
        <p:spPr>
          <a:xfrm>
            <a:off x="1122505" y="2388836"/>
            <a:ext cx="7751433" cy="840566"/>
          </a:xfrm>
        </p:spPr>
        <p:txBody>
          <a:bodyPr>
            <a:noAutofit/>
          </a:bodyPr>
          <a:lstStyle>
            <a:lvl1pPr marL="0" indent="0">
              <a:buNone/>
              <a:defRPr lang="es-ES" sz="1050" b="0" dirty="0" smtClean="0">
                <a:solidFill>
                  <a:schemeClr val="tx1">
                    <a:lumMod val="50000"/>
                    <a:lumOff val="50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21" name="Marcador de contenido 2"/>
          <p:cNvSpPr>
            <a:spLocks noGrp="1"/>
          </p:cNvSpPr>
          <p:nvPr>
            <p:ph sz="half" idx="16"/>
          </p:nvPr>
        </p:nvSpPr>
        <p:spPr>
          <a:xfrm>
            <a:off x="1122505" y="3305293"/>
            <a:ext cx="7751433"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15"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28/11/2021</a:t>
            </a:fld>
            <a:endParaRPr lang="es-ES" dirty="0"/>
          </a:p>
        </p:txBody>
      </p:sp>
      <p:sp>
        <p:nvSpPr>
          <p:cNvPr id="16"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pic>
        <p:nvPicPr>
          <p:cNvPr id="5" name="Imagen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97237"/>
            <a:ext cx="1076325" cy="4048125"/>
          </a:xfrm>
          <a:prstGeom prst="rect">
            <a:avLst/>
          </a:prstGeom>
        </p:spPr>
      </p:pic>
    </p:spTree>
    <p:extLst>
      <p:ext uri="{BB962C8B-B14F-4D97-AF65-F5344CB8AC3E}">
        <p14:creationId xmlns:p14="http://schemas.microsoft.com/office/powerpoint/2010/main" val="407128784"/>
      </p:ext>
    </p:extLst>
  </p:cSld>
  <p:clrMapOvr>
    <a:masterClrMapping/>
  </p:clrMapOvr>
  <p:hf sldNum="0"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6" name="Marcador de fecha 3"/>
          <p:cNvSpPr>
            <a:spLocks noGrp="1"/>
          </p:cNvSpPr>
          <p:nvPr>
            <p:ph type="dt" sz="half" idx="20"/>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28/11/2021</a:t>
            </a:fld>
            <a:endParaRPr lang="es-ES" dirty="0"/>
          </a:p>
        </p:txBody>
      </p:sp>
      <p:pic>
        <p:nvPicPr>
          <p:cNvPr id="17" name="Imagen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5"/>
            <a:ext cx="1884996" cy="836055"/>
          </a:xfrm>
          <a:prstGeom prst="rect">
            <a:avLst/>
          </a:prstGeom>
        </p:spPr>
      </p:pic>
    </p:spTree>
    <p:extLst>
      <p:ext uri="{BB962C8B-B14F-4D97-AF65-F5344CB8AC3E}">
        <p14:creationId xmlns:p14="http://schemas.microsoft.com/office/powerpoint/2010/main" val="1384792276"/>
      </p:ext>
    </p:extLst>
  </p:cSld>
  <p:clrMapOvr>
    <a:masterClrMapping/>
  </p:clrMapOvr>
  <p:hf sldNum="0"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273844"/>
            <a:ext cx="2330263" cy="4358879"/>
          </a:xfrm>
        </p:spPr>
        <p:txBody>
          <a:bodyPr vert="eaVert"/>
          <a:lstStyle/>
          <a:p>
            <a:r>
              <a:rPr lang="es-ES" dirty="0"/>
              <a:t>Haga clic para modificar el estilo de título del patrón</a:t>
            </a:r>
          </a:p>
        </p:txBody>
      </p:sp>
      <p:sp>
        <p:nvSpPr>
          <p:cNvPr id="3" name="Marcador de texto vertical 2"/>
          <p:cNvSpPr>
            <a:spLocks noGrp="1"/>
          </p:cNvSpPr>
          <p:nvPr>
            <p:ph type="body" orient="vert" idx="1"/>
          </p:nvPr>
        </p:nvSpPr>
        <p:spPr>
          <a:xfrm>
            <a:off x="628650" y="273844"/>
            <a:ext cx="5800725" cy="4358879"/>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9" name="Marcador de fecha 3"/>
          <p:cNvSpPr>
            <a:spLocks noGrp="1"/>
          </p:cNvSpPr>
          <p:nvPr>
            <p:ph type="dt" sz="half" idx="20"/>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28/11/2021</a:t>
            </a:fld>
            <a:endParaRPr lang="es-ES" dirty="0"/>
          </a:p>
        </p:txBody>
      </p:sp>
      <p:pic>
        <p:nvPicPr>
          <p:cNvPr id="10" name="Imagen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5"/>
            <a:ext cx="1884996" cy="836055"/>
          </a:xfrm>
          <a:prstGeom prst="rect">
            <a:avLst/>
          </a:prstGeom>
        </p:spPr>
      </p:pic>
    </p:spTree>
    <p:extLst>
      <p:ext uri="{BB962C8B-B14F-4D97-AF65-F5344CB8AC3E}">
        <p14:creationId xmlns:p14="http://schemas.microsoft.com/office/powerpoint/2010/main" val="4257275232"/>
      </p:ext>
    </p:extLst>
  </p:cSld>
  <p:clrMapOvr>
    <a:masterClrMapping/>
  </p:clrMapOvr>
  <p:hf sldNum="0"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6953250" y="126683"/>
            <a:ext cx="2057400" cy="273844"/>
          </a:xfrm>
        </p:spPr>
        <p:txBody>
          <a:bodyPr/>
          <a:lstStyle>
            <a:lvl1pPr algn="r">
              <a:defRPr sz="800" b="1"/>
            </a:lvl1pPr>
          </a:lstStyle>
          <a:p>
            <a:fld id="{5F9B8B9C-6A09-4137-8BDB-319979AA6242}" type="datetimeFigureOut">
              <a:rPr lang="es-ES" smtClean="0"/>
              <a:pPr/>
              <a:t>28/11/2021</a:t>
            </a:fld>
            <a:endParaRPr lang="es-ES"/>
          </a:p>
        </p:txBody>
      </p:sp>
    </p:spTree>
    <p:extLst>
      <p:ext uri="{BB962C8B-B14F-4D97-AF65-F5344CB8AC3E}">
        <p14:creationId xmlns:p14="http://schemas.microsoft.com/office/powerpoint/2010/main" val="1868860378"/>
      </p:ext>
    </p:extLst>
  </p:cSld>
  <p:clrMapOvr>
    <a:masterClrMapping/>
  </p:clrMapOvr>
  <p:hf sldNum="0"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Cover" preserve="1" userDrawn="1">
  <p:cSld name="Cover">
    <p:bg>
      <p:bgPr>
        <a:solidFill>
          <a:schemeClr val="bg1"/>
        </a:solidFill>
        <a:effectLst/>
      </p:bgPr>
    </p:bg>
    <p:spTree>
      <p:nvGrpSpPr>
        <p:cNvPr id="1" name="Shape 7"/>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8" cy="5143500"/>
          </a:xfrm>
          <a:prstGeom prst="rect">
            <a:avLst/>
          </a:prstGeom>
        </p:spPr>
      </p:pic>
      <p:sp>
        <p:nvSpPr>
          <p:cNvPr id="3" name="Marcador de contenido 2"/>
          <p:cNvSpPr>
            <a:spLocks noGrp="1"/>
          </p:cNvSpPr>
          <p:nvPr>
            <p:ph sz="half" idx="16"/>
          </p:nvPr>
        </p:nvSpPr>
        <p:spPr>
          <a:xfrm>
            <a:off x="655347" y="1504950"/>
            <a:ext cx="3271195" cy="1722344"/>
          </a:xfrm>
        </p:spPr>
        <p:txBody>
          <a:bodyPr>
            <a:noAutofit/>
          </a:bodyPr>
          <a:lstStyle>
            <a:lvl1pPr marL="0" indent="0">
              <a:buNone/>
              <a:defRPr lang="es-ES" sz="1600" b="1" dirty="0" smtClean="0">
                <a:solidFill>
                  <a:schemeClr val="bg1">
                    <a:lumMod val="95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Tree>
    <p:extLst>
      <p:ext uri="{BB962C8B-B14F-4D97-AF65-F5344CB8AC3E}">
        <p14:creationId xmlns:p14="http://schemas.microsoft.com/office/powerpoint/2010/main" val="27962103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489" y="0"/>
            <a:ext cx="8919544" cy="5029200"/>
          </a:xfrm>
          <a:prstGeom prst="rect">
            <a:avLst/>
          </a:prstGeom>
        </p:spPr>
      </p:pic>
      <p:sp>
        <p:nvSpPr>
          <p:cNvPr id="8" name="Título 1"/>
          <p:cNvSpPr>
            <a:spLocks noGrp="1"/>
          </p:cNvSpPr>
          <p:nvPr>
            <p:ph type="ctrTitle" hasCustomPrompt="1"/>
          </p:nvPr>
        </p:nvSpPr>
        <p:spPr>
          <a:xfrm>
            <a:off x="277906" y="1474232"/>
            <a:ext cx="8588188" cy="1790700"/>
          </a:xfrm>
        </p:spPr>
        <p:txBody>
          <a:bodyPr anchor="b">
            <a:normAutofit/>
          </a:bodyPr>
          <a:lstStyle>
            <a:lvl1pPr algn="l">
              <a:defRPr sz="3600" b="1">
                <a:solidFill>
                  <a:schemeClr val="tx1">
                    <a:lumMod val="65000"/>
                    <a:lumOff val="35000"/>
                  </a:schemeClr>
                </a:solidFill>
                <a:latin typeface="Montserrat" panose="00000500000000000000" pitchFamily="2" charset="0"/>
              </a:defRPr>
            </a:lvl1pPr>
          </a:lstStyle>
          <a:p>
            <a:r>
              <a:rPr lang="es-ES" dirty="0"/>
              <a:t>HAGA CLIC PARA MODIFICAR EL ESTILO DE TÍTULO DEL PATRÓN</a:t>
            </a:r>
          </a:p>
        </p:txBody>
      </p:sp>
      <p:sp>
        <p:nvSpPr>
          <p:cNvPr id="9" name="Subtítulo 2"/>
          <p:cNvSpPr>
            <a:spLocks noGrp="1"/>
          </p:cNvSpPr>
          <p:nvPr>
            <p:ph type="subTitle" idx="1"/>
          </p:nvPr>
        </p:nvSpPr>
        <p:spPr>
          <a:xfrm>
            <a:off x="277906" y="3333988"/>
            <a:ext cx="8588188" cy="1241822"/>
          </a:xfrm>
        </p:spPr>
        <p:txBody>
          <a:bodyPr>
            <a:normAutofit/>
          </a:bodyPr>
          <a:lstStyle>
            <a:lvl1pPr marL="0" indent="0" algn="l">
              <a:buNone/>
              <a:defRPr sz="1800">
                <a:solidFill>
                  <a:schemeClr val="tx1">
                    <a:lumMod val="65000"/>
                    <a:lumOff val="35000"/>
                  </a:schemeClr>
                </a:solidFill>
                <a:latin typeface="Montserrat" panose="000005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dirty="0"/>
              <a:t>Haga clic para modificar el estilo de subtítulo del patrón</a:t>
            </a:r>
          </a:p>
        </p:txBody>
      </p:sp>
    </p:spTree>
    <p:extLst>
      <p:ext uri="{BB962C8B-B14F-4D97-AF65-F5344CB8AC3E}">
        <p14:creationId xmlns:p14="http://schemas.microsoft.com/office/powerpoint/2010/main" val="46150458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1797802" y="274638"/>
            <a:ext cx="6717547" cy="993775"/>
          </a:xfrm>
        </p:spPr>
        <p:txBody>
          <a:bodyPr/>
          <a:lstStyle/>
          <a:p>
            <a:r>
              <a:rPr lang="es-ES"/>
              <a:t>Haga clic para modificar el estilo de título del patrón</a:t>
            </a:r>
          </a:p>
        </p:txBody>
      </p:sp>
      <p:sp>
        <p:nvSpPr>
          <p:cNvPr id="3" name="Marcador de contenido 2"/>
          <p:cNvSpPr>
            <a:spLocks noGrp="1"/>
          </p:cNvSpPr>
          <p:nvPr>
            <p:ph idx="1"/>
          </p:nvPr>
        </p:nvSpPr>
        <p:spPr>
          <a:xfrm>
            <a:off x="1797802" y="1370013"/>
            <a:ext cx="6717547" cy="326231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71525"/>
            <a:ext cx="1524000" cy="3867150"/>
          </a:xfrm>
          <a:prstGeom prst="rect">
            <a:avLst/>
          </a:prstGeom>
        </p:spPr>
      </p:pic>
    </p:spTree>
    <p:extLst>
      <p:ext uri="{BB962C8B-B14F-4D97-AF65-F5344CB8AC3E}">
        <p14:creationId xmlns:p14="http://schemas.microsoft.com/office/powerpoint/2010/main" val="40723495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282700"/>
            <a:ext cx="7886700" cy="2139950"/>
          </a:xfrm>
        </p:spPr>
        <p:txBody>
          <a:bodyPr anchor="b">
            <a:normAutofit/>
          </a:bodyPr>
          <a:lstStyle>
            <a:lvl1pPr>
              <a:defRPr sz="3600"/>
            </a:lvl1pPr>
          </a:lstStyle>
          <a:p>
            <a:r>
              <a:rPr lang="es-ES" dirty="0"/>
              <a:t>Haga clic para modificar el estilo de título del patrón</a:t>
            </a:r>
          </a:p>
        </p:txBody>
      </p:sp>
      <p:sp>
        <p:nvSpPr>
          <p:cNvPr id="3" name="Marcador de texto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43974A03-90E8-4E4C-8DC9-FE3701CFB90E}" type="datetimeFigureOut">
              <a:rPr lang="es-ES" smtClean="0"/>
              <a:t>28/11/2021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7BDCC6D-5F3A-40B0-8349-00902C7E8B96}" type="slidenum">
              <a:rPr lang="es-ES" smtClean="0"/>
              <a:t>‹Nº›</a:t>
            </a:fld>
            <a:endParaRPr lang="es-ES"/>
          </a:p>
        </p:txBody>
      </p:sp>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71913" y="789486"/>
            <a:ext cx="4638675" cy="2057400"/>
          </a:xfrm>
          <a:prstGeom prst="rect">
            <a:avLst/>
          </a:prstGeom>
        </p:spPr>
      </p:pic>
    </p:spTree>
    <p:extLst>
      <p:ext uri="{BB962C8B-B14F-4D97-AF65-F5344CB8AC3E}">
        <p14:creationId xmlns:p14="http://schemas.microsoft.com/office/powerpoint/2010/main" val="336879323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628650" y="1370013"/>
            <a:ext cx="3867150" cy="326231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4648200" y="1370013"/>
            <a:ext cx="3867150" cy="326231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43974A03-90E8-4E4C-8DC9-FE3701CFB90E}" type="datetimeFigureOut">
              <a:rPr lang="es-ES" smtClean="0"/>
              <a:t>28/11/2021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7BDCC6D-5F3A-40B0-8349-00902C7E8B96}" type="slidenum">
              <a:rPr lang="es-ES" smtClean="0"/>
              <a:t>‹Nº›</a:t>
            </a:fld>
            <a:endParaRPr lang="es-ES"/>
          </a:p>
        </p:txBody>
      </p:sp>
    </p:spTree>
    <p:extLst>
      <p:ext uri="{BB962C8B-B14F-4D97-AF65-F5344CB8AC3E}">
        <p14:creationId xmlns:p14="http://schemas.microsoft.com/office/powerpoint/2010/main" val="229608030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274638"/>
            <a:ext cx="7886700" cy="993775"/>
          </a:xfrm>
        </p:spPr>
        <p:txBody>
          <a:bodyPr/>
          <a:lstStyle/>
          <a:p>
            <a:r>
              <a:rPr lang="es-ES"/>
              <a:t>Haga clic para modificar el estilo de título del patrón</a:t>
            </a:r>
          </a:p>
        </p:txBody>
      </p:sp>
      <p:sp>
        <p:nvSpPr>
          <p:cNvPr id="3" name="Marcador de texto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630238" y="1879600"/>
            <a:ext cx="3868737" cy="276225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4629150" y="1879600"/>
            <a:ext cx="3887788" cy="276225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43974A03-90E8-4E4C-8DC9-FE3701CFB90E}" type="datetimeFigureOut">
              <a:rPr lang="es-ES" smtClean="0"/>
              <a:t>28/11/2021</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07BDCC6D-5F3A-40B0-8349-00902C7E8B96}" type="slidenum">
              <a:rPr lang="es-ES" smtClean="0"/>
              <a:t>‹Nº›</a:t>
            </a:fld>
            <a:endParaRPr lang="es-ES"/>
          </a:p>
        </p:txBody>
      </p:sp>
    </p:spTree>
    <p:extLst>
      <p:ext uri="{BB962C8B-B14F-4D97-AF65-F5344CB8AC3E}">
        <p14:creationId xmlns:p14="http://schemas.microsoft.com/office/powerpoint/2010/main" val="108937410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43974A03-90E8-4E4C-8DC9-FE3701CFB90E}" type="datetimeFigureOut">
              <a:rPr lang="es-ES" smtClean="0"/>
              <a:t>28/11/2021</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07BDCC6D-5F3A-40B0-8349-00902C7E8B96}" type="slidenum">
              <a:rPr lang="es-ES" smtClean="0"/>
              <a:t>‹Nº›</a:t>
            </a:fld>
            <a:endParaRPr lang="es-ES"/>
          </a:p>
        </p:txBody>
      </p:sp>
    </p:spTree>
    <p:extLst>
      <p:ext uri="{BB962C8B-B14F-4D97-AF65-F5344CB8AC3E}">
        <p14:creationId xmlns:p14="http://schemas.microsoft.com/office/powerpoint/2010/main" val="1868740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uestra gradacion ELIMINAR">
    <p:spTree>
      <p:nvGrpSpPr>
        <p:cNvPr id="1" name=""/>
        <p:cNvGrpSpPr/>
        <p:nvPr/>
      </p:nvGrpSpPr>
      <p:grpSpPr>
        <a:xfrm>
          <a:off x="0" y="0"/>
          <a:ext cx="0" cy="0"/>
          <a:chOff x="0" y="0"/>
          <a:chExt cx="0" cy="0"/>
        </a:xfrm>
      </p:grpSpPr>
      <p:sp>
        <p:nvSpPr>
          <p:cNvPr id="2" name="Título 1"/>
          <p:cNvSpPr>
            <a:spLocks noGrp="1"/>
          </p:cNvSpPr>
          <p:nvPr>
            <p:ph type="title"/>
          </p:nvPr>
        </p:nvSpPr>
        <p:spPr>
          <a:xfrm>
            <a:off x="1526583" y="405201"/>
            <a:ext cx="7347355" cy="605075"/>
          </a:xfrm>
        </p:spPr>
        <p:txBody>
          <a:bodyPr>
            <a:normAutofit/>
          </a:bodyPr>
          <a:lstStyle>
            <a:lvl1pPr>
              <a:defRPr sz="1400" b="1">
                <a:solidFill>
                  <a:srgbClr val="00A666"/>
                </a:solidFill>
              </a:defRPr>
            </a:lvl1pPr>
          </a:lstStyle>
          <a:p>
            <a:r>
              <a:rPr lang="es-MX"/>
              <a:t>Haz clic para modificar el estilo de título del patrón</a:t>
            </a:r>
            <a:endParaRPr lang="es-ES" dirty="0"/>
          </a:p>
        </p:txBody>
      </p:sp>
      <p:sp>
        <p:nvSpPr>
          <p:cNvPr id="7" name="Google Shape;188;p13"/>
          <p:cNvSpPr/>
          <p:nvPr userDrawn="1"/>
        </p:nvSpPr>
        <p:spPr>
          <a:xfrm>
            <a:off x="0" y="4873367"/>
            <a:ext cx="134100" cy="1167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Marcador de contenido 2"/>
          <p:cNvSpPr>
            <a:spLocks noGrp="1"/>
          </p:cNvSpPr>
          <p:nvPr>
            <p:ph sz="half" idx="13" hasCustomPrompt="1"/>
          </p:nvPr>
        </p:nvSpPr>
        <p:spPr>
          <a:xfrm>
            <a:off x="1526583" y="3484917"/>
            <a:ext cx="7347355" cy="406670"/>
          </a:xfrm>
        </p:spPr>
        <p:txBody>
          <a:bodyPr>
            <a:noAutofit/>
          </a:bodyPr>
          <a:lstStyle>
            <a:lvl1pPr marL="0" indent="0">
              <a:buNone/>
              <a:defRPr lang="es-ES" sz="1100" b="0" dirty="0" smtClean="0">
                <a:solidFill>
                  <a:srgbClr val="00A666"/>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9" name="Marcador de contenido 2"/>
          <p:cNvSpPr>
            <a:spLocks noGrp="1"/>
          </p:cNvSpPr>
          <p:nvPr>
            <p:ph sz="half" idx="14"/>
          </p:nvPr>
        </p:nvSpPr>
        <p:spPr>
          <a:xfrm>
            <a:off x="1526583" y="1103724"/>
            <a:ext cx="7347355" cy="931748"/>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20" name="Marcador de contenido 2"/>
          <p:cNvSpPr>
            <a:spLocks noGrp="1"/>
          </p:cNvSpPr>
          <p:nvPr>
            <p:ph sz="half" idx="15"/>
          </p:nvPr>
        </p:nvSpPr>
        <p:spPr>
          <a:xfrm>
            <a:off x="1526583" y="2111363"/>
            <a:ext cx="7347355" cy="840566"/>
          </a:xfrm>
        </p:spPr>
        <p:txBody>
          <a:bodyPr>
            <a:noAutofit/>
          </a:bodyPr>
          <a:lstStyle>
            <a:lvl1pPr marL="0" indent="0">
              <a:buNone/>
              <a:defRPr lang="es-ES" sz="1050" b="0" dirty="0" smtClean="0">
                <a:solidFill>
                  <a:schemeClr val="tx1">
                    <a:lumMod val="50000"/>
                    <a:lumOff val="50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21" name="Marcador de contenido 2"/>
          <p:cNvSpPr>
            <a:spLocks noGrp="1"/>
          </p:cNvSpPr>
          <p:nvPr>
            <p:ph sz="half" idx="16"/>
          </p:nvPr>
        </p:nvSpPr>
        <p:spPr>
          <a:xfrm>
            <a:off x="1526583" y="3027820"/>
            <a:ext cx="7347355"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15"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28/11/2021</a:t>
            </a:fld>
            <a:endParaRPr lang="es-ES" dirty="0"/>
          </a:p>
        </p:txBody>
      </p:sp>
      <p:sp>
        <p:nvSpPr>
          <p:cNvPr id="16"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pic>
        <p:nvPicPr>
          <p:cNvPr id="11" name="Google Shape;203;p14"/>
          <p:cNvPicPr preferRelativeResize="0"/>
          <p:nvPr userDrawn="1"/>
        </p:nvPicPr>
        <p:blipFill rotWithShape="1">
          <a:blip r:embed="rId2">
            <a:alphaModFix/>
          </a:blip>
          <a:srcRect l="22487"/>
          <a:stretch/>
        </p:blipFill>
        <p:spPr>
          <a:xfrm>
            <a:off x="0" y="405201"/>
            <a:ext cx="1383221" cy="3779384"/>
          </a:xfrm>
          <a:prstGeom prst="rect">
            <a:avLst/>
          </a:prstGeom>
          <a:noFill/>
          <a:ln>
            <a:noFill/>
          </a:ln>
        </p:spPr>
      </p:pic>
    </p:spTree>
    <p:extLst>
      <p:ext uri="{BB962C8B-B14F-4D97-AF65-F5344CB8AC3E}">
        <p14:creationId xmlns:p14="http://schemas.microsoft.com/office/powerpoint/2010/main" val="1472961981"/>
      </p:ext>
    </p:extLst>
  </p:cSld>
  <p:clrMapOvr>
    <a:masterClrMapping/>
  </p:clrMapOvr>
  <p:hf sldNum="0"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3974A03-90E8-4E4C-8DC9-FE3701CFB90E}" type="datetimeFigureOut">
              <a:rPr lang="es-ES" smtClean="0"/>
              <a:t>28/11/2021</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07BDCC6D-5F3A-40B0-8349-00902C7E8B96}" type="slidenum">
              <a:rPr lang="es-ES" smtClean="0"/>
              <a:t>‹Nº›</a:t>
            </a:fld>
            <a:endParaRPr lang="es-ES"/>
          </a:p>
        </p:txBody>
      </p:sp>
    </p:spTree>
    <p:extLst>
      <p:ext uri="{BB962C8B-B14F-4D97-AF65-F5344CB8AC3E}">
        <p14:creationId xmlns:p14="http://schemas.microsoft.com/office/powerpoint/2010/main" val="22313786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342900"/>
            <a:ext cx="2949575" cy="120015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3974A03-90E8-4E4C-8DC9-FE3701CFB90E}" type="datetimeFigureOut">
              <a:rPr lang="es-ES" smtClean="0"/>
              <a:t>28/11/2021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7BDCC6D-5F3A-40B0-8349-00902C7E8B96}" type="slidenum">
              <a:rPr lang="es-ES" smtClean="0"/>
              <a:t>‹Nº›</a:t>
            </a:fld>
            <a:endParaRPr lang="es-ES"/>
          </a:p>
        </p:txBody>
      </p:sp>
    </p:spTree>
    <p:extLst>
      <p:ext uri="{BB962C8B-B14F-4D97-AF65-F5344CB8AC3E}">
        <p14:creationId xmlns:p14="http://schemas.microsoft.com/office/powerpoint/2010/main" val="336334169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342900"/>
            <a:ext cx="2949575" cy="120015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3974A03-90E8-4E4C-8DC9-FE3701CFB90E}" type="datetimeFigureOut">
              <a:rPr lang="es-ES" smtClean="0"/>
              <a:t>28/11/2021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7BDCC6D-5F3A-40B0-8349-00902C7E8B96}" type="slidenum">
              <a:rPr lang="es-ES" smtClean="0"/>
              <a:t>‹Nº›</a:t>
            </a:fld>
            <a:endParaRPr lang="es-ES"/>
          </a:p>
        </p:txBody>
      </p:sp>
    </p:spTree>
    <p:extLst>
      <p:ext uri="{BB962C8B-B14F-4D97-AF65-F5344CB8AC3E}">
        <p14:creationId xmlns:p14="http://schemas.microsoft.com/office/powerpoint/2010/main" val="12795734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3974A03-90E8-4E4C-8DC9-FE3701CFB90E}" type="datetimeFigureOut">
              <a:rPr lang="es-ES" smtClean="0"/>
              <a:t>28/11/2021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7BDCC6D-5F3A-40B0-8349-00902C7E8B96}" type="slidenum">
              <a:rPr lang="es-ES" smtClean="0"/>
              <a:t>‹Nº›</a:t>
            </a:fld>
            <a:endParaRPr lang="es-ES"/>
          </a:p>
        </p:txBody>
      </p:sp>
    </p:spTree>
    <p:extLst>
      <p:ext uri="{BB962C8B-B14F-4D97-AF65-F5344CB8AC3E}">
        <p14:creationId xmlns:p14="http://schemas.microsoft.com/office/powerpoint/2010/main" val="379330791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274638"/>
            <a:ext cx="1971675" cy="4357687"/>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628650" y="274638"/>
            <a:ext cx="5762625" cy="435768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3974A03-90E8-4E4C-8DC9-FE3701CFB90E}" type="datetimeFigureOut">
              <a:rPr lang="es-ES" smtClean="0"/>
              <a:t>28/11/2021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7BDCC6D-5F3A-40B0-8349-00902C7E8B96}" type="slidenum">
              <a:rPr lang="es-ES" smtClean="0"/>
              <a:t>‹Nº›</a:t>
            </a:fld>
            <a:endParaRPr lang="es-ES"/>
          </a:p>
        </p:txBody>
      </p:sp>
    </p:spTree>
    <p:extLst>
      <p:ext uri="{BB962C8B-B14F-4D97-AF65-F5344CB8AC3E}">
        <p14:creationId xmlns:p14="http://schemas.microsoft.com/office/powerpoint/2010/main" val="2624872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os Columnas">
    <p:spTree>
      <p:nvGrpSpPr>
        <p:cNvPr id="1" name=""/>
        <p:cNvGrpSpPr/>
        <p:nvPr/>
      </p:nvGrpSpPr>
      <p:grpSpPr>
        <a:xfrm>
          <a:off x="0" y="0"/>
          <a:ext cx="0" cy="0"/>
          <a:chOff x="0" y="0"/>
          <a:chExt cx="0" cy="0"/>
        </a:xfrm>
      </p:grpSpPr>
      <p:sp>
        <p:nvSpPr>
          <p:cNvPr id="2" name="Título 1"/>
          <p:cNvSpPr>
            <a:spLocks noGrp="1"/>
          </p:cNvSpPr>
          <p:nvPr>
            <p:ph type="title"/>
          </p:nvPr>
        </p:nvSpPr>
        <p:spPr>
          <a:xfrm>
            <a:off x="331470" y="588332"/>
            <a:ext cx="8454401" cy="406956"/>
          </a:xfrm>
        </p:spPr>
        <p:txBody>
          <a:bodyPr>
            <a:normAutofit/>
          </a:bodyPr>
          <a:lstStyle>
            <a:lvl1pPr>
              <a:defRPr sz="1800" b="1"/>
            </a:lvl1pPr>
          </a:lstStyle>
          <a:p>
            <a:r>
              <a:rPr lang="es-MX"/>
              <a:t>Haz clic para modificar el estilo de título del patrón</a:t>
            </a:r>
            <a:endParaRPr lang="es-ES" dirty="0"/>
          </a:p>
        </p:txBody>
      </p:sp>
      <p:sp>
        <p:nvSpPr>
          <p:cNvPr id="3" name="Marcador de contenido 2"/>
          <p:cNvSpPr>
            <a:spLocks noGrp="1"/>
          </p:cNvSpPr>
          <p:nvPr>
            <p:ph idx="1"/>
          </p:nvPr>
        </p:nvSpPr>
        <p:spPr>
          <a:xfrm>
            <a:off x="331470" y="1080564"/>
            <a:ext cx="4194810" cy="3521915"/>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 dirty="0"/>
          </a:p>
        </p:txBody>
      </p:sp>
      <p:sp>
        <p:nvSpPr>
          <p:cNvPr id="7" name="Google Shape;188;p13"/>
          <p:cNvSpPr/>
          <p:nvPr userDrawn="1"/>
        </p:nvSpPr>
        <p:spPr>
          <a:xfrm>
            <a:off x="0" y="4873367"/>
            <a:ext cx="134100" cy="1167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Google Shape;189;p13"/>
          <p:cNvPicPr preferRelativeResize="0"/>
          <p:nvPr userDrawn="1"/>
        </p:nvPicPr>
        <p:blipFill>
          <a:blip r:embed="rId2">
            <a:alphaModFix/>
          </a:blip>
          <a:stretch>
            <a:fillRect/>
          </a:stretch>
        </p:blipFill>
        <p:spPr>
          <a:xfrm>
            <a:off x="198882" y="673609"/>
            <a:ext cx="265175" cy="237075"/>
          </a:xfrm>
          <a:prstGeom prst="rect">
            <a:avLst/>
          </a:prstGeom>
          <a:noFill/>
          <a:ln>
            <a:noFill/>
          </a:ln>
        </p:spPr>
      </p:pic>
      <p:sp>
        <p:nvSpPr>
          <p:cNvPr id="16" name="Marcador de contenido 2"/>
          <p:cNvSpPr>
            <a:spLocks noGrp="1"/>
          </p:cNvSpPr>
          <p:nvPr>
            <p:ph idx="13"/>
          </p:nvPr>
        </p:nvSpPr>
        <p:spPr>
          <a:xfrm>
            <a:off x="4762500" y="1080564"/>
            <a:ext cx="4111438" cy="3521915"/>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 dirty="0"/>
          </a:p>
        </p:txBody>
      </p:sp>
      <p:sp>
        <p:nvSpPr>
          <p:cNvPr id="11" name="Marcador de fecha 3"/>
          <p:cNvSpPr>
            <a:spLocks noGrp="1"/>
          </p:cNvSpPr>
          <p:nvPr>
            <p:ph type="dt" sz="half" idx="2"/>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28/11/2021</a:t>
            </a:fld>
            <a:endParaRPr lang="es-ES" dirty="0"/>
          </a:p>
        </p:txBody>
      </p:sp>
      <p:sp>
        <p:nvSpPr>
          <p:cNvPr id="14"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33809141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atro Columnas">
    <p:spTree>
      <p:nvGrpSpPr>
        <p:cNvPr id="1" name=""/>
        <p:cNvGrpSpPr/>
        <p:nvPr/>
      </p:nvGrpSpPr>
      <p:grpSpPr>
        <a:xfrm>
          <a:off x="0" y="0"/>
          <a:ext cx="0" cy="0"/>
          <a:chOff x="0" y="0"/>
          <a:chExt cx="0" cy="0"/>
        </a:xfrm>
      </p:grpSpPr>
      <p:sp>
        <p:nvSpPr>
          <p:cNvPr id="2" name="Título 1"/>
          <p:cNvSpPr>
            <a:spLocks noGrp="1"/>
          </p:cNvSpPr>
          <p:nvPr>
            <p:ph type="title"/>
          </p:nvPr>
        </p:nvSpPr>
        <p:spPr>
          <a:xfrm>
            <a:off x="389381" y="1081870"/>
            <a:ext cx="1729797" cy="1072828"/>
          </a:xfrm>
        </p:spPr>
        <p:txBody>
          <a:bodyPr anchor="t">
            <a:normAutofit/>
          </a:bodyPr>
          <a:lstStyle>
            <a:lvl1pPr algn="r">
              <a:defRPr sz="1200" b="1">
                <a:solidFill>
                  <a:srgbClr val="00A666"/>
                </a:solidFill>
              </a:defRPr>
            </a:lvl1pPr>
          </a:lstStyle>
          <a:p>
            <a:r>
              <a:rPr lang="es-MX"/>
              <a:t>Haz clic para modificar el estilo de título del patrón</a:t>
            </a:r>
            <a:endParaRPr lang="es-ES" dirty="0"/>
          </a:p>
        </p:txBody>
      </p:sp>
      <p:pic>
        <p:nvPicPr>
          <p:cNvPr id="8" name="Google Shape;189;p13"/>
          <p:cNvPicPr preferRelativeResize="0"/>
          <p:nvPr userDrawn="1"/>
        </p:nvPicPr>
        <p:blipFill>
          <a:blip r:embed="rId2">
            <a:alphaModFix/>
          </a:blip>
          <a:stretch>
            <a:fillRect/>
          </a:stretch>
        </p:blipFill>
        <p:spPr>
          <a:xfrm>
            <a:off x="389382" y="650749"/>
            <a:ext cx="265175" cy="237075"/>
          </a:xfrm>
          <a:prstGeom prst="rect">
            <a:avLst/>
          </a:prstGeom>
          <a:noFill/>
          <a:ln>
            <a:noFill/>
          </a:ln>
        </p:spPr>
      </p:pic>
      <p:sp>
        <p:nvSpPr>
          <p:cNvPr id="32" name="Marcador de texto 3"/>
          <p:cNvSpPr>
            <a:spLocks noGrp="1"/>
          </p:cNvSpPr>
          <p:nvPr>
            <p:ph type="body" sz="half" idx="2"/>
          </p:nvPr>
        </p:nvSpPr>
        <p:spPr>
          <a:xfrm>
            <a:off x="2247471" y="1383582"/>
            <a:ext cx="2151085" cy="3060621"/>
          </a:xfrm>
        </p:spPr>
        <p:txBody>
          <a:bodyPr>
            <a:normAutofit/>
          </a:bodyPr>
          <a:lstStyle>
            <a:lvl1pPr marL="0" indent="0">
              <a:buNone/>
              <a:defRPr sz="1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MX"/>
              <a:t>Haga clic para modificar los estilos de texto del patrón</a:t>
            </a:r>
          </a:p>
        </p:txBody>
      </p:sp>
      <p:sp>
        <p:nvSpPr>
          <p:cNvPr id="33" name="Marcador de texto 3"/>
          <p:cNvSpPr>
            <a:spLocks noGrp="1"/>
          </p:cNvSpPr>
          <p:nvPr>
            <p:ph type="body" sz="half" idx="16"/>
          </p:nvPr>
        </p:nvSpPr>
        <p:spPr>
          <a:xfrm>
            <a:off x="4526847" y="1383582"/>
            <a:ext cx="2151085" cy="3060621"/>
          </a:xfrm>
        </p:spPr>
        <p:txBody>
          <a:bodyPr>
            <a:normAutofit/>
          </a:bodyPr>
          <a:lstStyle>
            <a:lvl1pPr marL="0" indent="0">
              <a:buNone/>
              <a:defRPr sz="1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MX"/>
              <a:t>Haga clic para modificar los estilos de texto del patrón</a:t>
            </a:r>
          </a:p>
        </p:txBody>
      </p:sp>
      <p:sp>
        <p:nvSpPr>
          <p:cNvPr id="34" name="Marcador de texto 3"/>
          <p:cNvSpPr>
            <a:spLocks noGrp="1"/>
          </p:cNvSpPr>
          <p:nvPr>
            <p:ph type="body" sz="half" idx="17"/>
          </p:nvPr>
        </p:nvSpPr>
        <p:spPr>
          <a:xfrm>
            <a:off x="6806223" y="1383582"/>
            <a:ext cx="2151085" cy="3060621"/>
          </a:xfrm>
        </p:spPr>
        <p:txBody>
          <a:bodyPr>
            <a:normAutofit/>
          </a:bodyPr>
          <a:lstStyle>
            <a:lvl1pPr marL="0" indent="0">
              <a:buNone/>
              <a:defRPr sz="1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MX"/>
              <a:t>Haga clic para modificar los estilos de texto del patrón</a:t>
            </a:r>
          </a:p>
        </p:txBody>
      </p:sp>
      <p:sp>
        <p:nvSpPr>
          <p:cNvPr id="35" name="Marcador de contenido 2"/>
          <p:cNvSpPr>
            <a:spLocks noGrp="1"/>
          </p:cNvSpPr>
          <p:nvPr>
            <p:ph sz="half" idx="14"/>
          </p:nvPr>
        </p:nvSpPr>
        <p:spPr>
          <a:xfrm>
            <a:off x="2247469" y="1081870"/>
            <a:ext cx="2151087" cy="301712"/>
          </a:xfrm>
        </p:spPr>
        <p:txBody>
          <a:bodyPr>
            <a:noAutofit/>
          </a:bodyPr>
          <a:lstStyle>
            <a:lvl1pPr marL="0" indent="0">
              <a:buNone/>
              <a:defRPr lang="es-ES" sz="10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36" name="Marcador de contenido 2"/>
          <p:cNvSpPr>
            <a:spLocks noGrp="1"/>
          </p:cNvSpPr>
          <p:nvPr>
            <p:ph sz="half" idx="18"/>
          </p:nvPr>
        </p:nvSpPr>
        <p:spPr>
          <a:xfrm>
            <a:off x="4526845" y="1081870"/>
            <a:ext cx="2151087" cy="301712"/>
          </a:xfrm>
        </p:spPr>
        <p:txBody>
          <a:bodyPr>
            <a:noAutofit/>
          </a:bodyPr>
          <a:lstStyle>
            <a:lvl1pPr marL="0" indent="0">
              <a:buNone/>
              <a:defRPr lang="es-ES" sz="10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37" name="Marcador de contenido 2"/>
          <p:cNvSpPr>
            <a:spLocks noGrp="1"/>
          </p:cNvSpPr>
          <p:nvPr>
            <p:ph sz="half" idx="19"/>
          </p:nvPr>
        </p:nvSpPr>
        <p:spPr>
          <a:xfrm>
            <a:off x="6806221" y="1081870"/>
            <a:ext cx="2151087" cy="301712"/>
          </a:xfrm>
        </p:spPr>
        <p:txBody>
          <a:bodyPr>
            <a:noAutofit/>
          </a:bodyPr>
          <a:lstStyle>
            <a:lvl1pPr marL="0" indent="0">
              <a:buNone/>
              <a:defRPr lang="es-ES" sz="10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17"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28/11/2021</a:t>
            </a:fld>
            <a:endParaRPr lang="es-ES" dirty="0"/>
          </a:p>
        </p:txBody>
      </p:sp>
      <p:sp>
        <p:nvSpPr>
          <p:cNvPr id="18"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pic>
        <p:nvPicPr>
          <p:cNvPr id="20" name="Imagen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07444"/>
            <a:ext cx="1884996" cy="836055"/>
          </a:xfrm>
          <a:prstGeom prst="rect">
            <a:avLst/>
          </a:prstGeom>
        </p:spPr>
      </p:pic>
      <p:pic>
        <p:nvPicPr>
          <p:cNvPr id="21" name="Google Shape;129;p9"/>
          <p:cNvPicPr preferRelativeResize="0"/>
          <p:nvPr userDrawn="1"/>
        </p:nvPicPr>
        <p:blipFill>
          <a:blip r:embed="rId4">
            <a:alphaModFix/>
          </a:blip>
          <a:stretch>
            <a:fillRect/>
          </a:stretch>
        </p:blipFill>
        <p:spPr>
          <a:xfrm>
            <a:off x="8655361" y="331354"/>
            <a:ext cx="301947" cy="322412"/>
          </a:xfrm>
          <a:prstGeom prst="rect">
            <a:avLst/>
          </a:prstGeom>
          <a:noFill/>
          <a:ln>
            <a:noFill/>
          </a:ln>
        </p:spPr>
      </p:pic>
    </p:spTree>
    <p:extLst>
      <p:ext uri="{BB962C8B-B14F-4D97-AF65-F5344CB8AC3E}">
        <p14:creationId xmlns:p14="http://schemas.microsoft.com/office/powerpoint/2010/main" val="198131367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3" Type="http://schemas.openxmlformats.org/officeDocument/2006/relationships/slideLayout" Target="../slideLayouts/slideLayout45.xml"/><Relationship Id="rId21" Type="http://schemas.openxmlformats.org/officeDocument/2006/relationships/slideLayout" Target="../slideLayouts/slideLayout63.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4.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270062" y="273844"/>
            <a:ext cx="8603876" cy="994172"/>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p:cNvSpPr>
            <a:spLocks noGrp="1"/>
          </p:cNvSpPr>
          <p:nvPr>
            <p:ph type="body" idx="1"/>
          </p:nvPr>
        </p:nvSpPr>
        <p:spPr>
          <a:xfrm>
            <a:off x="270062" y="1369219"/>
            <a:ext cx="8603876" cy="3263504"/>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p:cNvSpPr>
            <a:spLocks noGrp="1"/>
          </p:cNvSpPr>
          <p:nvPr>
            <p:ph type="dt" sz="half" idx="2"/>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28/11/2021</a:t>
            </a:fld>
            <a:endParaRPr lang="es-ES" dirty="0"/>
          </a:p>
        </p:txBody>
      </p:sp>
      <p:sp>
        <p:nvSpPr>
          <p:cNvPr id="6"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359986197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741" r:id="rId5"/>
    <p:sldLayoutId id="2147483743" r:id="rId6"/>
    <p:sldLayoutId id="2147483742"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 id="2147483702" r:id="rId21"/>
  </p:sldLayoutIdLst>
  <p:hf sldNum="0" hdr="0" ftr="0" dt="0"/>
  <p:txStyles>
    <p:titleStyle>
      <a:lvl1pPr algn="l" defTabSz="685800" rtl="0" eaLnBrk="1" latinLnBrk="0" hangingPunct="1">
        <a:lnSpc>
          <a:spcPct val="90000"/>
        </a:lnSpc>
        <a:spcBef>
          <a:spcPct val="0"/>
        </a:spcBef>
        <a:buNone/>
        <a:defRPr sz="3200" b="0" kern="1200">
          <a:solidFill>
            <a:schemeClr val="tx1">
              <a:lumMod val="65000"/>
              <a:lumOff val="35000"/>
            </a:schemeClr>
          </a:solidFill>
          <a:latin typeface="Montserrat" panose="00000500000000000000"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270062" y="273844"/>
            <a:ext cx="8603876" cy="994172"/>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p:cNvSpPr>
            <a:spLocks noGrp="1"/>
          </p:cNvSpPr>
          <p:nvPr>
            <p:ph type="body" idx="1"/>
          </p:nvPr>
        </p:nvSpPr>
        <p:spPr>
          <a:xfrm>
            <a:off x="270062" y="1369219"/>
            <a:ext cx="8603876" cy="3263504"/>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p:cNvSpPr>
            <a:spLocks noGrp="1"/>
          </p:cNvSpPr>
          <p:nvPr>
            <p:ph type="dt" sz="half" idx="2"/>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28/11/2021</a:t>
            </a:fld>
            <a:endParaRPr lang="es-ES" dirty="0"/>
          </a:p>
        </p:txBody>
      </p:sp>
      <p:sp>
        <p:nvSpPr>
          <p:cNvPr id="6"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3254357894"/>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44" r:id="rId5"/>
    <p:sldLayoutId id="2147483745" r:id="rId6"/>
    <p:sldLayoutId id="214748374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 id="2147483737" r:id="rId18"/>
    <p:sldLayoutId id="2147483738" r:id="rId19"/>
    <p:sldLayoutId id="2147483739" r:id="rId20"/>
    <p:sldLayoutId id="2147483740" r:id="rId21"/>
  </p:sldLayoutIdLst>
  <p:hf sldNum="0" hdr="0" ftr="0" dt="0"/>
  <p:txStyles>
    <p:titleStyle>
      <a:lvl1pPr algn="l" defTabSz="685800" rtl="0" eaLnBrk="1" latinLnBrk="0" hangingPunct="1">
        <a:lnSpc>
          <a:spcPct val="90000"/>
        </a:lnSpc>
        <a:spcBef>
          <a:spcPct val="0"/>
        </a:spcBef>
        <a:buNone/>
        <a:defRPr sz="3200" b="0" kern="1200">
          <a:solidFill>
            <a:schemeClr val="tx1">
              <a:lumMod val="65000"/>
              <a:lumOff val="35000"/>
            </a:schemeClr>
          </a:solidFill>
          <a:latin typeface="Montserrat" panose="00000500000000000000"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270062" y="273844"/>
            <a:ext cx="8603876" cy="994172"/>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p:cNvSpPr>
            <a:spLocks noGrp="1"/>
          </p:cNvSpPr>
          <p:nvPr>
            <p:ph type="body" idx="1"/>
          </p:nvPr>
        </p:nvSpPr>
        <p:spPr>
          <a:xfrm>
            <a:off x="270062" y="1369219"/>
            <a:ext cx="8603876" cy="3263504"/>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p:cNvSpPr>
            <a:spLocks noGrp="1"/>
          </p:cNvSpPr>
          <p:nvPr>
            <p:ph type="dt" sz="half" idx="2"/>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28/11/2021</a:t>
            </a:fld>
            <a:endParaRPr lang="es-ES" dirty="0"/>
          </a:p>
        </p:txBody>
      </p:sp>
    </p:spTree>
    <p:extLst>
      <p:ext uri="{BB962C8B-B14F-4D97-AF65-F5344CB8AC3E}">
        <p14:creationId xmlns:p14="http://schemas.microsoft.com/office/powerpoint/2010/main" val="3792058817"/>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47" r:id="rId5"/>
    <p:sldLayoutId id="2147483748" r:id="rId6"/>
    <p:sldLayoutId id="2147483749"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Lst>
  <p:hf sldNum="0" hdr="0" ftr="0" dt="0"/>
  <p:txStyles>
    <p:titleStyle>
      <a:lvl1pPr algn="l" defTabSz="685800" rtl="0" eaLnBrk="1" latinLnBrk="0" hangingPunct="1">
        <a:lnSpc>
          <a:spcPct val="90000"/>
        </a:lnSpc>
        <a:spcBef>
          <a:spcPct val="0"/>
        </a:spcBef>
        <a:buNone/>
        <a:defRPr sz="2000" b="1" kern="1200">
          <a:solidFill>
            <a:srgbClr val="E23200"/>
          </a:solidFill>
          <a:latin typeface="Montserrat" panose="00000500000000000000"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latin typeface="Montserrat" panose="00000500000000000000" pitchFamily="2" charset="0"/>
              </a:defRPr>
            </a:lvl1pPr>
          </a:lstStyle>
          <a:p>
            <a:fld id="{43974A03-90E8-4E4C-8DC9-FE3701CFB90E}" type="datetimeFigureOut">
              <a:rPr lang="es-ES" smtClean="0"/>
              <a:pPr/>
              <a:t>28/11/2021</a:t>
            </a:fld>
            <a:endParaRPr lang="es-ES"/>
          </a:p>
        </p:txBody>
      </p:sp>
      <p:sp>
        <p:nvSpPr>
          <p:cNvPr id="5" name="Marcador de pie de página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latin typeface="Montserrat" panose="00000500000000000000" pitchFamily="2" charset="0"/>
              </a:defRPr>
            </a:lvl1pPr>
          </a:lstStyle>
          <a:p>
            <a:endParaRPr lang="es-ES"/>
          </a:p>
        </p:txBody>
      </p:sp>
      <p:sp>
        <p:nvSpPr>
          <p:cNvPr id="6" name="Marcador de número de diapositiva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latin typeface="Montserrat" panose="00000500000000000000" pitchFamily="2" charset="0"/>
              </a:defRPr>
            </a:lvl1pPr>
          </a:lstStyle>
          <a:p>
            <a:fld id="{07BDCC6D-5F3A-40B0-8349-00902C7E8B96}" type="slidenum">
              <a:rPr lang="es-ES" smtClean="0"/>
              <a:pPr/>
              <a:t>‹Nº›</a:t>
            </a:fld>
            <a:endParaRPr lang="es-ES"/>
          </a:p>
        </p:txBody>
      </p:sp>
    </p:spTree>
    <p:extLst>
      <p:ext uri="{BB962C8B-B14F-4D97-AF65-F5344CB8AC3E}">
        <p14:creationId xmlns:p14="http://schemas.microsoft.com/office/powerpoint/2010/main" val="2196287612"/>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90000"/>
        </a:lnSpc>
        <a:spcBef>
          <a:spcPct val="0"/>
        </a:spcBef>
        <a:buNone/>
        <a:defRPr sz="2000" b="1" kern="1200">
          <a:solidFill>
            <a:schemeClr val="tx1">
              <a:lumMod val="65000"/>
              <a:lumOff val="35000"/>
            </a:schemeClr>
          </a:solidFill>
          <a:latin typeface="Montserrat"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lumMod val="65000"/>
              <a:lumOff val="35000"/>
            </a:schemeClr>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65000"/>
              <a:lumOff val="35000"/>
            </a:schemeClr>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65000"/>
              <a:lumOff val="35000"/>
            </a:schemeClr>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37.tiff"/><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6E0D03-3297-FD4B-882C-CB40EF915653}"/>
              </a:ext>
            </a:extLst>
          </p:cNvPr>
          <p:cNvSpPr>
            <a:spLocks noGrp="1"/>
          </p:cNvSpPr>
          <p:nvPr>
            <p:ph type="ctrTitle"/>
          </p:nvPr>
        </p:nvSpPr>
        <p:spPr/>
        <p:txBody>
          <a:bodyPr/>
          <a:lstStyle/>
          <a:p>
            <a:r>
              <a:rPr lang="es-CO" dirty="0"/>
              <a:t>Presentación actualización del Reglamento Interno CNO (Ley 2099 de 2021)</a:t>
            </a:r>
          </a:p>
        </p:txBody>
      </p:sp>
      <p:sp>
        <p:nvSpPr>
          <p:cNvPr id="3" name="Subtítulo 2">
            <a:extLst>
              <a:ext uri="{FF2B5EF4-FFF2-40B4-BE49-F238E27FC236}">
                <a16:creationId xmlns:a16="http://schemas.microsoft.com/office/drawing/2014/main" id="{937D50EE-94BC-DC46-A805-5523C462FE3A}"/>
              </a:ext>
            </a:extLst>
          </p:cNvPr>
          <p:cNvSpPr>
            <a:spLocks noGrp="1"/>
          </p:cNvSpPr>
          <p:nvPr>
            <p:ph type="subTitle" idx="1"/>
          </p:nvPr>
        </p:nvSpPr>
        <p:spPr/>
        <p:txBody>
          <a:bodyPr/>
          <a:lstStyle/>
          <a:p>
            <a:r>
              <a:rPr lang="es-CO" dirty="0"/>
              <a:t>3 de noviembre de 2021</a:t>
            </a:r>
          </a:p>
        </p:txBody>
      </p:sp>
      <p:pic>
        <p:nvPicPr>
          <p:cNvPr id="4" name="Imagen 3">
            <a:extLst>
              <a:ext uri="{FF2B5EF4-FFF2-40B4-BE49-F238E27FC236}">
                <a16:creationId xmlns:a16="http://schemas.microsoft.com/office/drawing/2014/main" id="{31BA51A1-729D-AB49-9EB1-8C34FC704F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467" y="561394"/>
            <a:ext cx="1352550" cy="819150"/>
          </a:xfrm>
          <a:prstGeom prst="rect">
            <a:avLst/>
          </a:prstGeom>
        </p:spPr>
      </p:pic>
    </p:spTree>
    <p:extLst>
      <p:ext uri="{BB962C8B-B14F-4D97-AF65-F5344CB8AC3E}">
        <p14:creationId xmlns:p14="http://schemas.microsoft.com/office/powerpoint/2010/main" val="2536601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4B1A88-8E7E-7041-8E67-AEF3D6C0675B}"/>
              </a:ext>
            </a:extLst>
          </p:cNvPr>
          <p:cNvSpPr>
            <a:spLocks noGrp="1"/>
          </p:cNvSpPr>
          <p:nvPr>
            <p:ph type="title"/>
          </p:nvPr>
        </p:nvSpPr>
        <p:spPr/>
        <p:txBody>
          <a:bodyPr>
            <a:normAutofit/>
          </a:bodyPr>
          <a:lstStyle/>
          <a:p>
            <a:r>
              <a:rPr lang="es-CO" dirty="0"/>
              <a:t>Aprobación modificaciones reglamento interno de acuerdo a la Ley 2099 y actualización organigrama (Recomendación Comité Legal)</a:t>
            </a:r>
          </a:p>
        </p:txBody>
      </p:sp>
      <p:sp>
        <p:nvSpPr>
          <p:cNvPr id="4" name="Marcador de contenido 3">
            <a:extLst>
              <a:ext uri="{FF2B5EF4-FFF2-40B4-BE49-F238E27FC236}">
                <a16:creationId xmlns:a16="http://schemas.microsoft.com/office/drawing/2014/main" id="{A54AFEB5-F5FA-EB46-A6AE-3D87AD92B878}"/>
              </a:ext>
            </a:extLst>
          </p:cNvPr>
          <p:cNvSpPr>
            <a:spLocks noGrp="1"/>
          </p:cNvSpPr>
          <p:nvPr>
            <p:ph sz="half" idx="14"/>
          </p:nvPr>
        </p:nvSpPr>
        <p:spPr>
          <a:xfrm>
            <a:off x="1122505" y="1287749"/>
            <a:ext cx="7751433" cy="2184963"/>
          </a:xfrm>
        </p:spPr>
        <p:txBody>
          <a:bodyPr/>
          <a:lstStyle/>
          <a:p>
            <a:pPr algn="just"/>
            <a:r>
              <a:rPr lang="es-CO" dirty="0"/>
              <a:t>e. Actualización de la conformación del CNO al artículo 46 de la Ley 2099 de 2021 (TÍTULO II. CONFORMACIÓN DEL CNO.  CAPÍTULO 2 MIEMBROS E INVITADOS. 5. Designación de los miembros del CNO. 5.3 Criterios de designación)</a:t>
            </a:r>
          </a:p>
          <a:p>
            <a:pPr algn="just"/>
            <a:r>
              <a:rPr lang="es-CO" sz="1000" b="1" dirty="0">
                <a:solidFill>
                  <a:schemeClr val="accent6"/>
                </a:solidFill>
              </a:rPr>
              <a:t>Parágrafo: Si después de hacer la convocatoria pública para elegir el representante de la demanda no regulada de acuerdo con lo previsto en el numeral 5.3.5, ninguna empresa se postula como representante de la demanda no regulada; se aplicará el siguiente procedimiento de selección:</a:t>
            </a:r>
          </a:p>
          <a:p>
            <a:pPr algn="just"/>
            <a:r>
              <a:rPr lang="es-CO" sz="1000" b="1" dirty="0">
                <a:solidFill>
                  <a:schemeClr val="accent6"/>
                </a:solidFill>
              </a:rPr>
              <a:t>- Se solicitará al ASIC la lista de los usuarios no regulados de mayor a menor, en orden decreciente en función de su demanda anual de energía (medida en </a:t>
            </a:r>
            <a:r>
              <a:rPr lang="es-CO" sz="1000" b="1" dirty="0" err="1">
                <a:solidFill>
                  <a:schemeClr val="accent6"/>
                </a:solidFill>
              </a:rPr>
              <a:t>MWh</a:t>
            </a:r>
            <a:r>
              <a:rPr lang="es-CO" sz="1000" b="1" dirty="0">
                <a:solidFill>
                  <a:schemeClr val="accent6"/>
                </a:solidFill>
              </a:rPr>
              <a:t>) al 30 de septiembre del año de la apertura de la elección.</a:t>
            </a:r>
          </a:p>
          <a:p>
            <a:pPr algn="just"/>
            <a:r>
              <a:rPr lang="es-CO" sz="1000" b="1" dirty="0">
                <a:solidFill>
                  <a:schemeClr val="accent6"/>
                </a:solidFill>
              </a:rPr>
              <a:t>- Con base en la lista entregada, el CNO le solicitará al usuario no regulado con la mayor demanda anual de energía ser representante de la demanda no regulada, si no acepta la solicitud, se le ofrecerá al usuario que siga en demanda, hasta que alguna empresa clasificada en este grupo acepte ser representante de la demanda no regulada.</a:t>
            </a:r>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endParaRPr lang="es-CO" sz="1000" dirty="0"/>
          </a:p>
          <a:p>
            <a:endParaRPr lang="es-CO" sz="1000" dirty="0"/>
          </a:p>
          <a:p>
            <a:endParaRPr lang="es-CO" dirty="0"/>
          </a:p>
        </p:txBody>
      </p:sp>
    </p:spTree>
    <p:extLst>
      <p:ext uri="{BB962C8B-B14F-4D97-AF65-F5344CB8AC3E}">
        <p14:creationId xmlns:p14="http://schemas.microsoft.com/office/powerpoint/2010/main" val="4084072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4B1A88-8E7E-7041-8E67-AEF3D6C0675B}"/>
              </a:ext>
            </a:extLst>
          </p:cNvPr>
          <p:cNvSpPr>
            <a:spLocks noGrp="1"/>
          </p:cNvSpPr>
          <p:nvPr>
            <p:ph type="title"/>
          </p:nvPr>
        </p:nvSpPr>
        <p:spPr/>
        <p:txBody>
          <a:bodyPr>
            <a:normAutofit/>
          </a:bodyPr>
          <a:lstStyle/>
          <a:p>
            <a:r>
              <a:rPr lang="es-CO" dirty="0"/>
              <a:t>Aprobación modificaciones reglamento interno de acuerdo a la Ley 2099 y actualización organigrama (Recomendación Comité Legal)</a:t>
            </a:r>
          </a:p>
        </p:txBody>
      </p:sp>
      <p:sp>
        <p:nvSpPr>
          <p:cNvPr id="4" name="Marcador de contenido 3">
            <a:extLst>
              <a:ext uri="{FF2B5EF4-FFF2-40B4-BE49-F238E27FC236}">
                <a16:creationId xmlns:a16="http://schemas.microsoft.com/office/drawing/2014/main" id="{A54AFEB5-F5FA-EB46-A6AE-3D87AD92B878}"/>
              </a:ext>
            </a:extLst>
          </p:cNvPr>
          <p:cNvSpPr>
            <a:spLocks noGrp="1"/>
          </p:cNvSpPr>
          <p:nvPr>
            <p:ph sz="half" idx="14"/>
          </p:nvPr>
        </p:nvSpPr>
        <p:spPr>
          <a:xfrm>
            <a:off x="1122505" y="1287749"/>
            <a:ext cx="7751433" cy="2184963"/>
          </a:xfrm>
        </p:spPr>
        <p:txBody>
          <a:bodyPr/>
          <a:lstStyle/>
          <a:p>
            <a:pPr algn="just"/>
            <a:r>
              <a:rPr lang="es-CO" dirty="0"/>
              <a:t>f. Actualización de la conformación del CNO al artículo 46 de la Ley 2099 de 2021 (TÍTULO II. CONFORMACIÓN DEL CNO.  CAPÍTULO 2 MIEMBROS E INVITADOS. 8. Vacancia de los miembros del CNO</a:t>
            </a:r>
          </a:p>
          <a:p>
            <a:endParaRPr lang="es-CO" dirty="0"/>
          </a:p>
          <a:p>
            <a:pPr algn="just"/>
            <a:r>
              <a:rPr lang="es-CO" dirty="0"/>
              <a:t>Se presenta vacancia, cuando un miembro por elección, </a:t>
            </a:r>
            <a:r>
              <a:rPr lang="es-CO" b="1" dirty="0">
                <a:solidFill>
                  <a:schemeClr val="accent6"/>
                </a:solidFill>
              </a:rPr>
              <a:t>en los términos del artículo 46 de la Ley 2099 de 2021</a:t>
            </a:r>
            <a:r>
              <a:rPr lang="es-CO" dirty="0"/>
              <a:t>, renuncia a serlo. De igual manera, se presentará vacancia cuando con posterioridad a la elección de los miembros del CNO, uno de ellos entra a ser parte de un grupo empresarial que ya cuenta con un miembro en el CNO.</a:t>
            </a:r>
          </a:p>
          <a:p>
            <a:pPr algn="just"/>
            <a:r>
              <a:rPr lang="es-CO" dirty="0"/>
              <a:t>En los casos de vacancia, el Consejo convocará a los agentes del SIN para que se proceda a una nueva elección, de acuerdo con el procedimiento previsto en el artículo 6 del presente reglamento.</a:t>
            </a:r>
          </a:p>
          <a:p>
            <a:pPr algn="just"/>
            <a:r>
              <a:rPr lang="es-CO" b="1" dirty="0">
                <a:solidFill>
                  <a:schemeClr val="accent6"/>
                </a:solidFill>
              </a:rPr>
              <a:t>Parágrafo transitorio: Teniendo en cuenta lo previsto en el artículo 46 de la Ley 2099 de 2021 sobre el representante de la demanda regulada, se presentará vacancia de este, hasta tanto el Ministerio de Minas y Energía de su concepto al CNO sobre cual es la mejor alternativa para la selección del representante de la demanda regulada, se actualicen las reglas y se abra el proceso de selección correspondiente para escoger el representante de la demanda regulada para el periodo faltante. </a:t>
            </a:r>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endParaRPr lang="es-CO" sz="1000" dirty="0"/>
          </a:p>
          <a:p>
            <a:endParaRPr lang="es-CO" sz="1000" dirty="0"/>
          </a:p>
          <a:p>
            <a:endParaRPr lang="es-CO" dirty="0"/>
          </a:p>
        </p:txBody>
      </p:sp>
    </p:spTree>
    <p:extLst>
      <p:ext uri="{BB962C8B-B14F-4D97-AF65-F5344CB8AC3E}">
        <p14:creationId xmlns:p14="http://schemas.microsoft.com/office/powerpoint/2010/main" val="4044432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4B1A88-8E7E-7041-8E67-AEF3D6C0675B}"/>
              </a:ext>
            </a:extLst>
          </p:cNvPr>
          <p:cNvSpPr>
            <a:spLocks noGrp="1"/>
          </p:cNvSpPr>
          <p:nvPr>
            <p:ph type="title"/>
          </p:nvPr>
        </p:nvSpPr>
        <p:spPr/>
        <p:txBody>
          <a:bodyPr>
            <a:normAutofit/>
          </a:bodyPr>
          <a:lstStyle/>
          <a:p>
            <a:r>
              <a:rPr lang="es-CO" dirty="0"/>
              <a:t>Aprobación modificaciones reglamento interno de acuerdo a la Ley 2099 y actualización organigrama (Reunión CNO 646)</a:t>
            </a:r>
          </a:p>
        </p:txBody>
      </p:sp>
      <p:sp>
        <p:nvSpPr>
          <p:cNvPr id="4" name="Marcador de contenido 3">
            <a:extLst>
              <a:ext uri="{FF2B5EF4-FFF2-40B4-BE49-F238E27FC236}">
                <a16:creationId xmlns:a16="http://schemas.microsoft.com/office/drawing/2014/main" id="{A54AFEB5-F5FA-EB46-A6AE-3D87AD92B878}"/>
              </a:ext>
            </a:extLst>
          </p:cNvPr>
          <p:cNvSpPr>
            <a:spLocks noGrp="1"/>
          </p:cNvSpPr>
          <p:nvPr>
            <p:ph sz="half" idx="14"/>
          </p:nvPr>
        </p:nvSpPr>
        <p:spPr>
          <a:xfrm>
            <a:off x="1122505" y="1287749"/>
            <a:ext cx="7751433" cy="2184963"/>
          </a:xfrm>
        </p:spPr>
        <p:txBody>
          <a:bodyPr/>
          <a:lstStyle/>
          <a:p>
            <a:pPr algn="just"/>
            <a:r>
              <a:rPr lang="es-CO" sz="1000" dirty="0"/>
              <a:t>g. TÍTULO III. ORGANIZACIÓN DEL CNO. CAPÍTULO 4	ESTRUCTURA DE OPERACIÓN. 16. Comités Operativos</a:t>
            </a:r>
          </a:p>
          <a:p>
            <a:pPr algn="just"/>
            <a:r>
              <a:rPr lang="es-CO" sz="1000" b="1" dirty="0">
                <a:solidFill>
                  <a:schemeClr val="accent6"/>
                </a:solidFill>
              </a:rPr>
              <a:t>El CNO cuenta dentro de su organización con cinco (5) Comités Operativos, integrados por representantes de los miembros del CNO, los cuales son de carácter estrictamente técnico, cuya función principal es emitir recomendaciones y conceptos con destino al CNO, sobre la operación segura, confiable y económica del SIN. Los Comités Operativos son:</a:t>
            </a:r>
          </a:p>
          <a:p>
            <a:pPr algn="just"/>
            <a:endParaRPr lang="es-CO" sz="1000" b="1" dirty="0">
              <a:solidFill>
                <a:schemeClr val="accent6"/>
              </a:solidFill>
            </a:endParaRPr>
          </a:p>
          <a:p>
            <a:pPr algn="just"/>
            <a:r>
              <a:rPr lang="es-CO" sz="1000" dirty="0"/>
              <a:t>	Comité de Operación</a:t>
            </a:r>
          </a:p>
          <a:p>
            <a:pPr algn="just"/>
            <a:r>
              <a:rPr lang="es-CO" sz="1000" dirty="0"/>
              <a:t>	Comité de Transmisión</a:t>
            </a:r>
          </a:p>
          <a:p>
            <a:pPr algn="just"/>
            <a:r>
              <a:rPr lang="es-CO" sz="1000" dirty="0"/>
              <a:t>	Comité de Distribución</a:t>
            </a:r>
          </a:p>
          <a:p>
            <a:pPr algn="just"/>
            <a:r>
              <a:rPr lang="es-CO" sz="1000" b="1" dirty="0">
                <a:solidFill>
                  <a:schemeClr val="accent6"/>
                </a:solidFill>
              </a:rPr>
              <a:t>	Comité de Supervisión </a:t>
            </a:r>
          </a:p>
          <a:p>
            <a:pPr algn="just"/>
            <a:r>
              <a:rPr lang="es-CO" sz="1000" b="1" dirty="0">
                <a:solidFill>
                  <a:schemeClr val="accent6"/>
                </a:solidFill>
              </a:rPr>
              <a:t>	Comité de Ciberseguridad</a:t>
            </a:r>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endParaRPr lang="es-CO" sz="1000" dirty="0"/>
          </a:p>
          <a:p>
            <a:endParaRPr lang="es-CO" sz="1000" dirty="0"/>
          </a:p>
          <a:p>
            <a:endParaRPr lang="es-CO" dirty="0"/>
          </a:p>
        </p:txBody>
      </p:sp>
    </p:spTree>
    <p:extLst>
      <p:ext uri="{BB962C8B-B14F-4D97-AF65-F5344CB8AC3E}">
        <p14:creationId xmlns:p14="http://schemas.microsoft.com/office/powerpoint/2010/main" val="260979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4B1A88-8E7E-7041-8E67-AEF3D6C0675B}"/>
              </a:ext>
            </a:extLst>
          </p:cNvPr>
          <p:cNvSpPr>
            <a:spLocks noGrp="1"/>
          </p:cNvSpPr>
          <p:nvPr>
            <p:ph type="title"/>
          </p:nvPr>
        </p:nvSpPr>
        <p:spPr/>
        <p:txBody>
          <a:bodyPr>
            <a:normAutofit/>
          </a:bodyPr>
          <a:lstStyle/>
          <a:p>
            <a:r>
              <a:rPr lang="es-CO" dirty="0"/>
              <a:t>Aprobación modificaciones reglamento interno de acuerdo a la Ley 2099 y actualización organigrama (Reunión CNO 646)</a:t>
            </a:r>
          </a:p>
        </p:txBody>
      </p:sp>
      <p:sp>
        <p:nvSpPr>
          <p:cNvPr id="4" name="Marcador de contenido 3">
            <a:extLst>
              <a:ext uri="{FF2B5EF4-FFF2-40B4-BE49-F238E27FC236}">
                <a16:creationId xmlns:a16="http://schemas.microsoft.com/office/drawing/2014/main" id="{A54AFEB5-F5FA-EB46-A6AE-3D87AD92B878}"/>
              </a:ext>
            </a:extLst>
          </p:cNvPr>
          <p:cNvSpPr>
            <a:spLocks noGrp="1"/>
          </p:cNvSpPr>
          <p:nvPr>
            <p:ph sz="half" idx="14"/>
          </p:nvPr>
        </p:nvSpPr>
        <p:spPr>
          <a:xfrm>
            <a:off x="1122505" y="1287749"/>
            <a:ext cx="7751433" cy="2184963"/>
          </a:xfrm>
        </p:spPr>
        <p:txBody>
          <a:bodyPr/>
          <a:lstStyle/>
          <a:p>
            <a:pPr algn="just"/>
            <a:r>
              <a:rPr lang="es-CO" sz="1000" dirty="0"/>
              <a:t>g. TÍTULO III. ORGANIZACIÓN DEL CNO. CAPÍTULO 4	ESTRUCTURA DE OPERACIÓN. 16. Comités Operativos</a:t>
            </a:r>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endParaRPr lang="es-CO" sz="1000" dirty="0"/>
          </a:p>
          <a:p>
            <a:endParaRPr lang="es-CO" sz="1000" dirty="0"/>
          </a:p>
          <a:p>
            <a:endParaRPr lang="es-CO" dirty="0"/>
          </a:p>
        </p:txBody>
      </p:sp>
      <p:pic>
        <p:nvPicPr>
          <p:cNvPr id="5" name="Imagen 4">
            <a:extLst>
              <a:ext uri="{FF2B5EF4-FFF2-40B4-BE49-F238E27FC236}">
                <a16:creationId xmlns:a16="http://schemas.microsoft.com/office/drawing/2014/main" id="{BD9A5CB0-9BE0-D14A-9CCA-DE41A788DF5F}"/>
              </a:ext>
            </a:extLst>
          </p:cNvPr>
          <p:cNvPicPr>
            <a:picLocks noChangeAspect="1"/>
          </p:cNvPicPr>
          <p:nvPr/>
        </p:nvPicPr>
        <p:blipFill>
          <a:blip r:embed="rId2"/>
          <a:stretch>
            <a:fillRect/>
          </a:stretch>
        </p:blipFill>
        <p:spPr>
          <a:xfrm>
            <a:off x="2393402" y="1566076"/>
            <a:ext cx="4357196" cy="3274281"/>
          </a:xfrm>
          <a:prstGeom prst="rect">
            <a:avLst/>
          </a:prstGeom>
        </p:spPr>
      </p:pic>
    </p:spTree>
    <p:extLst>
      <p:ext uri="{BB962C8B-B14F-4D97-AF65-F5344CB8AC3E}">
        <p14:creationId xmlns:p14="http://schemas.microsoft.com/office/powerpoint/2010/main" val="3237050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4B1A88-8E7E-7041-8E67-AEF3D6C0675B}"/>
              </a:ext>
            </a:extLst>
          </p:cNvPr>
          <p:cNvSpPr>
            <a:spLocks noGrp="1"/>
          </p:cNvSpPr>
          <p:nvPr>
            <p:ph type="title"/>
          </p:nvPr>
        </p:nvSpPr>
        <p:spPr/>
        <p:txBody>
          <a:bodyPr>
            <a:normAutofit/>
          </a:bodyPr>
          <a:lstStyle/>
          <a:p>
            <a:r>
              <a:rPr lang="es-CO" dirty="0"/>
              <a:t>Aprobación modificaciones reglamento interno de acuerdo a la Ley 2099 y actualización organigrama (Reunión CNO 646)</a:t>
            </a:r>
          </a:p>
        </p:txBody>
      </p:sp>
      <p:sp>
        <p:nvSpPr>
          <p:cNvPr id="4" name="Marcador de contenido 3">
            <a:extLst>
              <a:ext uri="{FF2B5EF4-FFF2-40B4-BE49-F238E27FC236}">
                <a16:creationId xmlns:a16="http://schemas.microsoft.com/office/drawing/2014/main" id="{A54AFEB5-F5FA-EB46-A6AE-3D87AD92B878}"/>
              </a:ext>
            </a:extLst>
          </p:cNvPr>
          <p:cNvSpPr>
            <a:spLocks noGrp="1"/>
          </p:cNvSpPr>
          <p:nvPr>
            <p:ph sz="half" idx="14"/>
          </p:nvPr>
        </p:nvSpPr>
        <p:spPr>
          <a:xfrm>
            <a:off x="1122505" y="1287749"/>
            <a:ext cx="7751433" cy="2184963"/>
          </a:xfrm>
        </p:spPr>
        <p:txBody>
          <a:bodyPr/>
          <a:lstStyle/>
          <a:p>
            <a:pPr algn="just"/>
            <a:r>
              <a:rPr lang="es-CO" sz="1000" dirty="0"/>
              <a:t>g. TÍTULO V. COMITÉS, SUBCOMITÉS Y COMISIONES TEMPORALES DE TRABAJO. CAPÍTULO 8 ASPECTOS GENERALES. 45. Integración </a:t>
            </a:r>
          </a:p>
          <a:p>
            <a:pPr algn="just"/>
            <a:r>
              <a:rPr lang="es-CO" sz="1000" dirty="0"/>
              <a:t>Los Comités de Operación, </a:t>
            </a:r>
            <a:r>
              <a:rPr lang="es-CO" sz="1000" b="1" dirty="0">
                <a:solidFill>
                  <a:schemeClr val="accent6"/>
                </a:solidFill>
              </a:rPr>
              <a:t>Supervisión, Ciberseguridad </a:t>
            </a:r>
            <a:r>
              <a:rPr lang="es-CO" sz="1000" dirty="0"/>
              <a:t>y Comité de Comunicadores y los Subcomités de Plantas, Subcomité de Recursos Energéticos Renovables, Subcomité de Planeamiento Operativo Energético y de Potencia, Subcomité de Análisis y Planeación Eléctrica, Subcomité de Controles, Subcomité de Protecciones y Comisiones Temporales de Trabajo estarán integrados por:</a:t>
            </a:r>
          </a:p>
          <a:p>
            <a:pPr algn="just"/>
            <a:r>
              <a:rPr lang="es-CO" sz="1000" dirty="0"/>
              <a:t>h. CAPÍTULO 9 ASPECTOS ESPECÍFICOS</a:t>
            </a:r>
          </a:p>
          <a:p>
            <a:pPr algn="just"/>
            <a:r>
              <a:rPr lang="es-CO" sz="1000" b="1" dirty="0">
                <a:solidFill>
                  <a:schemeClr val="accent6"/>
                </a:solidFill>
              </a:rPr>
              <a:t>61. Funciones del Comité de Supervisión </a:t>
            </a:r>
          </a:p>
          <a:p>
            <a:pPr algn="just"/>
            <a:r>
              <a:rPr lang="es-CO" sz="1000" b="1" dirty="0">
                <a:solidFill>
                  <a:schemeClr val="accent6"/>
                </a:solidFill>
              </a:rPr>
              <a:t>El Comité de Supervisión tiene dentro de sus funciones las siguientes </a:t>
            </a:r>
            <a:r>
              <a:rPr lang="es-CO" sz="1000" b="1" dirty="0">
                <a:solidFill>
                  <a:schemeClr val="accent6"/>
                </a:solidFill>
                <a:sym typeface="Wingdings" pitchFamily="2" charset="2"/>
              </a:rPr>
              <a:t>(…)</a:t>
            </a:r>
          </a:p>
          <a:p>
            <a:pPr algn="just"/>
            <a:r>
              <a:rPr lang="es-CO" sz="1000" b="1" dirty="0">
                <a:solidFill>
                  <a:schemeClr val="accent6"/>
                </a:solidFill>
              </a:rPr>
              <a:t>62. Funciones del Comité de Ciberseguridad</a:t>
            </a:r>
          </a:p>
          <a:p>
            <a:pPr algn="just"/>
            <a:r>
              <a:rPr lang="es-CO" sz="1000" b="1" dirty="0">
                <a:solidFill>
                  <a:schemeClr val="accent6"/>
                </a:solidFill>
              </a:rPr>
              <a:t>El Comité de Ciberseguridad tiene dentro de sus funciones las siguientes: (…)</a:t>
            </a:r>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endParaRPr lang="es-CO" sz="1000" dirty="0"/>
          </a:p>
          <a:p>
            <a:endParaRPr lang="es-CO" sz="1000" dirty="0"/>
          </a:p>
          <a:p>
            <a:endParaRPr lang="es-CO" dirty="0"/>
          </a:p>
        </p:txBody>
      </p:sp>
    </p:spTree>
    <p:extLst>
      <p:ext uri="{BB962C8B-B14F-4D97-AF65-F5344CB8AC3E}">
        <p14:creationId xmlns:p14="http://schemas.microsoft.com/office/powerpoint/2010/main" val="1073857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4B1A88-8E7E-7041-8E67-AEF3D6C0675B}"/>
              </a:ext>
            </a:extLst>
          </p:cNvPr>
          <p:cNvSpPr>
            <a:spLocks noGrp="1"/>
          </p:cNvSpPr>
          <p:nvPr>
            <p:ph type="title"/>
          </p:nvPr>
        </p:nvSpPr>
        <p:spPr/>
        <p:txBody>
          <a:bodyPr>
            <a:normAutofit/>
          </a:bodyPr>
          <a:lstStyle/>
          <a:p>
            <a:r>
              <a:rPr lang="es-CO" dirty="0"/>
              <a:t>Solicitud de revisión y aprobación modificaciones reglamento interno de acuerdo a la Ley 2099</a:t>
            </a:r>
          </a:p>
        </p:txBody>
      </p:sp>
      <p:sp>
        <p:nvSpPr>
          <p:cNvPr id="4" name="Marcador de contenido 3">
            <a:extLst>
              <a:ext uri="{FF2B5EF4-FFF2-40B4-BE49-F238E27FC236}">
                <a16:creationId xmlns:a16="http://schemas.microsoft.com/office/drawing/2014/main" id="{A54AFEB5-F5FA-EB46-A6AE-3D87AD92B878}"/>
              </a:ext>
            </a:extLst>
          </p:cNvPr>
          <p:cNvSpPr>
            <a:spLocks noGrp="1"/>
          </p:cNvSpPr>
          <p:nvPr>
            <p:ph sz="half" idx="14"/>
          </p:nvPr>
        </p:nvSpPr>
        <p:spPr>
          <a:xfrm>
            <a:off x="1122505" y="1287749"/>
            <a:ext cx="7751433" cy="2184963"/>
          </a:xfrm>
        </p:spPr>
        <p:txBody>
          <a:bodyPr/>
          <a:lstStyle/>
          <a:p>
            <a:pPr algn="just"/>
            <a:r>
              <a:rPr lang="es-CO" sz="1000" b="1" dirty="0"/>
              <a:t>i. 12. Invitados</a:t>
            </a:r>
            <a:r>
              <a:rPr lang="es-CO" sz="1000" dirty="0"/>
              <a:t> </a:t>
            </a:r>
          </a:p>
          <a:p>
            <a:pPr algn="just"/>
            <a:r>
              <a:rPr lang="es-CO" sz="1000" dirty="0"/>
              <a:t>12.1 A las reuniones del Consejo podrán asistir los representantes de 4 empresas que desarrollen las actividades de </a:t>
            </a:r>
            <a:r>
              <a:rPr lang="es-CO" sz="1000" b="1" dirty="0">
                <a:solidFill>
                  <a:schemeClr val="accent6"/>
                </a:solidFill>
              </a:rPr>
              <a:t>generación, transmisión o distribución y que estén registradas como agentes del mercado ante el ASIC</a:t>
            </a:r>
            <a:r>
              <a:rPr lang="es-CO" sz="1000" dirty="0"/>
              <a:t>, quienes podrán asistir con voz pero sin voto, bajo los siguientes parámetros:</a:t>
            </a:r>
          </a:p>
          <a:p>
            <a:pPr algn="just"/>
            <a:r>
              <a:rPr lang="es-CO" sz="1000" dirty="0"/>
              <a:t>• En el mes de enero de cada año, el Representante Legal de las </a:t>
            </a:r>
            <a:r>
              <a:rPr lang="es-CO" sz="1000" b="1" dirty="0">
                <a:solidFill>
                  <a:schemeClr val="accent6"/>
                </a:solidFill>
              </a:rPr>
              <a:t>empresas de generación, transmisión o distribución registradas ante el ASIC como agentes del mercado</a:t>
            </a:r>
            <a:r>
              <a:rPr lang="es-CO" sz="1000" dirty="0"/>
              <a:t>, que deseen ser invitadas a las reuniones del Consejo Nacional de Operación, deben enviar una comunicación al Secretario Técnico del CNO solicitándolo.</a:t>
            </a:r>
          </a:p>
          <a:p>
            <a:pPr algn="just"/>
            <a:r>
              <a:rPr lang="es-CO" sz="1000" dirty="0"/>
              <a:t>• En la reunión del CNO del mes de febrero de cada año, el Secretario Técnico del CNO informará a los miembros del CNO cuántas y cuales empresas solicitaron ser invitadas.</a:t>
            </a:r>
          </a:p>
          <a:p>
            <a:pPr algn="just"/>
            <a:r>
              <a:rPr lang="es-CO" sz="1000" dirty="0"/>
              <a:t>• El CNO decidirá a qué empresas acepta invitar a sus reuniones, lo cual será informado por el Secretario Técnico a los representantes legales de las empresas solicitantes.</a:t>
            </a:r>
          </a:p>
          <a:p>
            <a:pPr algn="just"/>
            <a:r>
              <a:rPr lang="es-CO" sz="1000" dirty="0"/>
              <a:t>Parágrafo 1: En todo caso, las solicitudes de invitación se entenderán aprobadas por el año calendario en el que se haga la solicitud. Al inicio de cada año calendario, </a:t>
            </a:r>
            <a:r>
              <a:rPr lang="es-CO" sz="1000" b="1" dirty="0">
                <a:solidFill>
                  <a:schemeClr val="accent6"/>
                </a:solidFill>
              </a:rPr>
              <a:t>las empresas de generación, transmisión o distribución registradas como agentes del mercado ante el ASIC </a:t>
            </a:r>
            <a:r>
              <a:rPr lang="es-CO" sz="1000" dirty="0"/>
              <a:t>y que deseen ser invitadas, deberán hacer una nueva solicitud.</a:t>
            </a:r>
          </a:p>
          <a:p>
            <a:pPr algn="just"/>
            <a:r>
              <a:rPr lang="es-CO" sz="1000" dirty="0"/>
              <a:t>Parágrafo 2: En cualquier momento del año</a:t>
            </a:r>
            <a:r>
              <a:rPr lang="es-CO" sz="1000" b="1" dirty="0">
                <a:solidFill>
                  <a:schemeClr val="accent6"/>
                </a:solidFill>
              </a:rPr>
              <a:t>, el representante legal de las empresas de generación, transmisión o distribución registradas como agentes del mercado ante el ASIC</a:t>
            </a:r>
            <a:r>
              <a:rPr lang="es-CO" sz="1000" dirty="0"/>
              <a:t>, podrán solicitar ser invitadas al CNO, si no se ha completado el cupo de las 4 empresas invitadas.</a:t>
            </a:r>
          </a:p>
          <a:p>
            <a:pPr algn="just"/>
            <a:r>
              <a:rPr lang="es-CO" sz="1000" dirty="0"/>
              <a:t>Parágrafo 3: En todo caso, las empresas de generación, transmisión o distribución registradas como agentes del mercado ante el ASIC y que asistan como invitadas a las reuniones del Consejo deben dar cumplimiento a lo previsto en el Decreto 2238 de 2009.</a:t>
            </a:r>
          </a:p>
          <a:p>
            <a:pPr algn="just"/>
            <a:r>
              <a:rPr lang="es-CO" sz="1000" dirty="0"/>
              <a:t>A las reuniones del Consejo Nacional de Operación se invitará de forma permanente a la UPME, al CNO Gas y al IDEAM.</a:t>
            </a:r>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endParaRPr lang="es-CO" sz="1000" dirty="0"/>
          </a:p>
          <a:p>
            <a:endParaRPr lang="es-CO" sz="1000" dirty="0"/>
          </a:p>
          <a:p>
            <a:endParaRPr lang="es-CO" dirty="0"/>
          </a:p>
        </p:txBody>
      </p:sp>
    </p:spTree>
    <p:extLst>
      <p:ext uri="{BB962C8B-B14F-4D97-AF65-F5344CB8AC3E}">
        <p14:creationId xmlns:p14="http://schemas.microsoft.com/office/powerpoint/2010/main" val="540329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4B1A88-8E7E-7041-8E67-AEF3D6C0675B}"/>
              </a:ext>
            </a:extLst>
          </p:cNvPr>
          <p:cNvSpPr>
            <a:spLocks noGrp="1"/>
          </p:cNvSpPr>
          <p:nvPr>
            <p:ph type="title"/>
          </p:nvPr>
        </p:nvSpPr>
        <p:spPr/>
        <p:txBody>
          <a:bodyPr>
            <a:normAutofit/>
          </a:bodyPr>
          <a:lstStyle/>
          <a:p>
            <a:r>
              <a:rPr lang="es-CO" dirty="0"/>
              <a:t>Solicitud de revisión y aprobación modificaciones reglamento interno de acuerdo a la Ley 2099</a:t>
            </a:r>
          </a:p>
        </p:txBody>
      </p:sp>
      <p:sp>
        <p:nvSpPr>
          <p:cNvPr id="4" name="Marcador de contenido 3">
            <a:extLst>
              <a:ext uri="{FF2B5EF4-FFF2-40B4-BE49-F238E27FC236}">
                <a16:creationId xmlns:a16="http://schemas.microsoft.com/office/drawing/2014/main" id="{A54AFEB5-F5FA-EB46-A6AE-3D87AD92B878}"/>
              </a:ext>
            </a:extLst>
          </p:cNvPr>
          <p:cNvSpPr>
            <a:spLocks noGrp="1"/>
          </p:cNvSpPr>
          <p:nvPr>
            <p:ph sz="half" idx="14"/>
          </p:nvPr>
        </p:nvSpPr>
        <p:spPr>
          <a:xfrm>
            <a:off x="1122505" y="1287750"/>
            <a:ext cx="7751433" cy="1853016"/>
          </a:xfrm>
        </p:spPr>
        <p:txBody>
          <a:bodyPr/>
          <a:lstStyle/>
          <a:p>
            <a:pPr algn="just"/>
            <a:r>
              <a:rPr lang="es-CO" sz="900" b="1" dirty="0"/>
              <a:t>i. 12. Invitados</a:t>
            </a:r>
            <a:r>
              <a:rPr lang="es-CO" sz="900" dirty="0"/>
              <a:t>  </a:t>
            </a:r>
            <a:r>
              <a:rPr lang="es-CO" sz="900" dirty="0">
                <a:solidFill>
                  <a:schemeClr val="accent6"/>
                </a:solidFill>
              </a:rPr>
              <a:t>Incluir como invitados a otras empresas que generan de forma exclusiva con FNCER registradas ante el ASIC y a otros usuarios no regulados. Esta solicitud de revisión, aplicaría también para los invitados a los Comités, Subcomités y Comisiones Temporales de Trabajo.</a:t>
            </a:r>
          </a:p>
          <a:p>
            <a:pPr algn="just"/>
            <a:r>
              <a:rPr lang="es-CO" sz="900" dirty="0"/>
              <a:t>Eliminar de los invitados permanentes a la CREG.</a:t>
            </a:r>
          </a:p>
          <a:p>
            <a:pPr algn="just"/>
            <a:r>
              <a:rPr lang="es-CO" sz="900" dirty="0"/>
              <a:t>12.3 El Secretario Técnico y los miembros del CNO podrán invitar a las reuniones del Consejo y de los Comités, Subcomités y Comisiones Temporales de Trabajo a otras empresas de generación, transmisión o distribución y a otras empresas de generación exclusiva con FNCER registradas como agentes del mercado ante el ASIC, y a otros usuarios de demanda no regulada y a especialistas, para tratar temas específicos que sean de interés del CNO, quienes podrán asistir con voz pero sin voto.</a:t>
            </a:r>
          </a:p>
          <a:p>
            <a:pPr algn="just"/>
            <a:r>
              <a:rPr lang="es-CO" sz="900" dirty="0">
                <a:solidFill>
                  <a:schemeClr val="accent6"/>
                </a:solidFill>
              </a:rPr>
              <a:t>Incluir como invitados a otras empresas que generan de forma exclusiva con FNCER y a otros usuarios no regulados.</a:t>
            </a:r>
          </a:p>
          <a:p>
            <a:pPr algn="just"/>
            <a:r>
              <a:rPr lang="es-CO" sz="900" dirty="0">
                <a:solidFill>
                  <a:schemeClr val="accent6"/>
                </a:solidFill>
              </a:rPr>
              <a:t>Una vez se definan los criterios del representante de la demanda regulada, se sugiere revisar la posibilidad de que se tengan invitados de este sector.</a:t>
            </a:r>
          </a:p>
          <a:p>
            <a:pPr algn="just"/>
            <a:r>
              <a:rPr lang="es-CO" sz="900" dirty="0">
                <a:solidFill>
                  <a:schemeClr val="bg1">
                    <a:lumMod val="50000"/>
                  </a:schemeClr>
                </a:solidFill>
              </a:rPr>
              <a:t>46. Invitados Comités, Subcomités y Comisiones Temporales de Trabajo. Participarán como invitados de los Comités, Subcomités y Comisiones Temporales de Trabajo en los términos establecidos en el Decreto 2238 de 2009, los funcionarios que sean delegados por:</a:t>
            </a:r>
          </a:p>
          <a:p>
            <a:pPr algn="just"/>
            <a:r>
              <a:rPr lang="es-CO" sz="900" dirty="0">
                <a:solidFill>
                  <a:schemeClr val="bg1">
                    <a:lumMod val="50000"/>
                  </a:schemeClr>
                </a:solidFill>
              </a:rPr>
              <a:t>•	El Superintendente Delegado de Energía y Gas de la Superintendencia de Servicios Públicos Domiciliarios.</a:t>
            </a:r>
          </a:p>
          <a:p>
            <a:pPr algn="just"/>
            <a:r>
              <a:rPr lang="es-CO" sz="900" dirty="0">
                <a:solidFill>
                  <a:schemeClr val="bg1">
                    <a:lumMod val="50000"/>
                  </a:schemeClr>
                </a:solidFill>
              </a:rPr>
              <a:t>•	El Director de Energía del Ministerio de Minas y Energía.</a:t>
            </a:r>
          </a:p>
          <a:p>
            <a:pPr algn="just"/>
            <a:r>
              <a:rPr lang="es-CO" sz="900" dirty="0">
                <a:solidFill>
                  <a:schemeClr val="bg1">
                    <a:lumMod val="50000"/>
                  </a:schemeClr>
                </a:solidFill>
              </a:rPr>
              <a:t>•	El Director de la UPME.</a:t>
            </a:r>
          </a:p>
          <a:p>
            <a:pPr algn="just"/>
            <a:r>
              <a:rPr lang="es-CO" sz="900" dirty="0">
                <a:solidFill>
                  <a:schemeClr val="bg1">
                    <a:lumMod val="50000"/>
                  </a:schemeClr>
                </a:solidFill>
              </a:rPr>
              <a:t>De acuerdo con lo previsto en el numeral 12, </a:t>
            </a:r>
            <a:r>
              <a:rPr lang="es-CO" sz="900" dirty="0">
                <a:solidFill>
                  <a:schemeClr val="accent6"/>
                </a:solidFill>
              </a:rPr>
              <a:t>los representantes de otras empresas de generación, generación exclusiva con FNCER, transmisión y distribución  y registradas como agentes del mercado ante el ASIC, y demanda no regulada, no miembros del CNO</a:t>
            </a:r>
            <a:r>
              <a:rPr lang="es-CO" sz="900" dirty="0">
                <a:solidFill>
                  <a:schemeClr val="bg1">
                    <a:lumMod val="50000"/>
                  </a:schemeClr>
                </a:solidFill>
              </a:rPr>
              <a:t>, podrán asistir como invitados a las reuniones de los Comités, Subcomités y Comisiones Temporales de Trabajo, los cuales deberán cumplir con lo previsto en el Decreto 2238 de 2009 y participarán en las reuniones con voz, pero sin voto. Adicionalmente, pueden asistir como invitados, con voz, pero sin voto, especialistas en temas específicos de interés.</a:t>
            </a:r>
          </a:p>
          <a:p>
            <a:pPr algn="just"/>
            <a:endParaRPr lang="es-CO" sz="1000" dirty="0">
              <a:solidFill>
                <a:schemeClr val="bg1">
                  <a:lumMod val="50000"/>
                </a:schemeClr>
              </a:solidFill>
            </a:endParaRPr>
          </a:p>
          <a:p>
            <a:pPr algn="just"/>
            <a:endParaRPr lang="es-CO" sz="1000" dirty="0">
              <a:solidFill>
                <a:schemeClr val="bg1">
                  <a:lumMod val="50000"/>
                </a:schemeClr>
              </a:solidFill>
            </a:endParaRPr>
          </a:p>
          <a:p>
            <a:pPr algn="just"/>
            <a:endParaRPr lang="es-CO" sz="1000" dirty="0">
              <a:solidFill>
                <a:schemeClr val="bg1">
                  <a:lumMod val="50000"/>
                </a:schemeClr>
              </a:solidFill>
            </a:endParaRPr>
          </a:p>
          <a:p>
            <a:pPr algn="just"/>
            <a:endParaRPr lang="es-CO" sz="1000" dirty="0">
              <a:solidFill>
                <a:schemeClr val="bg1">
                  <a:lumMod val="50000"/>
                </a:schemeClr>
              </a:solidFill>
            </a:endParaRPr>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endParaRPr lang="es-CO" sz="1000" dirty="0"/>
          </a:p>
          <a:p>
            <a:endParaRPr lang="es-CO" sz="1000" dirty="0"/>
          </a:p>
          <a:p>
            <a:endParaRPr lang="es-CO" dirty="0"/>
          </a:p>
        </p:txBody>
      </p:sp>
    </p:spTree>
    <p:extLst>
      <p:ext uri="{BB962C8B-B14F-4D97-AF65-F5344CB8AC3E}">
        <p14:creationId xmlns:p14="http://schemas.microsoft.com/office/powerpoint/2010/main" val="1167106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4B1A88-8E7E-7041-8E67-AEF3D6C0675B}"/>
              </a:ext>
            </a:extLst>
          </p:cNvPr>
          <p:cNvSpPr>
            <a:spLocks noGrp="1"/>
          </p:cNvSpPr>
          <p:nvPr>
            <p:ph type="title"/>
          </p:nvPr>
        </p:nvSpPr>
        <p:spPr/>
        <p:txBody>
          <a:bodyPr>
            <a:normAutofit/>
          </a:bodyPr>
          <a:lstStyle/>
          <a:p>
            <a:r>
              <a:rPr lang="es-CO" dirty="0"/>
              <a:t>Solicitud de revisión y aprobación modificaciones reglamento interno de acuerdo a la Ley 2099</a:t>
            </a:r>
          </a:p>
        </p:txBody>
      </p:sp>
      <p:sp>
        <p:nvSpPr>
          <p:cNvPr id="4" name="Marcador de contenido 3">
            <a:extLst>
              <a:ext uri="{FF2B5EF4-FFF2-40B4-BE49-F238E27FC236}">
                <a16:creationId xmlns:a16="http://schemas.microsoft.com/office/drawing/2014/main" id="{A54AFEB5-F5FA-EB46-A6AE-3D87AD92B878}"/>
              </a:ext>
            </a:extLst>
          </p:cNvPr>
          <p:cNvSpPr>
            <a:spLocks noGrp="1"/>
          </p:cNvSpPr>
          <p:nvPr>
            <p:ph sz="half" idx="14"/>
          </p:nvPr>
        </p:nvSpPr>
        <p:spPr>
          <a:xfrm>
            <a:off x="1122505" y="1287750"/>
            <a:ext cx="7751433" cy="1853016"/>
          </a:xfrm>
        </p:spPr>
        <p:txBody>
          <a:bodyPr/>
          <a:lstStyle/>
          <a:p>
            <a:pPr algn="just"/>
            <a:r>
              <a:rPr lang="es-CO" sz="900" b="1" dirty="0">
                <a:solidFill>
                  <a:schemeClr val="bg1">
                    <a:lumMod val="50000"/>
                  </a:schemeClr>
                </a:solidFill>
              </a:rPr>
              <a:t>j. CAPÍTULO 10 COMITÉ ASESOR DE ESTRATEGIA. </a:t>
            </a:r>
          </a:p>
          <a:p>
            <a:pPr algn="just"/>
            <a:r>
              <a:rPr lang="es-CO" sz="900" dirty="0">
                <a:solidFill>
                  <a:schemeClr val="bg1">
                    <a:lumMod val="50000"/>
                  </a:schemeClr>
                </a:solidFill>
              </a:rPr>
              <a:t>71.	Integración</a:t>
            </a:r>
          </a:p>
          <a:p>
            <a:pPr algn="just"/>
            <a:r>
              <a:rPr lang="es-CO" sz="900" dirty="0">
                <a:solidFill>
                  <a:schemeClr val="bg1">
                    <a:lumMod val="50000"/>
                  </a:schemeClr>
                </a:solidFill>
              </a:rPr>
              <a:t>El Comité Asesor de Estrategia del CNO estará conformado por:</a:t>
            </a:r>
          </a:p>
          <a:p>
            <a:pPr algn="just"/>
            <a:r>
              <a:rPr lang="es-CO" sz="900" dirty="0">
                <a:solidFill>
                  <a:schemeClr val="bg1">
                    <a:lumMod val="50000"/>
                  </a:schemeClr>
                </a:solidFill>
              </a:rPr>
              <a:t>•	Dos (2) personas externas e independientes del Consejo y de los miembros que lo integran, quienes no pueden delegar su participación en el Comité.</a:t>
            </a:r>
          </a:p>
          <a:p>
            <a:pPr algn="just"/>
            <a:r>
              <a:rPr lang="es-CO" sz="900" dirty="0">
                <a:solidFill>
                  <a:schemeClr val="bg1">
                    <a:lumMod val="50000"/>
                  </a:schemeClr>
                </a:solidFill>
              </a:rPr>
              <a:t>•	El Presidente del CNO.</a:t>
            </a:r>
          </a:p>
          <a:p>
            <a:pPr algn="just"/>
            <a:r>
              <a:rPr lang="es-CO" sz="900" dirty="0">
                <a:solidFill>
                  <a:schemeClr val="bg1">
                    <a:lumMod val="50000"/>
                  </a:schemeClr>
                </a:solidFill>
              </a:rPr>
              <a:t>•	El Gerente del Centro Nacional de Despacho o quien haga sus veces.</a:t>
            </a:r>
          </a:p>
          <a:p>
            <a:pPr algn="just"/>
            <a:r>
              <a:rPr lang="es-CO" sz="900" b="1" dirty="0">
                <a:solidFill>
                  <a:schemeClr val="accent6"/>
                </a:solidFill>
              </a:rPr>
              <a:t>•	Tres (3) miembros del CNO </a:t>
            </a:r>
          </a:p>
          <a:p>
            <a:pPr algn="just"/>
            <a:r>
              <a:rPr lang="es-CO" sz="900" b="1" dirty="0">
                <a:solidFill>
                  <a:schemeClr val="accent6"/>
                </a:solidFill>
              </a:rPr>
              <a:t>•	</a:t>
            </a:r>
            <a:r>
              <a:rPr lang="es-CO" sz="900" dirty="0">
                <a:solidFill>
                  <a:schemeClr val="bg1">
                    <a:lumMod val="50000"/>
                  </a:schemeClr>
                </a:solidFill>
              </a:rPr>
              <a:t>El Secretario Técnico, el Asesor Legal y el Asesor Técnico, quienes asistirán en calidad de invitados.</a:t>
            </a:r>
          </a:p>
          <a:p>
            <a:pPr algn="just"/>
            <a:r>
              <a:rPr lang="es-CO" sz="900" b="1" dirty="0">
                <a:solidFill>
                  <a:schemeClr val="accent6"/>
                </a:solidFill>
              </a:rPr>
              <a:t>Parágrafo: En todo caso se debe garantizar que en el Comité Asesor de Estrategia estén representadas las actividades de generación, generación exclusiva con FNCER, transmisión, distribución y demanda no regulada a través del Presidente y los miembros del CNO que lo conforman.</a:t>
            </a:r>
          </a:p>
          <a:p>
            <a:pPr algn="just"/>
            <a:r>
              <a:rPr lang="es-CO" sz="900" b="1" dirty="0">
                <a:solidFill>
                  <a:schemeClr val="accent6"/>
                </a:solidFill>
              </a:rPr>
              <a:t>73.	Periodo</a:t>
            </a:r>
          </a:p>
          <a:p>
            <a:pPr algn="just"/>
            <a:r>
              <a:rPr lang="es-CO" sz="900" b="1" dirty="0">
                <a:solidFill>
                  <a:schemeClr val="accent6"/>
                </a:solidFill>
              </a:rPr>
              <a:t>Los integrantes externos y los miembros del CNO que representen la actividad de generación, generación exclusiva con FNCER, transmisión, distribución, y demanda no regulada participarán en el Comité Asesor de Estrategia por un periodo de (1) un año.</a:t>
            </a:r>
          </a:p>
          <a:p>
            <a:pPr algn="just"/>
            <a:endParaRPr lang="es-CO" sz="900" b="1" dirty="0">
              <a:solidFill>
                <a:schemeClr val="bg1">
                  <a:lumMod val="50000"/>
                </a:schemeClr>
              </a:solidFill>
            </a:endParaRPr>
          </a:p>
          <a:p>
            <a:pPr algn="just"/>
            <a:endParaRPr lang="es-CO" sz="1000" dirty="0">
              <a:solidFill>
                <a:schemeClr val="bg1">
                  <a:lumMod val="50000"/>
                </a:schemeClr>
              </a:solidFill>
            </a:endParaRPr>
          </a:p>
          <a:p>
            <a:pPr algn="just"/>
            <a:endParaRPr lang="es-CO" sz="1000" dirty="0">
              <a:solidFill>
                <a:schemeClr val="bg1">
                  <a:lumMod val="50000"/>
                </a:schemeClr>
              </a:solidFill>
            </a:endParaRPr>
          </a:p>
          <a:p>
            <a:pPr algn="just"/>
            <a:endParaRPr lang="es-CO" sz="1000" dirty="0">
              <a:solidFill>
                <a:schemeClr val="bg1">
                  <a:lumMod val="50000"/>
                </a:schemeClr>
              </a:solidFill>
            </a:endParaRPr>
          </a:p>
          <a:p>
            <a:pPr algn="just"/>
            <a:endParaRPr lang="es-CO" sz="1000" dirty="0">
              <a:solidFill>
                <a:schemeClr val="bg1">
                  <a:lumMod val="50000"/>
                </a:schemeClr>
              </a:solidFill>
            </a:endParaRPr>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endParaRPr lang="es-CO" sz="1000" dirty="0"/>
          </a:p>
          <a:p>
            <a:endParaRPr lang="es-CO" sz="1000" dirty="0"/>
          </a:p>
          <a:p>
            <a:endParaRPr lang="es-CO" dirty="0"/>
          </a:p>
        </p:txBody>
      </p:sp>
    </p:spTree>
    <p:extLst>
      <p:ext uri="{BB962C8B-B14F-4D97-AF65-F5344CB8AC3E}">
        <p14:creationId xmlns:p14="http://schemas.microsoft.com/office/powerpoint/2010/main" val="3958569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4B1A88-8E7E-7041-8E67-AEF3D6C0675B}"/>
              </a:ext>
            </a:extLst>
          </p:cNvPr>
          <p:cNvSpPr>
            <a:spLocks noGrp="1"/>
          </p:cNvSpPr>
          <p:nvPr>
            <p:ph type="title"/>
          </p:nvPr>
        </p:nvSpPr>
        <p:spPr/>
        <p:txBody>
          <a:bodyPr>
            <a:normAutofit/>
          </a:bodyPr>
          <a:lstStyle/>
          <a:p>
            <a:r>
              <a:rPr lang="es-CO" dirty="0"/>
              <a:t>2 Cronograma proceso de selección</a:t>
            </a:r>
          </a:p>
        </p:txBody>
      </p:sp>
      <p:sp>
        <p:nvSpPr>
          <p:cNvPr id="4" name="Marcador de contenido 3">
            <a:extLst>
              <a:ext uri="{FF2B5EF4-FFF2-40B4-BE49-F238E27FC236}">
                <a16:creationId xmlns:a16="http://schemas.microsoft.com/office/drawing/2014/main" id="{A54AFEB5-F5FA-EB46-A6AE-3D87AD92B878}"/>
              </a:ext>
            </a:extLst>
          </p:cNvPr>
          <p:cNvSpPr>
            <a:spLocks noGrp="1"/>
          </p:cNvSpPr>
          <p:nvPr>
            <p:ph sz="half" idx="14"/>
          </p:nvPr>
        </p:nvSpPr>
        <p:spPr>
          <a:xfrm>
            <a:off x="1122505" y="1287750"/>
            <a:ext cx="7751433" cy="1853016"/>
          </a:xfrm>
        </p:spPr>
        <p:txBody>
          <a:bodyPr/>
          <a:lstStyle/>
          <a:p>
            <a:pPr algn="just"/>
            <a:endParaRPr lang="es-CO" sz="1000" dirty="0">
              <a:solidFill>
                <a:schemeClr val="bg1">
                  <a:lumMod val="50000"/>
                </a:schemeClr>
              </a:solidFill>
            </a:endParaRPr>
          </a:p>
          <a:p>
            <a:pPr algn="just"/>
            <a:endParaRPr lang="es-CO" sz="1000" dirty="0">
              <a:solidFill>
                <a:schemeClr val="bg1">
                  <a:lumMod val="50000"/>
                </a:schemeClr>
              </a:solidFill>
            </a:endParaRPr>
          </a:p>
          <a:p>
            <a:pPr algn="just"/>
            <a:endParaRPr lang="es-CO" sz="1000" dirty="0">
              <a:solidFill>
                <a:schemeClr val="bg1">
                  <a:lumMod val="50000"/>
                </a:schemeClr>
              </a:solidFill>
            </a:endParaRPr>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endParaRPr lang="es-CO" sz="1000" dirty="0"/>
          </a:p>
          <a:p>
            <a:endParaRPr lang="es-CO" sz="1000" dirty="0"/>
          </a:p>
          <a:p>
            <a:endParaRPr lang="es-CO" dirty="0"/>
          </a:p>
        </p:txBody>
      </p:sp>
      <p:pic>
        <p:nvPicPr>
          <p:cNvPr id="7" name="Imagen 6">
            <a:extLst>
              <a:ext uri="{FF2B5EF4-FFF2-40B4-BE49-F238E27FC236}">
                <a16:creationId xmlns:a16="http://schemas.microsoft.com/office/drawing/2014/main" id="{60F6144F-CF32-C344-9991-FF985195A48E}"/>
              </a:ext>
            </a:extLst>
          </p:cNvPr>
          <p:cNvPicPr>
            <a:picLocks noChangeAspect="1"/>
          </p:cNvPicPr>
          <p:nvPr/>
        </p:nvPicPr>
        <p:blipFill>
          <a:blip r:embed="rId2"/>
          <a:stretch>
            <a:fillRect/>
          </a:stretch>
        </p:blipFill>
        <p:spPr>
          <a:xfrm>
            <a:off x="1765300" y="1440345"/>
            <a:ext cx="5613400" cy="2819400"/>
          </a:xfrm>
          <a:prstGeom prst="rect">
            <a:avLst/>
          </a:prstGeom>
        </p:spPr>
      </p:pic>
    </p:spTree>
    <p:extLst>
      <p:ext uri="{BB962C8B-B14F-4D97-AF65-F5344CB8AC3E}">
        <p14:creationId xmlns:p14="http://schemas.microsoft.com/office/powerpoint/2010/main" val="2779472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70026E77-590D-0F44-ADAD-B26ED93B4992}"/>
              </a:ext>
            </a:extLst>
          </p:cNvPr>
          <p:cNvSpPr>
            <a:spLocks noGrp="1"/>
          </p:cNvSpPr>
          <p:nvPr>
            <p:ph sz="half" idx="16"/>
          </p:nvPr>
        </p:nvSpPr>
        <p:spPr/>
        <p:txBody>
          <a:bodyPr/>
          <a:lstStyle/>
          <a:p>
            <a:r>
              <a:rPr lang="es-CO" sz="3600" dirty="0"/>
              <a:t>Gracias</a:t>
            </a:r>
          </a:p>
        </p:txBody>
      </p:sp>
    </p:spTree>
    <p:extLst>
      <p:ext uri="{BB962C8B-B14F-4D97-AF65-F5344CB8AC3E}">
        <p14:creationId xmlns:p14="http://schemas.microsoft.com/office/powerpoint/2010/main" val="1739979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0EC1497-BF9C-D34D-9D3A-A4BBDEF355B5}"/>
              </a:ext>
            </a:extLst>
          </p:cNvPr>
          <p:cNvSpPr>
            <a:spLocks noGrp="1"/>
          </p:cNvSpPr>
          <p:nvPr>
            <p:ph sz="half" idx="13"/>
          </p:nvPr>
        </p:nvSpPr>
        <p:spPr>
          <a:xfrm>
            <a:off x="1606096" y="1695873"/>
            <a:ext cx="7347355" cy="406670"/>
          </a:xfrm>
        </p:spPr>
        <p:txBody>
          <a:bodyPr/>
          <a:lstStyle/>
          <a:p>
            <a:pPr marL="342900" indent="-342900">
              <a:buAutoNum type="arabicPeriod"/>
            </a:pPr>
            <a:r>
              <a:rPr lang="es-CO" sz="1400" dirty="0"/>
              <a:t>Aprobación modificaciones reglamento interno de acuerdo a la Ley 2099 y actualización organigrama.</a:t>
            </a:r>
          </a:p>
          <a:p>
            <a:endParaRPr lang="es-CO" sz="1400" dirty="0"/>
          </a:p>
          <a:p>
            <a:pPr marL="342900" indent="-342900">
              <a:buFont typeface="+mj-lt"/>
              <a:buAutoNum type="arabicPeriod" startAt="2"/>
            </a:pPr>
            <a:r>
              <a:rPr lang="es-CO" sz="1400" dirty="0"/>
              <a:t>Cronograma proceso de conformación del CNO para el año 2022.</a:t>
            </a:r>
          </a:p>
          <a:p>
            <a:r>
              <a:rPr lang="es-CO" sz="1400" dirty="0"/>
              <a:t> </a:t>
            </a:r>
          </a:p>
        </p:txBody>
      </p:sp>
    </p:spTree>
    <p:extLst>
      <p:ext uri="{BB962C8B-B14F-4D97-AF65-F5344CB8AC3E}">
        <p14:creationId xmlns:p14="http://schemas.microsoft.com/office/powerpoint/2010/main" val="1203168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4B1A88-8E7E-7041-8E67-AEF3D6C0675B}"/>
              </a:ext>
            </a:extLst>
          </p:cNvPr>
          <p:cNvSpPr>
            <a:spLocks noGrp="1"/>
          </p:cNvSpPr>
          <p:nvPr>
            <p:ph type="title"/>
          </p:nvPr>
        </p:nvSpPr>
        <p:spPr/>
        <p:txBody>
          <a:bodyPr>
            <a:normAutofit/>
          </a:bodyPr>
          <a:lstStyle/>
          <a:p>
            <a:r>
              <a:rPr lang="es-CO" dirty="0"/>
              <a:t>Aprobación modificaciones reglamento interno de acuerdo a la Ley 2099 y actualización organigrama. (Recomendación Comité Legal)</a:t>
            </a:r>
          </a:p>
        </p:txBody>
      </p:sp>
      <p:sp>
        <p:nvSpPr>
          <p:cNvPr id="4" name="Marcador de contenido 3">
            <a:extLst>
              <a:ext uri="{FF2B5EF4-FFF2-40B4-BE49-F238E27FC236}">
                <a16:creationId xmlns:a16="http://schemas.microsoft.com/office/drawing/2014/main" id="{A54AFEB5-F5FA-EB46-A6AE-3D87AD92B878}"/>
              </a:ext>
            </a:extLst>
          </p:cNvPr>
          <p:cNvSpPr>
            <a:spLocks noGrp="1"/>
          </p:cNvSpPr>
          <p:nvPr>
            <p:ph sz="half" idx="14"/>
          </p:nvPr>
        </p:nvSpPr>
        <p:spPr>
          <a:xfrm>
            <a:off x="1122505" y="1381196"/>
            <a:ext cx="7751433" cy="2184963"/>
          </a:xfrm>
        </p:spPr>
        <p:txBody>
          <a:bodyPr/>
          <a:lstStyle/>
          <a:p>
            <a:pPr marL="228600" indent="-228600" algn="just">
              <a:buAutoNum type="alphaLcPeriod"/>
            </a:pPr>
            <a:r>
              <a:rPr lang="es-CO" dirty="0"/>
              <a:t>Actualización de la conformación del CNO al artículo 46 de la Ley 2099 de 2021 (TÍTULO II. CONFORMACIÓN DEL CNO.  CAPÍTULO 2 MIEMBROS E INVITADOS. 3. Conformación)</a:t>
            </a:r>
          </a:p>
          <a:p>
            <a:r>
              <a:rPr lang="es-CO" sz="1000" dirty="0">
                <a:solidFill>
                  <a:schemeClr val="accent6"/>
                </a:solidFill>
              </a:rPr>
              <a:t>El CNO, de conformidad con lo dispuesto en el artículo 46 de la Ley 2099 de 2021, está conformado por:</a:t>
            </a:r>
          </a:p>
          <a:p>
            <a:r>
              <a:rPr lang="es-CO" sz="1000" dirty="0">
                <a:solidFill>
                  <a:schemeClr val="accent6"/>
                </a:solidFill>
              </a:rPr>
              <a:t>a) Un representante de cada una de las empresas de generación, conectadas al sistema interconectado nacional que tenga una capacidad instalada superior al cinco por ciento (5%) del total nacional,</a:t>
            </a:r>
          </a:p>
          <a:p>
            <a:r>
              <a:rPr lang="es-CO" sz="1000" dirty="0">
                <a:solidFill>
                  <a:schemeClr val="accent6"/>
                </a:solidFill>
              </a:rPr>
              <a:t>b) Dos representantes de las empresas de generación conectadas al sistema interconectado nacional, que tengan una capacidad instalada entre el uno por ciento (1 %) y el cinco por ciento (5%) del total nacional,</a:t>
            </a:r>
          </a:p>
          <a:p>
            <a:r>
              <a:rPr lang="es-CO" sz="1000" dirty="0">
                <a:solidFill>
                  <a:schemeClr val="accent6"/>
                </a:solidFill>
              </a:rPr>
              <a:t>c) Un representante de las empresas generadoras con una capacidad instalada inferior al 1 % del total nacional,</a:t>
            </a:r>
          </a:p>
          <a:p>
            <a:r>
              <a:rPr lang="es-CO" sz="1000" dirty="0">
                <a:solidFill>
                  <a:schemeClr val="accent6"/>
                </a:solidFill>
              </a:rPr>
              <a:t>d) Un representante de las empresas que generen de forma exclusiva con fuentes no convencionales de energía renovable,</a:t>
            </a:r>
          </a:p>
          <a:p>
            <a:r>
              <a:rPr lang="es-CO" sz="1000" dirty="0">
                <a:solidFill>
                  <a:schemeClr val="accent6"/>
                </a:solidFill>
              </a:rPr>
              <a:t>e) Dos representantes de la actividad de transmisión nacional,</a:t>
            </a:r>
          </a:p>
          <a:p>
            <a:r>
              <a:rPr lang="es-CO" sz="1000" dirty="0">
                <a:solidFill>
                  <a:schemeClr val="accent6"/>
                </a:solidFill>
              </a:rPr>
              <a:t>f) El Gerente del Centro Nacional de Despacho,</a:t>
            </a:r>
          </a:p>
          <a:p>
            <a:r>
              <a:rPr lang="es-CO" sz="1000" dirty="0">
                <a:solidFill>
                  <a:schemeClr val="accent6"/>
                </a:solidFill>
              </a:rPr>
              <a:t>g) Dos representantes de la actividad de distribución que no realicen prioritariamente actividades de generación,</a:t>
            </a:r>
          </a:p>
          <a:p>
            <a:r>
              <a:rPr lang="es-CO" sz="1000" dirty="0">
                <a:solidFill>
                  <a:schemeClr val="accent6"/>
                </a:solidFill>
              </a:rPr>
              <a:t>h) Un representante de la demanda no regulada y,</a:t>
            </a:r>
          </a:p>
          <a:p>
            <a:r>
              <a:rPr lang="es-CO" sz="1000" dirty="0">
                <a:solidFill>
                  <a:schemeClr val="accent6"/>
                </a:solidFill>
              </a:rPr>
              <a:t>i) Un representante de la demanda regulada.</a:t>
            </a:r>
          </a:p>
          <a:p>
            <a:r>
              <a:rPr lang="es-CO" sz="1000" dirty="0">
                <a:solidFill>
                  <a:schemeClr val="accent6"/>
                </a:solidFill>
              </a:rPr>
              <a:t>Parágrafo. Todos los integrantes del CNO tendrán derecho a voz y voto.</a:t>
            </a:r>
          </a:p>
          <a:p>
            <a:endParaRPr lang="es-CO" sz="1000" dirty="0"/>
          </a:p>
          <a:p>
            <a:endParaRPr lang="es-CO" sz="1000" dirty="0"/>
          </a:p>
          <a:p>
            <a:endParaRPr lang="es-CO" dirty="0"/>
          </a:p>
        </p:txBody>
      </p:sp>
    </p:spTree>
    <p:extLst>
      <p:ext uri="{BB962C8B-B14F-4D97-AF65-F5344CB8AC3E}">
        <p14:creationId xmlns:p14="http://schemas.microsoft.com/office/powerpoint/2010/main" val="2154745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4B1A88-8E7E-7041-8E67-AEF3D6C0675B}"/>
              </a:ext>
            </a:extLst>
          </p:cNvPr>
          <p:cNvSpPr>
            <a:spLocks noGrp="1"/>
          </p:cNvSpPr>
          <p:nvPr>
            <p:ph type="title"/>
          </p:nvPr>
        </p:nvSpPr>
        <p:spPr/>
        <p:txBody>
          <a:bodyPr>
            <a:normAutofit/>
          </a:bodyPr>
          <a:lstStyle/>
          <a:p>
            <a:r>
              <a:rPr lang="es-CO" dirty="0"/>
              <a:t>Aprobación modificaciones reglamento interno de acuerdo a la Ley 2099 y actualización organigrama (Recomendación Comité Legal)</a:t>
            </a:r>
          </a:p>
        </p:txBody>
      </p:sp>
      <p:sp>
        <p:nvSpPr>
          <p:cNvPr id="4" name="Marcador de contenido 3">
            <a:extLst>
              <a:ext uri="{FF2B5EF4-FFF2-40B4-BE49-F238E27FC236}">
                <a16:creationId xmlns:a16="http://schemas.microsoft.com/office/drawing/2014/main" id="{A54AFEB5-F5FA-EB46-A6AE-3D87AD92B878}"/>
              </a:ext>
            </a:extLst>
          </p:cNvPr>
          <p:cNvSpPr>
            <a:spLocks noGrp="1"/>
          </p:cNvSpPr>
          <p:nvPr>
            <p:ph sz="half" idx="14"/>
          </p:nvPr>
        </p:nvSpPr>
        <p:spPr>
          <a:xfrm>
            <a:off x="1122505" y="1381196"/>
            <a:ext cx="7751433" cy="2184963"/>
          </a:xfrm>
        </p:spPr>
        <p:txBody>
          <a:bodyPr/>
          <a:lstStyle/>
          <a:p>
            <a:pPr marL="228600" indent="-228600" algn="just">
              <a:buFont typeface="+mj-lt"/>
              <a:buAutoNum type="alphaLcPeriod" startAt="2"/>
            </a:pPr>
            <a:r>
              <a:rPr lang="es-CO" dirty="0"/>
              <a:t>Actualización de la conformación del CNO al artículo 46 de la Ley 2099 de 2021 (TÍTULO II. CONFORMACIÓN DEL CNO.  CAPÍTULO 2 MIEMBROS E INVITADOS. 4. Miembros integrantes del CNO)</a:t>
            </a:r>
          </a:p>
          <a:p>
            <a:pPr algn="just"/>
            <a:r>
              <a:rPr lang="es-CO" sz="1000" dirty="0"/>
              <a:t>Los representantes de las empresas que conforman el CNO serán designados de acuerdo con lo establecido en el artículo 46 de la Ley 2099 de 2021, como miembros por designación legal y miembros por elección:</a:t>
            </a:r>
          </a:p>
          <a:p>
            <a:pPr algn="just"/>
            <a:r>
              <a:rPr lang="es-CO" sz="1000" dirty="0"/>
              <a:t>1. Miembros por designación legal: Son miembros por designación legal las empresas que lo integran al cumplir con los criterios previstos </a:t>
            </a:r>
            <a:r>
              <a:rPr lang="es-CO" sz="1000" b="1" dirty="0">
                <a:solidFill>
                  <a:schemeClr val="accent6"/>
                </a:solidFill>
              </a:rPr>
              <a:t>en el artículo 46 de la Ley 2099 de 2021</a:t>
            </a:r>
            <a:r>
              <a:rPr lang="es-CO" sz="1000" b="1" dirty="0"/>
              <a:t>. </a:t>
            </a:r>
          </a:p>
          <a:p>
            <a:pPr algn="just"/>
            <a:r>
              <a:rPr lang="es-CO" sz="1000" dirty="0"/>
              <a:t>2. Miembros por elección: Son miembros por elección los representantes de cada uno de los grupos indicados </a:t>
            </a:r>
            <a:r>
              <a:rPr lang="es-CO" sz="1000" b="1" dirty="0">
                <a:solidFill>
                  <a:schemeClr val="accent6"/>
                </a:solidFill>
              </a:rPr>
              <a:t>en el artículo 46 de la Ley 2099 de 2021</a:t>
            </a:r>
            <a:r>
              <a:rPr lang="es-CO" sz="1000" b="1" dirty="0"/>
              <a:t>.</a:t>
            </a:r>
            <a:r>
              <a:rPr lang="es-CO" sz="1000" dirty="0"/>
              <a:t> Su elección se realizará el primer día hábil del mes de diciembre de cada año, a través del mecanismo de votación directa establecido por el CNO.</a:t>
            </a:r>
          </a:p>
          <a:p>
            <a:pPr algn="just"/>
            <a:r>
              <a:rPr lang="es-CO" dirty="0"/>
              <a:t>c. Actualización de la conformación del CNO al artículo 46 de la Ley 2099 de 2021 (TÍTULO II. CONFORMACIÓN DEL CNO.  CAPÍTULO 2 MIEMBROS E INVITADOS. 5. Designación de los miembros del CNO 5.1. Miembros por designación legal)</a:t>
            </a:r>
          </a:p>
          <a:p>
            <a:pPr algn="just"/>
            <a:r>
              <a:rPr lang="es-CO" sz="1000" dirty="0"/>
              <a:t>Generadores con capacidad instalada superior al 5% de la capacidad instalada total nacional: Para la designación de las empresas de generación conectadas al sistema interconectado nacional, con una capacidad instalada superior al cinco por ciento (5%) del total nacional, se considerará el porcentaje de los valores de capacidad instalada de cada una de ellas sobre la capacidad instalada del Sistema Interconectado Nacional.</a:t>
            </a:r>
          </a:p>
          <a:p>
            <a:pPr algn="just"/>
            <a:r>
              <a:rPr lang="es-CO" sz="1000" b="1" dirty="0">
                <a:solidFill>
                  <a:schemeClr val="accent6"/>
                </a:solidFill>
              </a:rPr>
              <a:t>Gerente del CND: El Gerente del CND es miembro del CNO en cumplimiento del artículo 46 de la Ley 2099 de 2021. </a:t>
            </a:r>
          </a:p>
          <a:p>
            <a:pPr algn="just"/>
            <a:endParaRPr lang="es-CO" sz="1000" dirty="0"/>
          </a:p>
          <a:p>
            <a:pPr algn="just"/>
            <a:endParaRPr lang="es-CO" sz="1000" dirty="0"/>
          </a:p>
          <a:p>
            <a:pPr algn="just"/>
            <a:endParaRPr lang="es-CO" sz="1000" dirty="0"/>
          </a:p>
          <a:p>
            <a:pPr algn="just"/>
            <a:endParaRPr lang="es-CO" sz="1000" dirty="0"/>
          </a:p>
          <a:p>
            <a:endParaRPr lang="es-CO" sz="1000" dirty="0"/>
          </a:p>
          <a:p>
            <a:endParaRPr lang="es-CO" sz="1000" dirty="0"/>
          </a:p>
          <a:p>
            <a:endParaRPr lang="es-CO" dirty="0"/>
          </a:p>
        </p:txBody>
      </p:sp>
    </p:spTree>
    <p:extLst>
      <p:ext uri="{BB962C8B-B14F-4D97-AF65-F5344CB8AC3E}">
        <p14:creationId xmlns:p14="http://schemas.microsoft.com/office/powerpoint/2010/main" val="1053373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4B1A88-8E7E-7041-8E67-AEF3D6C0675B}"/>
              </a:ext>
            </a:extLst>
          </p:cNvPr>
          <p:cNvSpPr>
            <a:spLocks noGrp="1"/>
          </p:cNvSpPr>
          <p:nvPr>
            <p:ph type="title"/>
          </p:nvPr>
        </p:nvSpPr>
        <p:spPr/>
        <p:txBody>
          <a:bodyPr>
            <a:normAutofit/>
          </a:bodyPr>
          <a:lstStyle/>
          <a:p>
            <a:r>
              <a:rPr lang="es-CO" dirty="0"/>
              <a:t>Aprobación modificaciones reglamento interno de acuerdo a la Ley 2099 y actualización organigrama (Recomendación Comité Legal)</a:t>
            </a:r>
          </a:p>
        </p:txBody>
      </p:sp>
      <p:sp>
        <p:nvSpPr>
          <p:cNvPr id="4" name="Marcador de contenido 3">
            <a:extLst>
              <a:ext uri="{FF2B5EF4-FFF2-40B4-BE49-F238E27FC236}">
                <a16:creationId xmlns:a16="http://schemas.microsoft.com/office/drawing/2014/main" id="{A54AFEB5-F5FA-EB46-A6AE-3D87AD92B878}"/>
              </a:ext>
            </a:extLst>
          </p:cNvPr>
          <p:cNvSpPr>
            <a:spLocks noGrp="1"/>
          </p:cNvSpPr>
          <p:nvPr>
            <p:ph sz="half" idx="14"/>
          </p:nvPr>
        </p:nvSpPr>
        <p:spPr>
          <a:xfrm>
            <a:off x="1122505" y="1188358"/>
            <a:ext cx="7751433" cy="2184963"/>
          </a:xfrm>
        </p:spPr>
        <p:txBody>
          <a:bodyPr/>
          <a:lstStyle/>
          <a:p>
            <a:pPr algn="just"/>
            <a:r>
              <a:rPr lang="es-CO" dirty="0"/>
              <a:t>d. Actualización de la conformación del CNO al artículo 46 de la Ley 2099 de 2021 (TÍTULO II. CONFORMACIÓN DEL CNO.  CAPÍTULO 2 MIEMBROS E INVITADOS. 5. Designación de los miembros del CNO. 5.2 Miembros por elección)</a:t>
            </a:r>
          </a:p>
          <a:p>
            <a:pPr algn="just"/>
            <a:r>
              <a:rPr lang="es-CO" sz="1000" b="1" dirty="0"/>
              <a:t>Generación con capacidad instalada entre el  1% y el 5% de la capacidad instalada total nacional. No tiene cambios</a:t>
            </a:r>
          </a:p>
          <a:p>
            <a:pPr algn="just"/>
            <a:r>
              <a:rPr lang="es-CO" sz="1000" b="1" dirty="0"/>
              <a:t>Generación con capacidad instalada inferior al 1% de la capacidad instalada total nacional. No tiene cambios</a:t>
            </a:r>
          </a:p>
          <a:p>
            <a:pPr algn="just"/>
            <a:r>
              <a:rPr lang="es-CO" sz="1000" b="1" dirty="0">
                <a:solidFill>
                  <a:schemeClr val="accent6"/>
                </a:solidFill>
              </a:rPr>
              <a:t>Generación exclusiva con fuentes no convencionales de energía renovable (FNCER):</a:t>
            </a:r>
            <a:r>
              <a:rPr lang="es-CO" sz="1000" b="1" dirty="0"/>
              <a:t> </a:t>
            </a:r>
            <a:r>
              <a:rPr lang="es-CO" sz="1000" dirty="0"/>
              <a:t>La selección de un miembro por elección representante de la actividad de generación exclusivamente con fuentes no convencionales de energía renovable, se hará entre las empresas de generación que de forma exclusiva lo hagan con estas fuentes, a través del mecanismo de votación directa establecido por el CNO.</a:t>
            </a:r>
          </a:p>
          <a:p>
            <a:pPr algn="just"/>
            <a:r>
              <a:rPr lang="es-CO" sz="1000" b="1" dirty="0">
                <a:solidFill>
                  <a:schemeClr val="accent6"/>
                </a:solidFill>
              </a:rPr>
              <a:t>Distribución: </a:t>
            </a:r>
            <a:r>
              <a:rPr lang="es-CO" sz="1000" dirty="0"/>
              <a:t>La selección de los dos (2) miembros por elección representantes de la actividad de distribución que no realicen prioritariamente actividades de generación, se hará entre las empresas distribuidoras que no realicen prioritariamente actividades de generación, a través del mecanismo de votación directa establecido por el CNO.</a:t>
            </a:r>
          </a:p>
          <a:p>
            <a:pPr algn="just"/>
            <a:r>
              <a:rPr lang="es-CO" sz="1000" b="1" dirty="0">
                <a:solidFill>
                  <a:schemeClr val="accent6"/>
                </a:solidFill>
              </a:rPr>
              <a:t>Transmisión:</a:t>
            </a:r>
            <a:r>
              <a:rPr lang="es-CO" sz="1000" dirty="0"/>
              <a:t> La selección de los dos (2) miembros por elección representantes de la actividad de transmisión se hará entre las empresas que desarrollen esta actividad, que se postulen para ser elegidas, a través del mecanismo de votación directa establecido por el CNO.</a:t>
            </a:r>
          </a:p>
          <a:p>
            <a:pPr algn="just"/>
            <a:r>
              <a:rPr lang="es-CO" sz="1000" b="1" dirty="0">
                <a:solidFill>
                  <a:schemeClr val="accent6"/>
                </a:solidFill>
              </a:rPr>
              <a:t>Demanda no regulada: </a:t>
            </a:r>
            <a:r>
              <a:rPr lang="es-CO" sz="1000" dirty="0"/>
              <a:t>La selección de un miembro por elección representante de la demanda no regulada, se hará entre las empresas que reúnan los requisitos para ser considerados como tal, de acuerdo con la normatividad vigente, a través del mecanismo de votación directa establecido por el CNO.</a:t>
            </a:r>
          </a:p>
          <a:p>
            <a:pPr algn="just"/>
            <a:r>
              <a:rPr lang="es-CO" sz="1000" b="1" dirty="0">
                <a:solidFill>
                  <a:schemeClr val="accent6"/>
                </a:solidFill>
              </a:rPr>
              <a:t>Demanda regulada</a:t>
            </a:r>
            <a:r>
              <a:rPr lang="es-CO" sz="1000" dirty="0">
                <a:solidFill>
                  <a:schemeClr val="accent6"/>
                </a:solidFill>
              </a:rPr>
              <a:t>: </a:t>
            </a:r>
            <a:r>
              <a:rPr lang="es-CO" sz="1000" b="1" dirty="0">
                <a:solidFill>
                  <a:schemeClr val="accent6"/>
                </a:solidFill>
              </a:rPr>
              <a:t>Para la selección de un miembro por elección que represente a la demanda regulada en el CNO, el Consejo solicitó el 12 de octubre de 2021 concepto al Ministerio de Minas y Energía sobre las distintas alternativas de los criterios de selección para escoger al representante de este grupo. Los criterios de selección del representante de la demanda regulada se incluirán en este reglamento cuando se tenga la respuesta del MME.</a:t>
            </a:r>
          </a:p>
          <a:p>
            <a:pPr algn="just"/>
            <a:endParaRPr lang="es-CO" sz="1000" dirty="0"/>
          </a:p>
          <a:p>
            <a:pPr algn="just"/>
            <a:endParaRPr lang="es-CO" sz="1000" dirty="0"/>
          </a:p>
          <a:p>
            <a:pPr algn="just"/>
            <a:endParaRPr lang="es-CO" sz="1000" dirty="0"/>
          </a:p>
          <a:p>
            <a:pPr algn="just"/>
            <a:endParaRPr lang="es-CO" sz="1000" dirty="0"/>
          </a:p>
          <a:p>
            <a:endParaRPr lang="es-CO" sz="1000" dirty="0"/>
          </a:p>
          <a:p>
            <a:endParaRPr lang="es-CO" sz="1000" dirty="0"/>
          </a:p>
          <a:p>
            <a:endParaRPr lang="es-CO" dirty="0"/>
          </a:p>
        </p:txBody>
      </p:sp>
    </p:spTree>
    <p:extLst>
      <p:ext uri="{BB962C8B-B14F-4D97-AF65-F5344CB8AC3E}">
        <p14:creationId xmlns:p14="http://schemas.microsoft.com/office/powerpoint/2010/main" val="320609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4B1A88-8E7E-7041-8E67-AEF3D6C0675B}"/>
              </a:ext>
            </a:extLst>
          </p:cNvPr>
          <p:cNvSpPr>
            <a:spLocks noGrp="1"/>
          </p:cNvSpPr>
          <p:nvPr>
            <p:ph type="title"/>
          </p:nvPr>
        </p:nvSpPr>
        <p:spPr/>
        <p:txBody>
          <a:bodyPr>
            <a:normAutofit/>
          </a:bodyPr>
          <a:lstStyle/>
          <a:p>
            <a:r>
              <a:rPr lang="es-CO" dirty="0"/>
              <a:t>Aprobación modificaciones reglamento interno de acuerdo a la Ley 2099 y actualización organigrama (Recomendación Comité Legal)</a:t>
            </a:r>
          </a:p>
        </p:txBody>
      </p:sp>
      <p:sp>
        <p:nvSpPr>
          <p:cNvPr id="4" name="Marcador de contenido 3">
            <a:extLst>
              <a:ext uri="{FF2B5EF4-FFF2-40B4-BE49-F238E27FC236}">
                <a16:creationId xmlns:a16="http://schemas.microsoft.com/office/drawing/2014/main" id="{A54AFEB5-F5FA-EB46-A6AE-3D87AD92B878}"/>
              </a:ext>
            </a:extLst>
          </p:cNvPr>
          <p:cNvSpPr>
            <a:spLocks noGrp="1"/>
          </p:cNvSpPr>
          <p:nvPr>
            <p:ph sz="half" idx="14"/>
          </p:nvPr>
        </p:nvSpPr>
        <p:spPr>
          <a:xfrm>
            <a:off x="1122505" y="1287749"/>
            <a:ext cx="7751433" cy="2184963"/>
          </a:xfrm>
        </p:spPr>
        <p:txBody>
          <a:bodyPr/>
          <a:lstStyle/>
          <a:p>
            <a:pPr algn="just"/>
            <a:r>
              <a:rPr lang="es-CO" dirty="0"/>
              <a:t>e. Actualización de la conformación del CNO al artículo 46 de la Ley 2099 de 2021 (TÍTULO II. CONFORMACIÓN DEL CNO.  CAPÍTULO 2 MIEMBROS E INVITADOS. 5. Designación de los miembros del CNO. 5.3 Criterios de designación)</a:t>
            </a:r>
          </a:p>
          <a:p>
            <a:pPr algn="just"/>
            <a:r>
              <a:rPr lang="es-CO" sz="1000" b="1" dirty="0"/>
              <a:t>5.3.1 y 5.3.2 no tienen cambio</a:t>
            </a:r>
          </a:p>
          <a:p>
            <a:pPr algn="just"/>
            <a:r>
              <a:rPr lang="es-CO" sz="1000" b="1" dirty="0"/>
              <a:t>5.3.3 </a:t>
            </a:r>
            <a:r>
              <a:rPr lang="es-CO" sz="1000" b="1" dirty="0">
                <a:solidFill>
                  <a:schemeClr val="accent6"/>
                </a:solidFill>
              </a:rPr>
              <a:t>Para la selección del miembro por elección representante de las empresas de generación que lo hacen de forma exclusiva con fuentes no convencionales de energía renovable - FNCER, se tomarán en cuenta las definiciones que de estas fuentes se encuentran en la Ley 1715 de 2014 y en la Ley 697 de 2001, como sigue a continuación:</a:t>
            </a:r>
          </a:p>
          <a:p>
            <a:pPr algn="just"/>
            <a:r>
              <a:rPr lang="es-CO" sz="1000" dirty="0"/>
              <a:t>“17. Fuentes No Convencionales de Energía Renovable (FNCER). Son aquellos recursos de energía renovable disponibles a nivel mundial que son ambientalmente sostenibles, pero que en el país no son empleados o son utilizados de manera marginal y no se comercializan ampliamente. Se consideran FNCER la biomasa, los pequeños aprovechamientos hidroeléctricos, la eólica, la geotérmica, la solar y los mares. Otras fuentes podrán ser consideradas como FNCER según lo determine la UPME.”</a:t>
            </a:r>
          </a:p>
          <a:p>
            <a:pPr algn="just"/>
            <a:r>
              <a:rPr lang="es-CO" sz="1000" dirty="0"/>
              <a:t>Se entenderá por energía eólica: Numeral 11 Artículo 5 de la Ley 1715 de 2014:</a:t>
            </a:r>
          </a:p>
          <a:p>
            <a:pPr algn="just"/>
            <a:r>
              <a:rPr lang="es-CO" sz="1000" dirty="0"/>
              <a:t>“Energía obtenida a partir de aquella fuente no convencional de energía renovable que consiste en el movimiento de las masas de aire.”</a:t>
            </a:r>
          </a:p>
          <a:p>
            <a:pPr algn="just"/>
            <a:r>
              <a:rPr lang="es-CO" sz="1000" dirty="0"/>
              <a:t>Se entenderá por energía solar: Numeral 13  Artículo 5 de la Ley 1715 de 2014:</a:t>
            </a:r>
          </a:p>
          <a:p>
            <a:pPr algn="just"/>
            <a:r>
              <a:rPr lang="es-CO" sz="1000" dirty="0"/>
              <a:t>“Energía obtenida a partir de aquella fuente no convencional de energía renovable que consiste de la radiación electromagnética proveniente del sol.”</a:t>
            </a:r>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endParaRPr lang="es-CO" sz="1000" dirty="0"/>
          </a:p>
          <a:p>
            <a:endParaRPr lang="es-CO" sz="1000" dirty="0"/>
          </a:p>
          <a:p>
            <a:endParaRPr lang="es-CO" dirty="0"/>
          </a:p>
        </p:txBody>
      </p:sp>
    </p:spTree>
    <p:extLst>
      <p:ext uri="{BB962C8B-B14F-4D97-AF65-F5344CB8AC3E}">
        <p14:creationId xmlns:p14="http://schemas.microsoft.com/office/powerpoint/2010/main" val="2785313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4B1A88-8E7E-7041-8E67-AEF3D6C0675B}"/>
              </a:ext>
            </a:extLst>
          </p:cNvPr>
          <p:cNvSpPr>
            <a:spLocks noGrp="1"/>
          </p:cNvSpPr>
          <p:nvPr>
            <p:ph type="title"/>
          </p:nvPr>
        </p:nvSpPr>
        <p:spPr/>
        <p:txBody>
          <a:bodyPr>
            <a:normAutofit/>
          </a:bodyPr>
          <a:lstStyle/>
          <a:p>
            <a:r>
              <a:rPr lang="es-CO" dirty="0"/>
              <a:t>Aprobación modificaciones reglamento interno de acuerdo a la Ley 2099 y actualización organigrama (Recomendación Comité Legal)</a:t>
            </a:r>
          </a:p>
        </p:txBody>
      </p:sp>
      <p:sp>
        <p:nvSpPr>
          <p:cNvPr id="4" name="Marcador de contenido 3">
            <a:extLst>
              <a:ext uri="{FF2B5EF4-FFF2-40B4-BE49-F238E27FC236}">
                <a16:creationId xmlns:a16="http://schemas.microsoft.com/office/drawing/2014/main" id="{A54AFEB5-F5FA-EB46-A6AE-3D87AD92B878}"/>
              </a:ext>
            </a:extLst>
          </p:cNvPr>
          <p:cNvSpPr>
            <a:spLocks noGrp="1"/>
          </p:cNvSpPr>
          <p:nvPr>
            <p:ph sz="half" idx="14"/>
          </p:nvPr>
        </p:nvSpPr>
        <p:spPr>
          <a:xfrm>
            <a:off x="1122505" y="1287749"/>
            <a:ext cx="7751433" cy="2184963"/>
          </a:xfrm>
        </p:spPr>
        <p:txBody>
          <a:bodyPr/>
          <a:lstStyle/>
          <a:p>
            <a:pPr algn="just"/>
            <a:r>
              <a:rPr lang="es-CO" dirty="0"/>
              <a:t>e. Actualización de la conformación del CNO al artículo 46 de la Ley 2099 de 2021 (TÍTULO II. CONFORMACIÓN DEL CNO.  CAPÍTULO 2 MIEMBROS E INVITADOS. 5. Designación de los miembros del CNO. 5.3 Criterios de designación)</a:t>
            </a:r>
          </a:p>
          <a:p>
            <a:pPr algn="just"/>
            <a:r>
              <a:rPr lang="es-CO" sz="1000" dirty="0"/>
              <a:t>Se entenderá por energía geotérmica: Numeral 12 Artículo 5 de la Ley 1715 de 2014:</a:t>
            </a:r>
          </a:p>
          <a:p>
            <a:pPr algn="just"/>
            <a:r>
              <a:rPr lang="es-CO" sz="1000" dirty="0"/>
              <a:t>“Energía obtenida a partir de aquella fuente no convencional de energía renovable que consiste en el calor que yace del subsuelo terrestre.”</a:t>
            </a:r>
          </a:p>
          <a:p>
            <a:pPr algn="just"/>
            <a:r>
              <a:rPr lang="es-CO" sz="1000" dirty="0"/>
              <a:t>Se entenderá por energía de los mares: Numeral 9 Artículo 5 de la Ley 1715 de 2014:</a:t>
            </a:r>
          </a:p>
          <a:p>
            <a:pPr algn="just"/>
            <a:r>
              <a:rPr lang="es-CO" sz="1000" dirty="0"/>
              <a:t>“Energía obtenida a partir de aquella fuente no convencional de energía renovable que comprende fenómenos naturales marinos como lo son las mareas, el oleaje, las corrientes marinas, los gradientes térmicos oceánicos y los gradientes de salinidad, entre otros posibles.” </a:t>
            </a:r>
          </a:p>
          <a:p>
            <a:pPr algn="just"/>
            <a:r>
              <a:rPr lang="es-CO" sz="1000" dirty="0"/>
              <a:t>Se entenderá por energía de biomasa: Numeral 8 Artículo 5 de la Ley 1715 de 2014:</a:t>
            </a:r>
          </a:p>
          <a:p>
            <a:pPr algn="just"/>
            <a:r>
              <a:rPr lang="es-CO" sz="1000" dirty="0"/>
              <a:t>“Energía de biomasa. Energía obtenida a partir de aquella fuente no convencional de energía renovable que se basa en la degradación espontánea o inducida de cualquier tipo de materia orgánica que ha tenido su origen inmediato como consecuencia de un proceso biológico y toda materia vegetal originada por el proceso de fotosíntesis, así como de los procesos metabólicos de los organismos heterótrofos, y que no contiene o hayan estado en contacto con trazas de elementos que confieren algún grado de peligrosidad.”</a:t>
            </a:r>
          </a:p>
          <a:p>
            <a:pPr algn="just"/>
            <a:r>
              <a:rPr lang="es-CO" sz="1000" dirty="0"/>
              <a:t>Se entenderá por pequeños aprovechamientos hidráulicos: Numeral 10 del artículo 5 de la Ley 1715 de 2014:</a:t>
            </a:r>
          </a:p>
          <a:p>
            <a:pPr algn="just"/>
            <a:r>
              <a:rPr lang="es-CO" sz="1000" dirty="0"/>
              <a:t>“10. Energía de pequeños aprovechamientos hidroeléctricos. Energía obtenida a partir de aquella fuente no convencional de energía renovable que se basa en los cuerpos de agua a pequeña escala.”</a:t>
            </a:r>
          </a:p>
          <a:p>
            <a:pPr algn="just"/>
            <a:endParaRPr lang="es-CO" sz="1000" dirty="0"/>
          </a:p>
          <a:p>
            <a:pPr algn="just"/>
            <a:endParaRPr lang="es-CO" sz="1000" dirty="0"/>
          </a:p>
          <a:p>
            <a:pPr algn="just"/>
            <a:endParaRPr lang="es-CO" sz="1000" dirty="0"/>
          </a:p>
          <a:p>
            <a:endParaRPr lang="es-CO" sz="1000" dirty="0"/>
          </a:p>
          <a:p>
            <a:endParaRPr lang="es-CO" sz="1000" dirty="0"/>
          </a:p>
          <a:p>
            <a:endParaRPr lang="es-CO" dirty="0"/>
          </a:p>
        </p:txBody>
      </p:sp>
    </p:spTree>
    <p:extLst>
      <p:ext uri="{BB962C8B-B14F-4D97-AF65-F5344CB8AC3E}">
        <p14:creationId xmlns:p14="http://schemas.microsoft.com/office/powerpoint/2010/main" val="761879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4B1A88-8E7E-7041-8E67-AEF3D6C0675B}"/>
              </a:ext>
            </a:extLst>
          </p:cNvPr>
          <p:cNvSpPr>
            <a:spLocks noGrp="1"/>
          </p:cNvSpPr>
          <p:nvPr>
            <p:ph type="title"/>
          </p:nvPr>
        </p:nvSpPr>
        <p:spPr/>
        <p:txBody>
          <a:bodyPr>
            <a:normAutofit/>
          </a:bodyPr>
          <a:lstStyle/>
          <a:p>
            <a:r>
              <a:rPr lang="es-CO" dirty="0"/>
              <a:t>Aprobación modificaciones reglamento interno de acuerdo a la Ley 2099 y actualización organigrama (Recomendación Comité Legal)</a:t>
            </a:r>
          </a:p>
        </p:txBody>
      </p:sp>
      <p:sp>
        <p:nvSpPr>
          <p:cNvPr id="4" name="Marcador de contenido 3">
            <a:extLst>
              <a:ext uri="{FF2B5EF4-FFF2-40B4-BE49-F238E27FC236}">
                <a16:creationId xmlns:a16="http://schemas.microsoft.com/office/drawing/2014/main" id="{A54AFEB5-F5FA-EB46-A6AE-3D87AD92B878}"/>
              </a:ext>
            </a:extLst>
          </p:cNvPr>
          <p:cNvSpPr>
            <a:spLocks noGrp="1"/>
          </p:cNvSpPr>
          <p:nvPr>
            <p:ph sz="half" idx="14"/>
          </p:nvPr>
        </p:nvSpPr>
        <p:spPr>
          <a:xfrm>
            <a:off x="1122505" y="1287749"/>
            <a:ext cx="7751433" cy="2184963"/>
          </a:xfrm>
        </p:spPr>
        <p:txBody>
          <a:bodyPr/>
          <a:lstStyle/>
          <a:p>
            <a:pPr algn="just"/>
            <a:r>
              <a:rPr lang="es-CO" dirty="0"/>
              <a:t>e. Actualización de la conformación del CNO al artículo 46 de la Ley 2099 de 2021 (TÍTULO II. CONFORMACIÓN DEL CNO.  CAPÍTULO 2 MIEMBROS E INVITADOS. 5. Designación de los miembros del CNO. 5.3 Criterios de designación)</a:t>
            </a:r>
          </a:p>
          <a:p>
            <a:pPr algn="just"/>
            <a:r>
              <a:rPr lang="es-CO" sz="1000" dirty="0"/>
              <a:t>De acuerdo con lo previsto en la Ley 697 de 2001 “Mediante la cual se fomenta el uso racional y eficiente de la energía, se promueve la utilización de energías alternativas y se dictan otras disposiciones” se entiende que son pequeños aprovechamientos hidráulicos:</a:t>
            </a:r>
          </a:p>
          <a:p>
            <a:pPr algn="just"/>
            <a:r>
              <a:rPr lang="es-CO" sz="1000" dirty="0"/>
              <a:t>Numeral 14 del Artículo 3:  “Pequeños aprovechamientos </a:t>
            </a:r>
            <a:r>
              <a:rPr lang="es-CO" sz="1000" dirty="0" err="1"/>
              <a:t>hidroenergéticos</a:t>
            </a:r>
            <a:r>
              <a:rPr lang="es-CO" sz="1000" dirty="0"/>
              <a:t>: Es la energía potencial de un caudal hidráulico en un salto determinado que no supere el equivalente a los 10 MW.”</a:t>
            </a:r>
          </a:p>
          <a:p>
            <a:pPr algn="just"/>
            <a:r>
              <a:rPr lang="es-CO" sz="1000" b="1" dirty="0">
                <a:solidFill>
                  <a:schemeClr val="accent6"/>
                </a:solidFill>
              </a:rPr>
              <a:t>Para la selección del miembro por elección, representante de las empresas de generación que lo hacen de forma exclusiva con fuentes no convencionales de energía renovable, el ASIC entregará al CNO la información de las empresas generadoras que cumplan con los requisitos previstos en la Ley 1715 de 2014 y la Ley 697 de 2001, con corte al 31 de octubre de cada año en que se abre el proceso de elección.</a:t>
            </a:r>
          </a:p>
          <a:p>
            <a:pPr algn="just"/>
            <a:r>
              <a:rPr lang="es-CO" sz="1000" b="1" dirty="0">
                <a:solidFill>
                  <a:schemeClr val="accent6"/>
                </a:solidFill>
              </a:rPr>
              <a:t>5.3.4 Para la selección de los 2 representantes de la actividad de distribución, se entenderá que una empresa realiza prioritariamente actividades de generación, cuando su capacidad instalada sea superior al 5% de la capacidad instalada total nacional. </a:t>
            </a:r>
          </a:p>
          <a:p>
            <a:pPr algn="just"/>
            <a:r>
              <a:rPr lang="es-CO" sz="1000" b="1" dirty="0">
                <a:solidFill>
                  <a:schemeClr val="accent6"/>
                </a:solidFill>
              </a:rPr>
              <a:t>El ASIC entregará al CNO la lista de las empresas que desarrollan la actividad de distribución que no realicen prioritariamente la actividad de generación, con corte al 31 de octubre de cada año en que se abre el proceso de elección.</a:t>
            </a:r>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endParaRPr lang="es-CO" sz="1000" dirty="0"/>
          </a:p>
          <a:p>
            <a:endParaRPr lang="es-CO" sz="1000" dirty="0"/>
          </a:p>
          <a:p>
            <a:endParaRPr lang="es-CO" dirty="0"/>
          </a:p>
        </p:txBody>
      </p:sp>
    </p:spTree>
    <p:extLst>
      <p:ext uri="{BB962C8B-B14F-4D97-AF65-F5344CB8AC3E}">
        <p14:creationId xmlns:p14="http://schemas.microsoft.com/office/powerpoint/2010/main" val="996797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4B1A88-8E7E-7041-8E67-AEF3D6C0675B}"/>
              </a:ext>
            </a:extLst>
          </p:cNvPr>
          <p:cNvSpPr>
            <a:spLocks noGrp="1"/>
          </p:cNvSpPr>
          <p:nvPr>
            <p:ph type="title"/>
          </p:nvPr>
        </p:nvSpPr>
        <p:spPr/>
        <p:txBody>
          <a:bodyPr>
            <a:normAutofit/>
          </a:bodyPr>
          <a:lstStyle/>
          <a:p>
            <a:r>
              <a:rPr lang="es-CO" dirty="0"/>
              <a:t>Aprobación modificaciones reglamento interno de acuerdo a la Ley 2099 y actualización organigrama (Recomendación Comité Legal)</a:t>
            </a:r>
          </a:p>
        </p:txBody>
      </p:sp>
      <p:sp>
        <p:nvSpPr>
          <p:cNvPr id="4" name="Marcador de contenido 3">
            <a:extLst>
              <a:ext uri="{FF2B5EF4-FFF2-40B4-BE49-F238E27FC236}">
                <a16:creationId xmlns:a16="http://schemas.microsoft.com/office/drawing/2014/main" id="{A54AFEB5-F5FA-EB46-A6AE-3D87AD92B878}"/>
              </a:ext>
            </a:extLst>
          </p:cNvPr>
          <p:cNvSpPr>
            <a:spLocks noGrp="1"/>
          </p:cNvSpPr>
          <p:nvPr>
            <p:ph sz="half" idx="14"/>
          </p:nvPr>
        </p:nvSpPr>
        <p:spPr>
          <a:xfrm>
            <a:off x="1122505" y="1287749"/>
            <a:ext cx="7751433" cy="2184963"/>
          </a:xfrm>
        </p:spPr>
        <p:txBody>
          <a:bodyPr/>
          <a:lstStyle/>
          <a:p>
            <a:pPr algn="just"/>
            <a:r>
              <a:rPr lang="es-CO" dirty="0"/>
              <a:t>e. Actualización de la conformación del CNO al artículo 46 de la Ley 2099 de 2021 (TÍTULO II. CONFORMACIÓN DEL CNO.  CAPÍTULO 2 MIEMBROS E INVITADOS. 5. Designación de los miembros del CNO. 5.3 Criterios de designación)</a:t>
            </a:r>
          </a:p>
          <a:p>
            <a:pPr algn="just"/>
            <a:r>
              <a:rPr lang="es-CO" sz="1000" b="1" dirty="0">
                <a:solidFill>
                  <a:schemeClr val="accent6"/>
                </a:solidFill>
              </a:rPr>
              <a:t>5.3.5 Para la selección del representante de la demanda no regulada, se entenderá lo siguiente, de acuerdo con la Ley 143 de 1994 y la regulación vigente sobre la materia: </a:t>
            </a:r>
          </a:p>
          <a:p>
            <a:pPr algn="just"/>
            <a:r>
              <a:rPr lang="es-CO" sz="1000" dirty="0"/>
              <a:t>ARTÍCULO 11 LEY 143 DE 1994: “Usuario no regulado: persona natural o jurídica, con una demanda máxima superior a 2 MW por instalación legalizada, cuyas compras de electricidad se realizan a precios acordados libremente. La Comisión de Regulación de Energía y Gas podrá revisar dicho nivel, mediante resolución motivada.”</a:t>
            </a:r>
          </a:p>
          <a:p>
            <a:pPr algn="just"/>
            <a:r>
              <a:rPr lang="es-CO" sz="1000" dirty="0"/>
              <a:t>ARTÍCULO 1 RESOLUCIÓN CREG 131 DE 1998</a:t>
            </a:r>
          </a:p>
          <a:p>
            <a:pPr algn="just"/>
            <a:r>
              <a:rPr lang="es-CO" sz="1000" dirty="0"/>
              <a:t>“Usuario No Regulado Para todos los efectos regulatorios, es una persona natural o jurídica con una demanda máxima superior a un valor en MW o a un consumo mensual mínimo de energía en </a:t>
            </a:r>
            <a:r>
              <a:rPr lang="es-CO" sz="1000" dirty="0" err="1"/>
              <a:t>MWh</a:t>
            </a:r>
            <a:r>
              <a:rPr lang="es-CO" sz="1000" dirty="0"/>
              <a:t>, definidos por la Comisión, por instalación legalizada, a partir de la cual no utiliza redes públicas de transporte de energía eléctrica y la utiliza en un mismo predio o en predios contiguos. Sus compras de electricidad se realizan a precios acordados libremente entre el comprador y el vendedor.”</a:t>
            </a:r>
          </a:p>
          <a:p>
            <a:pPr algn="just"/>
            <a:r>
              <a:rPr lang="es-CO" sz="1000" b="1" dirty="0">
                <a:solidFill>
                  <a:schemeClr val="accent6"/>
                </a:solidFill>
              </a:rPr>
              <a:t>Para la selección del representante del grupo de la demanda no regulada, el ASIC entregará al CNO la lista de los usuarios que se clasifican en el grupo de demanda no regulada, a partir de  la información de las fronteras de comercialización de Usuarios No Regulados con su demanda real para los meses facturados hasta el 15 de octubre de cada año, teniendo en cuenta que el proceso de elección se hace en el mes de diciembre.</a:t>
            </a:r>
          </a:p>
          <a:p>
            <a:pPr algn="just"/>
            <a:endParaRPr lang="es-CO" sz="1000" b="1" dirty="0">
              <a:solidFill>
                <a:schemeClr val="accent6"/>
              </a:solidFill>
            </a:endParaRPr>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pPr algn="just"/>
            <a:endParaRPr lang="es-CO" sz="1000" dirty="0"/>
          </a:p>
          <a:p>
            <a:endParaRPr lang="es-CO" sz="1000" dirty="0"/>
          </a:p>
          <a:p>
            <a:endParaRPr lang="es-CO" sz="1000" dirty="0"/>
          </a:p>
          <a:p>
            <a:endParaRPr lang="es-CO" dirty="0"/>
          </a:p>
        </p:txBody>
      </p:sp>
    </p:spTree>
    <p:extLst>
      <p:ext uri="{BB962C8B-B14F-4D97-AF65-F5344CB8AC3E}">
        <p14:creationId xmlns:p14="http://schemas.microsoft.com/office/powerpoint/2010/main" val="1541089565"/>
      </p:ext>
    </p:extLst>
  </p:cSld>
  <p:clrMapOvr>
    <a:masterClrMapping/>
  </p:clrMapOvr>
</p:sld>
</file>

<file path=ppt/theme/theme1.xml><?xml version="1.0" encoding="utf-8"?>
<a:theme xmlns:a="http://schemas.openxmlformats.org/drawingml/2006/main" name="CNO Turques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NO - Plantilla - PPT" id="{094247E8-8050-A341-95C3-E3F808184BB9}" vid="{8DBCD6C1-F311-B24F-BE00-DBFDB707BD25}"/>
    </a:ext>
  </a:extLst>
</a:theme>
</file>

<file path=ppt/theme/theme2.xml><?xml version="1.0" encoding="utf-8"?>
<a:theme xmlns:a="http://schemas.openxmlformats.org/drawingml/2006/main" name="CNO Ver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NO - Plantilla - PPT" id="{094247E8-8050-A341-95C3-E3F808184BB9}" vid="{F3A0C00A-A0C9-C141-B093-80CD6364D00E}"/>
    </a:ext>
  </a:extLst>
</a:theme>
</file>

<file path=ppt/theme/theme3.xml><?xml version="1.0" encoding="utf-8"?>
<a:theme xmlns:a="http://schemas.openxmlformats.org/drawingml/2006/main" name="CNO Naranj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NO - Plantilla - PPT" id="{094247E8-8050-A341-95C3-E3F808184BB9}" vid="{0EEFF493-C5D5-3A43-8BF0-67C4B62AB3DE}"/>
    </a:ext>
  </a:extLst>
</a:theme>
</file>

<file path=ppt/theme/theme4.xml><?xml version="1.0" encoding="utf-8"?>
<a:theme xmlns:a="http://schemas.openxmlformats.org/drawingml/2006/main" name="Recursos extr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NO - Plantilla - PPT" id="{094247E8-8050-A341-95C3-E3F808184BB9}" vid="{F8B15F0F-3012-0642-A27B-C53EBED1B9B0}"/>
    </a:ext>
  </a:ext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CNO Turquesa</Template>
  <TotalTime>52688</TotalTime>
  <Words>4031</Words>
  <Application>Microsoft Office PowerPoint</Application>
  <PresentationFormat>Presentación en pantalla (16:9)</PresentationFormat>
  <Paragraphs>387</Paragraphs>
  <Slides>19</Slides>
  <Notes>0</Notes>
  <HiddenSlides>0</HiddenSlides>
  <MMClips>0</MMClips>
  <ScaleCrop>false</ScaleCrop>
  <HeadingPairs>
    <vt:vector size="6" baseType="variant">
      <vt:variant>
        <vt:lpstr>Fuentes usadas</vt:lpstr>
      </vt:variant>
      <vt:variant>
        <vt:i4>3</vt:i4>
      </vt:variant>
      <vt:variant>
        <vt:lpstr>Tema</vt:lpstr>
      </vt:variant>
      <vt:variant>
        <vt:i4>4</vt:i4>
      </vt:variant>
      <vt:variant>
        <vt:lpstr>Títulos de diapositiva</vt:lpstr>
      </vt:variant>
      <vt:variant>
        <vt:i4>19</vt:i4>
      </vt:variant>
    </vt:vector>
  </HeadingPairs>
  <TitlesOfParts>
    <vt:vector size="26" baseType="lpstr">
      <vt:lpstr>Arial</vt:lpstr>
      <vt:lpstr>Montserrat Medium</vt:lpstr>
      <vt:lpstr>Montserrat</vt:lpstr>
      <vt:lpstr>CNO Turquesa</vt:lpstr>
      <vt:lpstr>CNO Verde</vt:lpstr>
      <vt:lpstr>CNO Naranja</vt:lpstr>
      <vt:lpstr>Recursos extra</vt:lpstr>
      <vt:lpstr>Presentación actualización del Reglamento Interno CNO (Ley 2099 de 2021)</vt:lpstr>
      <vt:lpstr>Presentación de PowerPoint</vt:lpstr>
      <vt:lpstr>Aprobación modificaciones reglamento interno de acuerdo a la Ley 2099 y actualización organigrama. (Recomendación Comité Legal)</vt:lpstr>
      <vt:lpstr>Aprobación modificaciones reglamento interno de acuerdo a la Ley 2099 y actualización organigrama (Recomendación Comité Legal)</vt:lpstr>
      <vt:lpstr>Aprobación modificaciones reglamento interno de acuerdo a la Ley 2099 y actualización organigrama (Recomendación Comité Legal)</vt:lpstr>
      <vt:lpstr>Aprobación modificaciones reglamento interno de acuerdo a la Ley 2099 y actualización organigrama (Recomendación Comité Legal)</vt:lpstr>
      <vt:lpstr>Aprobación modificaciones reglamento interno de acuerdo a la Ley 2099 y actualización organigrama (Recomendación Comité Legal)</vt:lpstr>
      <vt:lpstr>Aprobación modificaciones reglamento interno de acuerdo a la Ley 2099 y actualización organigrama (Recomendación Comité Legal)</vt:lpstr>
      <vt:lpstr>Aprobación modificaciones reglamento interno de acuerdo a la Ley 2099 y actualización organigrama (Recomendación Comité Legal)</vt:lpstr>
      <vt:lpstr>Aprobación modificaciones reglamento interno de acuerdo a la Ley 2099 y actualización organigrama (Recomendación Comité Legal)</vt:lpstr>
      <vt:lpstr>Aprobación modificaciones reglamento interno de acuerdo a la Ley 2099 y actualización organigrama (Recomendación Comité Legal)</vt:lpstr>
      <vt:lpstr>Aprobación modificaciones reglamento interno de acuerdo a la Ley 2099 y actualización organigrama (Reunión CNO 646)</vt:lpstr>
      <vt:lpstr>Aprobación modificaciones reglamento interno de acuerdo a la Ley 2099 y actualización organigrama (Reunión CNO 646)</vt:lpstr>
      <vt:lpstr>Aprobación modificaciones reglamento interno de acuerdo a la Ley 2099 y actualización organigrama (Reunión CNO 646)</vt:lpstr>
      <vt:lpstr>Solicitud de revisión y aprobación modificaciones reglamento interno de acuerdo a la Ley 2099</vt:lpstr>
      <vt:lpstr>Solicitud de revisión y aprobación modificaciones reglamento interno de acuerdo a la Ley 2099</vt:lpstr>
      <vt:lpstr>Solicitud de revisión y aprobación modificaciones reglamento interno de acuerdo a la Ley 2099</vt:lpstr>
      <vt:lpstr>2 Cronograma proceso de selección</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Nueva integración CNO XXX de julio de 2021</dc:title>
  <dc:creator>Adriana Perez</dc:creator>
  <cp:lastModifiedBy>Alberto olarte</cp:lastModifiedBy>
  <cp:revision>184</cp:revision>
  <dcterms:created xsi:type="dcterms:W3CDTF">2021-07-02T16:58:17Z</dcterms:created>
  <dcterms:modified xsi:type="dcterms:W3CDTF">2021-11-29T02:37:15Z</dcterms:modified>
</cp:coreProperties>
</file>