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2" r:id="rId2"/>
    <p:sldMasterId id="2147483703" r:id="rId3"/>
    <p:sldMasterId id="2147483750" r:id="rId4"/>
  </p:sldMasterIdLst>
  <p:notesMasterIdLst>
    <p:notesMasterId r:id="rId15"/>
  </p:notesMasterIdLst>
  <p:handoutMasterIdLst>
    <p:handoutMasterId r:id="rId16"/>
  </p:handoutMasterIdLst>
  <p:sldIdLst>
    <p:sldId id="271" r:id="rId5"/>
    <p:sldId id="256" r:id="rId6"/>
    <p:sldId id="270" r:id="rId7"/>
    <p:sldId id="272" r:id="rId8"/>
    <p:sldId id="288" r:id="rId9"/>
    <p:sldId id="263" r:id="rId10"/>
    <p:sldId id="294" r:id="rId11"/>
    <p:sldId id="302" r:id="rId12"/>
    <p:sldId id="303" r:id="rId13"/>
    <p:sldId id="287" r:id="rId14"/>
  </p:sldIdLst>
  <p:sldSz cx="9144000" cy="5143500" type="screen16x9"/>
  <p:notesSz cx="6858000" cy="9144000"/>
  <p:embeddedFontLst>
    <p:embeddedFont>
      <p:font typeface="Montserrat" panose="00000500000000000000" pitchFamily="2" charset="0"/>
      <p:regular r:id="rId17"/>
      <p:bold r:id="rId18"/>
      <p:italic r:id="rId19"/>
      <p:boldItalic r:id="rId20"/>
    </p:embeddedFont>
    <p:embeddedFont>
      <p:font typeface="Montserrat Medium" panose="00000600000000000000" pitchFamily="2" charset="0"/>
      <p:regular r:id="rId21"/>
      <p:italic r:id="rId22"/>
    </p:embeddedFont>
    <p:embeddedFont>
      <p:font typeface="Montserrat SemiBold" panose="00000700000000000000" pitchFamily="2"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NwCjQo9vD23ktInygd651gS1F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73"/>
    <a:srgbClr val="00A666"/>
    <a:srgbClr val="0887A2"/>
    <a:srgbClr val="E23200"/>
    <a:srgbClr val="64BCD4"/>
    <a:srgbClr val="96C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63" autoAdjust="0"/>
    <p:restoredTop sz="94660"/>
  </p:normalViewPr>
  <p:slideViewPr>
    <p:cSldViewPr snapToGrid="0">
      <p:cViewPr varScale="1">
        <p:scale>
          <a:sx n="88" d="100"/>
          <a:sy n="88" d="100"/>
        </p:scale>
        <p:origin x="436"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78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D66872-C6D3-4791-88D7-AD35B94AD44D}" type="datetimeFigureOut">
              <a:rPr lang="es-ES" smtClean="0"/>
              <a:t>13/01/2022</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1915C4-04A0-4DBB-AD22-E98B963EF824}" type="slidenum">
              <a:rPr lang="es-ES" smtClean="0"/>
              <a:t>‹Nº›</a:t>
            </a:fld>
            <a:endParaRPr lang="es-ES"/>
          </a:p>
        </p:txBody>
      </p:sp>
    </p:spTree>
    <p:extLst>
      <p:ext uri="{BB962C8B-B14F-4D97-AF65-F5344CB8AC3E}">
        <p14:creationId xmlns:p14="http://schemas.microsoft.com/office/powerpoint/2010/main" val="376054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41067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8781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10" y="477"/>
            <a:ext cx="8926435" cy="5040630"/>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ES" dirty="0"/>
          </a:p>
        </p:txBody>
      </p:sp>
      <p:sp>
        <p:nvSpPr>
          <p:cNvPr id="7" name="Marcador de fecha 3"/>
          <p:cNvSpPr>
            <a:spLocks noGrp="1"/>
          </p:cNvSpPr>
          <p:nvPr>
            <p:ph type="dt" sz="half" idx="2"/>
          </p:nvPr>
        </p:nvSpPr>
        <p:spPr>
          <a:xfrm>
            <a:off x="4626909" y="4671536"/>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9" name="Marcador de número de diapositiva 5"/>
          <p:cNvSpPr>
            <a:spLocks noGrp="1"/>
          </p:cNvSpPr>
          <p:nvPr>
            <p:ph type="sldNum" sz="quarter" idx="4"/>
          </p:nvPr>
        </p:nvSpPr>
        <p:spPr>
          <a:xfrm>
            <a:off x="6816538" y="4671536"/>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8809279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MX"/>
              <a:t>Haz clic para modificar el estilo de título del patrón</a:t>
            </a:r>
            <a:endParaRPr lang="es-ES" dirty="0"/>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29;p9"/>
          <p:cNvPicPr preferRelativeResize="0"/>
          <p:nvPr userDrawn="1"/>
        </p:nvPicPr>
        <p:blipFill>
          <a:blip r:embed="rId3">
            <a:alphaModFix/>
          </a:blip>
          <a:stretch>
            <a:fillRect/>
          </a:stretch>
        </p:blipFill>
        <p:spPr>
          <a:xfrm>
            <a:off x="8570923" y="139706"/>
            <a:ext cx="301947" cy="322412"/>
          </a:xfrm>
          <a:prstGeom prst="rect">
            <a:avLst/>
          </a:prstGeom>
          <a:noFill/>
          <a:ln>
            <a:noFill/>
          </a:ln>
        </p:spPr>
      </p:pic>
    </p:spTree>
    <p:extLst>
      <p:ext uri="{BB962C8B-B14F-4D97-AF65-F5344CB8AC3E}">
        <p14:creationId xmlns:p14="http://schemas.microsoft.com/office/powerpoint/2010/main" val="5045019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MX"/>
              <a:t>Haz clic para modificar el estilo de título del patrón</a:t>
            </a:r>
            <a:endParaRPr lang="es-ES" dirty="0"/>
          </a:p>
        </p:txBody>
      </p:sp>
      <p:sp>
        <p:nvSpPr>
          <p:cNvPr id="3" name="Marcador de contenido 2"/>
          <p:cNvSpPr>
            <a:spLocks noGrp="1"/>
          </p:cNvSpPr>
          <p:nvPr>
            <p:ph sz="half" idx="1"/>
          </p:nvPr>
        </p:nvSpPr>
        <p:spPr>
          <a:xfrm>
            <a:off x="320040" y="1889759"/>
            <a:ext cx="4194810" cy="256770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r>
              <a:rPr lang="es-MX"/>
              <a:t>Haga clic para modificar los estilos de texto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5" name="Google Shape;129;p9"/>
          <p:cNvPicPr preferRelativeResize="0"/>
          <p:nvPr userDrawn="1"/>
        </p:nvPicPr>
        <p:blipFill>
          <a:blip r:embed="rId2">
            <a:alphaModFix/>
          </a:blip>
          <a:stretch>
            <a:fillRect/>
          </a:stretch>
        </p:blipFill>
        <p:spPr>
          <a:xfrm>
            <a:off x="320040" y="4742979"/>
            <a:ext cx="301947" cy="322412"/>
          </a:xfrm>
          <a:prstGeom prst="rect">
            <a:avLst/>
          </a:prstGeom>
          <a:noFill/>
          <a:ln>
            <a:noFill/>
          </a:ln>
        </p:spPr>
      </p:pic>
    </p:spTree>
    <p:extLst>
      <p:ext uri="{BB962C8B-B14F-4D97-AF65-F5344CB8AC3E}">
        <p14:creationId xmlns:p14="http://schemas.microsoft.com/office/powerpoint/2010/main" val="14964217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MX"/>
              <a:t>Haz clic para modificar el estilo de título del patrón</a:t>
            </a:r>
            <a:endParaRPr lang="es-ES" dirty="0"/>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887A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9"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0" name="Imagen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3">
            <a:alphaModFix/>
          </a:blip>
          <a:stretch>
            <a:fillRect/>
          </a:stretch>
        </p:blipFill>
        <p:spPr>
          <a:xfrm>
            <a:off x="2650864" y="4660518"/>
            <a:ext cx="301947" cy="322412"/>
          </a:xfrm>
          <a:prstGeom prst="rect">
            <a:avLst/>
          </a:prstGeom>
          <a:noFill/>
          <a:ln>
            <a:noFill/>
          </a:ln>
        </p:spPr>
      </p:pic>
    </p:spTree>
    <p:extLst>
      <p:ext uri="{BB962C8B-B14F-4D97-AF65-F5344CB8AC3E}">
        <p14:creationId xmlns:p14="http://schemas.microsoft.com/office/powerpoint/2010/main" val="10678717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00A666"/>
                </a:solidFill>
                <a:latin typeface="Montserrat Medium" panose="00000600000000000000" pitchFamily="2" charset="0"/>
              </a:defRPr>
            </a:lvl1pPr>
          </a:lstStyle>
          <a:p>
            <a:r>
              <a:rPr lang="es-MX"/>
              <a:t>Haz clic para modificar el estilo de título del patrón</a:t>
            </a:r>
            <a:endParaRPr lang="es-ES" dirty="0"/>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00A666"/>
                </a:solidFill>
              </a:defRPr>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575072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00A666"/>
                </a:solidFill>
              </a:defRPr>
            </a:lvl1pPr>
          </a:lstStyle>
          <a:p>
            <a:r>
              <a:rPr lang="es-MX"/>
              <a:t>Haz clic para modificar el estilo de título del patrón</a:t>
            </a:r>
            <a:endParaRPr lang="es-ES" dirty="0"/>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16"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7"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8"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9" name="Imagen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426271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MX"/>
              <a:t>Haz clic para modificar el estilo de título del patrón</a:t>
            </a:r>
            <a:endParaRPr lang="es-ES"/>
          </a:p>
        </p:txBody>
      </p:sp>
      <p:sp>
        <p:nvSpPr>
          <p:cNvPr id="20"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21"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2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3" name="Imagen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38067843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4" y="0"/>
            <a:ext cx="9051551"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MX"/>
              <a:t>Haz clic para modificar el estilo de título del patrón</a:t>
            </a:r>
            <a:endParaRPr lang="es-ES" dirty="0"/>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13/01/2022</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89032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00A666"/>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00A666"/>
                </a:solidFill>
              </a:rPr>
              <a:t>HAGA CLIC PARA MODIFICAR EL ESTILO DE TÍTULO DEL PATRÓN</a:t>
            </a:r>
          </a:p>
        </p:txBody>
      </p:sp>
      <p:pic>
        <p:nvPicPr>
          <p:cNvPr id="30" name="Google Shape;128;p9"/>
          <p:cNvPicPr preferRelativeResize="0"/>
          <p:nvPr userDrawn="1"/>
        </p:nvPicPr>
        <p:blipFill>
          <a:blip r:embed="rId2">
            <a:alphaModFix/>
          </a:blip>
          <a:stretch>
            <a:fillRect/>
          </a:stretch>
        </p:blipFill>
        <p:spPr>
          <a:xfrm>
            <a:off x="559350" y="564600"/>
            <a:ext cx="2655526" cy="3984251"/>
          </a:xfrm>
          <a:prstGeom prst="rect">
            <a:avLst/>
          </a:prstGeom>
          <a:noFill/>
          <a:ln>
            <a:noFill/>
          </a:ln>
        </p:spPr>
      </p:pic>
      <p:pic>
        <p:nvPicPr>
          <p:cNvPr id="31" name="Google Shape;129;p9"/>
          <p:cNvPicPr preferRelativeResize="0"/>
          <p:nvPr userDrawn="1"/>
        </p:nvPicPr>
        <p:blipFill>
          <a:blip r:embed="rId3">
            <a:alphaModFix/>
          </a:blip>
          <a:stretch>
            <a:fillRect/>
          </a:stretch>
        </p:blipFill>
        <p:spPr>
          <a:xfrm>
            <a:off x="2530900" y="859300"/>
            <a:ext cx="399100" cy="426150"/>
          </a:xfrm>
          <a:prstGeom prst="rect">
            <a:avLst/>
          </a:prstGeom>
          <a:noFill/>
          <a:ln>
            <a:noFill/>
          </a:ln>
        </p:spPr>
      </p:pic>
      <p:pic>
        <p:nvPicPr>
          <p:cNvPr id="32" name="Google Shape;130;p9"/>
          <p:cNvPicPr preferRelativeResize="0"/>
          <p:nvPr userDrawn="1"/>
        </p:nvPicPr>
        <p:blipFill>
          <a:blip r:embed="rId4">
            <a:alphaModFix/>
          </a:blip>
          <a:stretch>
            <a:fillRect/>
          </a:stretch>
        </p:blipFill>
        <p:spPr>
          <a:xfrm>
            <a:off x="185700" y="2887140"/>
            <a:ext cx="1692598" cy="891936"/>
          </a:xfrm>
          <a:prstGeom prst="rect">
            <a:avLst/>
          </a:prstGeom>
          <a:noFill/>
          <a:ln>
            <a:noFill/>
          </a:ln>
        </p:spPr>
      </p:pic>
      <p:sp>
        <p:nvSpPr>
          <p:cNvPr id="33" name="Google Shape;131;p9"/>
          <p:cNvSpPr/>
          <p:nvPr userDrawn="1"/>
        </p:nvSpPr>
        <p:spPr>
          <a:xfrm>
            <a:off x="3214875" y="4548850"/>
            <a:ext cx="120900" cy="1191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4511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Haz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5"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6"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8881134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MX"/>
              <a:t>Haz clic para modificar el estilo de título del patrón</a:t>
            </a:r>
            <a:endParaRPr lang="es-ES"/>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3688079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2840412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13/01/2022</a:t>
            </a:fld>
            <a:endParaRPr lang="es-ES"/>
          </a:p>
        </p:txBody>
      </p:sp>
    </p:spTree>
    <p:extLst>
      <p:ext uri="{BB962C8B-B14F-4D97-AF65-F5344CB8AC3E}">
        <p14:creationId xmlns:p14="http://schemas.microsoft.com/office/powerpoint/2010/main" val="223629512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933252" y="2338667"/>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Tree>
    <p:extLst>
      <p:ext uri="{BB962C8B-B14F-4D97-AF65-F5344CB8AC3E}">
        <p14:creationId xmlns:p14="http://schemas.microsoft.com/office/powerpoint/2010/main" val="138191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88288"/>
            <a:ext cx="8885445" cy="4931454"/>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7" name="Marcador de fecha 3"/>
          <p:cNvSpPr>
            <a:spLocks noGrp="1"/>
          </p:cNvSpPr>
          <p:nvPr>
            <p:ph type="dt" sz="half" idx="2"/>
          </p:nvPr>
        </p:nvSpPr>
        <p:spPr>
          <a:xfrm>
            <a:off x="4626909" y="472273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9" name="Marcador de número de diapositiva 5"/>
          <p:cNvSpPr>
            <a:spLocks noGrp="1"/>
          </p:cNvSpPr>
          <p:nvPr>
            <p:ph type="sldNum" sz="quarter" idx="4"/>
          </p:nvPr>
        </p:nvSpPr>
        <p:spPr>
          <a:xfrm>
            <a:off x="6816538" y="472273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6055579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4369599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7"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Tree>
    <p:extLst>
      <p:ext uri="{BB962C8B-B14F-4D97-AF65-F5344CB8AC3E}">
        <p14:creationId xmlns:p14="http://schemas.microsoft.com/office/powerpoint/2010/main" val="4681136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45851" y="444891"/>
            <a:ext cx="7930655"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512280" y="628892"/>
            <a:ext cx="265175" cy="237075"/>
          </a:xfrm>
          <a:prstGeom prst="rect">
            <a:avLst/>
          </a:prstGeom>
          <a:noFill/>
          <a:ln>
            <a:noFill/>
          </a:ln>
        </p:spPr>
      </p:pic>
      <p:sp>
        <p:nvSpPr>
          <p:cNvPr id="18" name="Marcador de contenido 2"/>
          <p:cNvSpPr>
            <a:spLocks noGrp="1"/>
          </p:cNvSpPr>
          <p:nvPr>
            <p:ph sz="half" idx="13" hasCustomPrompt="1"/>
          </p:nvPr>
        </p:nvSpPr>
        <p:spPr>
          <a:xfrm>
            <a:off x="418554" y="3524537"/>
            <a:ext cx="824617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18554" y="1143344"/>
            <a:ext cx="824617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18554" y="2150983"/>
            <a:ext cx="824617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18554" y="3067440"/>
            <a:ext cx="824617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4109562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69"/>
            <a:ext cx="1076325" cy="4048125"/>
          </a:xfrm>
          <a:prstGeom prst="rect">
            <a:avLst/>
          </a:prstGeom>
        </p:spPr>
      </p:pic>
    </p:spTree>
    <p:extLst>
      <p:ext uri="{BB962C8B-B14F-4D97-AF65-F5344CB8AC3E}">
        <p14:creationId xmlns:p14="http://schemas.microsoft.com/office/powerpoint/2010/main" val="172779185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2" y="503544"/>
            <a:ext cx="1076325" cy="4048125"/>
          </a:xfrm>
          <a:prstGeom prst="rect">
            <a:avLst/>
          </a:prstGeom>
        </p:spPr>
      </p:pic>
    </p:spTree>
    <p:extLst>
      <p:ext uri="{BB962C8B-B14F-4D97-AF65-F5344CB8AC3E}">
        <p14:creationId xmlns:p14="http://schemas.microsoft.com/office/powerpoint/2010/main" val="321685665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sin marcador 2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39207" y="444891"/>
            <a:ext cx="7037299"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51327" y="3524537"/>
            <a:ext cx="7113400"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51327" y="1143344"/>
            <a:ext cx="711340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51327" y="2150983"/>
            <a:ext cx="711340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51327" y="3067440"/>
            <a:ext cx="711340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187;p13"/>
          <p:cNvPicPr preferRelativeResize="0"/>
          <p:nvPr userDrawn="1"/>
        </p:nvPicPr>
        <p:blipFill rotWithShape="1">
          <a:blip r:embed="rId2">
            <a:alphaModFix/>
          </a:blip>
          <a:srcRect l="20276"/>
          <a:stretch/>
        </p:blipFill>
        <p:spPr>
          <a:xfrm>
            <a:off x="0" y="480150"/>
            <a:ext cx="1422691" cy="3779384"/>
          </a:xfrm>
          <a:prstGeom prst="rect">
            <a:avLst/>
          </a:prstGeom>
          <a:noFill/>
          <a:ln>
            <a:noFill/>
          </a:ln>
        </p:spPr>
      </p:pic>
    </p:spTree>
    <p:extLst>
      <p:ext uri="{BB962C8B-B14F-4D97-AF65-F5344CB8AC3E}">
        <p14:creationId xmlns:p14="http://schemas.microsoft.com/office/powerpoint/2010/main" val="370675606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2088451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MX"/>
              <a:t>Haz clic para modificar el estilo de título del patrón</a:t>
            </a:r>
            <a:endParaRPr lang="es-ES" dirty="0"/>
          </a:p>
        </p:txBody>
      </p:sp>
      <p:sp>
        <p:nvSpPr>
          <p:cNvPr id="3" name="Marcador de contenido 2"/>
          <p:cNvSpPr>
            <a:spLocks noGrp="1"/>
          </p:cNvSpPr>
          <p:nvPr>
            <p:ph idx="1"/>
          </p:nvPr>
        </p:nvSpPr>
        <p:spPr>
          <a:xfrm>
            <a:off x="339090" y="1503759"/>
            <a:ext cx="8534848"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736976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6" name="Google Shape;172;p12"/>
          <p:cNvPicPr preferRelativeResize="0"/>
          <p:nvPr userDrawn="1"/>
        </p:nvPicPr>
        <p:blipFill>
          <a:blip r:embed="rId3">
            <a:alphaModFix/>
          </a:blip>
          <a:stretch>
            <a:fillRect/>
          </a:stretch>
        </p:blipFill>
        <p:spPr>
          <a:xfrm>
            <a:off x="1926010" y="4829067"/>
            <a:ext cx="199461" cy="212040"/>
          </a:xfrm>
          <a:prstGeom prst="rect">
            <a:avLst/>
          </a:prstGeom>
          <a:noFill/>
          <a:ln>
            <a:noFill/>
          </a:ln>
        </p:spPr>
      </p:pic>
    </p:spTree>
    <p:extLst>
      <p:ext uri="{BB962C8B-B14F-4D97-AF65-F5344CB8AC3E}">
        <p14:creationId xmlns:p14="http://schemas.microsoft.com/office/powerpoint/2010/main" val="42581548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90551928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72;p12"/>
          <p:cNvPicPr preferRelativeResize="0"/>
          <p:nvPr userDrawn="1"/>
        </p:nvPicPr>
        <p:blipFill>
          <a:blip r:embed="rId2">
            <a:alphaModFix/>
          </a:blip>
          <a:stretch>
            <a:fillRect/>
          </a:stretch>
        </p:blipFill>
        <p:spPr>
          <a:xfrm>
            <a:off x="120579" y="4798165"/>
            <a:ext cx="199461" cy="212040"/>
          </a:xfrm>
          <a:prstGeom prst="rect">
            <a:avLst/>
          </a:prstGeom>
          <a:noFill/>
          <a:ln>
            <a:noFill/>
          </a:ln>
        </p:spPr>
      </p:pic>
    </p:spTree>
    <p:extLst>
      <p:ext uri="{BB962C8B-B14F-4D97-AF65-F5344CB8AC3E}">
        <p14:creationId xmlns:p14="http://schemas.microsoft.com/office/powerpoint/2010/main" val="66909299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96C11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6377324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96C11E"/>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96C11E"/>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8"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228833075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96C11E"/>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5" name="Marcador de número de diapositiva 5"/>
          <p:cNvSpPr txBox="1">
            <a:spLocks/>
          </p:cNvSpPr>
          <p:nvPr userDrawn="1"/>
        </p:nvSpPr>
        <p:spPr>
          <a:xfrm>
            <a:off x="6816538" y="4767263"/>
            <a:ext cx="20574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1" i="0" u="none" strike="noStrike" cap="none">
                <a:solidFill>
                  <a:schemeClr val="tx1">
                    <a:lumMod val="65000"/>
                    <a:lumOff val="35000"/>
                  </a:schemeClr>
                </a:solidFill>
                <a:latin typeface="Montserrat"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3701340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n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301098211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4" y="0"/>
            <a:ext cx="916192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13/01/2022</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4771852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96C11E"/>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96C11E"/>
                </a:solidFill>
              </a:rPr>
              <a:t>HAGA CLIC PARA MODIFICAR EL ESTILO DE TÍTULO DEL PATRÓN</a:t>
            </a:r>
          </a:p>
        </p:txBody>
      </p:sp>
      <p:pic>
        <p:nvPicPr>
          <p:cNvPr id="22" name="Google Shape;170;p12"/>
          <p:cNvPicPr preferRelativeResize="0"/>
          <p:nvPr userDrawn="1"/>
        </p:nvPicPr>
        <p:blipFill>
          <a:blip r:embed="rId2">
            <a:alphaModFix/>
          </a:blip>
          <a:stretch>
            <a:fillRect/>
          </a:stretch>
        </p:blipFill>
        <p:spPr>
          <a:xfrm>
            <a:off x="568429" y="582040"/>
            <a:ext cx="2656798" cy="3985198"/>
          </a:xfrm>
          <a:prstGeom prst="rect">
            <a:avLst/>
          </a:prstGeom>
          <a:noFill/>
          <a:ln>
            <a:noFill/>
          </a:ln>
        </p:spPr>
      </p:pic>
      <p:pic>
        <p:nvPicPr>
          <p:cNvPr id="23" name="Google Shape;171;p12"/>
          <p:cNvPicPr preferRelativeResize="0"/>
          <p:nvPr userDrawn="1"/>
        </p:nvPicPr>
        <p:blipFill>
          <a:blip r:embed="rId3">
            <a:alphaModFix/>
          </a:blip>
          <a:stretch>
            <a:fillRect/>
          </a:stretch>
        </p:blipFill>
        <p:spPr>
          <a:xfrm>
            <a:off x="197629" y="2904040"/>
            <a:ext cx="1692001" cy="892800"/>
          </a:xfrm>
          <a:prstGeom prst="rect">
            <a:avLst/>
          </a:prstGeom>
          <a:noFill/>
          <a:ln>
            <a:noFill/>
          </a:ln>
        </p:spPr>
      </p:pic>
      <p:pic>
        <p:nvPicPr>
          <p:cNvPr id="24" name="Google Shape;172;p12"/>
          <p:cNvPicPr preferRelativeResize="0"/>
          <p:nvPr userDrawn="1"/>
        </p:nvPicPr>
        <p:blipFill>
          <a:blip r:embed="rId4">
            <a:alphaModFix/>
          </a:blip>
          <a:stretch>
            <a:fillRect/>
          </a:stretch>
        </p:blipFill>
        <p:spPr>
          <a:xfrm>
            <a:off x="2541229" y="877240"/>
            <a:ext cx="399600" cy="424800"/>
          </a:xfrm>
          <a:prstGeom prst="rect">
            <a:avLst/>
          </a:prstGeom>
          <a:noFill/>
          <a:ln>
            <a:noFill/>
          </a:ln>
        </p:spPr>
      </p:pic>
      <p:sp>
        <p:nvSpPr>
          <p:cNvPr id="25" name="Google Shape;173;p12"/>
          <p:cNvSpPr/>
          <p:nvPr userDrawn="1"/>
        </p:nvSpPr>
        <p:spPr>
          <a:xfrm>
            <a:off x="3225304" y="4565690"/>
            <a:ext cx="120900" cy="119100"/>
          </a:xfrm>
          <a:prstGeom prst="rect">
            <a:avLst/>
          </a:pr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6742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9"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1"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336751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541552" y="405201"/>
            <a:ext cx="6549192"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408965" y="552821"/>
            <a:ext cx="265175" cy="237075"/>
          </a:xfrm>
          <a:prstGeom prst="rect">
            <a:avLst/>
          </a:prstGeom>
          <a:noFill/>
          <a:ln>
            <a:noFill/>
          </a:ln>
        </p:spPr>
      </p:pic>
      <p:sp>
        <p:nvSpPr>
          <p:cNvPr id="18" name="Marcador de contenido 2"/>
          <p:cNvSpPr>
            <a:spLocks noGrp="1"/>
          </p:cNvSpPr>
          <p:nvPr>
            <p:ph sz="half" idx="13" hasCustomPrompt="1"/>
          </p:nvPr>
        </p:nvSpPr>
        <p:spPr>
          <a:xfrm>
            <a:off x="408965" y="3484917"/>
            <a:ext cx="8334990"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08965" y="1103724"/>
            <a:ext cx="833499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408965" y="2111363"/>
            <a:ext cx="833499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408965" y="3027820"/>
            <a:ext cx="833499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47748756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2143362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13/01/2022</a:t>
            </a:fld>
            <a:endParaRPr lang="es-ES"/>
          </a:p>
        </p:txBody>
      </p:sp>
    </p:spTree>
    <p:extLst>
      <p:ext uri="{BB962C8B-B14F-4D97-AF65-F5344CB8AC3E}">
        <p14:creationId xmlns:p14="http://schemas.microsoft.com/office/powerpoint/2010/main" val="397399780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3461299" y="3288926"/>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3417893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1937268713"/>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377564" y="444711"/>
            <a:ext cx="7188260"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387366" y="3517241"/>
            <a:ext cx="726475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387366" y="1136048"/>
            <a:ext cx="726475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387366" y="2143687"/>
            <a:ext cx="726475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387366" y="3060144"/>
            <a:ext cx="726475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9320"/>
            <a:ext cx="1076325" cy="4048125"/>
          </a:xfrm>
          <a:prstGeom prst="rect">
            <a:avLst/>
          </a:prstGeom>
        </p:spPr>
      </p:pic>
    </p:spTree>
    <p:extLst>
      <p:ext uri="{BB962C8B-B14F-4D97-AF65-F5344CB8AC3E}">
        <p14:creationId xmlns:p14="http://schemas.microsoft.com/office/powerpoint/2010/main" val="4070591400"/>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0"/>
            <a:ext cx="8904364" cy="5032353"/>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10" name="Marcador de fecha 3"/>
          <p:cNvSpPr>
            <a:spLocks noGrp="1"/>
          </p:cNvSpPr>
          <p:nvPr>
            <p:ph type="dt" sz="half" idx="2"/>
          </p:nvPr>
        </p:nvSpPr>
        <p:spPr>
          <a:xfrm>
            <a:off x="6808694" y="4644866"/>
            <a:ext cx="2057400" cy="273844"/>
          </a:xfrm>
          <a:prstGeom prst="rect">
            <a:avLst/>
          </a:prstGeom>
        </p:spPr>
        <p:txBody>
          <a:bodyPr vert="horz" lIns="91440" tIns="45720" rIns="91440" bIns="45720" rtlCol="0" anchor="ctr"/>
          <a:lstStyle>
            <a:lvl1pPr algn="r">
              <a:defRPr sz="900">
                <a:solidFill>
                  <a:schemeClr val="bg1"/>
                </a:solidFill>
                <a:latin typeface="Montserrat Medium" panose="00000600000000000000" pitchFamily="2" charset="0"/>
              </a:defRPr>
            </a:lvl1pPr>
          </a:lstStyle>
          <a:p>
            <a:fld id="{5F9B8B9C-6A09-4137-8BDB-319979AA6242}" type="datetimeFigureOut">
              <a:rPr lang="es-ES" smtClean="0"/>
              <a:pPr/>
              <a:t>13/01/2022</a:t>
            </a:fld>
            <a:endParaRPr lang="es-ES" dirty="0"/>
          </a:p>
        </p:txBody>
      </p:sp>
    </p:spTree>
    <p:extLst>
      <p:ext uri="{BB962C8B-B14F-4D97-AF65-F5344CB8AC3E}">
        <p14:creationId xmlns:p14="http://schemas.microsoft.com/office/powerpoint/2010/main" val="2285238734"/>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E23200"/>
                </a:solidFill>
              </a:defRPr>
            </a:lvl2pPr>
            <a:lvl3pPr>
              <a:defRPr sz="1100">
                <a:solidFill>
                  <a:srgbClr val="E23200"/>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Tree>
    <p:extLst>
      <p:ext uri="{BB962C8B-B14F-4D97-AF65-F5344CB8AC3E}">
        <p14:creationId xmlns:p14="http://schemas.microsoft.com/office/powerpoint/2010/main" val="3226383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Tree>
    <p:extLst>
      <p:ext uri="{BB962C8B-B14F-4D97-AF65-F5344CB8AC3E}">
        <p14:creationId xmlns:p14="http://schemas.microsoft.com/office/powerpoint/2010/main" val="249378922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83688" y="444711"/>
            <a:ext cx="7882136" cy="605075"/>
          </a:xfrm>
        </p:spPr>
        <p:txBody>
          <a:bodyPr>
            <a:normAutofit/>
          </a:bodyPr>
          <a:lstStyle>
            <a:lvl1pPr>
              <a:defRPr sz="1400" b="1">
                <a:solidFill>
                  <a:srgbClr val="E23200"/>
                </a:solidFill>
              </a:defRPr>
            </a:lvl1pPr>
          </a:lstStyle>
          <a:p>
            <a:r>
              <a:rPr lang="es-ES" dirty="0"/>
              <a:t>Haga clic para modificar el estilo de título del patrón</a:t>
            </a:r>
          </a:p>
        </p:txBody>
      </p:sp>
      <p:pic>
        <p:nvPicPr>
          <p:cNvPr id="17" name="Google Shape;205;p14"/>
          <p:cNvPicPr preferRelativeResize="0"/>
          <p:nvPr userDrawn="1"/>
        </p:nvPicPr>
        <p:blipFill>
          <a:blip r:embed="rId2">
            <a:alphaModFix/>
          </a:blip>
          <a:stretch>
            <a:fillRect/>
          </a:stretch>
        </p:blipFill>
        <p:spPr>
          <a:xfrm>
            <a:off x="550117" y="628712"/>
            <a:ext cx="265175" cy="237075"/>
          </a:xfrm>
          <a:prstGeom prst="rect">
            <a:avLst/>
          </a:prstGeom>
          <a:noFill/>
          <a:ln>
            <a:noFill/>
          </a:ln>
        </p:spPr>
      </p:pic>
      <p:sp>
        <p:nvSpPr>
          <p:cNvPr id="18" name="Marcador de contenido 2"/>
          <p:cNvSpPr>
            <a:spLocks noGrp="1"/>
          </p:cNvSpPr>
          <p:nvPr>
            <p:ph sz="half" idx="13" hasCustomPrompt="1"/>
          </p:nvPr>
        </p:nvSpPr>
        <p:spPr>
          <a:xfrm>
            <a:off x="456392" y="3517241"/>
            <a:ext cx="8195724"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56392" y="1136048"/>
            <a:ext cx="8195724"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56392" y="2143687"/>
            <a:ext cx="8195724"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56392" y="3060144"/>
            <a:ext cx="8195724"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Tree>
    <p:extLst>
      <p:ext uri="{BB962C8B-B14F-4D97-AF65-F5344CB8AC3E}">
        <p14:creationId xmlns:p14="http://schemas.microsoft.com/office/powerpoint/2010/main" val="4294683408"/>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433722" y="444711"/>
            <a:ext cx="7132102"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444121" y="3517241"/>
            <a:ext cx="7207995"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444121" y="1136048"/>
            <a:ext cx="720799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444121" y="2143687"/>
            <a:ext cx="720799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444121" y="3060144"/>
            <a:ext cx="720799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6338"/>
            <a:ext cx="1076325" cy="4048125"/>
          </a:xfrm>
          <a:prstGeom prst="rect">
            <a:avLst/>
          </a:prstGeom>
        </p:spPr>
      </p:pic>
    </p:spTree>
    <p:extLst>
      <p:ext uri="{BB962C8B-B14F-4D97-AF65-F5344CB8AC3E}">
        <p14:creationId xmlns:p14="http://schemas.microsoft.com/office/powerpoint/2010/main" val="70209176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sin marcador">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8"/>
            <a:ext cx="1076325" cy="4048125"/>
          </a:xfrm>
          <a:prstGeom prst="rect">
            <a:avLst/>
          </a:prstGeom>
        </p:spPr>
      </p:pic>
    </p:spTree>
    <p:extLst>
      <p:ext uri="{BB962C8B-B14F-4D97-AF65-F5344CB8AC3E}">
        <p14:creationId xmlns:p14="http://schemas.microsoft.com/office/powerpoint/2010/main" val="399144576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377564" y="444711"/>
            <a:ext cx="7188260"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387366" y="3517241"/>
            <a:ext cx="726475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387366" y="1136048"/>
            <a:ext cx="726475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387366" y="2143687"/>
            <a:ext cx="726475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387366" y="3060144"/>
            <a:ext cx="726475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9320"/>
            <a:ext cx="1076325" cy="4048125"/>
          </a:xfrm>
          <a:prstGeom prst="rect">
            <a:avLst/>
          </a:prstGeom>
        </p:spPr>
      </p:pic>
    </p:spTree>
    <p:extLst>
      <p:ext uri="{BB962C8B-B14F-4D97-AF65-F5344CB8AC3E}">
        <p14:creationId xmlns:p14="http://schemas.microsoft.com/office/powerpoint/2010/main" val="3206690087"/>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ítulo y objetos sin Marcador 3">
    <p:spTree>
      <p:nvGrpSpPr>
        <p:cNvPr id="1" name=""/>
        <p:cNvGrpSpPr/>
        <p:nvPr/>
      </p:nvGrpSpPr>
      <p:grpSpPr>
        <a:xfrm>
          <a:off x="0" y="0"/>
          <a:ext cx="0" cy="0"/>
          <a:chOff x="0" y="0"/>
          <a:chExt cx="0" cy="0"/>
        </a:xfrm>
      </p:grpSpPr>
      <p:sp>
        <p:nvSpPr>
          <p:cNvPr id="2" name="Título 1"/>
          <p:cNvSpPr>
            <a:spLocks noGrp="1"/>
          </p:cNvSpPr>
          <p:nvPr>
            <p:ph type="title"/>
          </p:nvPr>
        </p:nvSpPr>
        <p:spPr>
          <a:xfrm>
            <a:off x="1558518" y="444711"/>
            <a:ext cx="7007305"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570246" y="3517241"/>
            <a:ext cx="708187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70246" y="1136048"/>
            <a:ext cx="708187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70246" y="2143687"/>
            <a:ext cx="708187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70246" y="3060144"/>
            <a:ext cx="708187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9" name="Google Shape;235;p16"/>
          <p:cNvPicPr preferRelativeResize="0"/>
          <p:nvPr userDrawn="1"/>
        </p:nvPicPr>
        <p:blipFill rotWithShape="1">
          <a:blip r:embed="rId2">
            <a:alphaModFix/>
          </a:blip>
          <a:srcRect l="22487"/>
          <a:stretch/>
        </p:blipFill>
        <p:spPr>
          <a:xfrm>
            <a:off x="0" y="444711"/>
            <a:ext cx="1383221" cy="3779384"/>
          </a:xfrm>
          <a:prstGeom prst="rect">
            <a:avLst/>
          </a:prstGeom>
          <a:noFill/>
          <a:ln>
            <a:noFill/>
          </a:ln>
        </p:spPr>
      </p:pic>
    </p:spTree>
    <p:extLst>
      <p:ext uri="{BB962C8B-B14F-4D97-AF65-F5344CB8AC3E}">
        <p14:creationId xmlns:p14="http://schemas.microsoft.com/office/powerpoint/2010/main" val="537065217"/>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Tree>
    <p:extLst>
      <p:ext uri="{BB962C8B-B14F-4D97-AF65-F5344CB8AC3E}">
        <p14:creationId xmlns:p14="http://schemas.microsoft.com/office/powerpoint/2010/main" val="4276752314"/>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E23200"/>
                </a:solidFill>
              </a:defRPr>
            </a:lvl1pPr>
          </a:lstStyle>
          <a:p>
            <a:r>
              <a:rPr lang="es-ES" dirty="0"/>
              <a:t>Haga clic para modificar el estilo de título del patrón</a:t>
            </a: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7"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40930343"/>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7159634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8"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2757595708"/>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E232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94578399"/>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7053394" cy="396240"/>
          </a:xfrm>
        </p:spPr>
        <p:txBody>
          <a:bodyPr anchor="b">
            <a:normAutofit/>
          </a:bodyPr>
          <a:lstStyle>
            <a:lvl1pPr>
              <a:defRPr sz="1800" b="1">
                <a:solidFill>
                  <a:srgbClr val="E51C73"/>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7026103" cy="2503121"/>
          </a:xfrm>
        </p:spPr>
        <p:txBody>
          <a:bodyPr/>
          <a:lstStyle>
            <a:lvl1pPr>
              <a:defRPr sz="1600"/>
            </a:lvl1pPr>
            <a:lvl2pPr>
              <a:defRPr sz="1400"/>
            </a:lvl2pPr>
            <a:lvl3pPr>
              <a:defRPr sz="1200"/>
            </a:lvl3pPr>
            <a:lvl4pPr>
              <a:defRPr sz="1100"/>
            </a:lvl4pPr>
            <a:lvl5pPr>
              <a:defRPr sz="1050" b="1">
                <a:solidFill>
                  <a:srgbClr val="E51C73"/>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7080686"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0"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93901613"/>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E23200"/>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09662846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7" name="Marcador de fecha 3"/>
          <p:cNvSpPr>
            <a:spLocks noGrp="1"/>
          </p:cNvSpPr>
          <p:nvPr>
            <p:ph type="dt" sz="half" idx="20"/>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345884114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7"/>
            <a:ext cx="1076325" cy="4048125"/>
          </a:xfrm>
          <a:prstGeom prst="rect">
            <a:avLst/>
          </a:prstGeom>
        </p:spPr>
      </p:pic>
    </p:spTree>
    <p:extLst>
      <p:ext uri="{BB962C8B-B14F-4D97-AF65-F5344CB8AC3E}">
        <p14:creationId xmlns:p14="http://schemas.microsoft.com/office/powerpoint/2010/main" val="40712878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13/01/2022</a:t>
            </a:fld>
            <a:endParaRPr lang="es-ES" dirty="0"/>
          </a:p>
        </p:txBody>
      </p:sp>
    </p:spTree>
    <p:extLst>
      <p:ext uri="{BB962C8B-B14F-4D97-AF65-F5344CB8AC3E}">
        <p14:creationId xmlns:p14="http://schemas.microsoft.com/office/powerpoint/2010/main" val="232166430"/>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E23200"/>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E23200"/>
                </a:solidFill>
              </a:rPr>
              <a:t>HAGA CLIC PARA MODIFICAR EL ESTILO DE TÍTULO DEL PATRÓN</a:t>
            </a:r>
          </a:p>
        </p:txBody>
      </p:sp>
      <p:pic>
        <p:nvPicPr>
          <p:cNvPr id="13" name="Google Shape;156;p11"/>
          <p:cNvPicPr preferRelativeResize="0"/>
          <p:nvPr userDrawn="1"/>
        </p:nvPicPr>
        <p:blipFill>
          <a:blip r:embed="rId2">
            <a:alphaModFix/>
          </a:blip>
          <a:stretch>
            <a:fillRect/>
          </a:stretch>
        </p:blipFill>
        <p:spPr>
          <a:xfrm>
            <a:off x="558000" y="565200"/>
            <a:ext cx="2656798" cy="3985198"/>
          </a:xfrm>
          <a:prstGeom prst="rect">
            <a:avLst/>
          </a:prstGeom>
          <a:noFill/>
          <a:ln>
            <a:noFill/>
          </a:ln>
        </p:spPr>
      </p:pic>
      <p:pic>
        <p:nvPicPr>
          <p:cNvPr id="15" name="Google Shape;157;p11"/>
          <p:cNvPicPr preferRelativeResize="0"/>
          <p:nvPr userDrawn="1"/>
        </p:nvPicPr>
        <p:blipFill>
          <a:blip r:embed="rId3">
            <a:alphaModFix/>
          </a:blip>
          <a:stretch>
            <a:fillRect/>
          </a:stretch>
        </p:blipFill>
        <p:spPr>
          <a:xfrm>
            <a:off x="187200" y="2887200"/>
            <a:ext cx="1692001" cy="892800"/>
          </a:xfrm>
          <a:prstGeom prst="rect">
            <a:avLst/>
          </a:prstGeom>
          <a:noFill/>
          <a:ln>
            <a:noFill/>
          </a:ln>
        </p:spPr>
      </p:pic>
      <p:pic>
        <p:nvPicPr>
          <p:cNvPr id="16" name="Google Shape;158;p11"/>
          <p:cNvPicPr preferRelativeResize="0"/>
          <p:nvPr userDrawn="1"/>
        </p:nvPicPr>
        <p:blipFill>
          <a:blip r:embed="rId4">
            <a:alphaModFix/>
          </a:blip>
          <a:stretch>
            <a:fillRect/>
          </a:stretch>
        </p:blipFill>
        <p:spPr>
          <a:xfrm>
            <a:off x="2530800" y="860400"/>
            <a:ext cx="399600" cy="424800"/>
          </a:xfrm>
          <a:prstGeom prst="rect">
            <a:avLst/>
          </a:prstGeom>
          <a:noFill/>
          <a:ln>
            <a:noFill/>
          </a:ln>
        </p:spPr>
      </p:pic>
      <p:sp>
        <p:nvSpPr>
          <p:cNvPr id="17" name="Google Shape;159;p11"/>
          <p:cNvSpPr/>
          <p:nvPr userDrawn="1"/>
        </p:nvSpPr>
        <p:spPr>
          <a:xfrm>
            <a:off x="3214875" y="4548850"/>
            <a:ext cx="120900" cy="119100"/>
          </a:xfrm>
          <a:prstGeom prst="rect">
            <a:avLst/>
          </a:prstGeom>
          <a:solidFill>
            <a:srgbClr val="E51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02675"/>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6"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384792276"/>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2330263" cy="4358879"/>
          </a:xfrm>
        </p:spPr>
        <p:txBody>
          <a:bodyPr vert="eaVert"/>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57275232"/>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13/01/2022</a:t>
            </a:fld>
            <a:endParaRPr lang="es-ES"/>
          </a:p>
        </p:txBody>
      </p:sp>
    </p:spTree>
    <p:extLst>
      <p:ext uri="{BB962C8B-B14F-4D97-AF65-F5344CB8AC3E}">
        <p14:creationId xmlns:p14="http://schemas.microsoft.com/office/powerpoint/2010/main" val="1868860378"/>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655347" y="1504950"/>
            <a:ext cx="3271195" cy="1722344"/>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27962103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3278666413"/>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9" y="0"/>
            <a:ext cx="8919544" cy="5029200"/>
          </a:xfrm>
          <a:prstGeom prst="rect">
            <a:avLst/>
          </a:prstGeom>
        </p:spPr>
      </p:pic>
      <p:sp>
        <p:nvSpPr>
          <p:cNvPr id="8"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9"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Tree>
    <p:extLst>
      <p:ext uri="{BB962C8B-B14F-4D97-AF65-F5344CB8AC3E}">
        <p14:creationId xmlns:p14="http://schemas.microsoft.com/office/powerpoint/2010/main" val="4615045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797802" y="274638"/>
            <a:ext cx="6717547" cy="993775"/>
          </a:xfrm>
        </p:spPr>
        <p:txBody>
          <a:bodyPr/>
          <a:lstStyle/>
          <a:p>
            <a:r>
              <a:rPr lang="es-ES"/>
              <a:t>Haga clic para modificar el estilo de título del patrón</a:t>
            </a:r>
          </a:p>
        </p:txBody>
      </p:sp>
      <p:sp>
        <p:nvSpPr>
          <p:cNvPr id="3" name="Marcador de contenido 2"/>
          <p:cNvSpPr>
            <a:spLocks noGrp="1"/>
          </p:cNvSpPr>
          <p:nvPr>
            <p:ph idx="1"/>
          </p:nvPr>
        </p:nvSpPr>
        <p:spPr>
          <a:xfrm>
            <a:off x="1797802" y="1370013"/>
            <a:ext cx="6717547"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1525"/>
            <a:ext cx="1524000" cy="3867150"/>
          </a:xfrm>
          <a:prstGeom prst="rect">
            <a:avLst/>
          </a:prstGeom>
        </p:spPr>
      </p:pic>
    </p:spTree>
    <p:extLst>
      <p:ext uri="{BB962C8B-B14F-4D97-AF65-F5344CB8AC3E}">
        <p14:creationId xmlns:p14="http://schemas.microsoft.com/office/powerpoint/2010/main" val="407234959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normAutofit/>
          </a:bodyPr>
          <a:lstStyle>
            <a:lvl1pPr>
              <a:defRPr sz="3600"/>
            </a:lvl1pPr>
          </a:lstStyle>
          <a:p>
            <a:r>
              <a:rPr lang="es-ES" dirty="0"/>
              <a:t>Haga clic para modificar el estilo de título del patrón</a:t>
            </a:r>
          </a:p>
        </p:txBody>
      </p:sp>
      <p:sp>
        <p:nvSpPr>
          <p:cNvPr id="3" name="Marcador de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3974A03-90E8-4E4C-8DC9-FE3701CFB90E}"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913" y="789486"/>
            <a:ext cx="4638675" cy="2057400"/>
          </a:xfrm>
          <a:prstGeom prst="rect">
            <a:avLst/>
          </a:prstGeom>
        </p:spPr>
      </p:pic>
    </p:spTree>
    <p:extLst>
      <p:ext uri="{BB962C8B-B14F-4D97-AF65-F5344CB8AC3E}">
        <p14:creationId xmlns:p14="http://schemas.microsoft.com/office/powerpoint/2010/main" val="3368793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1472961981"/>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3974A03-90E8-4E4C-8DC9-FE3701CFB90E}"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960803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3974A03-90E8-4E4C-8DC9-FE3701CFB90E}" type="datetimeFigureOut">
              <a:rPr lang="es-ES" smtClean="0"/>
              <a:t>13/01/2022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0893741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3974A03-90E8-4E4C-8DC9-FE3701CFB90E}" type="datetimeFigureOut">
              <a:rPr lang="es-ES" smtClean="0"/>
              <a:t>13/01/2022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8687401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974A03-90E8-4E4C-8DC9-FE3701CFB90E}" type="datetimeFigureOut">
              <a:rPr lang="es-ES" smtClean="0"/>
              <a:t>13/01/2022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313786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3633416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13/01/2022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279573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793307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4638"/>
            <a:ext cx="5762625" cy="43576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13/01/2022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6248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MX"/>
              <a:t>Haz clic para modificar el estilo de título del patrón</a:t>
            </a:r>
            <a:endParaRPr lang="es-ES" dirty="0"/>
          </a:p>
        </p:txBody>
      </p:sp>
      <p:sp>
        <p:nvSpPr>
          <p:cNvPr id="3" name="Marcador de contenido 2"/>
          <p:cNvSpPr>
            <a:spLocks noGrp="1"/>
          </p:cNvSpPr>
          <p:nvPr>
            <p:ph idx="1"/>
          </p:nvPr>
        </p:nvSpPr>
        <p:spPr>
          <a:xfrm>
            <a:off x="331470" y="1080564"/>
            <a:ext cx="4194810"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0914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00A666"/>
                </a:solidFill>
              </a:defRPr>
            </a:lvl1pPr>
          </a:lstStyle>
          <a:p>
            <a:r>
              <a:rPr lang="es-MX"/>
              <a:t>Haz clic para modificar el estilo de título del patrón</a:t>
            </a:r>
            <a:endParaRPr lang="es-ES" dirty="0"/>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20" name="Imagen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4">
            <a:alphaModFix/>
          </a:blip>
          <a:stretch>
            <a:fillRect/>
          </a:stretch>
        </p:blipFill>
        <p:spPr>
          <a:xfrm>
            <a:off x="8655361" y="331354"/>
            <a:ext cx="301947" cy="322412"/>
          </a:xfrm>
          <a:prstGeom prst="rect">
            <a:avLst/>
          </a:prstGeom>
          <a:noFill/>
          <a:ln>
            <a:noFill/>
          </a:ln>
        </p:spPr>
      </p:pic>
    </p:spTree>
    <p:extLst>
      <p:ext uri="{BB962C8B-B14F-4D97-AF65-F5344CB8AC3E}">
        <p14:creationId xmlns:p14="http://schemas.microsoft.com/office/powerpoint/2010/main" val="19813136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theme" Target="../theme/theme3.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4.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599861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41" r:id="rId5"/>
    <p:sldLayoutId id="2147483743" r:id="rId6"/>
    <p:sldLayoutId id="2147483742"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25435789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44" r:id="rId5"/>
    <p:sldLayoutId id="2147483745" r:id="rId6"/>
    <p:sldLayoutId id="214748374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63" r:id="rId22"/>
    <p:sldLayoutId id="2147483764" r:id="rId23"/>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13/01/2022</a:t>
            </a:fld>
            <a:endParaRPr lang="es-ES" dirty="0"/>
          </a:p>
        </p:txBody>
      </p:sp>
    </p:spTree>
    <p:extLst>
      <p:ext uri="{BB962C8B-B14F-4D97-AF65-F5344CB8AC3E}">
        <p14:creationId xmlns:p14="http://schemas.microsoft.com/office/powerpoint/2010/main" val="37920588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47" r:id="rId5"/>
    <p:sldLayoutId id="2147483748" r:id="rId6"/>
    <p:sldLayoutId id="2147483749"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62" r:id="rId22"/>
  </p:sldLayoutIdLst>
  <p:hf sldNum="0" hdr="0" ftr="0" dt="0"/>
  <p:txStyles>
    <p:titleStyle>
      <a:lvl1pPr algn="l" defTabSz="685800" rtl="0" eaLnBrk="1" latinLnBrk="0" hangingPunct="1">
        <a:lnSpc>
          <a:spcPct val="90000"/>
        </a:lnSpc>
        <a:spcBef>
          <a:spcPct val="0"/>
        </a:spcBef>
        <a:buNone/>
        <a:defRPr sz="2000" b="1" kern="1200">
          <a:solidFill>
            <a:srgbClr val="E23200"/>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43974A03-90E8-4E4C-8DC9-FE3701CFB90E}" type="datetimeFigureOut">
              <a:rPr lang="es-ES" smtClean="0"/>
              <a:pPr/>
              <a:t>13/01/2022</a:t>
            </a:fld>
            <a:endParaRPr lang="es-ES"/>
          </a:p>
        </p:txBody>
      </p:sp>
      <p:sp>
        <p:nvSpPr>
          <p:cNvPr id="5" name="Marcador de pie de pá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s-ES"/>
          </a:p>
        </p:txBody>
      </p:sp>
      <p:sp>
        <p:nvSpPr>
          <p:cNvPr id="6" name="Marcador de número de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07BDCC6D-5F3A-40B0-8349-00902C7E8B96}" type="slidenum">
              <a:rPr lang="es-ES" smtClean="0"/>
              <a:pPr/>
              <a:t>‹Nº›</a:t>
            </a:fld>
            <a:endParaRPr lang="es-ES"/>
          </a:p>
        </p:txBody>
      </p:sp>
    </p:spTree>
    <p:extLst>
      <p:ext uri="{BB962C8B-B14F-4D97-AF65-F5344CB8AC3E}">
        <p14:creationId xmlns:p14="http://schemas.microsoft.com/office/powerpoint/2010/main" val="21962876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2000" b="1" kern="1200">
          <a:solidFill>
            <a:schemeClr val="tx1">
              <a:lumMod val="65000"/>
              <a:lumOff val="35000"/>
            </a:schemeClr>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65000"/>
              <a:lumOff val="35000"/>
            </a:schemeClr>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532EE-B2C0-A547-B425-B30FB1984F2F}"/>
              </a:ext>
            </a:extLst>
          </p:cNvPr>
          <p:cNvSpPr>
            <a:spLocks noGrp="1"/>
          </p:cNvSpPr>
          <p:nvPr>
            <p:ph type="title"/>
          </p:nvPr>
        </p:nvSpPr>
        <p:spPr>
          <a:xfrm>
            <a:off x="268941" y="986971"/>
            <a:ext cx="8596594" cy="1016000"/>
          </a:xfrm>
        </p:spPr>
        <p:txBody>
          <a:bodyPr>
            <a:normAutofit fontScale="90000"/>
          </a:bodyPr>
          <a:lstStyle/>
          <a:p>
            <a:r>
              <a:rPr lang="es-CO" dirty="0"/>
              <a:t>NUEVOS MIEMBROS C N O 2022 </a:t>
            </a:r>
          </a:p>
        </p:txBody>
      </p:sp>
      <p:sp>
        <p:nvSpPr>
          <p:cNvPr id="3" name="Marcador de texto 2">
            <a:extLst>
              <a:ext uri="{FF2B5EF4-FFF2-40B4-BE49-F238E27FC236}">
                <a16:creationId xmlns:a16="http://schemas.microsoft.com/office/drawing/2014/main" id="{19D6C449-18D5-294D-B6BB-7EF5798E77FF}"/>
              </a:ext>
            </a:extLst>
          </p:cNvPr>
          <p:cNvSpPr>
            <a:spLocks noGrp="1"/>
          </p:cNvSpPr>
          <p:nvPr>
            <p:ph type="body" idx="1"/>
          </p:nvPr>
        </p:nvSpPr>
        <p:spPr>
          <a:xfrm>
            <a:off x="268941" y="2358571"/>
            <a:ext cx="8047745" cy="2208667"/>
          </a:xfrm>
        </p:spPr>
        <p:txBody>
          <a:bodyPr>
            <a:normAutofit/>
          </a:bodyPr>
          <a:lstStyle/>
          <a:p>
            <a:r>
              <a:rPr lang="es-CO" sz="2400" dirty="0"/>
              <a:t>TERMOYOPAL</a:t>
            </a:r>
          </a:p>
          <a:p>
            <a:r>
              <a:rPr lang="es-CO" sz="2400" dirty="0"/>
              <a:t>ENERGIA DEL SUROESTE</a:t>
            </a:r>
          </a:p>
          <a:p>
            <a:r>
              <a:rPr lang="es-CO" sz="2400" dirty="0"/>
              <a:t>CERROMATOSO</a:t>
            </a:r>
          </a:p>
          <a:p>
            <a:r>
              <a:rPr lang="es-CO" sz="2400" dirty="0"/>
              <a:t>GRUPO DE  ENERGIA DE BOGOTA</a:t>
            </a:r>
          </a:p>
          <a:p>
            <a:r>
              <a:rPr lang="es-CO" sz="2400" dirty="0"/>
              <a:t>EMPRESA ELECTRICA REGIONAL</a:t>
            </a:r>
          </a:p>
        </p:txBody>
      </p:sp>
    </p:spTree>
    <p:extLst>
      <p:ext uri="{BB962C8B-B14F-4D97-AF65-F5344CB8AC3E}">
        <p14:creationId xmlns:p14="http://schemas.microsoft.com/office/powerpoint/2010/main" val="4144615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8038725-C843-7546-B526-9982660F7644}"/>
              </a:ext>
            </a:extLst>
          </p:cNvPr>
          <p:cNvSpPr>
            <a:spLocks noGrp="1"/>
          </p:cNvSpPr>
          <p:nvPr>
            <p:ph sz="half" idx="16"/>
          </p:nvPr>
        </p:nvSpPr>
        <p:spPr/>
        <p:txBody>
          <a:bodyPr/>
          <a:lstStyle/>
          <a:p>
            <a:pPr algn="ctr"/>
            <a:r>
              <a:rPr lang="es-CO" sz="4000" dirty="0"/>
              <a:t>Gracias</a:t>
            </a:r>
          </a:p>
        </p:txBody>
      </p:sp>
    </p:spTree>
    <p:extLst>
      <p:ext uri="{BB962C8B-B14F-4D97-AF65-F5344CB8AC3E}">
        <p14:creationId xmlns:p14="http://schemas.microsoft.com/office/powerpoint/2010/main" val="1182440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31"/>
        <p:cNvGrpSpPr/>
        <p:nvPr/>
      </p:nvGrpSpPr>
      <p:grpSpPr>
        <a:xfrm>
          <a:off x="0" y="0"/>
          <a:ext cx="0" cy="0"/>
          <a:chOff x="0" y="0"/>
          <a:chExt cx="0" cy="0"/>
        </a:xfrm>
      </p:grpSpPr>
      <p:sp>
        <p:nvSpPr>
          <p:cNvPr id="2" name="Título 1"/>
          <p:cNvSpPr>
            <a:spLocks noGrp="1"/>
          </p:cNvSpPr>
          <p:nvPr>
            <p:ph type="ctrTitle"/>
          </p:nvPr>
        </p:nvSpPr>
        <p:spPr>
          <a:xfrm>
            <a:off x="277906" y="1676400"/>
            <a:ext cx="8588188" cy="1790700"/>
          </a:xfrm>
        </p:spPr>
        <p:txBody>
          <a:bodyPr>
            <a:normAutofit/>
          </a:bodyPr>
          <a:lstStyle/>
          <a:p>
            <a:r>
              <a:rPr lang="es-MX" sz="2800" dirty="0">
                <a:solidFill>
                  <a:schemeClr val="tx1">
                    <a:lumMod val="50000"/>
                    <a:lumOff val="50000"/>
                  </a:schemeClr>
                </a:solidFill>
              </a:rPr>
              <a:t>Presentación actas y acuerdos</a:t>
            </a:r>
            <a:br>
              <a:rPr lang="es-MX" sz="2800" dirty="0">
                <a:solidFill>
                  <a:schemeClr val="tx1">
                    <a:lumMod val="50000"/>
                    <a:lumOff val="50000"/>
                  </a:schemeClr>
                </a:solidFill>
              </a:rPr>
            </a:br>
            <a:r>
              <a:rPr lang="es-MX" sz="2800" b="0" dirty="0">
                <a:solidFill>
                  <a:schemeClr val="tx1">
                    <a:lumMod val="50000"/>
                    <a:lumOff val="50000"/>
                  </a:schemeClr>
                </a:solidFill>
              </a:rPr>
              <a:t>Reunión CNO 658</a:t>
            </a:r>
            <a:br>
              <a:rPr lang="es-MX" sz="2800" b="0" dirty="0">
                <a:solidFill>
                  <a:schemeClr val="tx1">
                    <a:lumMod val="50000"/>
                    <a:lumOff val="50000"/>
                  </a:schemeClr>
                </a:solidFill>
              </a:rPr>
            </a:br>
            <a:r>
              <a:rPr lang="es-MX" sz="2800" b="0" dirty="0">
                <a:solidFill>
                  <a:schemeClr val="tx1">
                    <a:lumMod val="50000"/>
                    <a:lumOff val="50000"/>
                  </a:schemeClr>
                </a:solidFill>
              </a:rPr>
              <a:t>13 de enero de 2022</a:t>
            </a:r>
            <a:endParaRPr lang="es-ES" sz="2800" b="0" dirty="0">
              <a:solidFill>
                <a:schemeClr val="tx1">
                  <a:lumMod val="50000"/>
                  <a:lumOff val="50000"/>
                </a:schemeClr>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67" y="561394"/>
            <a:ext cx="1352550" cy="8191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C9736-6631-104F-8EBD-E558BBCF7626}"/>
              </a:ext>
            </a:extLst>
          </p:cNvPr>
          <p:cNvSpPr>
            <a:spLocks noGrp="1"/>
          </p:cNvSpPr>
          <p:nvPr>
            <p:ph type="title"/>
          </p:nvPr>
        </p:nvSpPr>
        <p:spPr/>
        <p:txBody>
          <a:bodyPr/>
          <a:lstStyle/>
          <a:p>
            <a:r>
              <a:rPr lang="es-CO" dirty="0"/>
              <a:t>Actas</a:t>
            </a:r>
          </a:p>
        </p:txBody>
      </p:sp>
      <p:sp>
        <p:nvSpPr>
          <p:cNvPr id="3" name="Marcador de texto 2">
            <a:extLst>
              <a:ext uri="{FF2B5EF4-FFF2-40B4-BE49-F238E27FC236}">
                <a16:creationId xmlns:a16="http://schemas.microsoft.com/office/drawing/2014/main" id="{64C60364-5939-5E4B-8B20-ABEFFC94AE33}"/>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07965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A750C-2F10-0247-B97D-E0044B544089}"/>
              </a:ext>
            </a:extLst>
          </p:cNvPr>
          <p:cNvSpPr>
            <a:spLocks noGrp="1"/>
          </p:cNvSpPr>
          <p:nvPr>
            <p:ph type="title"/>
          </p:nvPr>
        </p:nvSpPr>
        <p:spPr/>
        <p:txBody>
          <a:bodyPr>
            <a:normAutofit/>
          </a:bodyPr>
          <a:lstStyle/>
          <a:p>
            <a:r>
              <a:rPr lang="es-CO" sz="2000" dirty="0"/>
              <a:t>Actas pendientes</a:t>
            </a:r>
          </a:p>
        </p:txBody>
      </p:sp>
      <p:sp>
        <p:nvSpPr>
          <p:cNvPr id="4" name="Marcador de contenido 3">
            <a:extLst>
              <a:ext uri="{FF2B5EF4-FFF2-40B4-BE49-F238E27FC236}">
                <a16:creationId xmlns:a16="http://schemas.microsoft.com/office/drawing/2014/main" id="{CF07B7EE-0D03-5C4A-A7A9-4ED476FCD530}"/>
              </a:ext>
            </a:extLst>
          </p:cNvPr>
          <p:cNvSpPr>
            <a:spLocks noGrp="1"/>
          </p:cNvSpPr>
          <p:nvPr>
            <p:ph sz="half" idx="13"/>
          </p:nvPr>
        </p:nvSpPr>
        <p:spPr>
          <a:xfrm>
            <a:off x="1526583" y="725716"/>
            <a:ext cx="7347355" cy="4497614"/>
          </a:xfrm>
        </p:spPr>
        <p:txBody>
          <a:bodyPr/>
          <a:lstStyle/>
          <a:p>
            <a:pPr marL="457200" lvl="2" indent="-457200" algn="just">
              <a:buFont typeface="Wingdings" panose="05000000000000000000" pitchFamily="2" charset="2"/>
              <a:buChar char="§"/>
            </a:pPr>
            <a:endParaRPr lang="es-MX" altLang="es-CO" sz="1400" dirty="0">
              <a:solidFill>
                <a:schemeClr val="tx1"/>
              </a:solidFill>
              <a:latin typeface="Montserrat SemiBold"/>
            </a:endParaRPr>
          </a:p>
          <a:p>
            <a:pPr marL="457200" lvl="2" indent="-457200" algn="just">
              <a:buFont typeface="Wingdings" panose="05000000000000000000" pitchFamily="2" charset="2"/>
              <a:buChar char="§"/>
            </a:pPr>
            <a:r>
              <a:rPr lang="es-MX" altLang="es-CO" sz="1400" b="1" dirty="0">
                <a:solidFill>
                  <a:schemeClr val="tx1"/>
                </a:solidFill>
              </a:rPr>
              <a:t>ACTA 649: Publicada para comentarios el 29 de noviembre  de 2021. Comentarios de ISAGEN, PROELECTRICA, EPM y TEBSA.</a:t>
            </a:r>
          </a:p>
          <a:p>
            <a:pPr marL="457200" lvl="2" indent="-457200" algn="just">
              <a:buFont typeface="Wingdings" panose="05000000000000000000" pitchFamily="2" charset="2"/>
              <a:buChar char="§"/>
            </a:pPr>
            <a:endParaRPr lang="es-MX" altLang="es-CO" sz="1400" b="1" dirty="0">
              <a:solidFill>
                <a:schemeClr val="tx1"/>
              </a:solidFill>
            </a:endParaRPr>
          </a:p>
          <a:p>
            <a:pPr marL="457200" lvl="2" indent="-457200" algn="just">
              <a:buFont typeface="Wingdings" panose="05000000000000000000" pitchFamily="2" charset="2"/>
              <a:buChar char="§"/>
            </a:pPr>
            <a:r>
              <a:rPr lang="es-MX" altLang="es-CO" sz="1400" b="1" dirty="0">
                <a:solidFill>
                  <a:schemeClr val="tx1"/>
                </a:solidFill>
              </a:rPr>
              <a:t>ACTA 650: Publicada para comentarios el 29 de noviembre de 2021. Comentarios de PROELECTRICA, XM, y TEBSA-</a:t>
            </a:r>
          </a:p>
          <a:p>
            <a:pPr marL="457200" lvl="2" indent="-457200" algn="just">
              <a:buFont typeface="Wingdings" panose="05000000000000000000" pitchFamily="2" charset="2"/>
              <a:buChar char="§"/>
            </a:pPr>
            <a:endParaRPr lang="es-MX" altLang="es-CO" sz="1400" b="1" dirty="0">
              <a:solidFill>
                <a:schemeClr val="tx1"/>
              </a:solidFill>
            </a:endParaRPr>
          </a:p>
          <a:p>
            <a:pPr marL="457200" lvl="2" indent="-457200" algn="just">
              <a:buFont typeface="Wingdings" panose="05000000000000000000" pitchFamily="2" charset="2"/>
              <a:buChar char="§"/>
            </a:pPr>
            <a:r>
              <a:rPr lang="es-MX" altLang="es-CO" sz="1400" b="1" dirty="0">
                <a:solidFill>
                  <a:schemeClr val="tx1"/>
                </a:solidFill>
              </a:rPr>
              <a:t>ACTA 651 y 654: CNO NO PRESENCIALES</a:t>
            </a:r>
          </a:p>
          <a:p>
            <a:pPr marL="457200" lvl="2" indent="-457200" algn="just">
              <a:buFont typeface="Wingdings" panose="05000000000000000000" pitchFamily="2" charset="2"/>
              <a:buChar char="§"/>
            </a:pPr>
            <a:endParaRPr lang="es-MX" altLang="es-CO" sz="1400" b="1" dirty="0">
              <a:solidFill>
                <a:schemeClr val="tx1"/>
              </a:solidFill>
            </a:endParaRPr>
          </a:p>
          <a:p>
            <a:pPr marL="457200" lvl="2" indent="-457200" algn="just">
              <a:buFont typeface="Wingdings" panose="05000000000000000000" pitchFamily="2" charset="2"/>
              <a:buChar char="§"/>
            </a:pPr>
            <a:r>
              <a:rPr lang="es-MX" altLang="es-CO" sz="1400" b="1" dirty="0">
                <a:solidFill>
                  <a:schemeClr val="tx1"/>
                </a:solidFill>
              </a:rPr>
              <a:t>ACTAS 652 y 653: Publicadas para comentarios el 29 de noviembre de 2021. Comentarios de EPM, PROELECTRICA, XM, y TEBSA. </a:t>
            </a:r>
          </a:p>
          <a:p>
            <a:pPr marL="457200" lvl="2" indent="-457200" algn="just">
              <a:buFont typeface="Wingdings" panose="05000000000000000000" pitchFamily="2" charset="2"/>
              <a:buChar char="§"/>
            </a:pPr>
            <a:endParaRPr lang="es-MX" altLang="es-CO" sz="1400" b="1" dirty="0">
              <a:solidFill>
                <a:schemeClr val="tx1"/>
              </a:solidFill>
            </a:endParaRPr>
          </a:p>
          <a:p>
            <a:pPr marL="457200" lvl="2" indent="-457200" algn="just">
              <a:buFont typeface="Wingdings" panose="05000000000000000000" pitchFamily="2" charset="2"/>
              <a:buChar char="§"/>
            </a:pPr>
            <a:r>
              <a:rPr lang="es-MX" altLang="es-CO" sz="1400" b="1" dirty="0">
                <a:solidFill>
                  <a:schemeClr val="tx1"/>
                </a:solidFill>
              </a:rPr>
              <a:t>ACTA 655: Publicada para comentarios el 27 de diciembre de 2021. Comentarios de XM, TEBSA, ISAGEN y EPM.</a:t>
            </a:r>
          </a:p>
          <a:p>
            <a:pPr marL="457200" lvl="2" indent="-457200" algn="just">
              <a:buFont typeface="Wingdings" panose="05000000000000000000" pitchFamily="2" charset="2"/>
              <a:buChar char="§"/>
            </a:pPr>
            <a:endParaRPr lang="es-MX" altLang="es-CO" sz="1400" b="1" dirty="0">
              <a:solidFill>
                <a:schemeClr val="tx1"/>
              </a:solidFill>
            </a:endParaRPr>
          </a:p>
          <a:p>
            <a:pPr marL="457200" lvl="2" indent="-457200" algn="just">
              <a:buFont typeface="Wingdings" panose="05000000000000000000" pitchFamily="2" charset="2"/>
              <a:buChar char="§"/>
            </a:pPr>
            <a:r>
              <a:rPr lang="es-MX" altLang="es-CO" sz="1400" b="1" dirty="0">
                <a:solidFill>
                  <a:schemeClr val="tx1"/>
                </a:solidFill>
              </a:rPr>
              <a:t>ACTA 656: Publicada para comentarios el 27 de diciembre de 2021. Comentarios de </a:t>
            </a:r>
            <a:r>
              <a:rPr lang="es-MX" altLang="es-CO" sz="1400" b="1" dirty="0" err="1">
                <a:solidFill>
                  <a:schemeClr val="tx1"/>
                </a:solidFill>
              </a:rPr>
              <a:t>de</a:t>
            </a:r>
            <a:r>
              <a:rPr lang="es-MX" altLang="es-CO" sz="1400" b="1" dirty="0">
                <a:solidFill>
                  <a:schemeClr val="tx1"/>
                </a:solidFill>
              </a:rPr>
              <a:t> ISAGEN, TEBSA y EPM.</a:t>
            </a:r>
          </a:p>
          <a:p>
            <a:pPr marL="457200" lvl="2" indent="-457200" algn="just">
              <a:buFont typeface="Wingdings" panose="05000000000000000000" pitchFamily="2" charset="2"/>
              <a:buChar char="§"/>
            </a:pPr>
            <a:endParaRPr lang="es-MX" altLang="es-CO" sz="1400" b="1" dirty="0">
              <a:solidFill>
                <a:schemeClr val="tx1"/>
              </a:solidFill>
            </a:endParaRPr>
          </a:p>
          <a:p>
            <a:pPr marL="457200" lvl="2" indent="-457200" algn="just">
              <a:buFont typeface="Wingdings" panose="05000000000000000000" pitchFamily="2" charset="2"/>
              <a:buChar char="§"/>
            </a:pPr>
            <a:r>
              <a:rPr lang="es-MX" altLang="es-CO" sz="1400" b="1" dirty="0">
                <a:solidFill>
                  <a:schemeClr val="tx1"/>
                </a:solidFill>
              </a:rPr>
              <a:t>ACTA 657: C N O NO PRESENCIAL.</a:t>
            </a:r>
          </a:p>
          <a:p>
            <a:pPr marL="457200" lvl="2" indent="-457200" algn="just">
              <a:buFont typeface="Wingdings" panose="05000000000000000000" pitchFamily="2" charset="2"/>
              <a:buChar char="§"/>
            </a:pPr>
            <a:endParaRPr lang="es-MX" altLang="es-CO" sz="1400" b="1" dirty="0">
              <a:solidFill>
                <a:schemeClr val="tx1"/>
              </a:solidFill>
            </a:endParaRP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endParaRPr lang="es-CO" dirty="0"/>
          </a:p>
        </p:txBody>
      </p:sp>
    </p:spTree>
    <p:extLst>
      <p:ext uri="{BB962C8B-B14F-4D97-AF65-F5344CB8AC3E}">
        <p14:creationId xmlns:p14="http://schemas.microsoft.com/office/powerpoint/2010/main" val="16878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532EE-B2C0-A547-B425-B30FB1984F2F}"/>
              </a:ext>
            </a:extLst>
          </p:cNvPr>
          <p:cNvSpPr>
            <a:spLocks noGrp="1"/>
          </p:cNvSpPr>
          <p:nvPr>
            <p:ph type="title"/>
          </p:nvPr>
        </p:nvSpPr>
        <p:spPr/>
        <p:txBody>
          <a:bodyPr/>
          <a:lstStyle/>
          <a:p>
            <a:r>
              <a:rPr lang="es-CO" dirty="0"/>
              <a:t>Acuerdos</a:t>
            </a:r>
          </a:p>
        </p:txBody>
      </p:sp>
      <p:sp>
        <p:nvSpPr>
          <p:cNvPr id="3" name="Marcador de texto 2">
            <a:extLst>
              <a:ext uri="{FF2B5EF4-FFF2-40B4-BE49-F238E27FC236}">
                <a16:creationId xmlns:a16="http://schemas.microsoft.com/office/drawing/2014/main" id="{19D6C449-18D5-294D-B6BB-7EF5798E77FF}"/>
              </a:ext>
            </a:extLst>
          </p:cNvPr>
          <p:cNvSpPr>
            <a:spLocks noGrp="1"/>
          </p:cNvSpPr>
          <p:nvPr>
            <p:ph type="body" idx="1"/>
          </p:nvPr>
        </p:nvSpPr>
        <p:spPr/>
        <p:txBody>
          <a:bodyPr/>
          <a:lstStyle/>
          <a:p>
            <a:endParaRPr lang="es-CO"/>
          </a:p>
        </p:txBody>
      </p:sp>
    </p:spTree>
    <p:extLst>
      <p:ext uri="{BB962C8B-B14F-4D97-AF65-F5344CB8AC3E}">
        <p14:creationId xmlns:p14="http://schemas.microsoft.com/office/powerpoint/2010/main" val="2529655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t>Por el cual se aprueba la actualización del consumo térmico específico de la planta de generación Flores 1 CC con gas</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3"/>
          </p:nvPr>
        </p:nvSpPr>
        <p:spPr/>
        <p:txBody>
          <a:bodyPr/>
          <a:lstStyle/>
          <a:p>
            <a:r>
              <a:rPr lang="es-CO" dirty="0"/>
              <a:t>Cumplimiento:		Acuerdos 1413 de 2021, 1330 de 2020</a:t>
            </a:r>
          </a:p>
          <a:p>
            <a:r>
              <a:rPr lang="es-CO" dirty="0"/>
              <a:t>Concepto:		Subcomité de Plantas</a:t>
            </a:r>
          </a:p>
          <a:p>
            <a:r>
              <a:rPr lang="es-CO" dirty="0"/>
              <a:t>Recomendación:		Comité de Operación</a:t>
            </a:r>
          </a:p>
        </p:txBody>
      </p:sp>
      <p:pic>
        <p:nvPicPr>
          <p:cNvPr id="3" name="Imagen 2">
            <a:extLst>
              <a:ext uri="{FF2B5EF4-FFF2-40B4-BE49-F238E27FC236}">
                <a16:creationId xmlns:a16="http://schemas.microsoft.com/office/drawing/2014/main" id="{7F5CF918-15E0-004D-A392-DFD0428D2F91}"/>
              </a:ext>
            </a:extLst>
          </p:cNvPr>
          <p:cNvPicPr>
            <a:picLocks noChangeAspect="1"/>
          </p:cNvPicPr>
          <p:nvPr/>
        </p:nvPicPr>
        <p:blipFill>
          <a:blip r:embed="rId2"/>
          <a:stretch>
            <a:fillRect/>
          </a:stretch>
        </p:blipFill>
        <p:spPr>
          <a:xfrm>
            <a:off x="2015067" y="2436096"/>
            <a:ext cx="6324600" cy="1491237"/>
          </a:xfrm>
          <a:prstGeom prst="rect">
            <a:avLst/>
          </a:prstGeom>
        </p:spPr>
      </p:pic>
    </p:spTree>
    <p:extLst>
      <p:ext uri="{BB962C8B-B14F-4D97-AF65-F5344CB8AC3E}">
        <p14:creationId xmlns:p14="http://schemas.microsoft.com/office/powerpoint/2010/main" val="184417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t>Por el cual se modifica el parámetro de velocidad de toma de carga y descarga de las unidades </a:t>
            </a:r>
            <a:r>
              <a:rPr lang="es-CO" b="0" dirty="0" err="1"/>
              <a:t>Gecelca</a:t>
            </a:r>
            <a:r>
              <a:rPr lang="es-CO" b="0" dirty="0"/>
              <a:t> 3 y 3.2</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3"/>
          </p:nvPr>
        </p:nvSpPr>
        <p:spPr/>
        <p:txBody>
          <a:bodyPr/>
          <a:lstStyle/>
          <a:p>
            <a:r>
              <a:rPr lang="es-CO" dirty="0"/>
              <a:t>Cumplimiento:		Acuerdos 1413 y 1444 de 2021</a:t>
            </a:r>
          </a:p>
          <a:p>
            <a:r>
              <a:rPr lang="es-CO" dirty="0"/>
              <a:t>Concepto:		Subcomité de Controles</a:t>
            </a:r>
          </a:p>
          <a:p>
            <a:r>
              <a:rPr lang="es-CO" dirty="0"/>
              <a:t>Recomendación:		Comité de Operación</a:t>
            </a:r>
          </a:p>
        </p:txBody>
      </p:sp>
      <p:pic>
        <p:nvPicPr>
          <p:cNvPr id="5" name="Imagen 4">
            <a:extLst>
              <a:ext uri="{FF2B5EF4-FFF2-40B4-BE49-F238E27FC236}">
                <a16:creationId xmlns:a16="http://schemas.microsoft.com/office/drawing/2014/main" id="{6554B695-F0D4-9446-94C4-07DF5B98652E}"/>
              </a:ext>
            </a:extLst>
          </p:cNvPr>
          <p:cNvPicPr>
            <a:picLocks noChangeAspect="1"/>
          </p:cNvPicPr>
          <p:nvPr/>
        </p:nvPicPr>
        <p:blipFill>
          <a:blip r:embed="rId2"/>
          <a:stretch>
            <a:fillRect/>
          </a:stretch>
        </p:blipFill>
        <p:spPr>
          <a:xfrm>
            <a:off x="2353734" y="2222487"/>
            <a:ext cx="5571066" cy="2045322"/>
          </a:xfrm>
          <a:prstGeom prst="rect">
            <a:avLst/>
          </a:prstGeom>
        </p:spPr>
      </p:pic>
    </p:spTree>
    <p:extLst>
      <p:ext uri="{BB962C8B-B14F-4D97-AF65-F5344CB8AC3E}">
        <p14:creationId xmlns:p14="http://schemas.microsoft.com/office/powerpoint/2010/main" val="150892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5" y="541452"/>
            <a:ext cx="7751433" cy="790526"/>
          </a:xfrm>
        </p:spPr>
        <p:txBody>
          <a:bodyPr>
            <a:normAutofit/>
          </a:bodyPr>
          <a:lstStyle/>
          <a:p>
            <a:pPr algn="just"/>
            <a:r>
              <a:rPr lang="es-CO" b="0" dirty="0"/>
              <a:t>Por el cual se actualiza la integración de la lista de firmas interventoras de los proyectos de expansión que se ejecuten en los Sistemas de Transmisión Regional </a:t>
            </a:r>
            <a:r>
              <a:rPr lang="es-CO" b="0" dirty="0" err="1"/>
              <a:t>STRs</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3"/>
          </p:nvPr>
        </p:nvSpPr>
        <p:spPr>
          <a:xfrm>
            <a:off x="1122505" y="1331978"/>
            <a:ext cx="7751433" cy="931748"/>
          </a:xfrm>
        </p:spPr>
        <p:txBody>
          <a:bodyPr/>
          <a:lstStyle/>
          <a:p>
            <a:r>
              <a:rPr lang="es-CO" dirty="0"/>
              <a:t>Cumplimiento:		Resolución CREG 024 de 2013</a:t>
            </a:r>
          </a:p>
          <a:p>
            <a:r>
              <a:rPr lang="es-CO" dirty="0"/>
              <a:t>Recomendación:		Comité de Distribución</a:t>
            </a:r>
          </a:p>
        </p:txBody>
      </p:sp>
      <p:pic>
        <p:nvPicPr>
          <p:cNvPr id="5" name="Imagen 4">
            <a:extLst>
              <a:ext uri="{FF2B5EF4-FFF2-40B4-BE49-F238E27FC236}">
                <a16:creationId xmlns:a16="http://schemas.microsoft.com/office/drawing/2014/main" id="{995EE3E3-5812-1F4F-A85D-1DB0804EEEF1}"/>
              </a:ext>
            </a:extLst>
          </p:cNvPr>
          <p:cNvPicPr>
            <a:picLocks noChangeAspect="1"/>
          </p:cNvPicPr>
          <p:nvPr/>
        </p:nvPicPr>
        <p:blipFill>
          <a:blip r:embed="rId2"/>
          <a:stretch>
            <a:fillRect/>
          </a:stretch>
        </p:blipFill>
        <p:spPr>
          <a:xfrm>
            <a:off x="1122505" y="1981200"/>
            <a:ext cx="3732941" cy="2434153"/>
          </a:xfrm>
          <a:prstGeom prst="rect">
            <a:avLst/>
          </a:prstGeom>
        </p:spPr>
      </p:pic>
      <p:pic>
        <p:nvPicPr>
          <p:cNvPr id="7" name="Imagen 6">
            <a:extLst>
              <a:ext uri="{FF2B5EF4-FFF2-40B4-BE49-F238E27FC236}">
                <a16:creationId xmlns:a16="http://schemas.microsoft.com/office/drawing/2014/main" id="{54217EB4-89B7-7946-8108-80242D00457B}"/>
              </a:ext>
            </a:extLst>
          </p:cNvPr>
          <p:cNvPicPr>
            <a:picLocks noChangeAspect="1"/>
          </p:cNvPicPr>
          <p:nvPr/>
        </p:nvPicPr>
        <p:blipFill>
          <a:blip r:embed="rId3"/>
          <a:stretch>
            <a:fillRect/>
          </a:stretch>
        </p:blipFill>
        <p:spPr>
          <a:xfrm>
            <a:off x="1122505" y="4436115"/>
            <a:ext cx="3732941" cy="331866"/>
          </a:xfrm>
          <a:prstGeom prst="rect">
            <a:avLst/>
          </a:prstGeom>
        </p:spPr>
      </p:pic>
      <p:sp>
        <p:nvSpPr>
          <p:cNvPr id="8" name="CuadroTexto 7">
            <a:extLst>
              <a:ext uri="{FF2B5EF4-FFF2-40B4-BE49-F238E27FC236}">
                <a16:creationId xmlns:a16="http://schemas.microsoft.com/office/drawing/2014/main" id="{A114CE2C-4B47-7D4F-BCB3-14E29A796B98}"/>
              </a:ext>
            </a:extLst>
          </p:cNvPr>
          <p:cNvSpPr txBox="1"/>
          <p:nvPr/>
        </p:nvSpPr>
        <p:spPr>
          <a:xfrm>
            <a:off x="4995333" y="1981200"/>
            <a:ext cx="4148667" cy="2031325"/>
          </a:xfrm>
          <a:prstGeom prst="rect">
            <a:avLst/>
          </a:prstGeom>
          <a:noFill/>
        </p:spPr>
        <p:txBody>
          <a:bodyPr wrap="square" rtlCol="0">
            <a:spAutoFit/>
          </a:bodyPr>
          <a:lstStyle/>
          <a:p>
            <a:pPr marL="285750" indent="-285750" algn="just">
              <a:buClr>
                <a:schemeClr val="bg1">
                  <a:lumMod val="50000"/>
                </a:schemeClr>
              </a:buClr>
              <a:buFont typeface="Wingdings" pitchFamily="2" charset="2"/>
              <a:buChar char="ü"/>
            </a:pPr>
            <a:r>
              <a:rPr lang="es-CO" dirty="0">
                <a:solidFill>
                  <a:schemeClr val="bg1">
                    <a:lumMod val="50000"/>
                  </a:schemeClr>
                </a:solidFill>
              </a:rPr>
              <a:t>Inclusión de la empresa Ingeniería y Soluciones Especializadas S.A</a:t>
            </a:r>
          </a:p>
          <a:p>
            <a:pPr algn="just"/>
            <a:endParaRPr lang="es-CO" dirty="0">
              <a:solidFill>
                <a:schemeClr val="bg1">
                  <a:lumMod val="50000"/>
                </a:schemeClr>
              </a:solidFill>
            </a:endParaRPr>
          </a:p>
          <a:p>
            <a:pPr marL="285750" indent="-285750" algn="just">
              <a:buClr>
                <a:schemeClr val="bg1">
                  <a:lumMod val="50000"/>
                </a:schemeClr>
              </a:buClr>
              <a:buFont typeface="Wingdings" pitchFamily="2" charset="2"/>
              <a:buChar char="ü"/>
            </a:pPr>
            <a:r>
              <a:rPr lang="es-CO" dirty="0">
                <a:solidFill>
                  <a:schemeClr val="bg1">
                    <a:lumMod val="50000"/>
                  </a:schemeClr>
                </a:solidFill>
              </a:rPr>
              <a:t>Reemplazo de GESTIÓN Y DISEÑOS ELÉCTRICOS S.A.S. por ANDINA DE ENERGÍA S.A.S. E.S.P.</a:t>
            </a:r>
          </a:p>
          <a:p>
            <a:pPr marL="285750" indent="-285750" algn="just">
              <a:buFont typeface="Wingdings" pitchFamily="2" charset="2"/>
              <a:buChar char="ü"/>
            </a:pPr>
            <a:endParaRPr lang="es-CO" dirty="0">
              <a:solidFill>
                <a:schemeClr val="bg1">
                  <a:lumMod val="50000"/>
                </a:schemeClr>
              </a:solidFill>
            </a:endParaRPr>
          </a:p>
          <a:p>
            <a:pPr marL="285750" indent="-285750" algn="just">
              <a:buClr>
                <a:schemeClr val="bg1">
                  <a:lumMod val="50000"/>
                </a:schemeClr>
              </a:buClr>
              <a:buFont typeface="Wingdings" pitchFamily="2" charset="2"/>
              <a:buChar char="ü"/>
            </a:pPr>
            <a:r>
              <a:rPr lang="es-CO" dirty="0">
                <a:solidFill>
                  <a:schemeClr val="bg1">
                    <a:lumMod val="50000"/>
                  </a:schemeClr>
                </a:solidFill>
              </a:rPr>
              <a:t>Actualización del equipo de ANDINA DE ENERGÍA S.A.S. E.S.P.</a:t>
            </a:r>
          </a:p>
        </p:txBody>
      </p:sp>
    </p:spTree>
    <p:extLst>
      <p:ext uri="{BB962C8B-B14F-4D97-AF65-F5344CB8AC3E}">
        <p14:creationId xmlns:p14="http://schemas.microsoft.com/office/powerpoint/2010/main" val="3989665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a:xfrm>
            <a:off x="1122505" y="541452"/>
            <a:ext cx="7751433" cy="790526"/>
          </a:xfrm>
        </p:spPr>
        <p:txBody>
          <a:bodyPr>
            <a:normAutofit/>
          </a:bodyPr>
          <a:lstStyle/>
          <a:p>
            <a:pPr algn="just"/>
            <a:r>
              <a:rPr lang="es-CO" b="0" dirty="0"/>
              <a:t>Por el cual se actualiza la integración de la lista de firmas interventoras de los proyectos de instalación de Sistemas de Almacenamiento de Energía con Baterías (SAEB) que se ejecuten para mitigar necesidades en el STN o en un STR</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3"/>
          </p:nvPr>
        </p:nvSpPr>
        <p:spPr>
          <a:xfrm>
            <a:off x="1122505" y="1331978"/>
            <a:ext cx="7751433" cy="931748"/>
          </a:xfrm>
        </p:spPr>
        <p:txBody>
          <a:bodyPr/>
          <a:lstStyle/>
          <a:p>
            <a:r>
              <a:rPr lang="es-CO" dirty="0"/>
              <a:t>Cumplimiento:		Resolución CREG 098 de 2019</a:t>
            </a:r>
          </a:p>
          <a:p>
            <a:r>
              <a:rPr lang="es-CO" dirty="0"/>
              <a:t>Recomendación:		Comité de Distribución</a:t>
            </a:r>
          </a:p>
        </p:txBody>
      </p:sp>
      <p:pic>
        <p:nvPicPr>
          <p:cNvPr id="3" name="Imagen 2">
            <a:extLst>
              <a:ext uri="{FF2B5EF4-FFF2-40B4-BE49-F238E27FC236}">
                <a16:creationId xmlns:a16="http://schemas.microsoft.com/office/drawing/2014/main" id="{161690E4-4323-2C4B-A2B9-842DC2C66A69}"/>
              </a:ext>
            </a:extLst>
          </p:cNvPr>
          <p:cNvPicPr>
            <a:picLocks noChangeAspect="1"/>
          </p:cNvPicPr>
          <p:nvPr/>
        </p:nvPicPr>
        <p:blipFill>
          <a:blip r:embed="rId2"/>
          <a:stretch>
            <a:fillRect/>
          </a:stretch>
        </p:blipFill>
        <p:spPr>
          <a:xfrm>
            <a:off x="1122505" y="2250831"/>
            <a:ext cx="4587661" cy="1212036"/>
          </a:xfrm>
          <a:prstGeom prst="rect">
            <a:avLst/>
          </a:prstGeom>
        </p:spPr>
      </p:pic>
      <p:sp>
        <p:nvSpPr>
          <p:cNvPr id="6" name="CuadroTexto 5">
            <a:extLst>
              <a:ext uri="{FF2B5EF4-FFF2-40B4-BE49-F238E27FC236}">
                <a16:creationId xmlns:a16="http://schemas.microsoft.com/office/drawing/2014/main" id="{05FD6D56-F624-114C-815C-93CAABEB0ED0}"/>
              </a:ext>
            </a:extLst>
          </p:cNvPr>
          <p:cNvSpPr txBox="1"/>
          <p:nvPr/>
        </p:nvSpPr>
        <p:spPr>
          <a:xfrm>
            <a:off x="5901267" y="1930400"/>
            <a:ext cx="3175000" cy="1600438"/>
          </a:xfrm>
          <a:prstGeom prst="rect">
            <a:avLst/>
          </a:prstGeom>
          <a:noFill/>
        </p:spPr>
        <p:txBody>
          <a:bodyPr wrap="square" rtlCol="0">
            <a:spAutoFit/>
          </a:bodyPr>
          <a:lstStyle/>
          <a:p>
            <a:pPr marL="285750" indent="-285750" algn="just">
              <a:buClr>
                <a:schemeClr val="bg1">
                  <a:lumMod val="50000"/>
                </a:schemeClr>
              </a:buClr>
              <a:buFont typeface="Wingdings" pitchFamily="2" charset="2"/>
              <a:buChar char="ü"/>
            </a:pPr>
            <a:r>
              <a:rPr lang="es-CO" dirty="0">
                <a:solidFill>
                  <a:schemeClr val="bg1">
                    <a:lumMod val="50000"/>
                  </a:schemeClr>
                </a:solidFill>
              </a:rPr>
              <a:t>Reemplazo de GESTIÓN Y DISEÑOS ELÉCTRICOS S.A.S. por ANDINA DE ENERGÍA S.A.S. E.S.P.</a:t>
            </a:r>
          </a:p>
          <a:p>
            <a:pPr marL="285750" indent="-285750" algn="just">
              <a:buClr>
                <a:schemeClr val="bg1">
                  <a:lumMod val="50000"/>
                </a:schemeClr>
              </a:buClr>
              <a:buFont typeface="Wingdings" pitchFamily="2" charset="2"/>
              <a:buChar char="ü"/>
            </a:pPr>
            <a:r>
              <a:rPr lang="es-CO" dirty="0">
                <a:solidFill>
                  <a:schemeClr val="bg1">
                    <a:lumMod val="50000"/>
                  </a:schemeClr>
                </a:solidFill>
              </a:rPr>
              <a:t>Inclusión de Salgado Meléndez y Asociados Ingenieros Consultores S.A.S.​</a:t>
            </a:r>
          </a:p>
        </p:txBody>
      </p:sp>
    </p:spTree>
    <p:extLst>
      <p:ext uri="{BB962C8B-B14F-4D97-AF65-F5344CB8AC3E}">
        <p14:creationId xmlns:p14="http://schemas.microsoft.com/office/powerpoint/2010/main" val="3508746583"/>
      </p:ext>
    </p:extLst>
  </p:cSld>
  <p:clrMapOvr>
    <a:masterClrMapping/>
  </p:clrMapOvr>
</p:sld>
</file>

<file path=ppt/theme/theme1.xml><?xml version="1.0" encoding="utf-8"?>
<a:theme xmlns:a="http://schemas.openxmlformats.org/drawingml/2006/main" name="CNO Turques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E5F92007-F3B1-F141-8623-B94E5F1D4EFB}"/>
    </a:ext>
  </a:extLst>
</a:theme>
</file>

<file path=ppt/theme/theme2.xml><?xml version="1.0" encoding="utf-8"?>
<a:theme xmlns:a="http://schemas.openxmlformats.org/drawingml/2006/main" name="CNO Ver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50B29184-2449-9245-AE03-B109DC9FF63C}"/>
    </a:ext>
  </a:extLst>
</a:theme>
</file>

<file path=ppt/theme/theme3.xml><?xml version="1.0" encoding="utf-8"?>
<a:theme xmlns:a="http://schemas.openxmlformats.org/drawingml/2006/main" name="CNO Naranj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1D713156-C711-124C-A2FC-5CBF00A63049}"/>
    </a:ext>
  </a:extLst>
</a:theme>
</file>

<file path=ppt/theme/theme4.xml><?xml version="1.0" encoding="utf-8"?>
<a:theme xmlns:a="http://schemas.openxmlformats.org/drawingml/2006/main" name="Recursos ext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7C2886EB-C829-BF40-865C-4FE0D3B9FF17}"/>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CNO Turquesa</Template>
  <TotalTime>488</TotalTime>
  <Words>466</Words>
  <Application>Microsoft Office PowerPoint</Application>
  <PresentationFormat>Presentación en pantalla (16:9)</PresentationFormat>
  <Paragraphs>49</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10</vt:i4>
      </vt:variant>
    </vt:vector>
  </HeadingPairs>
  <TitlesOfParts>
    <vt:vector size="19" baseType="lpstr">
      <vt:lpstr>Arial</vt:lpstr>
      <vt:lpstr>Wingdings</vt:lpstr>
      <vt:lpstr>Montserrat SemiBold</vt:lpstr>
      <vt:lpstr>Montserrat Medium</vt:lpstr>
      <vt:lpstr>Montserrat</vt:lpstr>
      <vt:lpstr>CNO Turquesa</vt:lpstr>
      <vt:lpstr>CNO Verde</vt:lpstr>
      <vt:lpstr>CNO Naranja</vt:lpstr>
      <vt:lpstr>Recursos extra</vt:lpstr>
      <vt:lpstr>NUEVOS MIEMBROS C N O 2022 </vt:lpstr>
      <vt:lpstr>Presentación actas y acuerdos Reunión CNO 658 13 de enero de 2022</vt:lpstr>
      <vt:lpstr>Actas</vt:lpstr>
      <vt:lpstr>Actas pendientes</vt:lpstr>
      <vt:lpstr>Acuerdos</vt:lpstr>
      <vt:lpstr>Por el cual se aprueba la actualización del consumo térmico específico de la planta de generación Flores 1 CC con gas</vt:lpstr>
      <vt:lpstr>Por el cual se modifica el parámetro de velocidad de toma de carga y descarga de las unidades Gecelca 3 y 3.2</vt:lpstr>
      <vt:lpstr>Por el cual se actualiza la integración de la lista de firmas interventoras de los proyectos de expansión que se ejecuten en los Sistemas de Transmisión Regional STRs</vt:lpstr>
      <vt:lpstr>Por el cual se actualiza la integración de la lista de firmas interventoras de los proyectos de instalación de Sistemas de Almacenamiento de Energía con Baterías (SAEB) que se ejecuten para mitigar necesidades en el STN o en un STR</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creator>Adriana Perez</dc:creator>
  <cp:lastModifiedBy>Alberto Olarte</cp:lastModifiedBy>
  <cp:revision>21</cp:revision>
  <dcterms:created xsi:type="dcterms:W3CDTF">2021-10-06T02:04:35Z</dcterms:created>
  <dcterms:modified xsi:type="dcterms:W3CDTF">2022-01-13T12:37:49Z</dcterms:modified>
</cp:coreProperties>
</file>