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36" r:id="rId3"/>
    <p:sldId id="473" r:id="rId4"/>
    <p:sldId id="548" r:id="rId5"/>
    <p:sldId id="437" r:id="rId6"/>
    <p:sldId id="547" r:id="rId7"/>
    <p:sldId id="550" r:id="rId8"/>
    <p:sldId id="551" r:id="rId9"/>
    <p:sldId id="552" r:id="rId10"/>
    <p:sldId id="553" r:id="rId11"/>
    <p:sldId id="554" r:id="rId12"/>
    <p:sldId id="555" r:id="rId13"/>
    <p:sldId id="556" r:id="rId14"/>
    <p:sldId id="557" r:id="rId15"/>
    <p:sldId id="549" r:id="rId16"/>
    <p:sldId id="559" r:id="rId17"/>
    <p:sldId id="560" r:id="rId18"/>
    <p:sldId id="561" r:id="rId19"/>
    <p:sldId id="546" r:id="rId2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96"/>
    <a:srgbClr val="99CCFF"/>
    <a:srgbClr val="0075A4"/>
    <a:srgbClr val="FF8535"/>
    <a:srgbClr val="D1EBFF"/>
    <a:srgbClr val="0062AC"/>
    <a:srgbClr val="F8A27C"/>
    <a:srgbClr val="CC33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44" autoAdjust="0"/>
    <p:restoredTop sz="92824" autoAdjust="0"/>
  </p:normalViewPr>
  <p:slideViewPr>
    <p:cSldViewPr>
      <p:cViewPr varScale="1">
        <p:scale>
          <a:sx n="63" d="100"/>
          <a:sy n="63" d="100"/>
        </p:scale>
        <p:origin x="908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792F5-88CA-6A4F-8B2E-66D6A5B48C50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0DDB9684-1299-BA44-9B3A-E7B591E703B2}">
      <dgm:prSet phldrT="[Texto]"/>
      <dgm:spPr>
        <a:solidFill>
          <a:srgbClr val="005696"/>
        </a:solidFill>
      </dgm:spPr>
      <dgm:t>
        <a:bodyPr/>
        <a:lstStyle/>
        <a:p>
          <a:pPr algn="ctr"/>
          <a:r>
            <a:rPr lang="es-ES_tradnl" dirty="0"/>
            <a:t>Matriz de Riesgos de operación</a:t>
          </a:r>
        </a:p>
      </dgm:t>
    </dgm:pt>
    <dgm:pt modelId="{7241C86F-7D18-F046-9AA6-996F72AFE530}" type="parTrans" cxnId="{A7894DB9-D5D6-A648-95E5-891C1747B7E2}">
      <dgm:prSet/>
      <dgm:spPr/>
      <dgm:t>
        <a:bodyPr/>
        <a:lstStyle/>
        <a:p>
          <a:endParaRPr lang="es-ES_tradnl"/>
        </a:p>
      </dgm:t>
    </dgm:pt>
    <dgm:pt modelId="{127178A4-FFA3-A348-A92F-3FABB2E0E2C7}" type="sibTrans" cxnId="{A7894DB9-D5D6-A648-95E5-891C1747B7E2}">
      <dgm:prSet/>
      <dgm:spPr>
        <a:solidFill>
          <a:schemeClr val="bg2">
            <a:alpha val="90000"/>
          </a:schemeClr>
        </a:solidFill>
        <a:ln>
          <a:solidFill>
            <a:srgbClr val="99CCFF">
              <a:alpha val="90000"/>
            </a:srgbClr>
          </a:solidFill>
        </a:ln>
      </dgm:spPr>
      <dgm:t>
        <a:bodyPr/>
        <a:lstStyle/>
        <a:p>
          <a:endParaRPr lang="es-ES_tradnl"/>
        </a:p>
      </dgm:t>
    </dgm:pt>
    <dgm:pt modelId="{D2D92CCB-D66F-4949-A3DF-355DBC92D0BD}">
      <dgm:prSet phldrT="[Texto]"/>
      <dgm:spPr>
        <a:solidFill>
          <a:srgbClr val="0070C0"/>
        </a:solidFill>
      </dgm:spPr>
      <dgm:t>
        <a:bodyPr/>
        <a:lstStyle/>
        <a:p>
          <a:r>
            <a:rPr lang="es-ES_tradnl" dirty="0"/>
            <a:t>Identificación de riesgos</a:t>
          </a:r>
        </a:p>
      </dgm:t>
    </dgm:pt>
    <dgm:pt modelId="{CC8D8E17-7C24-2348-A6BC-DF1EEDD84494}" type="parTrans" cxnId="{86D2D852-2DED-A147-8E34-AEF3C35DE3A7}">
      <dgm:prSet/>
      <dgm:spPr/>
      <dgm:t>
        <a:bodyPr/>
        <a:lstStyle/>
        <a:p>
          <a:endParaRPr lang="es-ES_tradnl"/>
        </a:p>
      </dgm:t>
    </dgm:pt>
    <dgm:pt modelId="{ED798D0A-DBBB-044C-B2F1-65ACEDAB6C43}" type="sibTrans" cxnId="{86D2D852-2DED-A147-8E34-AEF3C35DE3A7}">
      <dgm:prSet/>
      <dgm:spPr>
        <a:solidFill>
          <a:schemeClr val="bg2">
            <a:alpha val="90000"/>
          </a:schemeClr>
        </a:solidFill>
        <a:ln>
          <a:solidFill>
            <a:srgbClr val="99CCFF">
              <a:alpha val="90000"/>
            </a:srgbClr>
          </a:solidFill>
        </a:ln>
      </dgm:spPr>
      <dgm:t>
        <a:bodyPr/>
        <a:lstStyle/>
        <a:p>
          <a:endParaRPr lang="es-ES_tradnl"/>
        </a:p>
      </dgm:t>
    </dgm:pt>
    <dgm:pt modelId="{30446DC3-5166-3945-ADBC-FFDB023463E5}">
      <dgm:prSet phldrT="[Texto]"/>
      <dgm:spPr>
        <a:solidFill>
          <a:srgbClr val="00B0F0"/>
        </a:solidFill>
      </dgm:spPr>
      <dgm:t>
        <a:bodyPr/>
        <a:lstStyle/>
        <a:p>
          <a:r>
            <a:rPr lang="es-ES_tradnl" dirty="0"/>
            <a:t>Medidas de administración de riesgos</a:t>
          </a:r>
        </a:p>
      </dgm:t>
    </dgm:pt>
    <dgm:pt modelId="{651E5CF0-A89E-5E4A-B49B-53C8A7C116E7}" type="parTrans" cxnId="{9B13A577-8A88-9948-AB2A-8DD097A8F8AA}">
      <dgm:prSet/>
      <dgm:spPr/>
      <dgm:t>
        <a:bodyPr/>
        <a:lstStyle/>
        <a:p>
          <a:endParaRPr lang="es-ES_tradnl"/>
        </a:p>
      </dgm:t>
    </dgm:pt>
    <dgm:pt modelId="{B195E9A8-2907-1E47-95B7-8EAFB03B29D8}" type="sibTrans" cxnId="{9B13A577-8A88-9948-AB2A-8DD097A8F8AA}">
      <dgm:prSet/>
      <dgm:spPr/>
      <dgm:t>
        <a:bodyPr/>
        <a:lstStyle/>
        <a:p>
          <a:endParaRPr lang="es-ES_tradnl"/>
        </a:p>
      </dgm:t>
    </dgm:pt>
    <dgm:pt modelId="{7338E69C-515C-7D4A-8282-2043401E5416}" type="pres">
      <dgm:prSet presAssocID="{C54792F5-88CA-6A4F-8B2E-66D6A5B48C50}" presName="outerComposite" presStyleCnt="0">
        <dgm:presLayoutVars>
          <dgm:chMax val="5"/>
          <dgm:dir/>
          <dgm:resizeHandles val="exact"/>
        </dgm:presLayoutVars>
      </dgm:prSet>
      <dgm:spPr/>
    </dgm:pt>
    <dgm:pt modelId="{86EC04CA-3509-D542-90FB-3949870F52A9}" type="pres">
      <dgm:prSet presAssocID="{C54792F5-88CA-6A4F-8B2E-66D6A5B48C50}" presName="dummyMaxCanvas" presStyleCnt="0">
        <dgm:presLayoutVars/>
      </dgm:prSet>
      <dgm:spPr/>
    </dgm:pt>
    <dgm:pt modelId="{AFB0FC84-6E3E-654A-82D5-CF5A684632DF}" type="pres">
      <dgm:prSet presAssocID="{C54792F5-88CA-6A4F-8B2E-66D6A5B48C50}" presName="ThreeNodes_1" presStyleLbl="node1" presStyleIdx="0" presStyleCnt="3" custLinFactNeighborX="1152" custLinFactNeighborY="1294">
        <dgm:presLayoutVars>
          <dgm:bulletEnabled val="1"/>
        </dgm:presLayoutVars>
      </dgm:prSet>
      <dgm:spPr/>
    </dgm:pt>
    <dgm:pt modelId="{394D0F69-96F5-8047-BFC7-DFDE75C58B9E}" type="pres">
      <dgm:prSet presAssocID="{C54792F5-88CA-6A4F-8B2E-66D6A5B48C50}" presName="ThreeNodes_2" presStyleLbl="node1" presStyleIdx="1" presStyleCnt="3">
        <dgm:presLayoutVars>
          <dgm:bulletEnabled val="1"/>
        </dgm:presLayoutVars>
      </dgm:prSet>
      <dgm:spPr/>
    </dgm:pt>
    <dgm:pt modelId="{E4B3C2FA-1FD3-E949-BE46-FB86610A7700}" type="pres">
      <dgm:prSet presAssocID="{C54792F5-88CA-6A4F-8B2E-66D6A5B48C50}" presName="ThreeNodes_3" presStyleLbl="node1" presStyleIdx="2" presStyleCnt="3">
        <dgm:presLayoutVars>
          <dgm:bulletEnabled val="1"/>
        </dgm:presLayoutVars>
      </dgm:prSet>
      <dgm:spPr/>
    </dgm:pt>
    <dgm:pt modelId="{2B265D11-FA87-2946-B8BD-36F7C9DEB545}" type="pres">
      <dgm:prSet presAssocID="{C54792F5-88CA-6A4F-8B2E-66D6A5B48C50}" presName="ThreeConn_1-2" presStyleLbl="fgAccFollowNode1" presStyleIdx="0" presStyleCnt="2">
        <dgm:presLayoutVars>
          <dgm:bulletEnabled val="1"/>
        </dgm:presLayoutVars>
      </dgm:prSet>
      <dgm:spPr/>
    </dgm:pt>
    <dgm:pt modelId="{62B6F382-28C4-1745-B505-7CDA518C0883}" type="pres">
      <dgm:prSet presAssocID="{C54792F5-88CA-6A4F-8B2E-66D6A5B48C50}" presName="ThreeConn_2-3" presStyleLbl="fgAccFollowNode1" presStyleIdx="1" presStyleCnt="2">
        <dgm:presLayoutVars>
          <dgm:bulletEnabled val="1"/>
        </dgm:presLayoutVars>
      </dgm:prSet>
      <dgm:spPr/>
    </dgm:pt>
    <dgm:pt modelId="{35B1CADA-3AD1-C54D-93B1-D4B1E63F5E33}" type="pres">
      <dgm:prSet presAssocID="{C54792F5-88CA-6A4F-8B2E-66D6A5B48C50}" presName="ThreeNodes_1_text" presStyleLbl="node1" presStyleIdx="2" presStyleCnt="3">
        <dgm:presLayoutVars>
          <dgm:bulletEnabled val="1"/>
        </dgm:presLayoutVars>
      </dgm:prSet>
      <dgm:spPr/>
    </dgm:pt>
    <dgm:pt modelId="{28F8443B-D50D-5D46-90E9-E7F8FE9CED9E}" type="pres">
      <dgm:prSet presAssocID="{C54792F5-88CA-6A4F-8B2E-66D6A5B48C50}" presName="ThreeNodes_2_text" presStyleLbl="node1" presStyleIdx="2" presStyleCnt="3">
        <dgm:presLayoutVars>
          <dgm:bulletEnabled val="1"/>
        </dgm:presLayoutVars>
      </dgm:prSet>
      <dgm:spPr/>
    </dgm:pt>
    <dgm:pt modelId="{56C851F3-EA4D-BC40-AA9F-C592E9BA3FEF}" type="pres">
      <dgm:prSet presAssocID="{C54792F5-88CA-6A4F-8B2E-66D6A5B48C5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C07E21B-A27F-3048-A377-E63B114543A0}" type="presOf" srcId="{0DDB9684-1299-BA44-9B3A-E7B591E703B2}" destId="{35B1CADA-3AD1-C54D-93B1-D4B1E63F5E33}" srcOrd="1" destOrd="0" presId="urn:microsoft.com/office/officeart/2005/8/layout/vProcess5"/>
    <dgm:cxn modelId="{3EE52425-8A24-624C-B3B0-95CB0914E21B}" type="presOf" srcId="{0DDB9684-1299-BA44-9B3A-E7B591E703B2}" destId="{AFB0FC84-6E3E-654A-82D5-CF5A684632DF}" srcOrd="0" destOrd="0" presId="urn:microsoft.com/office/officeart/2005/8/layout/vProcess5"/>
    <dgm:cxn modelId="{86D2D852-2DED-A147-8E34-AEF3C35DE3A7}" srcId="{C54792F5-88CA-6A4F-8B2E-66D6A5B48C50}" destId="{D2D92CCB-D66F-4949-A3DF-355DBC92D0BD}" srcOrd="1" destOrd="0" parTransId="{CC8D8E17-7C24-2348-A6BC-DF1EEDD84494}" sibTransId="{ED798D0A-DBBB-044C-B2F1-65ACEDAB6C43}"/>
    <dgm:cxn modelId="{9B13A577-8A88-9948-AB2A-8DD097A8F8AA}" srcId="{C54792F5-88CA-6A4F-8B2E-66D6A5B48C50}" destId="{30446DC3-5166-3945-ADBC-FFDB023463E5}" srcOrd="2" destOrd="0" parTransId="{651E5CF0-A89E-5E4A-B49B-53C8A7C116E7}" sibTransId="{B195E9A8-2907-1E47-95B7-8EAFB03B29D8}"/>
    <dgm:cxn modelId="{EC69BD8D-E112-0B47-AEB2-60586757B458}" type="presOf" srcId="{30446DC3-5166-3945-ADBC-FFDB023463E5}" destId="{E4B3C2FA-1FD3-E949-BE46-FB86610A7700}" srcOrd="0" destOrd="0" presId="urn:microsoft.com/office/officeart/2005/8/layout/vProcess5"/>
    <dgm:cxn modelId="{F77EB2B0-86CC-F44E-B93A-4B26BE99677B}" type="presOf" srcId="{D2D92CCB-D66F-4949-A3DF-355DBC92D0BD}" destId="{28F8443B-D50D-5D46-90E9-E7F8FE9CED9E}" srcOrd="1" destOrd="0" presId="urn:microsoft.com/office/officeart/2005/8/layout/vProcess5"/>
    <dgm:cxn modelId="{A7894DB9-D5D6-A648-95E5-891C1747B7E2}" srcId="{C54792F5-88CA-6A4F-8B2E-66D6A5B48C50}" destId="{0DDB9684-1299-BA44-9B3A-E7B591E703B2}" srcOrd="0" destOrd="0" parTransId="{7241C86F-7D18-F046-9AA6-996F72AFE530}" sibTransId="{127178A4-FFA3-A348-A92F-3FABB2E0E2C7}"/>
    <dgm:cxn modelId="{2FB9FCB9-2596-A549-9743-9AC6ACD912F6}" type="presOf" srcId="{C54792F5-88CA-6A4F-8B2E-66D6A5B48C50}" destId="{7338E69C-515C-7D4A-8282-2043401E5416}" srcOrd="0" destOrd="0" presId="urn:microsoft.com/office/officeart/2005/8/layout/vProcess5"/>
    <dgm:cxn modelId="{7D6B46C0-B7AA-A545-9EC5-3C0941CC9C45}" type="presOf" srcId="{127178A4-FFA3-A348-A92F-3FABB2E0E2C7}" destId="{2B265D11-FA87-2946-B8BD-36F7C9DEB545}" srcOrd="0" destOrd="0" presId="urn:microsoft.com/office/officeart/2005/8/layout/vProcess5"/>
    <dgm:cxn modelId="{C39512CC-C0CE-824F-A9D1-0936E75BE27D}" type="presOf" srcId="{30446DC3-5166-3945-ADBC-FFDB023463E5}" destId="{56C851F3-EA4D-BC40-AA9F-C592E9BA3FEF}" srcOrd="1" destOrd="0" presId="urn:microsoft.com/office/officeart/2005/8/layout/vProcess5"/>
    <dgm:cxn modelId="{CF77B9ED-73F6-7647-AE0A-1AC5FC753A05}" type="presOf" srcId="{D2D92CCB-D66F-4949-A3DF-355DBC92D0BD}" destId="{394D0F69-96F5-8047-BFC7-DFDE75C58B9E}" srcOrd="0" destOrd="0" presId="urn:microsoft.com/office/officeart/2005/8/layout/vProcess5"/>
    <dgm:cxn modelId="{7B7C20EF-EB1A-254E-B0BB-A57583377976}" type="presOf" srcId="{ED798D0A-DBBB-044C-B2F1-65ACEDAB6C43}" destId="{62B6F382-28C4-1745-B505-7CDA518C0883}" srcOrd="0" destOrd="0" presId="urn:microsoft.com/office/officeart/2005/8/layout/vProcess5"/>
    <dgm:cxn modelId="{2710D767-8CA0-864B-BE86-4A4ABF1D3311}" type="presParOf" srcId="{7338E69C-515C-7D4A-8282-2043401E5416}" destId="{86EC04CA-3509-D542-90FB-3949870F52A9}" srcOrd="0" destOrd="0" presId="urn:microsoft.com/office/officeart/2005/8/layout/vProcess5"/>
    <dgm:cxn modelId="{8E67D9D3-6862-5549-8A49-6CE9606D380E}" type="presParOf" srcId="{7338E69C-515C-7D4A-8282-2043401E5416}" destId="{AFB0FC84-6E3E-654A-82D5-CF5A684632DF}" srcOrd="1" destOrd="0" presId="urn:microsoft.com/office/officeart/2005/8/layout/vProcess5"/>
    <dgm:cxn modelId="{BC30D72B-6971-3242-ACCD-DBA798975065}" type="presParOf" srcId="{7338E69C-515C-7D4A-8282-2043401E5416}" destId="{394D0F69-96F5-8047-BFC7-DFDE75C58B9E}" srcOrd="2" destOrd="0" presId="urn:microsoft.com/office/officeart/2005/8/layout/vProcess5"/>
    <dgm:cxn modelId="{64BB6BE8-7202-0744-8908-403783CF7735}" type="presParOf" srcId="{7338E69C-515C-7D4A-8282-2043401E5416}" destId="{E4B3C2FA-1FD3-E949-BE46-FB86610A7700}" srcOrd="3" destOrd="0" presId="urn:microsoft.com/office/officeart/2005/8/layout/vProcess5"/>
    <dgm:cxn modelId="{3776AB37-6852-164C-A6D7-392E15EF9033}" type="presParOf" srcId="{7338E69C-515C-7D4A-8282-2043401E5416}" destId="{2B265D11-FA87-2946-B8BD-36F7C9DEB545}" srcOrd="4" destOrd="0" presId="urn:microsoft.com/office/officeart/2005/8/layout/vProcess5"/>
    <dgm:cxn modelId="{CB034FCF-2896-FA4A-985D-FC6B114802AE}" type="presParOf" srcId="{7338E69C-515C-7D4A-8282-2043401E5416}" destId="{62B6F382-28C4-1745-B505-7CDA518C0883}" srcOrd="5" destOrd="0" presId="urn:microsoft.com/office/officeart/2005/8/layout/vProcess5"/>
    <dgm:cxn modelId="{C7708CC7-C038-3E44-80EA-964A7FFF156B}" type="presParOf" srcId="{7338E69C-515C-7D4A-8282-2043401E5416}" destId="{35B1CADA-3AD1-C54D-93B1-D4B1E63F5E33}" srcOrd="6" destOrd="0" presId="urn:microsoft.com/office/officeart/2005/8/layout/vProcess5"/>
    <dgm:cxn modelId="{EE43CEF2-59C2-4248-902F-E08B8886615B}" type="presParOf" srcId="{7338E69C-515C-7D4A-8282-2043401E5416}" destId="{28F8443B-D50D-5D46-90E9-E7F8FE9CED9E}" srcOrd="7" destOrd="0" presId="urn:microsoft.com/office/officeart/2005/8/layout/vProcess5"/>
    <dgm:cxn modelId="{13CE75C9-6D02-1449-B0B9-41C22A6602CF}" type="presParOf" srcId="{7338E69C-515C-7D4A-8282-2043401E5416}" destId="{56C851F3-EA4D-BC40-AA9F-C592E9BA3FE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Atrasos en la  la expansión de la infraestructura del sistema</a:t>
          </a:r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No diversificación de la canasta energética</a:t>
          </a:r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Desconexión con los temas económicos del sistema al enfocarse netamente en aspectos técnicos  a pesar de que la variable económica puede poner en riesgos la operación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Dificultades para dar cumplimiento a la función a la función autónoma del CNO debido a factores externos (por ejemplo políticos, económicos, jurídicos). 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Falta de oportunidad en la toma de decisiones o en la emisión de alertas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Predominancia de los intereses particulares de miembros de CNO sobre los intereses de la operación del Sistema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Predominancia de los intereses particulares de miembros de CNO sobre los intereses de la operación del Sistema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Deficiencia de la Información y herramientas para la toma de decisiones (necesaria, suficiente, clara, oportuna)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Fallas en la política energética y la regulación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Falla en la definición de los procedimientos por parte del CNO o de los agentes (errores u omisiones)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446311" y="14868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Ataques cibernéticos que pueden generar afectación de la seguridad de la red, la información y las actividades propias de la operación del Sistema. 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27D422E7-20BD-104F-AE41-3256CFF60A35}">
      <dgm:prSet phldrT="[Texto]"/>
      <dgm:spPr/>
      <dgm:t>
        <a:bodyPr/>
        <a:lstStyle/>
        <a:p>
          <a:r>
            <a:rPr lang="es-ES" dirty="0"/>
            <a:t>Fallas de activos críticos del Sistema que genera afectación de la operación </a:t>
          </a:r>
        </a:p>
      </dgm:t>
    </dgm:pt>
    <dgm:pt modelId="{FE5E317A-4817-3B47-8D30-FE82DC62BA47}" type="parTrans" cxnId="{E825DE83-D375-BA41-B46F-45CF2B10FB1E}">
      <dgm:prSet/>
      <dgm:spPr/>
      <dgm:t>
        <a:bodyPr/>
        <a:lstStyle/>
        <a:p>
          <a:endParaRPr lang="es-ES"/>
        </a:p>
      </dgm:t>
    </dgm:pt>
    <dgm:pt modelId="{F811A161-56C1-5845-A97D-B336E39A671E}" type="sibTrans" cxnId="{E825DE83-D375-BA41-B46F-45CF2B10FB1E}">
      <dgm:prSet/>
      <dgm:spPr/>
      <dgm:t>
        <a:bodyPr/>
        <a:lstStyle/>
        <a:p>
          <a:endParaRPr lang="es-ES"/>
        </a:p>
      </dgm:t>
    </dgm:pt>
    <dgm:pt modelId="{259C77C7-8CFE-8348-9103-A41FEAEFA551}">
      <dgm:prSet phldrT="[Texto]"/>
      <dgm:spPr/>
      <dgm:t>
        <a:bodyPr/>
        <a:lstStyle/>
        <a:p>
          <a:r>
            <a:rPr lang="es-ES" dirty="0"/>
            <a:t>Fallas humanas </a:t>
          </a:r>
        </a:p>
      </dgm:t>
    </dgm:pt>
    <dgm:pt modelId="{F16DE1C9-28AD-2544-9D1E-D959800E07C2}" type="parTrans" cxnId="{145C25AB-BB42-1844-B1AB-B4823B2DF39B}">
      <dgm:prSet/>
      <dgm:spPr/>
      <dgm:t>
        <a:bodyPr/>
        <a:lstStyle/>
        <a:p>
          <a:endParaRPr lang="es-ES"/>
        </a:p>
      </dgm:t>
    </dgm:pt>
    <dgm:pt modelId="{A5B7B396-32A0-0F4C-B63C-78F84E6B3D20}" type="sibTrans" cxnId="{145C25AB-BB42-1844-B1AB-B4823B2DF39B}">
      <dgm:prSet/>
      <dgm:spPr/>
      <dgm:t>
        <a:bodyPr/>
        <a:lstStyle/>
        <a:p>
          <a:endParaRPr lang="es-ES"/>
        </a:p>
      </dgm:t>
    </dgm:pt>
    <dgm:pt modelId="{C64EB23C-CE18-0347-9C34-3CCE861BD3D2}">
      <dgm:prSet phldrT="[Texto]"/>
      <dgm:spPr/>
      <dgm:t>
        <a:bodyPr/>
        <a:lstStyle/>
        <a:p>
          <a:r>
            <a:rPr lang="es-ES" dirty="0"/>
            <a:t>Deficiencia (obsolescencia)  de la infraestructura</a:t>
          </a:r>
        </a:p>
      </dgm:t>
    </dgm:pt>
    <dgm:pt modelId="{92A04389-1EDD-CC41-845B-4A8BC0F74158}" type="parTrans" cxnId="{4DC6C677-CBB8-8E4D-B455-B2F683522D05}">
      <dgm:prSet/>
      <dgm:spPr/>
      <dgm:t>
        <a:bodyPr/>
        <a:lstStyle/>
        <a:p>
          <a:endParaRPr lang="es-ES"/>
        </a:p>
      </dgm:t>
    </dgm:pt>
    <dgm:pt modelId="{B632E8D8-F6C2-494E-95F0-4CBA33954C8B}" type="sibTrans" cxnId="{4DC6C677-CBB8-8E4D-B455-B2F683522D05}">
      <dgm:prSet/>
      <dgm:spPr/>
      <dgm:t>
        <a:bodyPr/>
        <a:lstStyle/>
        <a:p>
          <a:endParaRPr lang="es-ES"/>
        </a:p>
      </dgm:t>
    </dgm:pt>
    <dgm:pt modelId="{56DD29F0-74BF-864F-82A4-BF4EF89088B8}">
      <dgm:prSet/>
      <dgm:spPr/>
      <dgm:t>
        <a:bodyPr/>
        <a:lstStyle/>
        <a:p>
          <a:r>
            <a:rPr lang="es-ES" dirty="0"/>
            <a:t>Situaciones climatológicas / Eventos de la naturaleza</a:t>
          </a:r>
        </a:p>
      </dgm:t>
    </dgm:pt>
    <dgm:pt modelId="{80CAB809-691F-6746-A910-44564896675C}" type="parTrans" cxnId="{4E32583F-37C4-674E-A7F2-F92CCF7D6736}">
      <dgm:prSet/>
      <dgm:spPr/>
      <dgm:t>
        <a:bodyPr/>
        <a:lstStyle/>
        <a:p>
          <a:endParaRPr lang="es-ES"/>
        </a:p>
      </dgm:t>
    </dgm:pt>
    <dgm:pt modelId="{842D4429-81B8-F84A-97F3-2656BCD13B36}" type="sibTrans" cxnId="{4E32583F-37C4-674E-A7F2-F92CCF7D6736}">
      <dgm:prSet/>
      <dgm:spPr/>
      <dgm:t>
        <a:bodyPr/>
        <a:lstStyle/>
        <a:p>
          <a:endParaRPr lang="es-ES"/>
        </a:p>
      </dgm:t>
    </dgm:pt>
    <dgm:pt modelId="{0FA65912-00D6-1649-8E05-F6A8FC80007B}">
      <dgm:prSet phldrT="[Texto]"/>
      <dgm:spPr/>
      <dgm:t>
        <a:bodyPr/>
        <a:lstStyle/>
        <a:p>
          <a:r>
            <a:rPr lang="es-ES" dirty="0"/>
            <a:t>Manifestaciones, paros, orden público</a:t>
          </a:r>
        </a:p>
      </dgm:t>
    </dgm:pt>
    <dgm:pt modelId="{CD19A873-055A-C14C-AF56-405A886EE9C3}" type="parTrans" cxnId="{459B555E-5A9D-B841-B08F-EBDC087CF2B4}">
      <dgm:prSet/>
      <dgm:spPr/>
      <dgm:t>
        <a:bodyPr/>
        <a:lstStyle/>
        <a:p>
          <a:endParaRPr lang="es-ES"/>
        </a:p>
      </dgm:t>
    </dgm:pt>
    <dgm:pt modelId="{176DC9A6-3231-3948-AB59-A15FC9550747}" type="sibTrans" cxnId="{459B555E-5A9D-B841-B08F-EBDC087CF2B4}">
      <dgm:prSet/>
      <dgm:spPr/>
      <dgm:t>
        <a:bodyPr/>
        <a:lstStyle/>
        <a:p>
          <a:endParaRPr lang="es-ES"/>
        </a:p>
      </dgm:t>
    </dgm:pt>
    <dgm:pt modelId="{C98DD745-2696-7C4D-91E4-C6C754C160C7}">
      <dgm:prSet/>
      <dgm:spPr/>
      <dgm:t>
        <a:bodyPr/>
        <a:lstStyle/>
        <a:p>
          <a:r>
            <a:rPr lang="es-ES" dirty="0"/>
            <a:t>No diversificación de la canasta energética </a:t>
          </a:r>
        </a:p>
      </dgm:t>
    </dgm:pt>
    <dgm:pt modelId="{9E13FAEF-D792-2441-87D2-CAD08EDF127E}" type="parTrans" cxnId="{D83F977D-36A8-7B4A-B914-D247D17C4F7B}">
      <dgm:prSet/>
      <dgm:spPr/>
      <dgm:t>
        <a:bodyPr/>
        <a:lstStyle/>
        <a:p>
          <a:endParaRPr lang="es-ES"/>
        </a:p>
      </dgm:t>
    </dgm:pt>
    <dgm:pt modelId="{F3E9A66E-6DD8-7D4B-86B7-C0E5781A2417}" type="sibTrans" cxnId="{D83F977D-36A8-7B4A-B914-D247D17C4F7B}">
      <dgm:prSet/>
      <dgm:spPr/>
      <dgm:t>
        <a:bodyPr/>
        <a:lstStyle/>
        <a:p>
          <a:endParaRPr lang="es-ES"/>
        </a:p>
      </dgm:t>
    </dgm:pt>
    <dgm:pt modelId="{CAC3E27B-0CA4-0E42-B8FE-437287BEBF82}">
      <dgm:prSet/>
      <dgm:spPr/>
      <dgm:t>
        <a:bodyPr/>
        <a:lstStyle/>
        <a:p>
          <a:r>
            <a:rPr lang="es-ES" dirty="0"/>
            <a:t>Atrasos en la  la expansión de la infraestructura del sistema</a:t>
          </a:r>
        </a:p>
      </dgm:t>
    </dgm:pt>
    <dgm:pt modelId="{4C62E499-42D3-1446-9B44-0CC2A1A93072}" type="parTrans" cxnId="{61BE8BF3-FCCD-9B43-8FBA-821BAB38A3C9}">
      <dgm:prSet/>
      <dgm:spPr/>
      <dgm:t>
        <a:bodyPr/>
        <a:lstStyle/>
        <a:p>
          <a:endParaRPr lang="es-ES"/>
        </a:p>
      </dgm:t>
    </dgm:pt>
    <dgm:pt modelId="{ACA08D5E-4500-374C-9774-B1632F93D50F}" type="sibTrans" cxnId="{61BE8BF3-FCCD-9B43-8FBA-821BAB38A3C9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8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8"/>
      <dgm:spPr>
        <a:solidFill>
          <a:srgbClr val="00B0F0"/>
        </a:solidFill>
      </dgm:spPr>
    </dgm:pt>
    <dgm:pt modelId="{8AD416E9-0ECE-7C44-BB83-4A4BE78CDA13}" type="pres">
      <dgm:prSet presAssocID="{12D63070-E5FB-B74B-A53F-345DA9BC5427}" presName="sibTrans" presStyleCnt="0"/>
      <dgm:spPr/>
    </dgm:pt>
    <dgm:pt modelId="{E9F766E7-DB1D-0F44-9DA9-B61A7CBAD024}" type="pres">
      <dgm:prSet presAssocID="{C64EB23C-CE18-0347-9C34-3CCE861BD3D2}" presName="composite" presStyleCnt="0"/>
      <dgm:spPr/>
    </dgm:pt>
    <dgm:pt modelId="{E4693B8F-508A-5746-BD84-6364D1D09333}" type="pres">
      <dgm:prSet presAssocID="{C64EB23C-CE18-0347-9C34-3CCE861BD3D2}" presName="rect1" presStyleLbl="trAlignAcc1" presStyleIdx="1" presStyleCnt="8" custLinFactNeighborX="1166" custLinFactNeighborY="-239">
        <dgm:presLayoutVars>
          <dgm:bulletEnabled val="1"/>
        </dgm:presLayoutVars>
      </dgm:prSet>
      <dgm:spPr/>
    </dgm:pt>
    <dgm:pt modelId="{833A0DFA-0C30-0B4A-95B4-B90670EA2FA0}" type="pres">
      <dgm:prSet presAssocID="{C64EB23C-CE18-0347-9C34-3CCE861BD3D2}" presName="rect2" presStyleLbl="fgImgPlace1" presStyleIdx="1" presStyleCnt="8"/>
      <dgm:spPr>
        <a:xfrm>
          <a:off x="3668398" y="148687"/>
          <a:ext cx="634348" cy="951522"/>
        </a:xfrm>
        <a:prstGeom prst="rect">
          <a:avLst/>
        </a:prstGeom>
        <a:solidFill>
          <a:srgbClr val="00B0F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BAE3F9E0-0557-7C47-94C7-EA5575CAFB26}" type="pres">
      <dgm:prSet presAssocID="{B632E8D8-F6C2-494E-95F0-4CBA33954C8B}" presName="sibTrans" presStyleCnt="0"/>
      <dgm:spPr/>
    </dgm:pt>
    <dgm:pt modelId="{5E3BD3A5-0B56-0F4F-883D-5E7D60C260BB}" type="pres">
      <dgm:prSet presAssocID="{27D422E7-20BD-104F-AE41-3256CFF60A35}" presName="composite" presStyleCnt="0"/>
      <dgm:spPr/>
    </dgm:pt>
    <dgm:pt modelId="{6C5AE2B2-D94A-1C46-8317-244F2E284DA2}" type="pres">
      <dgm:prSet presAssocID="{27D422E7-20BD-104F-AE41-3256CFF60A35}" presName="rect1" presStyleLbl="trAlignAcc1" presStyleIdx="2" presStyleCnt="8">
        <dgm:presLayoutVars>
          <dgm:bulletEnabled val="1"/>
        </dgm:presLayoutVars>
      </dgm:prSet>
      <dgm:spPr/>
    </dgm:pt>
    <dgm:pt modelId="{A8334039-3B29-244C-9FEA-C63D8C50C3F6}" type="pres">
      <dgm:prSet presAssocID="{27D422E7-20BD-104F-AE41-3256CFF60A35}" presName="rect2" presStyleLbl="fgImgPlace1" presStyleIdx="2" presStyleCnt="8" custLinFactNeighborY="437"/>
      <dgm:spPr>
        <a:solidFill>
          <a:srgbClr val="99CCFF"/>
        </a:solidFill>
      </dgm:spPr>
    </dgm:pt>
    <dgm:pt modelId="{E1DD5B58-8931-1F4D-B4D8-E9299E4CB08F}" type="pres">
      <dgm:prSet presAssocID="{F811A161-56C1-5845-A97D-B336E39A671E}" presName="sibTrans" presStyleCnt="0"/>
      <dgm:spPr/>
    </dgm:pt>
    <dgm:pt modelId="{53C8FA15-1276-AA44-A570-CF81FCF3A43F}" type="pres">
      <dgm:prSet presAssocID="{56DD29F0-74BF-864F-82A4-BF4EF89088B8}" presName="composite" presStyleCnt="0"/>
      <dgm:spPr/>
    </dgm:pt>
    <dgm:pt modelId="{756C4077-F841-6241-B6E5-91D943B691BF}" type="pres">
      <dgm:prSet presAssocID="{56DD29F0-74BF-864F-82A4-BF4EF89088B8}" presName="rect1" presStyleLbl="trAlignAcc1" presStyleIdx="3" presStyleCnt="8">
        <dgm:presLayoutVars>
          <dgm:bulletEnabled val="1"/>
        </dgm:presLayoutVars>
      </dgm:prSet>
      <dgm:spPr/>
    </dgm:pt>
    <dgm:pt modelId="{57C72E16-68AB-BB4A-9791-3ACA97892458}" type="pres">
      <dgm:prSet presAssocID="{56DD29F0-74BF-864F-82A4-BF4EF89088B8}" presName="rect2" presStyleLbl="fgImgPlace1" presStyleIdx="3" presStyleCnt="8"/>
      <dgm:spPr>
        <a:xfrm>
          <a:off x="3668398" y="1289507"/>
          <a:ext cx="634348" cy="951522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9687BC65-B283-9346-94A0-691B61044E5E}" type="pres">
      <dgm:prSet presAssocID="{842D4429-81B8-F84A-97F3-2656BCD13B36}" presName="sibTrans" presStyleCnt="0"/>
      <dgm:spPr/>
    </dgm:pt>
    <dgm:pt modelId="{F4B482DC-6D53-9042-86E8-1E195A801727}" type="pres">
      <dgm:prSet presAssocID="{259C77C7-8CFE-8348-9103-A41FEAEFA551}" presName="composite" presStyleCnt="0"/>
      <dgm:spPr/>
    </dgm:pt>
    <dgm:pt modelId="{E4AC89CB-9A71-7A42-817D-E600D244F614}" type="pres">
      <dgm:prSet presAssocID="{259C77C7-8CFE-8348-9103-A41FEAEFA551}" presName="rect1" presStyleLbl="trAlignAcc1" presStyleIdx="4" presStyleCnt="8">
        <dgm:presLayoutVars>
          <dgm:bulletEnabled val="1"/>
        </dgm:presLayoutVars>
      </dgm:prSet>
      <dgm:spPr/>
    </dgm:pt>
    <dgm:pt modelId="{5C735B10-2401-EE42-92A0-BBC3A1C05DD5}" type="pres">
      <dgm:prSet presAssocID="{259C77C7-8CFE-8348-9103-A41FEAEFA551}" presName="rect2" presStyleLbl="fgImgPlace1" presStyleIdx="4" presStyleCnt="8" custLinFactNeighborY="1625"/>
      <dgm:spPr>
        <a:solidFill>
          <a:srgbClr val="0075A4"/>
        </a:solidFill>
      </dgm:spPr>
    </dgm:pt>
    <dgm:pt modelId="{3346D6B0-4353-F34E-802D-5849B6098E00}" type="pres">
      <dgm:prSet presAssocID="{A5B7B396-32A0-0F4C-B63C-78F84E6B3D20}" presName="sibTrans" presStyleCnt="0"/>
      <dgm:spPr/>
    </dgm:pt>
    <dgm:pt modelId="{3F021AEC-C94D-714F-BA3B-339FC1880A0B}" type="pres">
      <dgm:prSet presAssocID="{0FA65912-00D6-1649-8E05-F6A8FC80007B}" presName="composite" presStyleCnt="0"/>
      <dgm:spPr/>
    </dgm:pt>
    <dgm:pt modelId="{328F177F-B97A-6044-BA07-8F06EC8F4639}" type="pres">
      <dgm:prSet presAssocID="{0FA65912-00D6-1649-8E05-F6A8FC80007B}" presName="rect1" presStyleLbl="trAlignAcc1" presStyleIdx="5" presStyleCnt="8">
        <dgm:presLayoutVars>
          <dgm:bulletEnabled val="1"/>
        </dgm:presLayoutVars>
      </dgm:prSet>
      <dgm:spPr/>
    </dgm:pt>
    <dgm:pt modelId="{DD8CD979-8213-5F40-BAD5-CF5C1F57D97F}" type="pres">
      <dgm:prSet presAssocID="{0FA65912-00D6-1649-8E05-F6A8FC80007B}" presName="rect2" presStyleLbl="fgImgPlace1" presStyleIdx="5" presStyleCnt="8"/>
      <dgm:spPr>
        <a:xfrm>
          <a:off x="3668398" y="2430327"/>
          <a:ext cx="634348" cy="951522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FEB22F4-F422-8442-B5FD-38FD6FE1F6F5}" type="pres">
      <dgm:prSet presAssocID="{176DC9A6-3231-3948-AB59-A15FC9550747}" presName="sibTrans" presStyleCnt="0"/>
      <dgm:spPr/>
    </dgm:pt>
    <dgm:pt modelId="{39C1C241-15A2-AA46-90A0-EF959113F38E}" type="pres">
      <dgm:prSet presAssocID="{CAC3E27B-0CA4-0E42-B8FE-437287BEBF82}" presName="composite" presStyleCnt="0"/>
      <dgm:spPr/>
    </dgm:pt>
    <dgm:pt modelId="{B4027CA4-ED0B-0F44-B405-439AE319C7D0}" type="pres">
      <dgm:prSet presAssocID="{CAC3E27B-0CA4-0E42-B8FE-437287BEBF82}" presName="rect1" presStyleLbl="trAlignAcc1" presStyleIdx="6" presStyleCnt="8">
        <dgm:presLayoutVars>
          <dgm:bulletEnabled val="1"/>
        </dgm:presLayoutVars>
      </dgm:prSet>
      <dgm:spPr/>
    </dgm:pt>
    <dgm:pt modelId="{CD7F8A0C-FE1E-3943-BF7B-F4F7FA3F29BC}" type="pres">
      <dgm:prSet presAssocID="{CAC3E27B-0CA4-0E42-B8FE-437287BEBF82}" presName="rect2" presStyleLbl="fgImgPlace1" presStyleIdx="6" presStyleCnt="8"/>
      <dgm:spPr>
        <a:solidFill>
          <a:srgbClr val="CCECFF"/>
        </a:solidFill>
      </dgm:spPr>
    </dgm:pt>
    <dgm:pt modelId="{2B8D8D81-2EB7-2D48-B965-06D564629141}" type="pres">
      <dgm:prSet presAssocID="{ACA08D5E-4500-374C-9774-B1632F93D50F}" presName="sibTrans" presStyleCnt="0"/>
      <dgm:spPr/>
    </dgm:pt>
    <dgm:pt modelId="{7EC0BA34-365D-864D-9EF9-2286F45BEC25}" type="pres">
      <dgm:prSet presAssocID="{C98DD745-2696-7C4D-91E4-C6C754C160C7}" presName="composite" presStyleCnt="0"/>
      <dgm:spPr/>
    </dgm:pt>
    <dgm:pt modelId="{B9FF96AC-7C8F-2846-97B8-B9826C43A381}" type="pres">
      <dgm:prSet presAssocID="{C98DD745-2696-7C4D-91E4-C6C754C160C7}" presName="rect1" presStyleLbl="trAlignAcc1" presStyleIdx="7" presStyleCnt="8">
        <dgm:presLayoutVars>
          <dgm:bulletEnabled val="1"/>
        </dgm:presLayoutVars>
      </dgm:prSet>
      <dgm:spPr/>
    </dgm:pt>
    <dgm:pt modelId="{81D6F8FA-1853-3148-BFC0-5CC5D927AF20}" type="pres">
      <dgm:prSet presAssocID="{C98DD745-2696-7C4D-91E4-C6C754C160C7}" presName="rect2" presStyleLbl="fgImgPlace1" presStyleIdx="7" presStyleCnt="8"/>
      <dgm:spPr>
        <a:xfrm>
          <a:off x="3668398" y="3571147"/>
          <a:ext cx="634348" cy="951522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4E32583F-37C4-674E-A7F2-F92CCF7D6736}" srcId="{5070F05D-7910-6645-9AB4-4D5874987ACA}" destId="{56DD29F0-74BF-864F-82A4-BF4EF89088B8}" srcOrd="3" destOrd="0" parTransId="{80CAB809-691F-6746-A910-44564896675C}" sibTransId="{842D4429-81B8-F84A-97F3-2656BCD13B36}"/>
    <dgm:cxn modelId="{459B555E-5A9D-B841-B08F-EBDC087CF2B4}" srcId="{5070F05D-7910-6645-9AB4-4D5874987ACA}" destId="{0FA65912-00D6-1649-8E05-F6A8FC80007B}" srcOrd="5" destOrd="0" parTransId="{CD19A873-055A-C14C-AF56-405A886EE9C3}" sibTransId="{176DC9A6-3231-3948-AB59-A15FC9550747}"/>
    <dgm:cxn modelId="{46598C61-7E0E-EB45-956D-F579D2921C57}" type="presOf" srcId="{C98DD745-2696-7C4D-91E4-C6C754C160C7}" destId="{B9FF96AC-7C8F-2846-97B8-B9826C43A381}" srcOrd="0" destOrd="0" presId="urn:microsoft.com/office/officeart/2008/layout/PictureStrips"/>
    <dgm:cxn modelId="{BED33962-405B-594F-8DBB-F145BB2C3618}" type="presOf" srcId="{259C77C7-8CFE-8348-9103-A41FEAEFA551}" destId="{E4AC89CB-9A71-7A42-817D-E600D244F614}" srcOrd="0" destOrd="0" presId="urn:microsoft.com/office/officeart/2008/layout/PictureStrips"/>
    <dgm:cxn modelId="{3D10FA65-35C9-A848-BDD1-2FE7E299FC9F}" type="presOf" srcId="{27D422E7-20BD-104F-AE41-3256CFF60A35}" destId="{6C5AE2B2-D94A-1C46-8317-244F2E284DA2}" srcOrd="0" destOrd="0" presId="urn:microsoft.com/office/officeart/2008/layout/PictureStrips"/>
    <dgm:cxn modelId="{4DC6C677-CBB8-8E4D-B455-B2F683522D05}" srcId="{5070F05D-7910-6645-9AB4-4D5874987ACA}" destId="{C64EB23C-CE18-0347-9C34-3CCE861BD3D2}" srcOrd="1" destOrd="0" parTransId="{92A04389-1EDD-CC41-845B-4A8BC0F74158}" sibTransId="{B632E8D8-F6C2-494E-95F0-4CBA33954C8B}"/>
    <dgm:cxn modelId="{3CCFEA58-59C7-A748-BE8A-8D8199AF1388}" type="presOf" srcId="{CAC3E27B-0CA4-0E42-B8FE-437287BEBF82}" destId="{B4027CA4-ED0B-0F44-B405-439AE319C7D0}" srcOrd="0" destOrd="0" presId="urn:microsoft.com/office/officeart/2008/layout/PictureStrips"/>
    <dgm:cxn modelId="{8D848F79-84AC-3342-933B-3D39C37F2E4B}" type="presOf" srcId="{C64EB23C-CE18-0347-9C34-3CCE861BD3D2}" destId="{E4693B8F-508A-5746-BD84-6364D1D09333}" srcOrd="0" destOrd="0" presId="urn:microsoft.com/office/officeart/2008/layout/PictureStrips"/>
    <dgm:cxn modelId="{D83F977D-36A8-7B4A-B914-D247D17C4F7B}" srcId="{5070F05D-7910-6645-9AB4-4D5874987ACA}" destId="{C98DD745-2696-7C4D-91E4-C6C754C160C7}" srcOrd="7" destOrd="0" parTransId="{9E13FAEF-D792-2441-87D2-CAD08EDF127E}" sibTransId="{F3E9A66E-6DD8-7D4B-86B7-C0E5781A2417}"/>
    <dgm:cxn modelId="{E825DE83-D375-BA41-B46F-45CF2B10FB1E}" srcId="{5070F05D-7910-6645-9AB4-4D5874987ACA}" destId="{27D422E7-20BD-104F-AE41-3256CFF60A35}" srcOrd="2" destOrd="0" parTransId="{FE5E317A-4817-3B47-8D30-FE82DC62BA47}" sibTransId="{F811A161-56C1-5845-A97D-B336E39A671E}"/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99435F9E-651A-0544-9128-53BB09F379E6}" type="presOf" srcId="{0FA65912-00D6-1649-8E05-F6A8FC80007B}" destId="{328F177F-B97A-6044-BA07-8F06EC8F4639}" srcOrd="0" destOrd="0" presId="urn:microsoft.com/office/officeart/2008/layout/PictureStrips"/>
    <dgm:cxn modelId="{145C25AB-BB42-1844-B1AB-B4823B2DF39B}" srcId="{5070F05D-7910-6645-9AB4-4D5874987ACA}" destId="{259C77C7-8CFE-8348-9103-A41FEAEFA551}" srcOrd="4" destOrd="0" parTransId="{F16DE1C9-28AD-2544-9D1E-D959800E07C2}" sibTransId="{A5B7B396-32A0-0F4C-B63C-78F84E6B3D20}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74EBEFE5-9A67-AA4A-B0FF-DEDF72DC3E1C}" type="presOf" srcId="{56DD29F0-74BF-864F-82A4-BF4EF89088B8}" destId="{756C4077-F841-6241-B6E5-91D943B691BF}" srcOrd="0" destOrd="0" presId="urn:microsoft.com/office/officeart/2008/layout/PictureStrips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61BE8BF3-FCCD-9B43-8FBA-821BAB38A3C9}" srcId="{5070F05D-7910-6645-9AB4-4D5874987ACA}" destId="{CAC3E27B-0CA4-0E42-B8FE-437287BEBF82}" srcOrd="6" destOrd="0" parTransId="{4C62E499-42D3-1446-9B44-0CC2A1A93072}" sibTransId="{ACA08D5E-4500-374C-9774-B1632F93D50F}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  <dgm:cxn modelId="{64397FC4-A20F-9A43-B970-45FEBB059A36}" type="presParOf" srcId="{617A184C-C404-0447-B14E-6F56BAA1647D}" destId="{8AD416E9-0ECE-7C44-BB83-4A4BE78CDA13}" srcOrd="1" destOrd="0" presId="urn:microsoft.com/office/officeart/2008/layout/PictureStrips"/>
    <dgm:cxn modelId="{99AACB52-433B-514E-A581-08178D311D2A}" type="presParOf" srcId="{617A184C-C404-0447-B14E-6F56BAA1647D}" destId="{E9F766E7-DB1D-0F44-9DA9-B61A7CBAD024}" srcOrd="2" destOrd="0" presId="urn:microsoft.com/office/officeart/2008/layout/PictureStrips"/>
    <dgm:cxn modelId="{0E246686-FD98-BE4B-9D2E-D5C17053C93D}" type="presParOf" srcId="{E9F766E7-DB1D-0F44-9DA9-B61A7CBAD024}" destId="{E4693B8F-508A-5746-BD84-6364D1D09333}" srcOrd="0" destOrd="0" presId="urn:microsoft.com/office/officeart/2008/layout/PictureStrips"/>
    <dgm:cxn modelId="{E6DF98E9-22BF-E24D-9342-0699D16C231D}" type="presParOf" srcId="{E9F766E7-DB1D-0F44-9DA9-B61A7CBAD024}" destId="{833A0DFA-0C30-0B4A-95B4-B90670EA2FA0}" srcOrd="1" destOrd="0" presId="urn:microsoft.com/office/officeart/2008/layout/PictureStrips"/>
    <dgm:cxn modelId="{D1CCEE37-11D0-1348-BBB7-1CF5B41BBC61}" type="presParOf" srcId="{617A184C-C404-0447-B14E-6F56BAA1647D}" destId="{BAE3F9E0-0557-7C47-94C7-EA5575CAFB26}" srcOrd="3" destOrd="0" presId="urn:microsoft.com/office/officeart/2008/layout/PictureStrips"/>
    <dgm:cxn modelId="{6758012A-FB52-3242-A1B4-B6185DF52BA1}" type="presParOf" srcId="{617A184C-C404-0447-B14E-6F56BAA1647D}" destId="{5E3BD3A5-0B56-0F4F-883D-5E7D60C260BB}" srcOrd="4" destOrd="0" presId="urn:microsoft.com/office/officeart/2008/layout/PictureStrips"/>
    <dgm:cxn modelId="{E574D548-9D67-A341-BA13-BB4C1C76BC29}" type="presParOf" srcId="{5E3BD3A5-0B56-0F4F-883D-5E7D60C260BB}" destId="{6C5AE2B2-D94A-1C46-8317-244F2E284DA2}" srcOrd="0" destOrd="0" presId="urn:microsoft.com/office/officeart/2008/layout/PictureStrips"/>
    <dgm:cxn modelId="{98B6DB5F-F1D5-A341-B92E-017A1F901BAC}" type="presParOf" srcId="{5E3BD3A5-0B56-0F4F-883D-5E7D60C260BB}" destId="{A8334039-3B29-244C-9FEA-C63D8C50C3F6}" srcOrd="1" destOrd="0" presId="urn:microsoft.com/office/officeart/2008/layout/PictureStrips"/>
    <dgm:cxn modelId="{AB87B75C-EC9C-EE4F-A21D-239598A4F688}" type="presParOf" srcId="{617A184C-C404-0447-B14E-6F56BAA1647D}" destId="{E1DD5B58-8931-1F4D-B4D8-E9299E4CB08F}" srcOrd="5" destOrd="0" presId="urn:microsoft.com/office/officeart/2008/layout/PictureStrips"/>
    <dgm:cxn modelId="{5C4FFEA5-30B3-1E45-B64B-354E9513A5D7}" type="presParOf" srcId="{617A184C-C404-0447-B14E-6F56BAA1647D}" destId="{53C8FA15-1276-AA44-A570-CF81FCF3A43F}" srcOrd="6" destOrd="0" presId="urn:microsoft.com/office/officeart/2008/layout/PictureStrips"/>
    <dgm:cxn modelId="{432EEAD6-D3E2-C64B-85DF-E0BEB8E79724}" type="presParOf" srcId="{53C8FA15-1276-AA44-A570-CF81FCF3A43F}" destId="{756C4077-F841-6241-B6E5-91D943B691BF}" srcOrd="0" destOrd="0" presId="urn:microsoft.com/office/officeart/2008/layout/PictureStrips"/>
    <dgm:cxn modelId="{CD6B7914-F19E-9240-9CF5-BF184142A576}" type="presParOf" srcId="{53C8FA15-1276-AA44-A570-CF81FCF3A43F}" destId="{57C72E16-68AB-BB4A-9791-3ACA97892458}" srcOrd="1" destOrd="0" presId="urn:microsoft.com/office/officeart/2008/layout/PictureStrips"/>
    <dgm:cxn modelId="{F9A7C276-9FA9-244D-BB8B-FBD2C83DD941}" type="presParOf" srcId="{617A184C-C404-0447-B14E-6F56BAA1647D}" destId="{9687BC65-B283-9346-94A0-691B61044E5E}" srcOrd="7" destOrd="0" presId="urn:microsoft.com/office/officeart/2008/layout/PictureStrips"/>
    <dgm:cxn modelId="{1635E0AA-D9B4-C14B-8B81-26E2B5CF8BAE}" type="presParOf" srcId="{617A184C-C404-0447-B14E-6F56BAA1647D}" destId="{F4B482DC-6D53-9042-86E8-1E195A801727}" srcOrd="8" destOrd="0" presId="urn:microsoft.com/office/officeart/2008/layout/PictureStrips"/>
    <dgm:cxn modelId="{C6877B30-BFF6-D14E-A696-735667C2BC00}" type="presParOf" srcId="{F4B482DC-6D53-9042-86E8-1E195A801727}" destId="{E4AC89CB-9A71-7A42-817D-E600D244F614}" srcOrd="0" destOrd="0" presId="urn:microsoft.com/office/officeart/2008/layout/PictureStrips"/>
    <dgm:cxn modelId="{91699A7B-4C6B-2F4B-A214-788CD0638839}" type="presParOf" srcId="{F4B482DC-6D53-9042-86E8-1E195A801727}" destId="{5C735B10-2401-EE42-92A0-BBC3A1C05DD5}" srcOrd="1" destOrd="0" presId="urn:microsoft.com/office/officeart/2008/layout/PictureStrips"/>
    <dgm:cxn modelId="{6F5B56C3-79A7-8146-8680-85B4A1147F31}" type="presParOf" srcId="{617A184C-C404-0447-B14E-6F56BAA1647D}" destId="{3346D6B0-4353-F34E-802D-5849B6098E00}" srcOrd="9" destOrd="0" presId="urn:microsoft.com/office/officeart/2008/layout/PictureStrips"/>
    <dgm:cxn modelId="{9A893DDF-16D9-3247-B7FA-840DE0A2B11C}" type="presParOf" srcId="{617A184C-C404-0447-B14E-6F56BAA1647D}" destId="{3F021AEC-C94D-714F-BA3B-339FC1880A0B}" srcOrd="10" destOrd="0" presId="urn:microsoft.com/office/officeart/2008/layout/PictureStrips"/>
    <dgm:cxn modelId="{58256BDE-3C5D-BA40-8363-181B3FBF7F3C}" type="presParOf" srcId="{3F021AEC-C94D-714F-BA3B-339FC1880A0B}" destId="{328F177F-B97A-6044-BA07-8F06EC8F4639}" srcOrd="0" destOrd="0" presId="urn:microsoft.com/office/officeart/2008/layout/PictureStrips"/>
    <dgm:cxn modelId="{D167B3CC-09D6-A84E-96C6-CB6668C74AD0}" type="presParOf" srcId="{3F021AEC-C94D-714F-BA3B-339FC1880A0B}" destId="{DD8CD979-8213-5F40-BAD5-CF5C1F57D97F}" srcOrd="1" destOrd="0" presId="urn:microsoft.com/office/officeart/2008/layout/PictureStrips"/>
    <dgm:cxn modelId="{B64D85A1-6288-924E-A10E-A55EE362503D}" type="presParOf" srcId="{617A184C-C404-0447-B14E-6F56BAA1647D}" destId="{EFEB22F4-F422-8442-B5FD-38FD6FE1F6F5}" srcOrd="11" destOrd="0" presId="urn:microsoft.com/office/officeart/2008/layout/PictureStrips"/>
    <dgm:cxn modelId="{42D187C0-BF7F-6547-A8F0-5C435A527B56}" type="presParOf" srcId="{617A184C-C404-0447-B14E-6F56BAA1647D}" destId="{39C1C241-15A2-AA46-90A0-EF959113F38E}" srcOrd="12" destOrd="0" presId="urn:microsoft.com/office/officeart/2008/layout/PictureStrips"/>
    <dgm:cxn modelId="{59D9CAB2-2420-304B-A12D-74D7DF13C421}" type="presParOf" srcId="{39C1C241-15A2-AA46-90A0-EF959113F38E}" destId="{B4027CA4-ED0B-0F44-B405-439AE319C7D0}" srcOrd="0" destOrd="0" presId="urn:microsoft.com/office/officeart/2008/layout/PictureStrips"/>
    <dgm:cxn modelId="{4717977A-CCEB-D64E-9FED-F24F0745BF89}" type="presParOf" srcId="{39C1C241-15A2-AA46-90A0-EF959113F38E}" destId="{CD7F8A0C-FE1E-3943-BF7B-F4F7FA3F29BC}" srcOrd="1" destOrd="0" presId="urn:microsoft.com/office/officeart/2008/layout/PictureStrips"/>
    <dgm:cxn modelId="{C3639F16-EE7D-284B-83AA-06287FB94CA0}" type="presParOf" srcId="{617A184C-C404-0447-B14E-6F56BAA1647D}" destId="{2B8D8D81-2EB7-2D48-B965-06D564629141}" srcOrd="13" destOrd="0" presId="urn:microsoft.com/office/officeart/2008/layout/PictureStrips"/>
    <dgm:cxn modelId="{2A49AF6C-7870-424F-904E-1ACD317B1A02}" type="presParOf" srcId="{617A184C-C404-0447-B14E-6F56BAA1647D}" destId="{7EC0BA34-365D-864D-9EF9-2286F45BEC25}" srcOrd="14" destOrd="0" presId="urn:microsoft.com/office/officeart/2008/layout/PictureStrips"/>
    <dgm:cxn modelId="{4EB421BF-BB0B-8440-B1B3-1EDC8CCF21A0}" type="presParOf" srcId="{7EC0BA34-365D-864D-9EF9-2286F45BEC25}" destId="{B9FF96AC-7C8F-2846-97B8-B9826C43A381}" srcOrd="0" destOrd="0" presId="urn:microsoft.com/office/officeart/2008/layout/PictureStrips"/>
    <dgm:cxn modelId="{7BBDEC61-0614-5F41-B5F7-7391D4155944}" type="presParOf" srcId="{7EC0BA34-365D-864D-9EF9-2286F45BEC25}" destId="{81D6F8FA-1853-3148-BFC0-5CC5D927AF2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Desconexión con los temas económicos del sistema al enfocarse netamente en aspectos técnicos  a pesar de que la variable económica puede poner en riesgos la operación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259C77C7-8CFE-8348-9103-A41FEAEFA551}">
      <dgm:prSet/>
      <dgm:spPr/>
      <dgm:t>
        <a:bodyPr/>
        <a:lstStyle/>
        <a:p>
          <a:r>
            <a:rPr lang="es-ES" dirty="0"/>
            <a:t>Prácticas anticompetitivas que impactan la operación segura confiable y económica</a:t>
          </a:r>
        </a:p>
      </dgm:t>
    </dgm:pt>
    <dgm:pt modelId="{F16DE1C9-28AD-2544-9D1E-D959800E07C2}" type="parTrans" cxnId="{145C25AB-BB42-1844-B1AB-B4823B2DF39B}">
      <dgm:prSet/>
      <dgm:spPr/>
      <dgm:t>
        <a:bodyPr/>
        <a:lstStyle/>
        <a:p>
          <a:endParaRPr lang="es-ES"/>
        </a:p>
      </dgm:t>
    </dgm:pt>
    <dgm:pt modelId="{A5B7B396-32A0-0F4C-B63C-78F84E6B3D20}" type="sibTrans" cxnId="{145C25AB-BB42-1844-B1AB-B4823B2DF39B}">
      <dgm:prSet/>
      <dgm:spPr/>
      <dgm:t>
        <a:bodyPr/>
        <a:lstStyle/>
        <a:p>
          <a:endParaRPr lang="es-ES"/>
        </a:p>
      </dgm:t>
    </dgm:pt>
    <dgm:pt modelId="{C64EB23C-CE18-0347-9C34-3CCE861BD3D2}">
      <dgm:prSet/>
      <dgm:spPr/>
      <dgm:t>
        <a:bodyPr/>
        <a:lstStyle/>
        <a:p>
          <a:r>
            <a:rPr lang="es-ES" dirty="0"/>
            <a:t>Dificultades para dar cumplimiento a la función a la función autónoma del CNO debido a factores externos (por ejemplo políticos, económicos, jurídicos). </a:t>
          </a:r>
        </a:p>
      </dgm:t>
    </dgm:pt>
    <dgm:pt modelId="{92A04389-1EDD-CC41-845B-4A8BC0F74158}" type="parTrans" cxnId="{4DC6C677-CBB8-8E4D-B455-B2F683522D05}">
      <dgm:prSet/>
      <dgm:spPr/>
      <dgm:t>
        <a:bodyPr/>
        <a:lstStyle/>
        <a:p>
          <a:endParaRPr lang="es-ES"/>
        </a:p>
      </dgm:t>
    </dgm:pt>
    <dgm:pt modelId="{B632E8D8-F6C2-494E-95F0-4CBA33954C8B}" type="sibTrans" cxnId="{4DC6C677-CBB8-8E4D-B455-B2F683522D05}">
      <dgm:prSet/>
      <dgm:spPr/>
      <dgm:t>
        <a:bodyPr/>
        <a:lstStyle/>
        <a:p>
          <a:endParaRPr lang="es-ES"/>
        </a:p>
      </dgm:t>
    </dgm:pt>
    <dgm:pt modelId="{56DD29F0-74BF-864F-82A4-BF4EF89088B8}">
      <dgm:prSet/>
      <dgm:spPr/>
      <dgm:t>
        <a:bodyPr/>
        <a:lstStyle/>
        <a:p>
          <a:r>
            <a:rPr lang="es-ES" dirty="0"/>
            <a:t>Predominancia de los intereses particulares de miembros de CNO sobre los intereses de la operación del Sistema</a:t>
          </a:r>
        </a:p>
      </dgm:t>
    </dgm:pt>
    <dgm:pt modelId="{80CAB809-691F-6746-A910-44564896675C}" type="parTrans" cxnId="{4E32583F-37C4-674E-A7F2-F92CCF7D6736}">
      <dgm:prSet/>
      <dgm:spPr/>
      <dgm:t>
        <a:bodyPr/>
        <a:lstStyle/>
        <a:p>
          <a:endParaRPr lang="es-ES"/>
        </a:p>
      </dgm:t>
    </dgm:pt>
    <dgm:pt modelId="{842D4429-81B8-F84A-97F3-2656BCD13B36}" type="sibTrans" cxnId="{4E32583F-37C4-674E-A7F2-F92CCF7D6736}">
      <dgm:prSet/>
      <dgm:spPr/>
      <dgm:t>
        <a:bodyPr/>
        <a:lstStyle/>
        <a:p>
          <a:endParaRPr lang="es-ES"/>
        </a:p>
      </dgm:t>
    </dgm:pt>
    <dgm:pt modelId="{0FA65912-00D6-1649-8E05-F6A8FC80007B}">
      <dgm:prSet/>
      <dgm:spPr/>
      <dgm:t>
        <a:bodyPr/>
        <a:lstStyle/>
        <a:p>
          <a:r>
            <a:rPr lang="es-ES" dirty="0"/>
            <a:t>Deficiencia de la Información y herramientas para la toma de decisiones (necesaria, suficiente, clara, oportuna)</a:t>
          </a:r>
        </a:p>
      </dgm:t>
    </dgm:pt>
    <dgm:pt modelId="{CD19A873-055A-C14C-AF56-405A886EE9C3}" type="parTrans" cxnId="{459B555E-5A9D-B841-B08F-EBDC087CF2B4}">
      <dgm:prSet/>
      <dgm:spPr/>
      <dgm:t>
        <a:bodyPr/>
        <a:lstStyle/>
        <a:p>
          <a:endParaRPr lang="es-ES"/>
        </a:p>
      </dgm:t>
    </dgm:pt>
    <dgm:pt modelId="{176DC9A6-3231-3948-AB59-A15FC9550747}" type="sibTrans" cxnId="{459B555E-5A9D-B841-B08F-EBDC087CF2B4}">
      <dgm:prSet/>
      <dgm:spPr/>
      <dgm:t>
        <a:bodyPr/>
        <a:lstStyle/>
        <a:p>
          <a:endParaRPr lang="es-ES"/>
        </a:p>
      </dgm:t>
    </dgm:pt>
    <dgm:pt modelId="{C98DD745-2696-7C4D-91E4-C6C754C160C7}">
      <dgm:prSet/>
      <dgm:spPr/>
      <dgm:t>
        <a:bodyPr/>
        <a:lstStyle/>
        <a:p>
          <a:r>
            <a:rPr lang="es-ES" dirty="0"/>
            <a:t>Falla en la definición de los procedimientos por parte del CNO o de los agentes (errores u omisiones)</a:t>
          </a:r>
        </a:p>
      </dgm:t>
    </dgm:pt>
    <dgm:pt modelId="{9E13FAEF-D792-2441-87D2-CAD08EDF127E}" type="parTrans" cxnId="{D83F977D-36A8-7B4A-B914-D247D17C4F7B}">
      <dgm:prSet/>
      <dgm:spPr/>
      <dgm:t>
        <a:bodyPr/>
        <a:lstStyle/>
        <a:p>
          <a:endParaRPr lang="es-ES"/>
        </a:p>
      </dgm:t>
    </dgm:pt>
    <dgm:pt modelId="{F3E9A66E-6DD8-7D4B-86B7-C0E5781A2417}" type="sibTrans" cxnId="{D83F977D-36A8-7B4A-B914-D247D17C4F7B}">
      <dgm:prSet/>
      <dgm:spPr/>
      <dgm:t>
        <a:bodyPr/>
        <a:lstStyle/>
        <a:p>
          <a:endParaRPr lang="es-ES"/>
        </a:p>
      </dgm:t>
    </dgm:pt>
    <dgm:pt modelId="{CAC3E27B-0CA4-0E42-B8FE-437287BEBF82}">
      <dgm:prSet/>
      <dgm:spPr/>
      <dgm:t>
        <a:bodyPr/>
        <a:lstStyle/>
        <a:p>
          <a:r>
            <a:rPr lang="es-ES" dirty="0"/>
            <a:t>Fallas en la política energética y la regulación</a:t>
          </a:r>
        </a:p>
      </dgm:t>
    </dgm:pt>
    <dgm:pt modelId="{4C62E499-42D3-1446-9B44-0CC2A1A93072}" type="parTrans" cxnId="{61BE8BF3-FCCD-9B43-8FBA-821BAB38A3C9}">
      <dgm:prSet/>
      <dgm:spPr/>
      <dgm:t>
        <a:bodyPr/>
        <a:lstStyle/>
        <a:p>
          <a:endParaRPr lang="es-ES"/>
        </a:p>
      </dgm:t>
    </dgm:pt>
    <dgm:pt modelId="{ACA08D5E-4500-374C-9774-B1632F93D50F}" type="sibTrans" cxnId="{61BE8BF3-FCCD-9B43-8FBA-821BAB38A3C9}">
      <dgm:prSet/>
      <dgm:spPr/>
      <dgm:t>
        <a:bodyPr/>
        <a:lstStyle/>
        <a:p>
          <a:endParaRPr lang="es-ES"/>
        </a:p>
      </dgm:t>
    </dgm:pt>
    <dgm:pt modelId="{27D422E7-20BD-104F-AE41-3256CFF60A35}">
      <dgm:prSet/>
      <dgm:spPr/>
      <dgm:t>
        <a:bodyPr/>
        <a:lstStyle/>
        <a:p>
          <a:r>
            <a:rPr lang="es-ES" dirty="0"/>
            <a:t>Falta de oportunidad en la toma de decisiones o en la emisión de alertas</a:t>
          </a:r>
        </a:p>
      </dgm:t>
    </dgm:pt>
    <dgm:pt modelId="{F811A161-56C1-5845-A97D-B336E39A671E}" type="sibTrans" cxnId="{E825DE83-D375-BA41-B46F-45CF2B10FB1E}">
      <dgm:prSet/>
      <dgm:spPr/>
      <dgm:t>
        <a:bodyPr/>
        <a:lstStyle/>
        <a:p>
          <a:endParaRPr lang="es-ES"/>
        </a:p>
      </dgm:t>
    </dgm:pt>
    <dgm:pt modelId="{FE5E317A-4817-3B47-8D30-FE82DC62BA47}" type="parTrans" cxnId="{E825DE83-D375-BA41-B46F-45CF2B10FB1E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8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8"/>
      <dgm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8AD416E9-0ECE-7C44-BB83-4A4BE78CDA13}" type="pres">
      <dgm:prSet presAssocID="{12D63070-E5FB-B74B-A53F-345DA9BC5427}" presName="sibTrans" presStyleCnt="0"/>
      <dgm:spPr/>
    </dgm:pt>
    <dgm:pt modelId="{E9F766E7-DB1D-0F44-9DA9-B61A7CBAD024}" type="pres">
      <dgm:prSet presAssocID="{C64EB23C-CE18-0347-9C34-3CCE861BD3D2}" presName="composite" presStyleCnt="0"/>
      <dgm:spPr/>
    </dgm:pt>
    <dgm:pt modelId="{E4693B8F-508A-5746-BD84-6364D1D09333}" type="pres">
      <dgm:prSet presAssocID="{C64EB23C-CE18-0347-9C34-3CCE861BD3D2}" presName="rect1" presStyleLbl="trAlignAcc1" presStyleIdx="1" presStyleCnt="8">
        <dgm:presLayoutVars>
          <dgm:bulletEnabled val="1"/>
        </dgm:presLayoutVars>
      </dgm:prSet>
      <dgm:spPr/>
    </dgm:pt>
    <dgm:pt modelId="{833A0DFA-0C30-0B4A-95B4-B90670EA2FA0}" type="pres">
      <dgm:prSet presAssocID="{C64EB23C-CE18-0347-9C34-3CCE861BD3D2}" presName="rect2" presStyleLbl="fgImgPlace1" presStyleIdx="1" presStyleCnt="8"/>
      <dgm:spPr>
        <a:solidFill>
          <a:srgbClr val="92D050"/>
        </a:solidFill>
      </dgm:spPr>
    </dgm:pt>
    <dgm:pt modelId="{BAE3F9E0-0557-7C47-94C7-EA5575CAFB26}" type="pres">
      <dgm:prSet presAssocID="{B632E8D8-F6C2-494E-95F0-4CBA33954C8B}" presName="sibTrans" presStyleCnt="0"/>
      <dgm:spPr/>
    </dgm:pt>
    <dgm:pt modelId="{5E3BD3A5-0B56-0F4F-883D-5E7D60C260BB}" type="pres">
      <dgm:prSet presAssocID="{27D422E7-20BD-104F-AE41-3256CFF60A35}" presName="composite" presStyleCnt="0"/>
      <dgm:spPr/>
    </dgm:pt>
    <dgm:pt modelId="{6C5AE2B2-D94A-1C46-8317-244F2E284DA2}" type="pres">
      <dgm:prSet presAssocID="{27D422E7-20BD-104F-AE41-3256CFF60A35}" presName="rect1" presStyleLbl="trAlignAcc1" presStyleIdx="2" presStyleCnt="8">
        <dgm:presLayoutVars>
          <dgm:bulletEnabled val="1"/>
        </dgm:presLayoutVars>
      </dgm:prSet>
      <dgm:spPr/>
    </dgm:pt>
    <dgm:pt modelId="{A8334039-3B29-244C-9FEA-C63D8C50C3F6}" type="pres">
      <dgm:prSet presAssocID="{27D422E7-20BD-104F-AE41-3256CFF60A35}" presName="rect2" presStyleLbl="fgImgPlace1" presStyleIdx="2" presStyleCnt="8"/>
      <dgm:spPr>
        <a:xfrm>
          <a:off x="446311" y="128950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1DD5B58-8931-1F4D-B4D8-E9299E4CB08F}" type="pres">
      <dgm:prSet presAssocID="{F811A161-56C1-5845-A97D-B336E39A671E}" presName="sibTrans" presStyleCnt="0"/>
      <dgm:spPr/>
    </dgm:pt>
    <dgm:pt modelId="{53C8FA15-1276-AA44-A570-CF81FCF3A43F}" type="pres">
      <dgm:prSet presAssocID="{56DD29F0-74BF-864F-82A4-BF4EF89088B8}" presName="composite" presStyleCnt="0"/>
      <dgm:spPr/>
    </dgm:pt>
    <dgm:pt modelId="{756C4077-F841-6241-B6E5-91D943B691BF}" type="pres">
      <dgm:prSet presAssocID="{56DD29F0-74BF-864F-82A4-BF4EF89088B8}" presName="rect1" presStyleLbl="trAlignAcc1" presStyleIdx="3" presStyleCnt="8">
        <dgm:presLayoutVars>
          <dgm:bulletEnabled val="1"/>
        </dgm:presLayoutVars>
      </dgm:prSet>
      <dgm:spPr/>
    </dgm:pt>
    <dgm:pt modelId="{57C72E16-68AB-BB4A-9791-3ACA97892458}" type="pres">
      <dgm:prSet presAssocID="{56DD29F0-74BF-864F-82A4-BF4EF89088B8}" presName="rect2" presStyleLbl="fgImgPlace1" presStyleIdx="3" presStyleCnt="8"/>
      <dgm:spPr>
        <a:solidFill>
          <a:srgbClr val="00B050"/>
        </a:solidFill>
      </dgm:spPr>
    </dgm:pt>
    <dgm:pt modelId="{9687BC65-B283-9346-94A0-691B61044E5E}" type="pres">
      <dgm:prSet presAssocID="{842D4429-81B8-F84A-97F3-2656BCD13B36}" presName="sibTrans" presStyleCnt="0"/>
      <dgm:spPr/>
    </dgm:pt>
    <dgm:pt modelId="{F4B482DC-6D53-9042-86E8-1E195A801727}" type="pres">
      <dgm:prSet presAssocID="{259C77C7-8CFE-8348-9103-A41FEAEFA551}" presName="composite" presStyleCnt="0"/>
      <dgm:spPr/>
    </dgm:pt>
    <dgm:pt modelId="{E4AC89CB-9A71-7A42-817D-E600D244F614}" type="pres">
      <dgm:prSet presAssocID="{259C77C7-8CFE-8348-9103-A41FEAEFA551}" presName="rect1" presStyleLbl="trAlignAcc1" presStyleIdx="4" presStyleCnt="8">
        <dgm:presLayoutVars>
          <dgm:bulletEnabled val="1"/>
        </dgm:presLayoutVars>
      </dgm:prSet>
      <dgm:spPr/>
    </dgm:pt>
    <dgm:pt modelId="{5C735B10-2401-EE42-92A0-BBC3A1C05DD5}" type="pres">
      <dgm:prSet presAssocID="{259C77C7-8CFE-8348-9103-A41FEAEFA551}" presName="rect2" presStyleLbl="fgImgPlace1" presStyleIdx="4" presStyleCnt="8"/>
      <dgm:spPr>
        <a:xfrm>
          <a:off x="446311" y="243032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3346D6B0-4353-F34E-802D-5849B6098E00}" type="pres">
      <dgm:prSet presAssocID="{A5B7B396-32A0-0F4C-B63C-78F84E6B3D20}" presName="sibTrans" presStyleCnt="0"/>
      <dgm:spPr/>
    </dgm:pt>
    <dgm:pt modelId="{3F021AEC-C94D-714F-BA3B-339FC1880A0B}" type="pres">
      <dgm:prSet presAssocID="{0FA65912-00D6-1649-8E05-F6A8FC80007B}" presName="composite" presStyleCnt="0"/>
      <dgm:spPr/>
    </dgm:pt>
    <dgm:pt modelId="{328F177F-B97A-6044-BA07-8F06EC8F4639}" type="pres">
      <dgm:prSet presAssocID="{0FA65912-00D6-1649-8E05-F6A8FC80007B}" presName="rect1" presStyleLbl="trAlignAcc1" presStyleIdx="5" presStyleCnt="8">
        <dgm:presLayoutVars>
          <dgm:bulletEnabled val="1"/>
        </dgm:presLayoutVars>
      </dgm:prSet>
      <dgm:spPr/>
    </dgm:pt>
    <dgm:pt modelId="{DD8CD979-8213-5F40-BAD5-CF5C1F57D97F}" type="pres">
      <dgm:prSet presAssocID="{0FA65912-00D6-1649-8E05-F6A8FC80007B}" presName="rect2" presStyleLbl="fgImgPlace1" presStyleIdx="5" presStyleCnt="8"/>
      <dgm:spPr>
        <a:solidFill>
          <a:srgbClr val="92D050"/>
        </a:solidFill>
      </dgm:spPr>
    </dgm:pt>
    <dgm:pt modelId="{EFEB22F4-F422-8442-B5FD-38FD6FE1F6F5}" type="pres">
      <dgm:prSet presAssocID="{176DC9A6-3231-3948-AB59-A15FC9550747}" presName="sibTrans" presStyleCnt="0"/>
      <dgm:spPr/>
    </dgm:pt>
    <dgm:pt modelId="{39C1C241-15A2-AA46-90A0-EF959113F38E}" type="pres">
      <dgm:prSet presAssocID="{CAC3E27B-0CA4-0E42-B8FE-437287BEBF82}" presName="composite" presStyleCnt="0"/>
      <dgm:spPr/>
    </dgm:pt>
    <dgm:pt modelId="{B4027CA4-ED0B-0F44-B405-439AE319C7D0}" type="pres">
      <dgm:prSet presAssocID="{CAC3E27B-0CA4-0E42-B8FE-437287BEBF82}" presName="rect1" presStyleLbl="trAlignAcc1" presStyleIdx="6" presStyleCnt="8">
        <dgm:presLayoutVars>
          <dgm:bulletEnabled val="1"/>
        </dgm:presLayoutVars>
      </dgm:prSet>
      <dgm:spPr/>
    </dgm:pt>
    <dgm:pt modelId="{CD7F8A0C-FE1E-3943-BF7B-F4F7FA3F29BC}" type="pres">
      <dgm:prSet presAssocID="{CAC3E27B-0CA4-0E42-B8FE-437287BEBF82}" presName="rect2" presStyleLbl="fgImgPlace1" presStyleIdx="6" presStyleCnt="8"/>
      <dgm:spPr>
        <a:xfrm>
          <a:off x="446311" y="357114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2B8D8D81-2EB7-2D48-B965-06D564629141}" type="pres">
      <dgm:prSet presAssocID="{ACA08D5E-4500-374C-9774-B1632F93D50F}" presName="sibTrans" presStyleCnt="0"/>
      <dgm:spPr/>
    </dgm:pt>
    <dgm:pt modelId="{7EC0BA34-365D-864D-9EF9-2286F45BEC25}" type="pres">
      <dgm:prSet presAssocID="{C98DD745-2696-7C4D-91E4-C6C754C160C7}" presName="composite" presStyleCnt="0"/>
      <dgm:spPr/>
    </dgm:pt>
    <dgm:pt modelId="{B9FF96AC-7C8F-2846-97B8-B9826C43A381}" type="pres">
      <dgm:prSet presAssocID="{C98DD745-2696-7C4D-91E4-C6C754C160C7}" presName="rect1" presStyleLbl="trAlignAcc1" presStyleIdx="7" presStyleCnt="8">
        <dgm:presLayoutVars>
          <dgm:bulletEnabled val="1"/>
        </dgm:presLayoutVars>
      </dgm:prSet>
      <dgm:spPr/>
    </dgm:pt>
    <dgm:pt modelId="{81D6F8FA-1853-3148-BFC0-5CC5D927AF20}" type="pres">
      <dgm:prSet presAssocID="{C98DD745-2696-7C4D-91E4-C6C754C160C7}" presName="rect2" presStyleLbl="fgImgPlace1" presStyleIdx="7" presStyleCnt="8"/>
      <dgm:spPr>
        <a:xfrm>
          <a:off x="3668398" y="357114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4E32583F-37C4-674E-A7F2-F92CCF7D6736}" srcId="{5070F05D-7910-6645-9AB4-4D5874987ACA}" destId="{56DD29F0-74BF-864F-82A4-BF4EF89088B8}" srcOrd="3" destOrd="0" parTransId="{80CAB809-691F-6746-A910-44564896675C}" sibTransId="{842D4429-81B8-F84A-97F3-2656BCD13B36}"/>
    <dgm:cxn modelId="{459B555E-5A9D-B841-B08F-EBDC087CF2B4}" srcId="{5070F05D-7910-6645-9AB4-4D5874987ACA}" destId="{0FA65912-00D6-1649-8E05-F6A8FC80007B}" srcOrd="5" destOrd="0" parTransId="{CD19A873-055A-C14C-AF56-405A886EE9C3}" sibTransId="{176DC9A6-3231-3948-AB59-A15FC9550747}"/>
    <dgm:cxn modelId="{46598C61-7E0E-EB45-956D-F579D2921C57}" type="presOf" srcId="{C98DD745-2696-7C4D-91E4-C6C754C160C7}" destId="{B9FF96AC-7C8F-2846-97B8-B9826C43A381}" srcOrd="0" destOrd="0" presId="urn:microsoft.com/office/officeart/2008/layout/PictureStrips"/>
    <dgm:cxn modelId="{BED33962-405B-594F-8DBB-F145BB2C3618}" type="presOf" srcId="{259C77C7-8CFE-8348-9103-A41FEAEFA551}" destId="{E4AC89CB-9A71-7A42-817D-E600D244F614}" srcOrd="0" destOrd="0" presId="urn:microsoft.com/office/officeart/2008/layout/PictureStrips"/>
    <dgm:cxn modelId="{3D10FA65-35C9-A848-BDD1-2FE7E299FC9F}" type="presOf" srcId="{27D422E7-20BD-104F-AE41-3256CFF60A35}" destId="{6C5AE2B2-D94A-1C46-8317-244F2E284DA2}" srcOrd="0" destOrd="0" presId="urn:microsoft.com/office/officeart/2008/layout/PictureStrips"/>
    <dgm:cxn modelId="{4DC6C677-CBB8-8E4D-B455-B2F683522D05}" srcId="{5070F05D-7910-6645-9AB4-4D5874987ACA}" destId="{C64EB23C-CE18-0347-9C34-3CCE861BD3D2}" srcOrd="1" destOrd="0" parTransId="{92A04389-1EDD-CC41-845B-4A8BC0F74158}" sibTransId="{B632E8D8-F6C2-494E-95F0-4CBA33954C8B}"/>
    <dgm:cxn modelId="{3CCFEA58-59C7-A748-BE8A-8D8199AF1388}" type="presOf" srcId="{CAC3E27B-0CA4-0E42-B8FE-437287BEBF82}" destId="{B4027CA4-ED0B-0F44-B405-439AE319C7D0}" srcOrd="0" destOrd="0" presId="urn:microsoft.com/office/officeart/2008/layout/PictureStrips"/>
    <dgm:cxn modelId="{8D848F79-84AC-3342-933B-3D39C37F2E4B}" type="presOf" srcId="{C64EB23C-CE18-0347-9C34-3CCE861BD3D2}" destId="{E4693B8F-508A-5746-BD84-6364D1D09333}" srcOrd="0" destOrd="0" presId="urn:microsoft.com/office/officeart/2008/layout/PictureStrips"/>
    <dgm:cxn modelId="{D83F977D-36A8-7B4A-B914-D247D17C4F7B}" srcId="{5070F05D-7910-6645-9AB4-4D5874987ACA}" destId="{C98DD745-2696-7C4D-91E4-C6C754C160C7}" srcOrd="7" destOrd="0" parTransId="{9E13FAEF-D792-2441-87D2-CAD08EDF127E}" sibTransId="{F3E9A66E-6DD8-7D4B-86B7-C0E5781A2417}"/>
    <dgm:cxn modelId="{E825DE83-D375-BA41-B46F-45CF2B10FB1E}" srcId="{5070F05D-7910-6645-9AB4-4D5874987ACA}" destId="{27D422E7-20BD-104F-AE41-3256CFF60A35}" srcOrd="2" destOrd="0" parTransId="{FE5E317A-4817-3B47-8D30-FE82DC62BA47}" sibTransId="{F811A161-56C1-5845-A97D-B336E39A671E}"/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99435F9E-651A-0544-9128-53BB09F379E6}" type="presOf" srcId="{0FA65912-00D6-1649-8E05-F6A8FC80007B}" destId="{328F177F-B97A-6044-BA07-8F06EC8F4639}" srcOrd="0" destOrd="0" presId="urn:microsoft.com/office/officeart/2008/layout/PictureStrips"/>
    <dgm:cxn modelId="{145C25AB-BB42-1844-B1AB-B4823B2DF39B}" srcId="{5070F05D-7910-6645-9AB4-4D5874987ACA}" destId="{259C77C7-8CFE-8348-9103-A41FEAEFA551}" srcOrd="4" destOrd="0" parTransId="{F16DE1C9-28AD-2544-9D1E-D959800E07C2}" sibTransId="{A5B7B396-32A0-0F4C-B63C-78F84E6B3D20}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74EBEFE5-9A67-AA4A-B0FF-DEDF72DC3E1C}" type="presOf" srcId="{56DD29F0-74BF-864F-82A4-BF4EF89088B8}" destId="{756C4077-F841-6241-B6E5-91D943B691BF}" srcOrd="0" destOrd="0" presId="urn:microsoft.com/office/officeart/2008/layout/PictureStrips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61BE8BF3-FCCD-9B43-8FBA-821BAB38A3C9}" srcId="{5070F05D-7910-6645-9AB4-4D5874987ACA}" destId="{CAC3E27B-0CA4-0E42-B8FE-437287BEBF82}" srcOrd="6" destOrd="0" parTransId="{4C62E499-42D3-1446-9B44-0CC2A1A93072}" sibTransId="{ACA08D5E-4500-374C-9774-B1632F93D50F}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  <dgm:cxn modelId="{64397FC4-A20F-9A43-B970-45FEBB059A36}" type="presParOf" srcId="{617A184C-C404-0447-B14E-6F56BAA1647D}" destId="{8AD416E9-0ECE-7C44-BB83-4A4BE78CDA13}" srcOrd="1" destOrd="0" presId="urn:microsoft.com/office/officeart/2008/layout/PictureStrips"/>
    <dgm:cxn modelId="{99AACB52-433B-514E-A581-08178D311D2A}" type="presParOf" srcId="{617A184C-C404-0447-B14E-6F56BAA1647D}" destId="{E9F766E7-DB1D-0F44-9DA9-B61A7CBAD024}" srcOrd="2" destOrd="0" presId="urn:microsoft.com/office/officeart/2008/layout/PictureStrips"/>
    <dgm:cxn modelId="{0E246686-FD98-BE4B-9D2E-D5C17053C93D}" type="presParOf" srcId="{E9F766E7-DB1D-0F44-9DA9-B61A7CBAD024}" destId="{E4693B8F-508A-5746-BD84-6364D1D09333}" srcOrd="0" destOrd="0" presId="urn:microsoft.com/office/officeart/2008/layout/PictureStrips"/>
    <dgm:cxn modelId="{E6DF98E9-22BF-E24D-9342-0699D16C231D}" type="presParOf" srcId="{E9F766E7-DB1D-0F44-9DA9-B61A7CBAD024}" destId="{833A0DFA-0C30-0B4A-95B4-B90670EA2FA0}" srcOrd="1" destOrd="0" presId="urn:microsoft.com/office/officeart/2008/layout/PictureStrips"/>
    <dgm:cxn modelId="{D1CCEE37-11D0-1348-BBB7-1CF5B41BBC61}" type="presParOf" srcId="{617A184C-C404-0447-B14E-6F56BAA1647D}" destId="{BAE3F9E0-0557-7C47-94C7-EA5575CAFB26}" srcOrd="3" destOrd="0" presId="urn:microsoft.com/office/officeart/2008/layout/PictureStrips"/>
    <dgm:cxn modelId="{6758012A-FB52-3242-A1B4-B6185DF52BA1}" type="presParOf" srcId="{617A184C-C404-0447-B14E-6F56BAA1647D}" destId="{5E3BD3A5-0B56-0F4F-883D-5E7D60C260BB}" srcOrd="4" destOrd="0" presId="urn:microsoft.com/office/officeart/2008/layout/PictureStrips"/>
    <dgm:cxn modelId="{E574D548-9D67-A341-BA13-BB4C1C76BC29}" type="presParOf" srcId="{5E3BD3A5-0B56-0F4F-883D-5E7D60C260BB}" destId="{6C5AE2B2-D94A-1C46-8317-244F2E284DA2}" srcOrd="0" destOrd="0" presId="urn:microsoft.com/office/officeart/2008/layout/PictureStrips"/>
    <dgm:cxn modelId="{98B6DB5F-F1D5-A341-B92E-017A1F901BAC}" type="presParOf" srcId="{5E3BD3A5-0B56-0F4F-883D-5E7D60C260BB}" destId="{A8334039-3B29-244C-9FEA-C63D8C50C3F6}" srcOrd="1" destOrd="0" presId="urn:microsoft.com/office/officeart/2008/layout/PictureStrips"/>
    <dgm:cxn modelId="{AB87B75C-EC9C-EE4F-A21D-239598A4F688}" type="presParOf" srcId="{617A184C-C404-0447-B14E-6F56BAA1647D}" destId="{E1DD5B58-8931-1F4D-B4D8-E9299E4CB08F}" srcOrd="5" destOrd="0" presId="urn:microsoft.com/office/officeart/2008/layout/PictureStrips"/>
    <dgm:cxn modelId="{5C4FFEA5-30B3-1E45-B64B-354E9513A5D7}" type="presParOf" srcId="{617A184C-C404-0447-B14E-6F56BAA1647D}" destId="{53C8FA15-1276-AA44-A570-CF81FCF3A43F}" srcOrd="6" destOrd="0" presId="urn:microsoft.com/office/officeart/2008/layout/PictureStrips"/>
    <dgm:cxn modelId="{432EEAD6-D3E2-C64B-85DF-E0BEB8E79724}" type="presParOf" srcId="{53C8FA15-1276-AA44-A570-CF81FCF3A43F}" destId="{756C4077-F841-6241-B6E5-91D943B691BF}" srcOrd="0" destOrd="0" presId="urn:microsoft.com/office/officeart/2008/layout/PictureStrips"/>
    <dgm:cxn modelId="{CD6B7914-F19E-9240-9CF5-BF184142A576}" type="presParOf" srcId="{53C8FA15-1276-AA44-A570-CF81FCF3A43F}" destId="{57C72E16-68AB-BB4A-9791-3ACA97892458}" srcOrd="1" destOrd="0" presId="urn:microsoft.com/office/officeart/2008/layout/PictureStrips"/>
    <dgm:cxn modelId="{F9A7C276-9FA9-244D-BB8B-FBD2C83DD941}" type="presParOf" srcId="{617A184C-C404-0447-B14E-6F56BAA1647D}" destId="{9687BC65-B283-9346-94A0-691B61044E5E}" srcOrd="7" destOrd="0" presId="urn:microsoft.com/office/officeart/2008/layout/PictureStrips"/>
    <dgm:cxn modelId="{1635E0AA-D9B4-C14B-8B81-26E2B5CF8BAE}" type="presParOf" srcId="{617A184C-C404-0447-B14E-6F56BAA1647D}" destId="{F4B482DC-6D53-9042-86E8-1E195A801727}" srcOrd="8" destOrd="0" presId="urn:microsoft.com/office/officeart/2008/layout/PictureStrips"/>
    <dgm:cxn modelId="{C6877B30-BFF6-D14E-A696-735667C2BC00}" type="presParOf" srcId="{F4B482DC-6D53-9042-86E8-1E195A801727}" destId="{E4AC89CB-9A71-7A42-817D-E600D244F614}" srcOrd="0" destOrd="0" presId="urn:microsoft.com/office/officeart/2008/layout/PictureStrips"/>
    <dgm:cxn modelId="{91699A7B-4C6B-2F4B-A214-788CD0638839}" type="presParOf" srcId="{F4B482DC-6D53-9042-86E8-1E195A801727}" destId="{5C735B10-2401-EE42-92A0-BBC3A1C05DD5}" srcOrd="1" destOrd="0" presId="urn:microsoft.com/office/officeart/2008/layout/PictureStrips"/>
    <dgm:cxn modelId="{6F5B56C3-79A7-8146-8680-85B4A1147F31}" type="presParOf" srcId="{617A184C-C404-0447-B14E-6F56BAA1647D}" destId="{3346D6B0-4353-F34E-802D-5849B6098E00}" srcOrd="9" destOrd="0" presId="urn:microsoft.com/office/officeart/2008/layout/PictureStrips"/>
    <dgm:cxn modelId="{9A893DDF-16D9-3247-B7FA-840DE0A2B11C}" type="presParOf" srcId="{617A184C-C404-0447-B14E-6F56BAA1647D}" destId="{3F021AEC-C94D-714F-BA3B-339FC1880A0B}" srcOrd="10" destOrd="0" presId="urn:microsoft.com/office/officeart/2008/layout/PictureStrips"/>
    <dgm:cxn modelId="{58256BDE-3C5D-BA40-8363-181B3FBF7F3C}" type="presParOf" srcId="{3F021AEC-C94D-714F-BA3B-339FC1880A0B}" destId="{328F177F-B97A-6044-BA07-8F06EC8F4639}" srcOrd="0" destOrd="0" presId="urn:microsoft.com/office/officeart/2008/layout/PictureStrips"/>
    <dgm:cxn modelId="{D167B3CC-09D6-A84E-96C6-CB6668C74AD0}" type="presParOf" srcId="{3F021AEC-C94D-714F-BA3B-339FC1880A0B}" destId="{DD8CD979-8213-5F40-BAD5-CF5C1F57D97F}" srcOrd="1" destOrd="0" presId="urn:microsoft.com/office/officeart/2008/layout/PictureStrips"/>
    <dgm:cxn modelId="{B64D85A1-6288-924E-A10E-A55EE362503D}" type="presParOf" srcId="{617A184C-C404-0447-B14E-6F56BAA1647D}" destId="{EFEB22F4-F422-8442-B5FD-38FD6FE1F6F5}" srcOrd="11" destOrd="0" presId="urn:microsoft.com/office/officeart/2008/layout/PictureStrips"/>
    <dgm:cxn modelId="{42D187C0-BF7F-6547-A8F0-5C435A527B56}" type="presParOf" srcId="{617A184C-C404-0447-B14E-6F56BAA1647D}" destId="{39C1C241-15A2-AA46-90A0-EF959113F38E}" srcOrd="12" destOrd="0" presId="urn:microsoft.com/office/officeart/2008/layout/PictureStrips"/>
    <dgm:cxn modelId="{59D9CAB2-2420-304B-A12D-74D7DF13C421}" type="presParOf" srcId="{39C1C241-15A2-AA46-90A0-EF959113F38E}" destId="{B4027CA4-ED0B-0F44-B405-439AE319C7D0}" srcOrd="0" destOrd="0" presId="urn:microsoft.com/office/officeart/2008/layout/PictureStrips"/>
    <dgm:cxn modelId="{4717977A-CCEB-D64E-9FED-F24F0745BF89}" type="presParOf" srcId="{39C1C241-15A2-AA46-90A0-EF959113F38E}" destId="{CD7F8A0C-FE1E-3943-BF7B-F4F7FA3F29BC}" srcOrd="1" destOrd="0" presId="urn:microsoft.com/office/officeart/2008/layout/PictureStrips"/>
    <dgm:cxn modelId="{C3639F16-EE7D-284B-83AA-06287FB94CA0}" type="presParOf" srcId="{617A184C-C404-0447-B14E-6F56BAA1647D}" destId="{2B8D8D81-2EB7-2D48-B965-06D564629141}" srcOrd="13" destOrd="0" presId="urn:microsoft.com/office/officeart/2008/layout/PictureStrips"/>
    <dgm:cxn modelId="{2A49AF6C-7870-424F-904E-1ACD317B1A02}" type="presParOf" srcId="{617A184C-C404-0447-B14E-6F56BAA1647D}" destId="{7EC0BA34-365D-864D-9EF9-2286F45BEC25}" srcOrd="14" destOrd="0" presId="urn:microsoft.com/office/officeart/2008/layout/PictureStrips"/>
    <dgm:cxn modelId="{4EB421BF-BB0B-8440-B1B3-1EDC8CCF21A0}" type="presParOf" srcId="{7EC0BA34-365D-864D-9EF9-2286F45BEC25}" destId="{B9FF96AC-7C8F-2846-97B8-B9826C43A381}" srcOrd="0" destOrd="0" presId="urn:microsoft.com/office/officeart/2008/layout/PictureStrips"/>
    <dgm:cxn modelId="{7BBDEC61-0614-5F41-B5F7-7391D4155944}" type="presParOf" srcId="{7EC0BA34-365D-864D-9EF9-2286F45BEC25}" destId="{81D6F8FA-1853-3148-BFC0-5CC5D927AF2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Ataques cibernéticos que pueden generar afectación de la seguridad de la red, la información y las actividades propias de la operación del Sistema. 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solidFill>
          <a:srgbClr val="00B0F0"/>
        </a:solidFill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 anchor="ctr"/>
        <a:lstStyle/>
        <a:p>
          <a:r>
            <a:rPr lang="es-ES" dirty="0"/>
            <a:t>Deficiencia (obsolescencia)  de la infraestructura</a:t>
          </a:r>
        </a:p>
        <a:p>
          <a:endParaRPr lang="es-ES" dirty="0"/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solidFill>
          <a:srgbClr val="00B0F0"/>
        </a:solidFill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Falla de activos críticos del Sistema que genera afectación de la operación 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/>
      <dgm:spPr/>
      <dgm:t>
        <a:bodyPr/>
        <a:lstStyle/>
        <a:p>
          <a:r>
            <a:rPr lang="es-ES" dirty="0"/>
            <a:t>Situaciones climatológicas / Eventos de la naturaleza</a:t>
          </a:r>
        </a:p>
        <a:p>
          <a:endParaRPr lang="es-ES" dirty="0"/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Fallas humanas</a:t>
          </a:r>
          <a:r>
            <a:rPr lang="es-ES" sz="1100" dirty="0"/>
            <a:t> </a:t>
          </a:r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070F05D-7910-6645-9AB4-4D5874987ACA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04715-4BE9-6549-8322-A25FCE1FB9CA}">
      <dgm:prSet phldrT="[Texto]" custT="1"/>
      <dgm:spPr/>
      <dgm:t>
        <a:bodyPr/>
        <a:lstStyle/>
        <a:p>
          <a:r>
            <a:rPr lang="es-ES" sz="1600" dirty="0"/>
            <a:t>Manifestaciones, paros, orden público </a:t>
          </a:r>
        </a:p>
      </dgm:t>
    </dgm:pt>
    <dgm:pt modelId="{12D63070-E5FB-B74B-A53F-345DA9BC5427}" type="sibTrans" cxnId="{367364CF-0F35-3446-A005-6B5FE8C95108}">
      <dgm:prSet/>
      <dgm:spPr/>
      <dgm:t>
        <a:bodyPr/>
        <a:lstStyle/>
        <a:p>
          <a:endParaRPr lang="es-ES"/>
        </a:p>
      </dgm:t>
    </dgm:pt>
    <dgm:pt modelId="{1541D190-8E54-F04F-B204-8E7670C83DB4}" type="parTrans" cxnId="{367364CF-0F35-3446-A005-6B5FE8C95108}">
      <dgm:prSet/>
      <dgm:spPr/>
      <dgm:t>
        <a:bodyPr/>
        <a:lstStyle/>
        <a:p>
          <a:endParaRPr lang="es-ES"/>
        </a:p>
      </dgm:t>
    </dgm:pt>
    <dgm:pt modelId="{617A184C-C404-0447-B14E-6F56BAA1647D}" type="pres">
      <dgm:prSet presAssocID="{5070F05D-7910-6645-9AB4-4D5874987ACA}" presName="Name0" presStyleCnt="0">
        <dgm:presLayoutVars>
          <dgm:dir/>
          <dgm:resizeHandles val="exact"/>
        </dgm:presLayoutVars>
      </dgm:prSet>
      <dgm:spPr/>
    </dgm:pt>
    <dgm:pt modelId="{9B4A0FC6-BF9D-6D4A-A9FB-83A780FED90E}" type="pres">
      <dgm:prSet presAssocID="{D1F04715-4BE9-6549-8322-A25FCE1FB9CA}" presName="composite" presStyleCnt="0"/>
      <dgm:spPr/>
    </dgm:pt>
    <dgm:pt modelId="{80BDDDA1-B9E3-1F44-A185-183C5FDA354A}" type="pres">
      <dgm:prSet presAssocID="{D1F04715-4BE9-6549-8322-A25FCE1FB9CA}" presName="rect1" presStyleLbl="trAlignAcc1" presStyleIdx="0" presStyleCnt="1">
        <dgm:presLayoutVars>
          <dgm:bulletEnabled val="1"/>
        </dgm:presLayoutVars>
      </dgm:prSet>
      <dgm:spPr/>
    </dgm:pt>
    <dgm:pt modelId="{7834524D-D307-9C4B-8982-15C2118E9DA4}" type="pres">
      <dgm:prSet presAssocID="{D1F04715-4BE9-6549-8322-A25FCE1FB9CA}" presName="rect2" presStyleLbl="fgImgPlace1" presStyleIdx="0" presStyleCnt="1"/>
      <dgm:spPr>
        <a:xfrm>
          <a:off x="0" y="540391"/>
          <a:ext cx="701951" cy="1052927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679C5387-5216-6D41-B2FB-1433AC8B2C24}" type="presOf" srcId="{D1F04715-4BE9-6549-8322-A25FCE1FB9CA}" destId="{80BDDDA1-B9E3-1F44-A185-183C5FDA354A}" srcOrd="0" destOrd="0" presId="urn:microsoft.com/office/officeart/2008/layout/PictureStrips"/>
    <dgm:cxn modelId="{367364CF-0F35-3446-A005-6B5FE8C95108}" srcId="{5070F05D-7910-6645-9AB4-4D5874987ACA}" destId="{D1F04715-4BE9-6549-8322-A25FCE1FB9CA}" srcOrd="0" destOrd="0" parTransId="{1541D190-8E54-F04F-B204-8E7670C83DB4}" sibTransId="{12D63070-E5FB-B74B-A53F-345DA9BC5427}"/>
    <dgm:cxn modelId="{17E335E8-6484-9846-90C3-79B2B98FE96B}" type="presOf" srcId="{5070F05D-7910-6645-9AB4-4D5874987ACA}" destId="{617A184C-C404-0447-B14E-6F56BAA1647D}" srcOrd="0" destOrd="0" presId="urn:microsoft.com/office/officeart/2008/layout/PictureStrips"/>
    <dgm:cxn modelId="{5B52F4CF-1091-A043-B710-391CABBE2882}" type="presParOf" srcId="{617A184C-C404-0447-B14E-6F56BAA1647D}" destId="{9B4A0FC6-BF9D-6D4A-A9FB-83A780FED90E}" srcOrd="0" destOrd="0" presId="urn:microsoft.com/office/officeart/2008/layout/PictureStrips"/>
    <dgm:cxn modelId="{1C1F1C86-0314-564D-BAF1-44E03A68C619}" type="presParOf" srcId="{9B4A0FC6-BF9D-6D4A-A9FB-83A780FED90E}" destId="{80BDDDA1-B9E3-1F44-A185-183C5FDA354A}" srcOrd="0" destOrd="0" presId="urn:microsoft.com/office/officeart/2008/layout/PictureStrips"/>
    <dgm:cxn modelId="{376470F2-BE24-2C4A-9FAC-AA38C81B9986}" type="presParOf" srcId="{9B4A0FC6-BF9D-6D4A-A9FB-83A780FED90E}" destId="{7834524D-D307-9C4B-8982-15C2118E9DA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0FC84-6E3E-654A-82D5-CF5A684632DF}">
      <dsp:nvSpPr>
        <dsp:cNvPr id="0" name=""/>
        <dsp:cNvSpPr/>
      </dsp:nvSpPr>
      <dsp:spPr>
        <a:xfrm>
          <a:off x="59692" y="15776"/>
          <a:ext cx="5181600" cy="1219200"/>
        </a:xfrm>
        <a:prstGeom prst="roundRect">
          <a:avLst>
            <a:gd name="adj" fmla="val 10000"/>
          </a:avLst>
        </a:prstGeom>
        <a:solidFill>
          <a:srgbClr val="00569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500" kern="1200" dirty="0"/>
            <a:t>Matriz de Riesgos de operación</a:t>
          </a:r>
        </a:p>
      </dsp:txBody>
      <dsp:txXfrm>
        <a:off x="95401" y="51485"/>
        <a:ext cx="3865988" cy="1147782"/>
      </dsp:txXfrm>
    </dsp:sp>
    <dsp:sp modelId="{394D0F69-96F5-8047-BFC7-DFDE75C58B9E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500" kern="1200" dirty="0"/>
            <a:t>Identificación de riesgos</a:t>
          </a:r>
        </a:p>
      </dsp:txBody>
      <dsp:txXfrm>
        <a:off x="492908" y="1458108"/>
        <a:ext cx="3860502" cy="1147782"/>
      </dsp:txXfrm>
    </dsp:sp>
    <dsp:sp modelId="{E4B3C2FA-1FD3-E949-BE46-FB86610A7700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500" kern="1200" dirty="0"/>
            <a:t>Medidas de administración de riesgos</a:t>
          </a:r>
        </a:p>
      </dsp:txBody>
      <dsp:txXfrm>
        <a:off x="950108" y="2880508"/>
        <a:ext cx="3860502" cy="1147782"/>
      </dsp:txXfrm>
    </dsp:sp>
    <dsp:sp modelId="{2B265D11-FA87-2946-B8BD-36F7C9DEB545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alpha val="90000"/>
          </a:schemeClr>
        </a:solidFill>
        <a:ln w="9525" cap="flat" cmpd="sng" algn="ctr">
          <a:solidFill>
            <a:srgbClr val="99CCFF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3600" kern="1200"/>
        </a:p>
      </dsp:txBody>
      <dsp:txXfrm>
        <a:off x="4567428" y="924560"/>
        <a:ext cx="435864" cy="596341"/>
      </dsp:txXfrm>
    </dsp:sp>
    <dsp:sp modelId="{62B6F382-28C4-1745-B505-7CDA518C0883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alpha val="90000"/>
          </a:schemeClr>
        </a:solidFill>
        <a:ln w="9525" cap="flat" cmpd="sng" algn="ctr">
          <a:solidFill>
            <a:srgbClr val="99CCFF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3600" kern="1200"/>
        </a:p>
      </dsp:txBody>
      <dsp:txXfrm>
        <a:off x="5024628" y="2338832"/>
        <a:ext cx="435864" cy="5963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Atrasos en la  la expansión de la infraestructura del sistema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No diversificación de la canasta energética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Desconexión con los temas económicos del sistema al enfocarse netamente en aspectos técnicos  a pesar de que la variable económica puede poner en riesgos la operación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Dificultades para dar cumplimiento a la función a la función autónoma del CNO debido a factores externos (por ejemplo políticos, económicos, jurídicos). 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Falta de oportunidad en la toma de decisiones o en la emisión de alertas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Predominancia de los intereses particulares de miembros de CNO sobre los intereses de la operación del Sistema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Predominancia de los intereses particulares de miembros de CNO sobre los intereses de la operación del Sistema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Deficiencia de la Información y herramientas para la toma de decisiones (necesaria, suficiente, clara, oportuna)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Fallas en la política energética y la regulación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42370" y="729649"/>
          <a:ext cx="3416897" cy="10677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243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Falla en la definición de los procedimientos por parte del CNO o de los agentes (errores u omisiones)</a:t>
          </a:r>
        </a:p>
      </dsp:txBody>
      <dsp:txXfrm>
        <a:off x="142370" y="729649"/>
        <a:ext cx="3416897" cy="1067780"/>
      </dsp:txXfrm>
    </dsp:sp>
    <dsp:sp modelId="{7834524D-D307-9C4B-8982-15C2118E9DA4}">
      <dsp:nvSpPr>
        <dsp:cNvPr id="0" name=""/>
        <dsp:cNvSpPr/>
      </dsp:nvSpPr>
      <dsp:spPr>
        <a:xfrm>
          <a:off x="0" y="575414"/>
          <a:ext cx="747446" cy="1121169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567140" y="27958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Ataques cibernéticos que pueden generar afectación de la seguridad de la red, la información y las actividades propias de la operación del Sistema. </a:t>
          </a:r>
        </a:p>
      </dsp:txBody>
      <dsp:txXfrm>
        <a:off x="567140" y="279584"/>
        <a:ext cx="2899877" cy="906211"/>
      </dsp:txXfrm>
    </dsp:sp>
    <dsp:sp modelId="{7834524D-D307-9C4B-8982-15C2118E9DA4}">
      <dsp:nvSpPr>
        <dsp:cNvPr id="0" name=""/>
        <dsp:cNvSpPr/>
      </dsp:nvSpPr>
      <dsp:spPr>
        <a:xfrm>
          <a:off x="446311" y="148687"/>
          <a:ext cx="634348" cy="951522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93B8F-508A-5746-BD84-6364D1D09333}">
      <dsp:nvSpPr>
        <dsp:cNvPr id="0" name=""/>
        <dsp:cNvSpPr/>
      </dsp:nvSpPr>
      <dsp:spPr>
        <a:xfrm>
          <a:off x="3823039" y="277419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Deficiencia (obsolescencia)  de la infraestructura</a:t>
          </a:r>
        </a:p>
      </dsp:txBody>
      <dsp:txXfrm>
        <a:off x="3823039" y="277419"/>
        <a:ext cx="2899877" cy="906211"/>
      </dsp:txXfrm>
    </dsp:sp>
    <dsp:sp modelId="{833A0DFA-0C30-0B4A-95B4-B90670EA2FA0}">
      <dsp:nvSpPr>
        <dsp:cNvPr id="0" name=""/>
        <dsp:cNvSpPr/>
      </dsp:nvSpPr>
      <dsp:spPr>
        <a:xfrm>
          <a:off x="3668398" y="148687"/>
          <a:ext cx="634348" cy="951522"/>
        </a:xfrm>
        <a:prstGeom prst="rect">
          <a:avLst/>
        </a:prstGeom>
        <a:solidFill>
          <a:srgbClr val="00B0F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AE2B2-D94A-1C46-8317-244F2E284DA2}">
      <dsp:nvSpPr>
        <dsp:cNvPr id="0" name=""/>
        <dsp:cNvSpPr/>
      </dsp:nvSpPr>
      <dsp:spPr>
        <a:xfrm>
          <a:off x="567140" y="142040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Fallas de activos críticos del Sistema que genera afectación de la operación </a:t>
          </a:r>
        </a:p>
      </dsp:txBody>
      <dsp:txXfrm>
        <a:off x="567140" y="1420404"/>
        <a:ext cx="2899877" cy="906211"/>
      </dsp:txXfrm>
    </dsp:sp>
    <dsp:sp modelId="{A8334039-3B29-244C-9FEA-C63D8C50C3F6}">
      <dsp:nvSpPr>
        <dsp:cNvPr id="0" name=""/>
        <dsp:cNvSpPr/>
      </dsp:nvSpPr>
      <dsp:spPr>
        <a:xfrm>
          <a:off x="446311" y="1293665"/>
          <a:ext cx="634348" cy="951522"/>
        </a:xfrm>
        <a:prstGeom prst="rect">
          <a:avLst/>
        </a:prstGeom>
        <a:solidFill>
          <a:srgbClr val="99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C4077-F841-6241-B6E5-91D943B691BF}">
      <dsp:nvSpPr>
        <dsp:cNvPr id="0" name=""/>
        <dsp:cNvSpPr/>
      </dsp:nvSpPr>
      <dsp:spPr>
        <a:xfrm>
          <a:off x="3789226" y="142040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Situaciones climatológicas / Eventos de la naturaleza</a:t>
          </a:r>
        </a:p>
      </dsp:txBody>
      <dsp:txXfrm>
        <a:off x="3789226" y="1420404"/>
        <a:ext cx="2899877" cy="906211"/>
      </dsp:txXfrm>
    </dsp:sp>
    <dsp:sp modelId="{57C72E16-68AB-BB4A-9791-3ACA97892458}">
      <dsp:nvSpPr>
        <dsp:cNvPr id="0" name=""/>
        <dsp:cNvSpPr/>
      </dsp:nvSpPr>
      <dsp:spPr>
        <a:xfrm>
          <a:off x="3668398" y="1289507"/>
          <a:ext cx="634348" cy="951522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C89CB-9A71-7A42-817D-E600D244F614}">
      <dsp:nvSpPr>
        <dsp:cNvPr id="0" name=""/>
        <dsp:cNvSpPr/>
      </dsp:nvSpPr>
      <dsp:spPr>
        <a:xfrm>
          <a:off x="567140" y="256122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Fallas humanas </a:t>
          </a:r>
        </a:p>
      </dsp:txBody>
      <dsp:txXfrm>
        <a:off x="567140" y="2561224"/>
        <a:ext cx="2899877" cy="906211"/>
      </dsp:txXfrm>
    </dsp:sp>
    <dsp:sp modelId="{5C735B10-2401-EE42-92A0-BBC3A1C05DD5}">
      <dsp:nvSpPr>
        <dsp:cNvPr id="0" name=""/>
        <dsp:cNvSpPr/>
      </dsp:nvSpPr>
      <dsp:spPr>
        <a:xfrm>
          <a:off x="446311" y="2445789"/>
          <a:ext cx="634348" cy="951522"/>
        </a:xfrm>
        <a:prstGeom prst="rect">
          <a:avLst/>
        </a:prstGeom>
        <a:solidFill>
          <a:srgbClr val="0075A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8F177F-B97A-6044-BA07-8F06EC8F4639}">
      <dsp:nvSpPr>
        <dsp:cNvPr id="0" name=""/>
        <dsp:cNvSpPr/>
      </dsp:nvSpPr>
      <dsp:spPr>
        <a:xfrm>
          <a:off x="3789226" y="256122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Manifestaciones, paros, orden público</a:t>
          </a:r>
        </a:p>
      </dsp:txBody>
      <dsp:txXfrm>
        <a:off x="3789226" y="2561224"/>
        <a:ext cx="2899877" cy="906211"/>
      </dsp:txXfrm>
    </dsp:sp>
    <dsp:sp modelId="{DD8CD979-8213-5F40-BAD5-CF5C1F57D97F}">
      <dsp:nvSpPr>
        <dsp:cNvPr id="0" name=""/>
        <dsp:cNvSpPr/>
      </dsp:nvSpPr>
      <dsp:spPr>
        <a:xfrm>
          <a:off x="3668398" y="2430327"/>
          <a:ext cx="634348" cy="951522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27CA4-ED0B-0F44-B405-439AE319C7D0}">
      <dsp:nvSpPr>
        <dsp:cNvPr id="0" name=""/>
        <dsp:cNvSpPr/>
      </dsp:nvSpPr>
      <dsp:spPr>
        <a:xfrm>
          <a:off x="567140" y="370204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Atrasos en la  la expansión de la infraestructura del sistema</a:t>
          </a:r>
        </a:p>
      </dsp:txBody>
      <dsp:txXfrm>
        <a:off x="567140" y="3702044"/>
        <a:ext cx="2899877" cy="906211"/>
      </dsp:txXfrm>
    </dsp:sp>
    <dsp:sp modelId="{CD7F8A0C-FE1E-3943-BF7B-F4F7FA3F29BC}">
      <dsp:nvSpPr>
        <dsp:cNvPr id="0" name=""/>
        <dsp:cNvSpPr/>
      </dsp:nvSpPr>
      <dsp:spPr>
        <a:xfrm>
          <a:off x="446311" y="3571147"/>
          <a:ext cx="634348" cy="951522"/>
        </a:xfrm>
        <a:prstGeom prst="rect">
          <a:avLst/>
        </a:prstGeom>
        <a:solidFill>
          <a:srgbClr val="CCE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F96AC-7C8F-2846-97B8-B9826C43A381}">
      <dsp:nvSpPr>
        <dsp:cNvPr id="0" name=""/>
        <dsp:cNvSpPr/>
      </dsp:nvSpPr>
      <dsp:spPr>
        <a:xfrm>
          <a:off x="3789226" y="370204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No diversificación de la canasta energética </a:t>
          </a:r>
        </a:p>
      </dsp:txBody>
      <dsp:txXfrm>
        <a:off x="3789226" y="3702044"/>
        <a:ext cx="2899877" cy="906211"/>
      </dsp:txXfrm>
    </dsp:sp>
    <dsp:sp modelId="{81D6F8FA-1853-3148-BFC0-5CC5D927AF20}">
      <dsp:nvSpPr>
        <dsp:cNvPr id="0" name=""/>
        <dsp:cNvSpPr/>
      </dsp:nvSpPr>
      <dsp:spPr>
        <a:xfrm>
          <a:off x="3668398" y="3571147"/>
          <a:ext cx="634348" cy="951522"/>
        </a:xfrm>
        <a:prstGeom prst="rect">
          <a:avLst/>
        </a:prstGeom>
        <a:solidFill>
          <a:srgbClr val="CCE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567140" y="27958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Desconexión con los temas económicos del sistema al enfocarse netamente en aspectos técnicos  a pesar de que la variable económica puede poner en riesgos la operación</a:t>
          </a:r>
        </a:p>
      </dsp:txBody>
      <dsp:txXfrm>
        <a:off x="567140" y="279584"/>
        <a:ext cx="2899877" cy="906211"/>
      </dsp:txXfrm>
    </dsp:sp>
    <dsp:sp modelId="{7834524D-D307-9C4B-8982-15C2118E9DA4}">
      <dsp:nvSpPr>
        <dsp:cNvPr id="0" name=""/>
        <dsp:cNvSpPr/>
      </dsp:nvSpPr>
      <dsp:spPr>
        <a:xfrm>
          <a:off x="446311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93B8F-508A-5746-BD84-6364D1D09333}">
      <dsp:nvSpPr>
        <dsp:cNvPr id="0" name=""/>
        <dsp:cNvSpPr/>
      </dsp:nvSpPr>
      <dsp:spPr>
        <a:xfrm>
          <a:off x="3789226" y="27958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Dificultades para dar cumplimiento a la función a la función autónoma del CNO debido a factores externos (por ejemplo políticos, económicos, jurídicos). </a:t>
          </a:r>
        </a:p>
      </dsp:txBody>
      <dsp:txXfrm>
        <a:off x="3789226" y="279584"/>
        <a:ext cx="2899877" cy="906211"/>
      </dsp:txXfrm>
    </dsp:sp>
    <dsp:sp modelId="{833A0DFA-0C30-0B4A-95B4-B90670EA2FA0}">
      <dsp:nvSpPr>
        <dsp:cNvPr id="0" name=""/>
        <dsp:cNvSpPr/>
      </dsp:nvSpPr>
      <dsp:spPr>
        <a:xfrm>
          <a:off x="3668398" y="14868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AE2B2-D94A-1C46-8317-244F2E284DA2}">
      <dsp:nvSpPr>
        <dsp:cNvPr id="0" name=""/>
        <dsp:cNvSpPr/>
      </dsp:nvSpPr>
      <dsp:spPr>
        <a:xfrm>
          <a:off x="567140" y="142040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Falta de oportunidad en la toma de decisiones o en la emisión de alertas</a:t>
          </a:r>
        </a:p>
      </dsp:txBody>
      <dsp:txXfrm>
        <a:off x="567140" y="1420404"/>
        <a:ext cx="2899877" cy="906211"/>
      </dsp:txXfrm>
    </dsp:sp>
    <dsp:sp modelId="{A8334039-3B29-244C-9FEA-C63D8C50C3F6}">
      <dsp:nvSpPr>
        <dsp:cNvPr id="0" name=""/>
        <dsp:cNvSpPr/>
      </dsp:nvSpPr>
      <dsp:spPr>
        <a:xfrm>
          <a:off x="446311" y="128950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C4077-F841-6241-B6E5-91D943B691BF}">
      <dsp:nvSpPr>
        <dsp:cNvPr id="0" name=""/>
        <dsp:cNvSpPr/>
      </dsp:nvSpPr>
      <dsp:spPr>
        <a:xfrm>
          <a:off x="3789226" y="142040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Predominancia de los intereses particulares de miembros de CNO sobre los intereses de la operación del Sistema</a:t>
          </a:r>
        </a:p>
      </dsp:txBody>
      <dsp:txXfrm>
        <a:off x="3789226" y="1420404"/>
        <a:ext cx="2899877" cy="906211"/>
      </dsp:txXfrm>
    </dsp:sp>
    <dsp:sp modelId="{57C72E16-68AB-BB4A-9791-3ACA97892458}">
      <dsp:nvSpPr>
        <dsp:cNvPr id="0" name=""/>
        <dsp:cNvSpPr/>
      </dsp:nvSpPr>
      <dsp:spPr>
        <a:xfrm>
          <a:off x="3668398" y="128950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C89CB-9A71-7A42-817D-E600D244F614}">
      <dsp:nvSpPr>
        <dsp:cNvPr id="0" name=""/>
        <dsp:cNvSpPr/>
      </dsp:nvSpPr>
      <dsp:spPr>
        <a:xfrm>
          <a:off x="567140" y="256122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Prácticas anticompetitivas que impactan la operación segura confiable y económica</a:t>
          </a:r>
        </a:p>
      </dsp:txBody>
      <dsp:txXfrm>
        <a:off x="567140" y="2561224"/>
        <a:ext cx="2899877" cy="906211"/>
      </dsp:txXfrm>
    </dsp:sp>
    <dsp:sp modelId="{5C735B10-2401-EE42-92A0-BBC3A1C05DD5}">
      <dsp:nvSpPr>
        <dsp:cNvPr id="0" name=""/>
        <dsp:cNvSpPr/>
      </dsp:nvSpPr>
      <dsp:spPr>
        <a:xfrm>
          <a:off x="446311" y="243032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8F177F-B97A-6044-BA07-8F06EC8F4639}">
      <dsp:nvSpPr>
        <dsp:cNvPr id="0" name=""/>
        <dsp:cNvSpPr/>
      </dsp:nvSpPr>
      <dsp:spPr>
        <a:xfrm>
          <a:off x="3789226" y="256122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Deficiencia de la Información y herramientas para la toma de decisiones (necesaria, suficiente, clara, oportuna)</a:t>
          </a:r>
        </a:p>
      </dsp:txBody>
      <dsp:txXfrm>
        <a:off x="3789226" y="2561224"/>
        <a:ext cx="2899877" cy="906211"/>
      </dsp:txXfrm>
    </dsp:sp>
    <dsp:sp modelId="{DD8CD979-8213-5F40-BAD5-CF5C1F57D97F}">
      <dsp:nvSpPr>
        <dsp:cNvPr id="0" name=""/>
        <dsp:cNvSpPr/>
      </dsp:nvSpPr>
      <dsp:spPr>
        <a:xfrm>
          <a:off x="3668398" y="2430327"/>
          <a:ext cx="634348" cy="951522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27CA4-ED0B-0F44-B405-439AE319C7D0}">
      <dsp:nvSpPr>
        <dsp:cNvPr id="0" name=""/>
        <dsp:cNvSpPr/>
      </dsp:nvSpPr>
      <dsp:spPr>
        <a:xfrm>
          <a:off x="567140" y="370204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Fallas en la política energética y la regulación</a:t>
          </a:r>
        </a:p>
      </dsp:txBody>
      <dsp:txXfrm>
        <a:off x="567140" y="3702044"/>
        <a:ext cx="2899877" cy="906211"/>
      </dsp:txXfrm>
    </dsp:sp>
    <dsp:sp modelId="{CD7F8A0C-FE1E-3943-BF7B-F4F7FA3F29BC}">
      <dsp:nvSpPr>
        <dsp:cNvPr id="0" name=""/>
        <dsp:cNvSpPr/>
      </dsp:nvSpPr>
      <dsp:spPr>
        <a:xfrm>
          <a:off x="446311" y="357114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F96AC-7C8F-2846-97B8-B9826C43A381}">
      <dsp:nvSpPr>
        <dsp:cNvPr id="0" name=""/>
        <dsp:cNvSpPr/>
      </dsp:nvSpPr>
      <dsp:spPr>
        <a:xfrm>
          <a:off x="3789226" y="3702044"/>
          <a:ext cx="2899877" cy="90621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3807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Falla en la definición de los procedimientos por parte del CNO o de los agentes (errores u omisiones)</a:t>
          </a:r>
        </a:p>
      </dsp:txBody>
      <dsp:txXfrm>
        <a:off x="3789226" y="3702044"/>
        <a:ext cx="2899877" cy="906211"/>
      </dsp:txXfrm>
    </dsp:sp>
    <dsp:sp modelId="{81D6F8FA-1853-3148-BFC0-5CC5D927AF20}">
      <dsp:nvSpPr>
        <dsp:cNvPr id="0" name=""/>
        <dsp:cNvSpPr/>
      </dsp:nvSpPr>
      <dsp:spPr>
        <a:xfrm>
          <a:off x="3668398" y="3571147"/>
          <a:ext cx="634348" cy="951522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Ataques cibernéticos que pueden generar afectación de la seguridad de la red, la información y las actividades propias de la operación del Sistema. 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Deficiencia (obsolescencia)  de la infraestructura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 dirty="0"/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Falla de activos críticos del Sistema que genera afectación de la operación 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Situaciones climatológicas / Eventos de la naturaleza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99CC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Fallas humanas</a:t>
          </a:r>
          <a:r>
            <a:rPr lang="es-ES" sz="1100" kern="1200" dirty="0"/>
            <a:t> 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DDA1-B9E3-1F44-A185-183C5FDA354A}">
      <dsp:nvSpPr>
        <dsp:cNvPr id="0" name=""/>
        <dsp:cNvSpPr/>
      </dsp:nvSpPr>
      <dsp:spPr>
        <a:xfrm>
          <a:off x="133705" y="685238"/>
          <a:ext cx="3208922" cy="10027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9222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Manifestaciones, paros, orden público </a:t>
          </a:r>
        </a:p>
      </dsp:txBody>
      <dsp:txXfrm>
        <a:off x="133705" y="685238"/>
        <a:ext cx="3208922" cy="1002788"/>
      </dsp:txXfrm>
    </dsp:sp>
    <dsp:sp modelId="{7834524D-D307-9C4B-8982-15C2118E9DA4}">
      <dsp:nvSpPr>
        <dsp:cNvPr id="0" name=""/>
        <dsp:cNvSpPr/>
      </dsp:nvSpPr>
      <dsp:spPr>
        <a:xfrm>
          <a:off x="0" y="540391"/>
          <a:ext cx="701951" cy="1052927"/>
        </a:xfrm>
        <a:prstGeom prst="rect">
          <a:avLst/>
        </a:prstGeom>
        <a:solidFill>
          <a:srgbClr val="0075A4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2191EA0-401C-3E46-A892-78FCBDBFEC15}" type="datetimeFigureOut">
              <a:rPr lang="es-ES_tradnl"/>
              <a:pPr>
                <a:defRPr/>
              </a:pPr>
              <a:t>03/10/2018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5D9A828-9053-3744-8C13-6135575C4B9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8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9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0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1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2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3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4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2425" cy="1247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" name="Rectangle 12">
            <a:extLst/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8938" cy="409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O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panose="020B0600070205080204" pitchFamily="34" charset="-128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0525" cy="4098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s-CO" altLang="en-US">
              <a:latin typeface="Times New Roman" charset="0"/>
              <a:ea typeface="MS PGothic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Marcador de imagen de diapositiva 1">
            <a:extLst>
              <a:ext uri="{FF2B5EF4-FFF2-40B4-BE49-F238E27FC236}">
                <a16:creationId xmlns:a16="http://schemas.microsoft.com/office/drawing/2014/main" id="{1BAF66F7-36D1-0E41-A76C-C2A2548461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4000" y="-11796713"/>
            <a:ext cx="16633825" cy="12476163"/>
          </a:xfrm>
        </p:spPr>
      </p:sp>
      <p:sp>
        <p:nvSpPr>
          <p:cNvPr id="45059" name="Marcador de notas 2">
            <a:extLst>
              <a:ext uri="{FF2B5EF4-FFF2-40B4-BE49-F238E27FC236}">
                <a16:creationId xmlns:a16="http://schemas.microsoft.com/office/drawing/2014/main" id="{8B945425-3B4E-7D42-B854-2A50BD6A1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altLang="es-CO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763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7A95B-E576-EF4D-BBB7-CEBA9EF00F81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78114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6D174-0959-6C44-B72B-DECA57CA1E16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19608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6700" y="66675"/>
            <a:ext cx="2052638" cy="60420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6675"/>
            <a:ext cx="6007100" cy="60420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08809-F598-7945-A6CF-AB6897E3F640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4407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6E2D-99CD-5640-97F0-897B1FAA5354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12932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214B2-1054-564C-AB38-6638F2304BA4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03937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30663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A5644-D2B0-AE41-B814-A5A1547F6009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11276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8ABA9-A433-634F-969F-8B685F274E3C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96792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BEE19-89D4-584E-9E79-E77CFE6AD35D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52360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72E8-5B52-DA4C-870D-1E9F82FF1490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70360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E8EDC-805E-8644-8A4F-02DBC724ED14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48575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A2CF9-C593-A743-AE1F-C37BC84AA158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3257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Pulse para editar los formatos del texto del esquema</a:t>
            </a:r>
          </a:p>
          <a:p>
            <a:pPr lvl="1"/>
            <a:r>
              <a:rPr lang="en-GB" altLang="en-US"/>
              <a:t>Segundo nivel del esquema</a:t>
            </a:r>
          </a:p>
          <a:p>
            <a:pPr lvl="2"/>
            <a:r>
              <a:rPr lang="en-GB" altLang="en-US"/>
              <a:t>Tercer nivel del esquema</a:t>
            </a:r>
          </a:p>
          <a:p>
            <a:pPr lvl="3"/>
            <a:r>
              <a:rPr lang="en-GB" altLang="en-US"/>
              <a:t>Cuarto nivel del esquema</a:t>
            </a:r>
          </a:p>
          <a:p>
            <a:pPr lvl="4"/>
            <a:r>
              <a:rPr lang="en-GB" altLang="en-US"/>
              <a:t>Quinto nivel del esquema</a:t>
            </a:r>
          </a:p>
          <a:p>
            <a:pPr lvl="4"/>
            <a:r>
              <a:rPr lang="en-GB" altLang="en-US"/>
              <a:t>Sexto nivel del esquema</a:t>
            </a:r>
          </a:p>
          <a:p>
            <a:pPr lvl="4"/>
            <a:r>
              <a:rPr lang="en-GB" altLang="en-US"/>
              <a:t>Séptimo nivel del esquema</a:t>
            </a:r>
          </a:p>
          <a:p>
            <a:pPr lvl="4"/>
            <a:r>
              <a:rPr lang="en-GB" altLang="en-US"/>
              <a:t>Octavo nivel del esquema</a:t>
            </a:r>
          </a:p>
          <a:p>
            <a:pPr lvl="4"/>
            <a:r>
              <a:rPr lang="en-GB" altLang="en-US"/>
              <a:t>Noveno nivel del esquema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2" name="Rectangle 5">
            <a:extLst/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6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966061E-25FD-754C-B42D-40078CB2E8C1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MS Gothic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MS Gothic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800">
          <a:solidFill>
            <a:srgbClr val="000000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000000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000000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  <a:cs typeface="MS Gothic" charset="0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7B6620BB-A71A-324B-B564-E35444AD4AB0}"/>
              </a:ext>
            </a:extLst>
          </p:cNvPr>
          <p:cNvGrpSpPr/>
          <p:nvPr/>
        </p:nvGrpSpPr>
        <p:grpSpPr>
          <a:xfrm>
            <a:off x="611560" y="2208693"/>
            <a:ext cx="8208912" cy="2228419"/>
            <a:chOff x="611560" y="2050973"/>
            <a:chExt cx="8208912" cy="2228419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35C544F2-3E6E-B842-9719-480A13C1EE5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80154126"/>
                </p:ext>
              </p:extLst>
            </p:nvPr>
          </p:nvGraphicFramePr>
          <p:xfrm>
            <a:off x="611560" y="2050973"/>
            <a:ext cx="3342628" cy="222841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0A376C6E-8732-1D4E-A4B7-57AA21406255}"/>
                </a:ext>
              </a:extLst>
            </p:cNvPr>
            <p:cNvSpPr/>
            <p:nvPr/>
          </p:nvSpPr>
          <p:spPr bwMode="auto">
            <a:xfrm>
              <a:off x="4139952" y="2636912"/>
              <a:ext cx="4680520" cy="1214261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Seguimiento a las condiciones hidroclimáticas y predicciones  y demás fenómenos de la naturaleza (Informes IDEAM)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6632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3344589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A376C6E-8732-1D4E-A4B7-57AA21406255}"/>
              </a:ext>
            </a:extLst>
          </p:cNvPr>
          <p:cNvSpPr/>
          <p:nvPr/>
        </p:nvSpPr>
        <p:spPr bwMode="auto">
          <a:xfrm>
            <a:off x="4139952" y="2636912"/>
            <a:ext cx="4680520" cy="1214261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Apoyar talleres de conciencia situacional y procesos de certificación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8305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6264080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A376C6E-8732-1D4E-A4B7-57AA21406255}"/>
              </a:ext>
            </a:extLst>
          </p:cNvPr>
          <p:cNvSpPr/>
          <p:nvPr/>
        </p:nvSpPr>
        <p:spPr bwMode="auto">
          <a:xfrm>
            <a:off x="4139952" y="2636912"/>
            <a:ext cx="4680520" cy="1214261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Seguimiento a las situaciones, evaluación de impactos y señales para las autoridades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3940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001290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A376C6E-8732-1D4E-A4B7-57AA21406255}"/>
              </a:ext>
            </a:extLst>
          </p:cNvPr>
          <p:cNvSpPr/>
          <p:nvPr/>
        </p:nvSpPr>
        <p:spPr bwMode="auto">
          <a:xfrm>
            <a:off x="4139952" y="2284872"/>
            <a:ext cx="4680520" cy="856096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Seguimiento  a los informes trimestrales de restricciones, IPOEMP y radar de proyectos 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0D46D54-B543-E04C-8A73-5F2CA9038037}"/>
              </a:ext>
            </a:extLst>
          </p:cNvPr>
          <p:cNvSpPr/>
          <p:nvPr/>
        </p:nvSpPr>
        <p:spPr bwMode="auto">
          <a:xfrm>
            <a:off x="4139952" y="3292984"/>
            <a:ext cx="4680520" cy="856096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Dar señales tempranas a las autoridades sobre los retrasos de proyectos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33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9985337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A376C6E-8732-1D4E-A4B7-57AA21406255}"/>
              </a:ext>
            </a:extLst>
          </p:cNvPr>
          <p:cNvSpPr/>
          <p:nvPr/>
        </p:nvSpPr>
        <p:spPr bwMode="auto">
          <a:xfrm>
            <a:off x="4139952" y="2780928"/>
            <a:ext cx="4680520" cy="856096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Hacer análisis energéticos de largo plazo y dar las señales y recomendaciones  a las autoridades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7868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8ADD5102-2BA5-5447-95C5-80B473DDB176}"/>
              </a:ext>
            </a:extLst>
          </p:cNvPr>
          <p:cNvGrpSpPr/>
          <p:nvPr/>
        </p:nvGrpSpPr>
        <p:grpSpPr>
          <a:xfrm>
            <a:off x="323528" y="1272179"/>
            <a:ext cx="8496944" cy="2372845"/>
            <a:chOff x="323528" y="2064267"/>
            <a:chExt cx="8496944" cy="2372845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35C544F2-3E6E-B842-9719-480A13C1EE5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31233621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D806681-B2F6-6847-BC75-923E126F10C2}"/>
                </a:ext>
              </a:extLst>
            </p:cNvPr>
            <p:cNvSpPr/>
            <p:nvPr/>
          </p:nvSpPr>
          <p:spPr bwMode="auto">
            <a:xfrm>
              <a:off x="4139952" y="2691768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Solicitar información de operación económica del Sistema (costo marginal, costos de restricciones, costos de operación)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E0856C0A-F335-304D-A3C4-D96E4B017821}"/>
              </a:ext>
            </a:extLst>
          </p:cNvPr>
          <p:cNvGrpSpPr/>
          <p:nvPr/>
        </p:nvGrpSpPr>
        <p:grpSpPr>
          <a:xfrm>
            <a:off x="323528" y="3216395"/>
            <a:ext cx="8496944" cy="2372845"/>
            <a:chOff x="323528" y="2064267"/>
            <a:chExt cx="8496944" cy="2372845"/>
          </a:xfrm>
        </p:grpSpPr>
        <p:graphicFrame>
          <p:nvGraphicFramePr>
            <p:cNvPr id="6" name="Diagrama 5">
              <a:extLst>
                <a:ext uri="{FF2B5EF4-FFF2-40B4-BE49-F238E27FC236}">
                  <a16:creationId xmlns:a16="http://schemas.microsoft.com/office/drawing/2014/main" id="{03EED478-42E4-6C42-A991-C0B12AF5003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8799395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7D2B69B-3338-0A4B-8558-841243BF1EE7}"/>
                </a:ext>
              </a:extLst>
            </p:cNvPr>
            <p:cNvSpPr/>
            <p:nvPr/>
          </p:nvSpPr>
          <p:spPr bwMode="auto">
            <a:xfrm>
              <a:off x="4139952" y="2708920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Revisión del Modelo de Buen Gobierno (Reglamento Interno, Código de Buen Gobierno, Código de Ética)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sp>
        <p:nvSpPr>
          <p:cNvPr id="9" name="1 Título">
            <a:extLst>
              <a:ext uri="{FF2B5EF4-FFF2-40B4-BE49-F238E27FC236}">
                <a16:creationId xmlns:a16="http://schemas.microsoft.com/office/drawing/2014/main" id="{D114BD07-54C6-3F48-8677-9EB20C731CEE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</p:spTree>
    <p:extLst>
      <p:ext uri="{BB962C8B-B14F-4D97-AF65-F5344CB8AC3E}">
        <p14:creationId xmlns:p14="http://schemas.microsoft.com/office/powerpoint/2010/main" val="4237436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E5F20932-2BAD-7A4A-9626-AE16F837F4EF}"/>
              </a:ext>
            </a:extLst>
          </p:cNvPr>
          <p:cNvGrpSpPr/>
          <p:nvPr/>
        </p:nvGrpSpPr>
        <p:grpSpPr>
          <a:xfrm>
            <a:off x="323528" y="1340768"/>
            <a:ext cx="8496944" cy="2372845"/>
            <a:chOff x="323528" y="2064267"/>
            <a:chExt cx="8496944" cy="2372845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35C544F2-3E6E-B842-9719-480A13C1EE5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906715261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D806681-B2F6-6847-BC75-923E126F10C2}"/>
                </a:ext>
              </a:extLst>
            </p:cNvPr>
            <p:cNvSpPr/>
            <p:nvPr/>
          </p:nvSpPr>
          <p:spPr bwMode="auto">
            <a:xfrm>
              <a:off x="4139952" y="2763776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Potencializar capacidad de toma de decisiones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0EBBC842-157C-5D41-85BE-EEFC13C8541F}"/>
              </a:ext>
            </a:extLst>
          </p:cNvPr>
          <p:cNvGrpSpPr/>
          <p:nvPr/>
        </p:nvGrpSpPr>
        <p:grpSpPr>
          <a:xfrm>
            <a:off x="323528" y="3212976"/>
            <a:ext cx="8496944" cy="2372845"/>
            <a:chOff x="323528" y="2064267"/>
            <a:chExt cx="8496944" cy="2372845"/>
          </a:xfrm>
        </p:grpSpPr>
        <p:graphicFrame>
          <p:nvGraphicFramePr>
            <p:cNvPr id="6" name="Diagrama 5">
              <a:extLst>
                <a:ext uri="{FF2B5EF4-FFF2-40B4-BE49-F238E27FC236}">
                  <a16:creationId xmlns:a16="http://schemas.microsoft.com/office/drawing/2014/main" id="{25161B8D-E1CB-7948-AAB4-86F8028430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52801949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9A2DDDE-E68C-3E41-BC1C-C362CA416389}"/>
                </a:ext>
              </a:extLst>
            </p:cNvPr>
            <p:cNvSpPr/>
            <p:nvPr/>
          </p:nvSpPr>
          <p:spPr bwMode="auto">
            <a:xfrm>
              <a:off x="4139952" y="2763776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Revisión del Modelo de Buen Gobierno (Reglamento Interno, Código de Buen Gobierno, Código de Ética)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sp>
        <p:nvSpPr>
          <p:cNvPr id="9" name="1 Título">
            <a:extLst>
              <a:ext uri="{FF2B5EF4-FFF2-40B4-BE49-F238E27FC236}">
                <a16:creationId xmlns:a16="http://schemas.microsoft.com/office/drawing/2014/main" id="{3789F1CE-D0AA-1F49-8F06-858C71D0723C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</p:spTree>
    <p:extLst>
      <p:ext uri="{BB962C8B-B14F-4D97-AF65-F5344CB8AC3E}">
        <p14:creationId xmlns:p14="http://schemas.microsoft.com/office/powerpoint/2010/main" val="73345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2CB22A9A-B3D3-2C4D-8287-70DFE36E8BE4}"/>
              </a:ext>
            </a:extLst>
          </p:cNvPr>
          <p:cNvGrpSpPr/>
          <p:nvPr/>
        </p:nvGrpSpPr>
        <p:grpSpPr>
          <a:xfrm>
            <a:off x="323528" y="1340768"/>
            <a:ext cx="8496944" cy="2372845"/>
            <a:chOff x="323528" y="2064267"/>
            <a:chExt cx="8496944" cy="2372845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35C544F2-3E6E-B842-9719-480A13C1EE5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19788003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D806681-B2F6-6847-BC75-923E126F10C2}"/>
                </a:ext>
              </a:extLst>
            </p:cNvPr>
            <p:cNvSpPr/>
            <p:nvPr/>
          </p:nvSpPr>
          <p:spPr bwMode="auto">
            <a:xfrm>
              <a:off x="4139952" y="2763776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Revisión del Modelo de Buen Gobierno (Reglamento Interno, Código de Buen Gobierno, Código de Ética)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6950B443-462B-A64B-9ACA-48C0BC3B0A7F}"/>
              </a:ext>
            </a:extLst>
          </p:cNvPr>
          <p:cNvGrpSpPr/>
          <p:nvPr/>
        </p:nvGrpSpPr>
        <p:grpSpPr>
          <a:xfrm>
            <a:off x="323528" y="3284984"/>
            <a:ext cx="8496944" cy="2372845"/>
            <a:chOff x="323528" y="2064267"/>
            <a:chExt cx="8496944" cy="2372845"/>
          </a:xfrm>
        </p:grpSpPr>
        <p:graphicFrame>
          <p:nvGraphicFramePr>
            <p:cNvPr id="7" name="Diagrama 6">
              <a:extLst>
                <a:ext uri="{FF2B5EF4-FFF2-40B4-BE49-F238E27FC236}">
                  <a16:creationId xmlns:a16="http://schemas.microsoft.com/office/drawing/2014/main" id="{F4C2F4F9-32C1-C248-8900-9749169606C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47079998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24B88AC8-1284-F144-89A3-8D0200A8D39D}"/>
                </a:ext>
              </a:extLst>
            </p:cNvPr>
            <p:cNvSpPr/>
            <p:nvPr/>
          </p:nvSpPr>
          <p:spPr bwMode="auto">
            <a:xfrm>
              <a:off x="4139952" y="2763776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Proponer a XM modelos de planeamiento abiertos donde se puedan replicar los resultados presentados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sp>
        <p:nvSpPr>
          <p:cNvPr id="9" name="1 Título">
            <a:extLst>
              <a:ext uri="{FF2B5EF4-FFF2-40B4-BE49-F238E27FC236}">
                <a16:creationId xmlns:a16="http://schemas.microsoft.com/office/drawing/2014/main" id="{666C7C96-2E95-5E43-B6CB-59E300F85132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</p:spTree>
    <p:extLst>
      <p:ext uri="{BB962C8B-B14F-4D97-AF65-F5344CB8AC3E}">
        <p14:creationId xmlns:p14="http://schemas.microsoft.com/office/powerpoint/2010/main" val="60412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37ACC081-6631-7540-99E2-AEB85F125995}"/>
              </a:ext>
            </a:extLst>
          </p:cNvPr>
          <p:cNvGrpSpPr/>
          <p:nvPr/>
        </p:nvGrpSpPr>
        <p:grpSpPr>
          <a:xfrm>
            <a:off x="318984" y="1484784"/>
            <a:ext cx="8496944" cy="2372845"/>
            <a:chOff x="323528" y="2064267"/>
            <a:chExt cx="8496944" cy="2372845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35C544F2-3E6E-B842-9719-480A13C1EE5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916896828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D806681-B2F6-6847-BC75-923E126F10C2}"/>
                </a:ext>
              </a:extLst>
            </p:cNvPr>
            <p:cNvSpPr/>
            <p:nvPr/>
          </p:nvSpPr>
          <p:spPr bwMode="auto">
            <a:xfrm>
              <a:off x="4139952" y="2763776"/>
              <a:ext cx="4680520" cy="1169280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Hacer la evaluación de las políticas energéticas y regulación y dar las señales y recomendaciones  a las autoridades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6DE18DFC-67C2-D148-BDCA-77E38C7D7325}"/>
              </a:ext>
            </a:extLst>
          </p:cNvPr>
          <p:cNvGrpSpPr/>
          <p:nvPr/>
        </p:nvGrpSpPr>
        <p:grpSpPr>
          <a:xfrm>
            <a:off x="323528" y="3284984"/>
            <a:ext cx="8496944" cy="2372845"/>
            <a:chOff x="323528" y="2064267"/>
            <a:chExt cx="8496944" cy="2372845"/>
          </a:xfrm>
        </p:grpSpPr>
        <p:graphicFrame>
          <p:nvGraphicFramePr>
            <p:cNvPr id="7" name="Diagrama 6">
              <a:extLst>
                <a:ext uri="{FF2B5EF4-FFF2-40B4-BE49-F238E27FC236}">
                  <a16:creationId xmlns:a16="http://schemas.microsoft.com/office/drawing/2014/main" id="{AEA60EE8-C3A4-524B-BADD-7194743AFD3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07511564"/>
                </p:ext>
              </p:extLst>
            </p:nvPr>
          </p:nvGraphicFramePr>
          <p:xfrm>
            <a:off x="323528" y="2064267"/>
            <a:ext cx="3559268" cy="23728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14DB955-DB27-B242-AC10-0EF5558B8605}"/>
                </a:ext>
              </a:extLst>
            </p:cNvPr>
            <p:cNvSpPr/>
            <p:nvPr/>
          </p:nvSpPr>
          <p:spPr bwMode="auto">
            <a:xfrm>
              <a:off x="4139952" y="2568323"/>
              <a:ext cx="4680520" cy="740651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Revisión y actualización de acuerdos de protocolos y procedimientos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  <p:sp>
        <p:nvSpPr>
          <p:cNvPr id="9" name="Rectángulo 8">
            <a:extLst>
              <a:ext uri="{FF2B5EF4-FFF2-40B4-BE49-F238E27FC236}">
                <a16:creationId xmlns:a16="http://schemas.microsoft.com/office/drawing/2014/main" id="{8D4B79B4-8AB0-B949-AB29-8AC9EE0ADB00}"/>
              </a:ext>
            </a:extLst>
          </p:cNvPr>
          <p:cNvSpPr/>
          <p:nvPr/>
        </p:nvSpPr>
        <p:spPr bwMode="auto">
          <a:xfrm>
            <a:off x="4139952" y="4704573"/>
            <a:ext cx="4680520" cy="740651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Revisión del esquema de las auditorías de protocolos del C.N.O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  <p:sp>
        <p:nvSpPr>
          <p:cNvPr id="10" name="1 Título">
            <a:extLst>
              <a:ext uri="{FF2B5EF4-FFF2-40B4-BE49-F238E27FC236}">
                <a16:creationId xmlns:a16="http://schemas.microsoft.com/office/drawing/2014/main" id="{C07E169A-DA08-DD49-A3FA-46848611A8DD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</p:spTree>
    <p:extLst>
      <p:ext uri="{BB962C8B-B14F-4D97-AF65-F5344CB8AC3E}">
        <p14:creationId xmlns:p14="http://schemas.microsoft.com/office/powerpoint/2010/main" val="1936709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A2CD60B1-2D70-B945-8B51-800123E328F3}"/>
              </a:ext>
            </a:extLst>
          </p:cNvPr>
          <p:cNvSpPr txBox="1"/>
          <p:nvPr/>
        </p:nvSpPr>
        <p:spPr>
          <a:xfrm>
            <a:off x="3275856" y="2636912"/>
            <a:ext cx="27254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400" dirty="0">
                <a:solidFill>
                  <a:srgbClr val="002060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76870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4C95B42-3516-5D4F-BF8D-46EC49BE5F88}"/>
              </a:ext>
            </a:extLst>
          </p:cNvPr>
          <p:cNvSpPr txBox="1"/>
          <p:nvPr/>
        </p:nvSpPr>
        <p:spPr>
          <a:xfrm>
            <a:off x="1839653" y="2636912"/>
            <a:ext cx="58528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dirty="0">
                <a:solidFill>
                  <a:srgbClr val="0075A4"/>
                </a:solidFill>
              </a:rPr>
              <a:t>Matriz de riesgos para garantizar una</a:t>
            </a:r>
          </a:p>
          <a:p>
            <a:pPr algn="ctr"/>
            <a:r>
              <a:rPr lang="es-CO" dirty="0">
                <a:solidFill>
                  <a:srgbClr val="0075A4"/>
                </a:solidFill>
              </a:rPr>
              <a:t>Operación segura, confiable y económica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41393FD-9C54-4F47-A947-0AD06D390B81}"/>
              </a:ext>
            </a:extLst>
          </p:cNvPr>
          <p:cNvSpPr txBox="1"/>
          <p:nvPr/>
        </p:nvSpPr>
        <p:spPr>
          <a:xfrm>
            <a:off x="3419872" y="6011996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dirty="0">
                <a:solidFill>
                  <a:srgbClr val="0070C0"/>
                </a:solidFill>
              </a:rPr>
              <a:t>4 de octubre de 2018</a:t>
            </a:r>
          </a:p>
        </p:txBody>
      </p:sp>
    </p:spTree>
    <p:extLst>
      <p:ext uri="{BB962C8B-B14F-4D97-AF65-F5344CB8AC3E}">
        <p14:creationId xmlns:p14="http://schemas.microsoft.com/office/powerpoint/2010/main" val="20653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>
            <a:extLst>
              <a:ext uri="{FF2B5EF4-FFF2-40B4-BE49-F238E27FC236}">
                <a16:creationId xmlns:a16="http://schemas.microsoft.com/office/drawing/2014/main" id="{E642F487-89CF-4CFA-BA28-9E116BCD0EBB}"/>
              </a:ext>
            </a:extLst>
          </p:cNvPr>
          <p:cNvSpPr txBox="1">
            <a:spLocks/>
          </p:cNvSpPr>
          <p:nvPr/>
        </p:nvSpPr>
        <p:spPr>
          <a:xfrm>
            <a:off x="4567003" y="116632"/>
            <a:ext cx="56936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Construcción matriz de riesgos de operación</a:t>
            </a:r>
          </a:p>
        </p:txBody>
      </p:sp>
      <p:grpSp>
        <p:nvGrpSpPr>
          <p:cNvPr id="9" name="Agrupar 8"/>
          <p:cNvGrpSpPr/>
          <p:nvPr/>
        </p:nvGrpSpPr>
        <p:grpSpPr>
          <a:xfrm>
            <a:off x="179512" y="2852936"/>
            <a:ext cx="2808312" cy="1293133"/>
            <a:chOff x="71500" y="2924944"/>
            <a:chExt cx="2808312" cy="1293133"/>
          </a:xfrm>
        </p:grpSpPr>
        <p:sp>
          <p:nvSpPr>
            <p:cNvPr id="7" name="CuadroTexto 6"/>
            <p:cNvSpPr txBox="1"/>
            <p:nvPr/>
          </p:nvSpPr>
          <p:spPr>
            <a:xfrm>
              <a:off x="395536" y="2924944"/>
              <a:ext cx="2160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dirty="0">
                  <a:solidFill>
                    <a:srgbClr val="002060"/>
                  </a:solidFill>
                </a:rPr>
                <a:t>Antecedente</a:t>
              </a: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71500" y="3387080"/>
              <a:ext cx="28083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dirty="0">
                  <a:solidFill>
                    <a:srgbClr val="0070C0"/>
                  </a:solidFill>
                </a:rPr>
                <a:t>Fenómeno El Niño 2015 - 2016</a:t>
              </a:r>
            </a:p>
          </p:txBody>
        </p:sp>
      </p:grpSp>
      <p:graphicFrame>
        <p:nvGraphicFramePr>
          <p:cNvPr id="11" name="Diagrama 10"/>
          <p:cNvGraphicFramePr/>
          <p:nvPr>
            <p:extLst/>
          </p:nvPr>
        </p:nvGraphicFramePr>
        <p:xfrm>
          <a:off x="2843808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209" descr="MAR_PEND_Blue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979712" y="6048365"/>
            <a:ext cx="2466975" cy="3810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69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B99FFA7-21B8-D746-B52F-3AFE9AF04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21" y="2320288"/>
            <a:ext cx="8103027" cy="2188832"/>
          </a:xfrm>
          <a:prstGeom prst="rect">
            <a:avLst/>
          </a:prstGeom>
        </p:spPr>
      </p:pic>
      <p:sp>
        <p:nvSpPr>
          <p:cNvPr id="3" name="1 Título">
            <a:extLst>
              <a:ext uri="{FF2B5EF4-FFF2-40B4-BE49-F238E27FC236}">
                <a16:creationId xmlns:a16="http://schemas.microsoft.com/office/drawing/2014/main" id="{03D83188-3663-2249-B865-6B54218C3E4C}"/>
              </a:ext>
            </a:extLst>
          </p:cNvPr>
          <p:cNvSpPr txBox="1">
            <a:spLocks/>
          </p:cNvSpPr>
          <p:nvPr/>
        </p:nvSpPr>
        <p:spPr>
          <a:xfrm>
            <a:off x="4567003" y="116632"/>
            <a:ext cx="56936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Construcción matriz de riesgos de operación</a:t>
            </a:r>
          </a:p>
        </p:txBody>
      </p:sp>
    </p:spTree>
    <p:extLst>
      <p:ext uri="{BB962C8B-B14F-4D97-AF65-F5344CB8AC3E}">
        <p14:creationId xmlns:p14="http://schemas.microsoft.com/office/powerpoint/2010/main" val="414811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0551414"/>
              </p:ext>
            </p:extLst>
          </p:nvPr>
        </p:nvGraphicFramePr>
        <p:xfrm>
          <a:off x="1181000" y="1199232"/>
          <a:ext cx="7135416" cy="4756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079171" y="116632"/>
            <a:ext cx="30293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Riesgos identificados</a:t>
            </a:r>
          </a:p>
        </p:txBody>
      </p:sp>
    </p:spTree>
    <p:extLst>
      <p:ext uri="{BB962C8B-B14F-4D97-AF65-F5344CB8AC3E}">
        <p14:creationId xmlns:p14="http://schemas.microsoft.com/office/powerpoint/2010/main" val="17485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80523"/>
              </p:ext>
            </p:extLst>
          </p:nvPr>
        </p:nvGraphicFramePr>
        <p:xfrm>
          <a:off x="1181000" y="1199232"/>
          <a:ext cx="7135416" cy="4756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079171" y="116632"/>
            <a:ext cx="30293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Riesgos identificados</a:t>
            </a:r>
          </a:p>
        </p:txBody>
      </p:sp>
    </p:spTree>
    <p:extLst>
      <p:ext uri="{BB962C8B-B14F-4D97-AF65-F5344CB8AC3E}">
        <p14:creationId xmlns:p14="http://schemas.microsoft.com/office/powerpoint/2010/main" val="3431646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2001158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D76865E9-86D5-4E4F-B4F3-B932DEEB5B1D}"/>
              </a:ext>
            </a:extLst>
          </p:cNvPr>
          <p:cNvGrpSpPr/>
          <p:nvPr/>
        </p:nvGrpSpPr>
        <p:grpSpPr>
          <a:xfrm>
            <a:off x="4139952" y="1340768"/>
            <a:ext cx="4680520" cy="3960440"/>
            <a:chOff x="4139952" y="1268760"/>
            <a:chExt cx="4680520" cy="3960440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5741992-97EB-D34D-8326-89A9BEECBE31}"/>
                </a:ext>
              </a:extLst>
            </p:cNvPr>
            <p:cNvSpPr/>
            <p:nvPr/>
          </p:nvSpPr>
          <p:spPr bwMode="auto">
            <a:xfrm>
              <a:off x="4139952" y="1268760"/>
              <a:ext cx="4680520" cy="782213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Revisión y actualización del Acuerdo de Ciberseguridad (Acuerdo 788)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AD976606-AE04-B44D-BFC4-E98B8B864AE4}"/>
                </a:ext>
              </a:extLst>
            </p:cNvPr>
            <p:cNvSpPr/>
            <p:nvPr/>
          </p:nvSpPr>
          <p:spPr bwMode="auto">
            <a:xfrm>
              <a:off x="4139952" y="2142731"/>
              <a:ext cx="4680520" cy="926229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Socialización y nivelación de conocimientos (3 Jornadas de ciberseguridad año 2018)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5FBA1DE6-C6BB-AE4A-90EC-5E60944F10E2}"/>
                </a:ext>
              </a:extLst>
            </p:cNvPr>
            <p:cNvSpPr/>
            <p:nvPr/>
          </p:nvSpPr>
          <p:spPr bwMode="auto">
            <a:xfrm>
              <a:off x="4139952" y="3222851"/>
              <a:ext cx="4680520" cy="926229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Participación del C.N.O. en el CCIC (Comité Coordinador de Infraestructura Crítica)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19DFA238-BF63-8742-8657-C2BBE196FCF2}"/>
                </a:ext>
              </a:extLst>
            </p:cNvPr>
            <p:cNvSpPr/>
            <p:nvPr/>
          </p:nvSpPr>
          <p:spPr bwMode="auto">
            <a:xfrm>
              <a:off x="4139952" y="4302971"/>
              <a:ext cx="4680520" cy="926229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Creación del CSIRT (Computer Security Incident Response Team)  por parte de la CREG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208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2368374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5741992-97EB-D34D-8326-89A9BEECBE31}"/>
              </a:ext>
            </a:extLst>
          </p:cNvPr>
          <p:cNvSpPr/>
          <p:nvPr/>
        </p:nvSpPr>
        <p:spPr bwMode="auto">
          <a:xfrm>
            <a:off x="4139952" y="2780928"/>
            <a:ext cx="4680520" cy="7822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sz="1800" dirty="0">
                <a:solidFill>
                  <a:srgbClr val="0070C0"/>
                </a:solidFill>
                <a:ea typeface="MS Gothic" charset="-128"/>
              </a:rPr>
              <a:t>Construir indicadores de obsolescencia tecnológica</a:t>
            </a:r>
            <a:endParaRPr kumimoji="0" lang="es-CO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77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5C544F2-3E6E-B842-9719-480A13C1E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9526778"/>
              </p:ext>
            </p:extLst>
          </p:nvPr>
        </p:nvGraphicFramePr>
        <p:xfrm>
          <a:off x="611560" y="2050973"/>
          <a:ext cx="3342628" cy="222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>
            <a:extLst>
              <a:ext uri="{FF2B5EF4-FFF2-40B4-BE49-F238E27FC236}">
                <a16:creationId xmlns:a16="http://schemas.microsoft.com/office/drawing/2014/main" id="{495139EA-9F78-7E4C-9903-82BCAF8A8C09}"/>
              </a:ext>
            </a:extLst>
          </p:cNvPr>
          <p:cNvSpPr txBox="1">
            <a:spLocks/>
          </p:cNvSpPr>
          <p:nvPr/>
        </p:nvSpPr>
        <p:spPr>
          <a:xfrm>
            <a:off x="6799251" y="116632"/>
            <a:ext cx="2165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2200">
                <a:solidFill>
                  <a:srgbClr val="00B0F0"/>
                </a:solidFill>
              </a:defRPr>
            </a:lvl1pPr>
          </a:lstStyle>
          <a:p>
            <a:r>
              <a:rPr lang="es-CO" dirty="0"/>
              <a:t>Plan de acción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F1AB1088-916E-9845-8FE5-3A5E25595D04}"/>
              </a:ext>
            </a:extLst>
          </p:cNvPr>
          <p:cNvGrpSpPr/>
          <p:nvPr/>
        </p:nvGrpSpPr>
        <p:grpSpPr>
          <a:xfrm>
            <a:off x="4139952" y="1052736"/>
            <a:ext cx="4680520" cy="4464496"/>
            <a:chOff x="4139952" y="1340768"/>
            <a:chExt cx="4680520" cy="4464496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5741992-97EB-D34D-8326-89A9BEECBE31}"/>
                </a:ext>
              </a:extLst>
            </p:cNvPr>
            <p:cNvSpPr/>
            <p:nvPr/>
          </p:nvSpPr>
          <p:spPr bwMode="auto">
            <a:xfrm>
              <a:off x="4139952" y="1340768"/>
              <a:ext cx="4680520" cy="782213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Definición de metodología y criterios para identificación de activos críticos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AD976606-AE04-B44D-BFC4-E98B8B864AE4}"/>
                </a:ext>
              </a:extLst>
            </p:cNvPr>
            <p:cNvSpPr/>
            <p:nvPr/>
          </p:nvSpPr>
          <p:spPr bwMode="auto">
            <a:xfrm>
              <a:off x="4139952" y="2214739"/>
              <a:ext cx="4680520" cy="701491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Inventario de cruces de líneas del STN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5FBA1DE6-C6BB-AE4A-90EC-5E60944F10E2}"/>
                </a:ext>
              </a:extLst>
            </p:cNvPr>
            <p:cNvSpPr/>
            <p:nvPr/>
          </p:nvSpPr>
          <p:spPr bwMode="auto">
            <a:xfrm>
              <a:off x="4139952" y="3078835"/>
              <a:ext cx="4680520" cy="782213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Inventario de cruces de líneas del STR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19DFA238-BF63-8742-8657-C2BBE196FCF2}"/>
                </a:ext>
              </a:extLst>
            </p:cNvPr>
            <p:cNvSpPr/>
            <p:nvPr/>
          </p:nvSpPr>
          <p:spPr bwMode="auto">
            <a:xfrm>
              <a:off x="4139952" y="4014939"/>
              <a:ext cx="4680520" cy="854221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Tratamiento de los elementos críticos en el nuevo Código de Redes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0A376C6E-8732-1D4E-A4B7-57AA21406255}"/>
                </a:ext>
              </a:extLst>
            </p:cNvPr>
            <p:cNvSpPr/>
            <p:nvPr/>
          </p:nvSpPr>
          <p:spPr bwMode="auto">
            <a:xfrm>
              <a:off x="4139952" y="4951043"/>
              <a:ext cx="4680520" cy="854221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eaLnBrk="1" hangingPunct="1">
                <a:buClr>
                  <a:srgbClr val="000000"/>
                </a:buClr>
                <a:buSzPct val="100000"/>
              </a:pPr>
              <a:r>
                <a:rPr lang="es-CO" sz="1800" dirty="0">
                  <a:solidFill>
                    <a:srgbClr val="0070C0"/>
                  </a:solidFill>
                  <a:ea typeface="MS Gothic" charset="-128"/>
                </a:rPr>
                <a:t>Participación del C.N.O. en el CCIC (Comité Coordinador de Infraestructura Crítica)</a:t>
              </a:r>
              <a:endParaRPr kumimoji="0" lang="es-CO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MS Gothic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2650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10774</TotalTime>
  <Words>859</Words>
  <Application>Microsoft Office PowerPoint</Application>
  <PresentationFormat>Presentación en pantalla (4:3)</PresentationFormat>
  <Paragraphs>82</Paragraphs>
  <Slides>19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MS Gothic</vt:lpstr>
      <vt:lpstr>MS PGothic</vt:lpstr>
      <vt:lpstr>Arial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Giovannni Bernal</dc:creator>
  <cp:lastModifiedBy>Alberto Olarte</cp:lastModifiedBy>
  <cp:revision>987</cp:revision>
  <cp:lastPrinted>2017-01-18T14:34:55Z</cp:lastPrinted>
  <dcterms:created xsi:type="dcterms:W3CDTF">2008-10-01T20:44:13Z</dcterms:created>
  <dcterms:modified xsi:type="dcterms:W3CDTF">2018-10-04T00:07:32Z</dcterms:modified>
</cp:coreProperties>
</file>