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4" r:id="rId1"/>
    <p:sldMasterId id="2147483648" r:id="rId2"/>
  </p:sldMasterIdLst>
  <p:notesMasterIdLst>
    <p:notesMasterId r:id="rId22"/>
  </p:notesMasterIdLst>
  <p:handoutMasterIdLst>
    <p:handoutMasterId r:id="rId23"/>
  </p:handoutMasterIdLst>
  <p:sldIdLst>
    <p:sldId id="276" r:id="rId3"/>
    <p:sldId id="381" r:id="rId4"/>
    <p:sldId id="387" r:id="rId5"/>
    <p:sldId id="400" r:id="rId6"/>
    <p:sldId id="402" r:id="rId7"/>
    <p:sldId id="436" r:id="rId8"/>
    <p:sldId id="399" r:id="rId9"/>
    <p:sldId id="405" r:id="rId10"/>
    <p:sldId id="406" r:id="rId11"/>
    <p:sldId id="437" r:id="rId12"/>
    <p:sldId id="417" r:id="rId13"/>
    <p:sldId id="438" r:id="rId14"/>
    <p:sldId id="420" r:id="rId15"/>
    <p:sldId id="430" r:id="rId16"/>
    <p:sldId id="424" r:id="rId17"/>
    <p:sldId id="442" r:id="rId18"/>
    <p:sldId id="433" r:id="rId19"/>
    <p:sldId id="434" r:id="rId20"/>
    <p:sldId id="277" r:id="rId21"/>
  </p:sldIdLst>
  <p:sldSz cx="9906000" cy="6858000" type="A4"/>
  <p:notesSz cx="6797675" cy="9926638"/>
  <p:defaultTextStyle>
    <a:defPPr>
      <a:defRPr lang="es-E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
          <p15:clr>
            <a:srgbClr val="A4A3A4"/>
          </p15:clr>
        </p15:guide>
        <p15:guide id="2" pos="30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600"/>
    <a:srgbClr val="4C4C4C"/>
    <a:srgbClr val="000000"/>
    <a:srgbClr val="FF692C"/>
    <a:srgbClr val="FF500D"/>
    <a:srgbClr val="FFC000"/>
    <a:srgbClr val="BB9E94"/>
    <a:srgbClr val="4D4D4C"/>
    <a:srgbClr val="746661"/>
    <a:srgbClr val="FF7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1" autoAdjust="0"/>
    <p:restoredTop sz="98757" autoAdjust="0"/>
  </p:normalViewPr>
  <p:slideViewPr>
    <p:cSldViewPr snapToGrid="0" snapToObjects="1" showGuides="1">
      <p:cViewPr varScale="1">
        <p:scale>
          <a:sx n="68" d="100"/>
          <a:sy n="68" d="100"/>
        </p:scale>
        <p:origin x="1314" y="60"/>
      </p:cViewPr>
      <p:guideLst>
        <p:guide orient="horz" pos="397"/>
        <p:guide pos="30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0.57.1.20\S.Electricos\10.%20XM\VQ%202\5.%20Informe%20Definitivo\6.%20An&#225;lisis%20VQ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57.1.20\S.Electricos\10.%20XM\VQ%202\5.%20Informe%20Definitivo\6.%20An&#225;lisis%20VQ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57.1.20\S.Electricos\10.%20XM\2.%20VQ%202\5.%20Informe%20Definitivo\6%20(version%20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10.57.1.20\S.Electricos\10.%20XM\2.%20VQ%202\5.%20Informe%20Definitivo\6%20(version%20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57.1.20\S.Electricos\10.%20XM\2.%20VQ%202\5.%20Informe%20Definitivo\6.%20An&#225;lisis%20VQ2.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jeisson.ortiz\Desktop\6.%20An&#225;lisis%20VQ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61761976722607"/>
          <c:y val="0.17151985880623971"/>
          <c:w val="0.48121572682202601"/>
          <c:h val="0.77906266846592565"/>
        </c:manualLayout>
      </c:layout>
      <c:pieChart>
        <c:varyColors val="1"/>
        <c:ser>
          <c:idx val="0"/>
          <c:order val="0"/>
          <c:tx>
            <c:strRef>
              <c:f>'Tipo Frontera y Medición'!$H$4</c:f>
              <c:strCache>
                <c:ptCount val="1"/>
                <c:pt idx="0">
                  <c:v>227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72-4A65-9846-7668D306B9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72-4A65-9846-7668D306B9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72-4A65-9846-7668D306B9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72-4A65-9846-7668D306B97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B72-4A65-9846-7668D306B97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B72-4A65-9846-7668D306B97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B72-4A65-9846-7668D306B97A}"/>
              </c:ext>
            </c:extLst>
          </c:dPt>
          <c:dLbls>
            <c:dLbl>
              <c:idx val="0"/>
              <c:layout>
                <c:manualLayout>
                  <c:x val="2.1579915788821871E-2"/>
                  <c:y val="1.5810317701244952E-2"/>
                </c:manualLayout>
              </c:layout>
              <c:tx>
                <c:rich>
                  <a:bodyPr/>
                  <a:lstStyle/>
                  <a:p>
                    <a:fld id="{D967616C-7977-4EB2-AD13-229DBCF10517}" type="CATEGORYNAME">
                      <a:rPr lang="en-US"/>
                      <a:pPr/>
                      <a:t>[NOMBRE DE CATEGORÍA]</a:t>
                    </a:fld>
                    <a:r>
                      <a:rPr lang="en-US" baseline="0"/>
                      <a:t> </a:t>
                    </a:r>
                  </a:p>
                  <a:p>
                    <a:fld id="{AD4898A2-7E17-4E19-B9B6-287EE349461D}" type="VALUE">
                      <a:rPr lang="en-US" b="1" baseline="0"/>
                      <a:pPr/>
                      <a:t>[VALOR]</a:t>
                    </a:fld>
                    <a:r>
                      <a:rPr lang="en-US" b="0" baseline="0"/>
                      <a:t>,</a:t>
                    </a:r>
                    <a:r>
                      <a:rPr lang="en-US" baseline="0"/>
                      <a:t> (</a:t>
                    </a:r>
                    <a:fld id="{BEA47FCD-2D62-4126-962F-7B99DCA37E68}" type="PERCENTAGE">
                      <a:rPr lang="en-US" baseline="0"/>
                      <a:pPr/>
                      <a:t>[PORCENTAJE]</a:t>
                    </a:fld>
                    <a:r>
                      <a:rPr lang="en-US" baseline="0"/>
                      <a:t>)</a:t>
                    </a:r>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BB72-4A65-9846-7668D306B97A}"/>
                </c:ext>
              </c:extLst>
            </c:dLbl>
            <c:dLbl>
              <c:idx val="1"/>
              <c:layout>
                <c:manualLayout>
                  <c:x val="-7.4270149722139397E-2"/>
                  <c:y val="-0.12832251483364907"/>
                </c:manualLayout>
              </c:layout>
              <c:tx>
                <c:rich>
                  <a:bodyPr/>
                  <a:lstStyle/>
                  <a:p>
                    <a:fld id="{E8E4BB7D-A8BD-42C2-89AB-4B4DC04F3DD0}" type="CATEGORYNAME">
                      <a:rPr lang="en-US"/>
                      <a:pPr/>
                      <a:t>[NOMBRE DE CATEGORÍA]</a:t>
                    </a:fld>
                    <a:r>
                      <a:rPr lang="en-US" baseline="0"/>
                      <a:t> </a:t>
                    </a:r>
                  </a:p>
                  <a:p>
                    <a:fld id="{AA321353-CF14-46CB-8778-9424C0331B6C}" type="VALUE">
                      <a:rPr lang="en-US" b="1" baseline="0"/>
                      <a:pPr/>
                      <a:t>[VALOR]</a:t>
                    </a:fld>
                    <a:r>
                      <a:rPr lang="en-US" b="0" baseline="0"/>
                      <a:t>,</a:t>
                    </a:r>
                    <a:r>
                      <a:rPr lang="en-US" b="1" baseline="0"/>
                      <a:t> </a:t>
                    </a:r>
                    <a:r>
                      <a:rPr lang="en-US" b="0" baseline="0"/>
                      <a:t>(</a:t>
                    </a:r>
                    <a:fld id="{8692CBED-5FBD-4A02-AB20-45985E7671F4}" type="PERCENTAGE">
                      <a:rPr lang="en-US" baseline="0"/>
                      <a:pPr/>
                      <a:t>[PORCENTAJE]</a:t>
                    </a:fld>
                    <a:r>
                      <a:rPr lang="en-US" baseline="0"/>
                      <a:t>)</a:t>
                    </a:r>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BB72-4A65-9846-7668D306B97A}"/>
                </c:ext>
              </c:extLst>
            </c:dLbl>
            <c:dLbl>
              <c:idx val="2"/>
              <c:layout>
                <c:manualLayout>
                  <c:x val="-5.7657386194739646E-2"/>
                  <c:y val="8.4783966306874958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6F28CDF0-1A85-4F77-8D04-C2875BA1123A}" type="CATEGORYNAME">
                      <a:rPr lang="en-US"/>
                      <a:pPr>
                        <a:defRPr sz="1600"/>
                      </a:pPr>
                      <a:t>[NOMBRE DE CATEGORÍA]</a:t>
                    </a:fld>
                    <a:r>
                      <a:rPr lang="en-US" baseline="0"/>
                      <a:t> </a:t>
                    </a:r>
                  </a:p>
                  <a:p>
                    <a:pPr>
                      <a:defRPr sz="1600"/>
                    </a:pPr>
                    <a:fld id="{A64D9E13-5D32-4496-AA4C-E5A6DE732426}" type="VALUE">
                      <a:rPr lang="en-US" b="1" baseline="0"/>
                      <a:pPr>
                        <a:defRPr sz="1600"/>
                      </a:pPr>
                      <a:t>[VALOR]</a:t>
                    </a:fld>
                    <a:r>
                      <a:rPr lang="en-US" b="0" baseline="0"/>
                      <a:t>,</a:t>
                    </a:r>
                    <a:r>
                      <a:rPr lang="en-US" baseline="0"/>
                      <a:t> (</a:t>
                    </a:r>
                    <a:fld id="{C322327A-A53A-45EB-A065-6A72BF90CE10}" type="PERCENTAGE">
                      <a:rPr lang="en-US" baseline="0"/>
                      <a:pPr>
                        <a:defRPr sz="1600"/>
                      </a:pPr>
                      <a:t>[PORCENTAJE]</a:t>
                    </a:fld>
                    <a:r>
                      <a:rPr lang="en-US" baseline="0"/>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009255817684534"/>
                      <c:h val="0.11421485594261054"/>
                    </c:manualLayout>
                  </c15:layout>
                  <c15:dlblFieldTable/>
                  <c15:showDataLabelsRange val="1"/>
                </c:ext>
                <c:ext xmlns:c16="http://schemas.microsoft.com/office/drawing/2014/chart" uri="{C3380CC4-5D6E-409C-BE32-E72D297353CC}">
                  <c16:uniqueId val="{00000005-BB72-4A65-9846-7668D306B97A}"/>
                </c:ext>
              </c:extLst>
            </c:dLbl>
            <c:dLbl>
              <c:idx val="3"/>
              <c:layout>
                <c:manualLayout>
                  <c:x val="-4.9018054880343789E-2"/>
                  <c:y val="7.02922062694009E-2"/>
                </c:manualLayout>
              </c:layout>
              <c:tx>
                <c:rich>
                  <a:bodyPr/>
                  <a:lstStyle/>
                  <a:p>
                    <a:fld id="{32BF1B47-F5EC-485A-944A-774B40BF1BAD}" type="CATEGORYNAME">
                      <a:rPr lang="en-US"/>
                      <a:pPr/>
                      <a:t>[NOMBRE DE CATEGORÍA]</a:t>
                    </a:fld>
                    <a:r>
                      <a:rPr lang="en-US" baseline="0"/>
                      <a:t> </a:t>
                    </a:r>
                  </a:p>
                  <a:p>
                    <a:fld id="{46F06317-0BD3-4228-BBE4-BBF2801A7ED7}" type="VALUE">
                      <a:rPr lang="en-US" b="1" baseline="0"/>
                      <a:pPr/>
                      <a:t>[VALOR]</a:t>
                    </a:fld>
                    <a:r>
                      <a:rPr lang="en-US" b="0" baseline="0"/>
                      <a:t>,</a:t>
                    </a:r>
                    <a:r>
                      <a:rPr lang="en-US" baseline="0"/>
                      <a:t> (</a:t>
                    </a:r>
                    <a:fld id="{74623309-DE58-4213-8471-31AFB47033A8}" type="PERCENTAGE">
                      <a:rPr lang="en-US" baseline="0"/>
                      <a:pPr/>
                      <a:t>[PORCENTAJE]</a:t>
                    </a:fld>
                    <a:r>
                      <a:rPr lang="en-US" baseline="0"/>
                      <a:t>)</a:t>
                    </a:r>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BB72-4A65-9846-7668D306B97A}"/>
                </c:ext>
              </c:extLst>
            </c:dLbl>
            <c:dLbl>
              <c:idx val="4"/>
              <c:layout>
                <c:manualLayout>
                  <c:x val="-0.11287165684171648"/>
                  <c:y val="1.8259523842312733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214B0056-4618-4D8D-91E5-37212D2ABC37}" type="CATEGORYNAME">
                      <a:rPr lang="en-US" sz="1600"/>
                      <a:pPr>
                        <a:defRPr sz="1600"/>
                      </a:pPr>
                      <a:t>[NOMBRE DE CATEGORÍA]</a:t>
                    </a:fld>
                    <a:r>
                      <a:rPr lang="en-US" sz="1600" baseline="0"/>
                      <a:t> </a:t>
                    </a:r>
                  </a:p>
                  <a:p>
                    <a:pPr>
                      <a:defRPr sz="1600"/>
                    </a:pPr>
                    <a:fld id="{758502E3-29ED-46F5-8725-F7422E4A2DBF}" type="VALUE">
                      <a:rPr lang="en-US" sz="1600" b="1" baseline="0"/>
                      <a:pPr>
                        <a:defRPr sz="1600"/>
                      </a:pPr>
                      <a:t>[VALOR]</a:t>
                    </a:fld>
                    <a:r>
                      <a:rPr lang="en-US" sz="1600" b="0" baseline="0"/>
                      <a:t>,</a:t>
                    </a:r>
                    <a:r>
                      <a:rPr lang="en-US" sz="1600" baseline="0"/>
                      <a:t> (</a:t>
                    </a:r>
                    <a:fld id="{037C2818-F03E-4E6F-AD2C-51A6A1278C3E}" type="PERCENTAGE">
                      <a:rPr lang="en-US" sz="1600" baseline="0"/>
                      <a:pPr>
                        <a:defRPr sz="1600"/>
                      </a:pPr>
                      <a:t>[PORCENTAJE]</a:t>
                    </a:fld>
                    <a:r>
                      <a:rPr lang="en-US" sz="1600" baseline="0"/>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0036944728056777"/>
                      <c:h val="0.12773567546196565"/>
                    </c:manualLayout>
                  </c15:layout>
                  <c15:dlblFieldTable/>
                  <c15:showDataLabelsRange val="1"/>
                </c:ext>
                <c:ext xmlns:c16="http://schemas.microsoft.com/office/drawing/2014/chart" uri="{C3380CC4-5D6E-409C-BE32-E72D297353CC}">
                  <c16:uniqueId val="{00000009-BB72-4A65-9846-7668D306B97A}"/>
                </c:ext>
              </c:extLst>
            </c:dLbl>
            <c:dLbl>
              <c:idx val="5"/>
              <c:layout>
                <c:manualLayout>
                  <c:x val="8.8578581395341902E-2"/>
                  <c:y val="-2.0263733317727139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51B69617-D8CA-4784-89A7-3864BC3D3401}" type="CATEGORYNAME">
                      <a:rPr lang="pt-BR" sz="1600"/>
                      <a:pPr>
                        <a:defRPr sz="1600"/>
                      </a:pPr>
                      <a:t>[NOMBRE DE CATEGORÍA]</a:t>
                    </a:fld>
                    <a:r>
                      <a:rPr lang="pt-BR" sz="1600" baseline="0"/>
                      <a:t> </a:t>
                    </a:r>
                    <a:fld id="{5F117AC7-40F5-454C-AB8B-03CC5804D305}" type="VALUE">
                      <a:rPr lang="pt-BR" sz="1600" b="1" baseline="0"/>
                      <a:pPr>
                        <a:defRPr sz="1600"/>
                      </a:pPr>
                      <a:t>[VALOR]</a:t>
                    </a:fld>
                    <a:r>
                      <a:rPr lang="pt-BR" sz="1600" b="0" baseline="0"/>
                      <a:t>,</a:t>
                    </a:r>
                    <a:r>
                      <a:rPr lang="pt-BR" sz="1600" b="1" baseline="0"/>
                      <a:t> </a:t>
                    </a:r>
                    <a:r>
                      <a:rPr lang="pt-BR" sz="1600" b="0" baseline="0"/>
                      <a:t>(</a:t>
                    </a:r>
                    <a:fld id="{761AF0D1-F1A1-4068-A7F6-BED1866FC92E}" type="PERCENTAGE">
                      <a:rPr lang="pt-BR" sz="1600" baseline="0"/>
                      <a:pPr>
                        <a:defRPr sz="1600"/>
                      </a:pPr>
                      <a:t>[PORCENTAJE]</a:t>
                    </a:fld>
                    <a:r>
                      <a:rPr lang="pt-BR" sz="1600" baseline="0"/>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47531894623662957"/>
                      <c:h val="0.14116316850049263"/>
                    </c:manualLayout>
                  </c15:layout>
                  <c15:dlblFieldTable/>
                  <c15:showDataLabelsRange val="1"/>
                </c:ext>
                <c:ext xmlns:c16="http://schemas.microsoft.com/office/drawing/2014/chart" uri="{C3380CC4-5D6E-409C-BE32-E72D297353CC}">
                  <c16:uniqueId val="{0000000B-BB72-4A65-9846-7668D306B97A}"/>
                </c:ext>
              </c:extLst>
            </c:dLbl>
            <c:dLbl>
              <c:idx val="6"/>
              <c:layout>
                <c:manualLayout>
                  <c:x val="0.28843900021782248"/>
                  <c:y val="6.7707282394076779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CEAB2E1D-5BB4-4A2D-9ED0-48B4256D13B2}" type="CATEGORYNAME">
                      <a:rPr lang="es-MX" sz="1600"/>
                      <a:pPr>
                        <a:defRPr sz="1600"/>
                      </a:pPr>
                      <a:t>[NOMBRE DE CATEGORÍA]</a:t>
                    </a:fld>
                    <a:r>
                      <a:rPr lang="es-MX" sz="1600" baseline="0"/>
                      <a:t> </a:t>
                    </a:r>
                    <a:fld id="{4CB532A2-4477-4C5E-9BC0-995222C29D69}" type="VALUE">
                      <a:rPr lang="es-MX" sz="1600" b="1" baseline="0"/>
                      <a:pPr>
                        <a:defRPr sz="1600"/>
                      </a:pPr>
                      <a:t>[VALOR]</a:t>
                    </a:fld>
                    <a:r>
                      <a:rPr lang="es-MX" sz="1600" b="0" baseline="0"/>
                      <a:t>,</a:t>
                    </a:r>
                    <a:r>
                      <a:rPr lang="es-MX" sz="1600" baseline="0"/>
                      <a:t> (</a:t>
                    </a:r>
                    <a:fld id="{F1CCEF71-5D26-41DE-9BAC-88A336BC4631}" type="PERCENTAGE">
                      <a:rPr lang="es-MX" sz="1600" baseline="0"/>
                      <a:pPr>
                        <a:defRPr sz="1600"/>
                      </a:pPr>
                      <a:t>[PORCENTAJE]</a:t>
                    </a:fld>
                    <a:r>
                      <a:rPr lang="es-MX" sz="1600" baseline="0"/>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3101997514545928"/>
                      <c:h val="0.12963234440582166"/>
                    </c:manualLayout>
                  </c15:layout>
                  <c15:dlblFieldTable/>
                  <c15:showDataLabelsRange val="1"/>
                </c:ext>
                <c:ext xmlns:c16="http://schemas.microsoft.com/office/drawing/2014/chart" uri="{C3380CC4-5D6E-409C-BE32-E72D297353CC}">
                  <c16:uniqueId val="{0000000D-BB72-4A65-9846-7668D306B97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'Tipo Frontera y Medición'!$G$4:$G$10</c:f>
              <c:strCache>
                <c:ptCount val="7"/>
                <c:pt idx="0">
                  <c:v>Regulado</c:v>
                </c:pt>
                <c:pt idx="1">
                  <c:v>No Regulado</c:v>
                </c:pt>
                <c:pt idx="2">
                  <c:v>Generación</c:v>
                </c:pt>
                <c:pt idx="3">
                  <c:v>Entre Agentes</c:v>
                </c:pt>
                <c:pt idx="4">
                  <c:v>Distribución</c:v>
                </c:pt>
                <c:pt idx="5">
                  <c:v>Consumo Auxiliar o Consumo Propio</c:v>
                </c:pt>
                <c:pt idx="6">
                  <c:v>Enlace Internacional (TIE)</c:v>
                </c:pt>
              </c:strCache>
            </c:strRef>
          </c:cat>
          <c:val>
            <c:numRef>
              <c:f>'Tipo Frontera y Medición'!$H$4:$H$10</c:f>
              <c:numCache>
                <c:formatCode>General</c:formatCode>
                <c:ptCount val="7"/>
                <c:pt idx="0">
                  <c:v>227</c:v>
                </c:pt>
                <c:pt idx="1">
                  <c:v>221</c:v>
                </c:pt>
                <c:pt idx="2">
                  <c:v>34</c:v>
                </c:pt>
                <c:pt idx="3">
                  <c:v>31</c:v>
                </c:pt>
                <c:pt idx="4">
                  <c:v>22</c:v>
                </c:pt>
                <c:pt idx="5">
                  <c:v>13</c:v>
                </c:pt>
                <c:pt idx="6">
                  <c:v>0</c:v>
                </c:pt>
              </c:numCache>
            </c:numRef>
          </c:val>
          <c:extLst>
            <c:ext xmlns:c16="http://schemas.microsoft.com/office/drawing/2014/chart" uri="{C3380CC4-5D6E-409C-BE32-E72D297353CC}">
              <c16:uniqueId val="{0000000E-BB72-4A65-9846-7668D306B9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Tensión!$C$29</c:f>
              <c:strCache>
                <c:ptCount val="1"/>
                <c:pt idx="0">
                  <c:v>Cantidad de Fronteras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AC-46DF-841B-8269E06A54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AC-46DF-841B-8269E06A54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AC-46DF-841B-8269E06A54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AC-46DF-841B-8269E06A54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9AC-46DF-841B-8269E06A5415}"/>
              </c:ext>
            </c:extLst>
          </c:dPt>
          <c:dLbls>
            <c:dLbl>
              <c:idx val="0"/>
              <c:layout>
                <c:manualLayout>
                  <c:x val="-7.3559774107354162E-2"/>
                  <c:y val="-0.15219889211533838"/>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B1146B49-12BC-44A7-9EDD-51B6BA9BB732}" type="CELLRANGE">
                      <a:rPr lang="en-US"/>
                      <a:pPr>
                        <a:defRPr sz="1400"/>
                      </a:pPr>
                      <a:t>[CELLRANGE]</a:t>
                    </a:fld>
                    <a:r>
                      <a:rPr lang="en-US" b="1" baseline="0"/>
                      <a:t> </a:t>
                    </a:r>
                  </a:p>
                  <a:p>
                    <a:pPr>
                      <a:defRPr sz="1400"/>
                    </a:pPr>
                    <a:fld id="{3138AF87-8E53-44DF-A34D-8B586B75143E}" type="VALUE">
                      <a:rPr lang="en-US" b="1" baseline="0"/>
                      <a:pPr>
                        <a:defRPr sz="1400"/>
                      </a:pPr>
                      <a:t>[VALOR]</a:t>
                    </a:fld>
                    <a:r>
                      <a:rPr lang="en-US" b="0" baseline="0"/>
                      <a:t>,</a:t>
                    </a:r>
                    <a:r>
                      <a:rPr lang="en-US" baseline="0"/>
                      <a:t> </a:t>
                    </a:r>
                    <a:fld id="{93F448E3-0D55-4C14-BB16-1F20811E5CB9}" type="PERCENTAGE">
                      <a:rPr lang="en-US" baseline="0"/>
                      <a:pPr>
                        <a:defRPr sz="1400"/>
                      </a:pPr>
                      <a:t>[PORCENTAJE]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1"/>
              <c:showBubbleSize val="0"/>
              <c:separator> </c:separator>
              <c:extLst>
                <c:ext xmlns:c15="http://schemas.microsoft.com/office/drawing/2012/chart" uri="{CE6537A1-D6FC-4f65-9D91-7224C49458BB}">
                  <c15:layout>
                    <c:manualLayout>
                      <c:w val="0.14428038297092"/>
                      <c:h val="0.19667727079364489"/>
                    </c:manualLayout>
                  </c15:layout>
                  <c15:dlblFieldTable/>
                  <c15:showDataLabelsRange val="1"/>
                </c:ext>
                <c:ext xmlns:c16="http://schemas.microsoft.com/office/drawing/2014/chart" uri="{C3380CC4-5D6E-409C-BE32-E72D297353CC}">
                  <c16:uniqueId val="{00000001-E9AC-46DF-841B-8269E06A5415}"/>
                </c:ext>
              </c:extLst>
            </c:dLbl>
            <c:dLbl>
              <c:idx val="1"/>
              <c:layout>
                <c:manualLayout>
                  <c:x val="-8.4204353243723329E-2"/>
                  <c:y val="-9.494973646196897E-2"/>
                </c:manualLayout>
              </c:layout>
              <c:tx>
                <c:rich>
                  <a:bodyPr/>
                  <a:lstStyle/>
                  <a:p>
                    <a:fld id="{7F32DCCE-A1A1-4099-94B6-DF1364F5E620}" type="CELLRANGE">
                      <a:rPr lang="en-US"/>
                      <a:pPr/>
                      <a:t>[CELLRANGE]</a:t>
                    </a:fld>
                    <a:endParaRPr lang="en-US"/>
                  </a:p>
                  <a:p>
                    <a:r>
                      <a:rPr lang="en-US" baseline="0"/>
                      <a:t> </a:t>
                    </a:r>
                    <a:fld id="{F353C13F-28B6-4AB4-BC90-08F52B8A642D}" type="VALUE">
                      <a:rPr lang="en-US" b="1" baseline="0"/>
                      <a:pPr/>
                      <a:t>[VALOR]</a:t>
                    </a:fld>
                    <a:r>
                      <a:rPr lang="en-US" b="0" baseline="0"/>
                      <a:t>,</a:t>
                    </a:r>
                    <a:r>
                      <a:rPr lang="en-US" b="1" baseline="0"/>
                      <a:t> </a:t>
                    </a:r>
                    <a:fld id="{1209E9E6-9F60-46DE-B1EF-52364EDD6736}" type="PERCENTAGE">
                      <a:rPr lang="en-US" baseline="0"/>
                      <a:pPr/>
                      <a:t>[PORCENTAJE]</a:t>
                    </a:fld>
                    <a:endParaRPr lang="en-US" b="1" baseline="0"/>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E9AC-46DF-841B-8269E06A5415}"/>
                </c:ext>
              </c:extLst>
            </c:dLbl>
            <c:dLbl>
              <c:idx val="2"/>
              <c:layout>
                <c:manualLayout>
                  <c:x val="-1.0571330098889154E-2"/>
                  <c:y val="-7.8100566811438168E-3"/>
                </c:manualLayout>
              </c:layout>
              <c:tx>
                <c:rich>
                  <a:bodyPr/>
                  <a:lstStyle/>
                  <a:p>
                    <a:fld id="{5F7C7320-8487-488E-BAA7-D2AECF52D48C}" type="CELLRANGE">
                      <a:rPr lang="en-US"/>
                      <a:pPr/>
                      <a:t>[CELLRANGE]</a:t>
                    </a:fld>
                    <a:endParaRPr lang="en-US"/>
                  </a:p>
                  <a:p>
                    <a:r>
                      <a:rPr lang="en-US" b="1" baseline="0"/>
                      <a:t> </a:t>
                    </a:r>
                    <a:fld id="{26C78DC3-F916-489A-8FFE-F3D18938D146}" type="VALUE">
                      <a:rPr lang="en-US" b="1" baseline="0"/>
                      <a:pPr/>
                      <a:t>[VALOR]</a:t>
                    </a:fld>
                    <a:r>
                      <a:rPr lang="en-US" b="0" baseline="0"/>
                      <a:t>,</a:t>
                    </a:r>
                    <a:r>
                      <a:rPr lang="en-US" baseline="0"/>
                      <a:t> </a:t>
                    </a:r>
                    <a:fld id="{88659BD9-2B1D-4FC9-8D6B-25804C3BDD10}" type="PERCENTAGE">
                      <a:rPr lang="en-US" baseline="0"/>
                      <a:pPr/>
                      <a:t>[PORCENTAJE]</a:t>
                    </a:fld>
                    <a:endParaRPr lang="en-US" baseline="0"/>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E9AC-46DF-841B-8269E06A5415}"/>
                </c:ext>
              </c:extLst>
            </c:dLbl>
            <c:dLbl>
              <c:idx val="3"/>
              <c:layout>
                <c:manualLayout>
                  <c:x val="-5.5430140091049455E-2"/>
                  <c:y val="3.4826345562796429E-2"/>
                </c:manualLayout>
              </c:layout>
              <c:tx>
                <c:rich>
                  <a:bodyPr/>
                  <a:lstStyle/>
                  <a:p>
                    <a:fld id="{929D0833-A9A4-4134-9337-D1F9A3246222}" type="CELLRANGE">
                      <a:rPr lang="en-US"/>
                      <a:pPr/>
                      <a:t>[CELLRANGE]</a:t>
                    </a:fld>
                    <a:endParaRPr lang="en-US"/>
                  </a:p>
                  <a:p>
                    <a:r>
                      <a:rPr lang="en-US" b="1" baseline="0"/>
                      <a:t> </a:t>
                    </a:r>
                    <a:fld id="{A41DA6A5-E408-4D7B-8017-00DBB72ADFC9}" type="VALUE">
                      <a:rPr lang="en-US" b="1" baseline="0"/>
                      <a:pPr/>
                      <a:t>[VALOR]</a:t>
                    </a:fld>
                    <a:r>
                      <a:rPr lang="en-US" b="0" baseline="0"/>
                      <a:t>,</a:t>
                    </a:r>
                    <a:r>
                      <a:rPr lang="en-US" baseline="0"/>
                      <a:t> </a:t>
                    </a:r>
                    <a:fld id="{0C186266-5180-420B-8BAC-04E361178E0E}" type="PERCENTAGE">
                      <a:rPr lang="en-US" baseline="0"/>
                      <a:pPr/>
                      <a:t>[PORCENTAJE]</a:t>
                    </a:fld>
                    <a:endParaRPr lang="en-US" baseline="0"/>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E9AC-46DF-841B-8269E06A5415}"/>
                </c:ext>
              </c:extLst>
            </c:dLbl>
            <c:dLbl>
              <c:idx val="4"/>
              <c:layout>
                <c:manualLayout>
                  <c:x val="7.7497215763662294E-2"/>
                  <c:y val="-1.2838751212452426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AA7CB0E4-F55C-4106-AAE9-018163E0F051}" type="CELLRANGE">
                      <a:rPr lang="en-US" sz="1400"/>
                      <a:pPr>
                        <a:defRPr sz="1400"/>
                      </a:pPr>
                      <a:t>[CELLRANGE]</a:t>
                    </a:fld>
                    <a:r>
                      <a:rPr lang="en-US" sz="1400" baseline="0" dirty="0"/>
                      <a:t> </a:t>
                    </a:r>
                    <a:fld id="{F1D23C44-BECF-41EC-B636-F8D4BE98B03B}" type="VALUE">
                      <a:rPr lang="en-US" sz="1400" b="1" baseline="0" smtClean="0"/>
                      <a:pPr>
                        <a:defRPr sz="1400"/>
                      </a:pPr>
                      <a:t>[VALOR]</a:t>
                    </a:fld>
                    <a:r>
                      <a:rPr lang="en-US" sz="1400" b="0" baseline="0" dirty="0"/>
                      <a:t>,</a:t>
                    </a:r>
                    <a:r>
                      <a:rPr lang="en-US" sz="1400" baseline="0" dirty="0"/>
                      <a:t> </a:t>
                    </a:r>
                    <a:fld id="{AB121E7F-D11D-44A6-93E1-789A552D30FA}" type="PERCENTAGE">
                      <a:rPr lang="en-US" sz="1400" baseline="0"/>
                      <a:pPr>
                        <a:defRPr sz="1400"/>
                      </a:pPr>
                      <a:t>[PORCENTAJE]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1"/>
              <c:showBubbleSize val="0"/>
              <c:separator> </c:separator>
              <c:extLst>
                <c:ext xmlns:c15="http://schemas.microsoft.com/office/drawing/2012/chart" uri="{CE6537A1-D6FC-4f65-9D91-7224C49458BB}">
                  <c15:layout>
                    <c:manualLayout>
                      <c:w val="0.37446396123561471"/>
                      <c:h val="6.9863138443329489E-2"/>
                    </c:manualLayout>
                  </c15:layout>
                  <c15:dlblFieldTable/>
                  <c15:showDataLabelsRange val="1"/>
                </c:ext>
                <c:ext xmlns:c16="http://schemas.microsoft.com/office/drawing/2014/chart" uri="{C3380CC4-5D6E-409C-BE32-E72D297353CC}">
                  <c16:uniqueId val="{00000009-E9AC-46DF-841B-8269E06A541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Tensión!$A$30:$A$34</c:f>
              <c:strCache>
                <c:ptCount val="5"/>
                <c:pt idx="0">
                  <c:v>Nivel 1</c:v>
                </c:pt>
                <c:pt idx="1">
                  <c:v>Nivel 2</c:v>
                </c:pt>
                <c:pt idx="2">
                  <c:v>Nivel 3</c:v>
                </c:pt>
                <c:pt idx="3">
                  <c:v>Nivel 4</c:v>
                </c:pt>
                <c:pt idx="4">
                  <c:v>STN</c:v>
                </c:pt>
              </c:strCache>
            </c:strRef>
          </c:cat>
          <c:val>
            <c:numRef>
              <c:f>Tensión!$C$30:$C$34</c:f>
              <c:numCache>
                <c:formatCode>General</c:formatCode>
                <c:ptCount val="5"/>
                <c:pt idx="0">
                  <c:v>212</c:v>
                </c:pt>
                <c:pt idx="1">
                  <c:v>198</c:v>
                </c:pt>
                <c:pt idx="2">
                  <c:v>82</c:v>
                </c:pt>
                <c:pt idx="3">
                  <c:v>38</c:v>
                </c:pt>
                <c:pt idx="4">
                  <c:v>18</c:v>
                </c:pt>
              </c:numCache>
            </c:numRef>
          </c:val>
          <c:extLst>
            <c:ext xmlns:c15="http://schemas.microsoft.com/office/drawing/2012/chart" uri="{02D57815-91ED-43cb-92C2-25804820EDAC}">
              <c15:datalabelsRange>
                <c15:f>Tensión!$A$30:$A$34</c15:f>
                <c15:dlblRangeCache>
                  <c:ptCount val="5"/>
                  <c:pt idx="0">
                    <c:v>Nivel 1</c:v>
                  </c:pt>
                  <c:pt idx="1">
                    <c:v>Nivel 2</c:v>
                  </c:pt>
                  <c:pt idx="2">
                    <c:v>Nivel 3</c:v>
                  </c:pt>
                  <c:pt idx="3">
                    <c:v>Nivel 4</c:v>
                  </c:pt>
                  <c:pt idx="4">
                    <c:v>STN</c:v>
                  </c:pt>
                </c15:dlblRangeCache>
              </c15:datalabelsRange>
            </c:ext>
            <c:ext xmlns:c16="http://schemas.microsoft.com/office/drawing/2014/chart" uri="{C3380CC4-5D6E-409C-BE32-E72D297353CC}">
              <c16:uniqueId val="{0000000A-E9AC-46DF-841B-8269E06A5415}"/>
            </c:ext>
          </c:extLst>
        </c:ser>
        <c:ser>
          <c:idx val="1"/>
          <c:order val="1"/>
          <c:tx>
            <c:strRef>
              <c:f>Tensión!$D$29</c:f>
              <c:strCache>
                <c:ptCount val="1"/>
                <c:pt idx="0">
                  <c:v>Distribución Porcentual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E9AC-46DF-841B-8269E06A54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E9AC-46DF-841B-8269E06A54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E9AC-46DF-841B-8269E06A54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E9AC-46DF-841B-8269E06A54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E9AC-46DF-841B-8269E06A5415}"/>
              </c:ext>
            </c:extLst>
          </c:dPt>
          <c:cat>
            <c:strRef>
              <c:f>Tensión!$A$30:$A$34</c:f>
              <c:strCache>
                <c:ptCount val="5"/>
                <c:pt idx="0">
                  <c:v>Nivel 1</c:v>
                </c:pt>
                <c:pt idx="1">
                  <c:v>Nivel 2</c:v>
                </c:pt>
                <c:pt idx="2">
                  <c:v>Nivel 3</c:v>
                </c:pt>
                <c:pt idx="3">
                  <c:v>Nivel 4</c:v>
                </c:pt>
                <c:pt idx="4">
                  <c:v>STN</c:v>
                </c:pt>
              </c:strCache>
            </c:strRef>
          </c:cat>
          <c:val>
            <c:numRef>
              <c:f>Tensión!$D$30:$D$34</c:f>
              <c:numCache>
                <c:formatCode>0.00%</c:formatCode>
                <c:ptCount val="5"/>
                <c:pt idx="0">
                  <c:v>0.38686131386861317</c:v>
                </c:pt>
                <c:pt idx="1">
                  <c:v>0.36131386861313869</c:v>
                </c:pt>
                <c:pt idx="2">
                  <c:v>0.14963503649635038</c:v>
                </c:pt>
                <c:pt idx="3">
                  <c:v>6.9343065693430656E-2</c:v>
                </c:pt>
                <c:pt idx="4">
                  <c:v>3.2846715328467155E-2</c:v>
                </c:pt>
              </c:numCache>
            </c:numRef>
          </c:val>
          <c:extLst>
            <c:ext xmlns:c16="http://schemas.microsoft.com/office/drawing/2014/chart" uri="{C3380CC4-5D6E-409C-BE32-E72D297353CC}">
              <c16:uniqueId val="{00000015-E9AC-46DF-841B-8269E06A54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373210141131823E-2"/>
          <c:y val="6.4705536224429414E-2"/>
          <c:w val="0.89019685039370078"/>
          <c:h val="0.4890899061549675"/>
        </c:manualLayout>
      </c:layout>
      <c:barChart>
        <c:barDir val="col"/>
        <c:grouping val="clustered"/>
        <c:varyColors val="0"/>
        <c:ser>
          <c:idx val="0"/>
          <c:order val="0"/>
          <c:tx>
            <c:strRef>
              <c:f>Hoja12!$B$13</c:f>
              <c:strCache>
                <c:ptCount val="1"/>
                <c:pt idx="0">
                  <c:v>Total de Fronteras Verificadas por Tipo de Frontera</c:v>
                </c:pt>
              </c:strCache>
            </c:strRef>
          </c:tx>
          <c:spPr>
            <a:solidFill>
              <a:schemeClr val="accent1"/>
            </a:solidFill>
            <a:ln>
              <a:noFill/>
            </a:ln>
            <a:effectLst/>
          </c:spPr>
          <c:invertIfNegative val="0"/>
          <c:dLbls>
            <c:dLbl>
              <c:idx val="1"/>
              <c:layout>
                <c:manualLayout>
                  <c:x val="-1.6472497465939764E-4"/>
                  <c:y val="-2.31588618144555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28-410F-ACDD-17245244B17D}"/>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downArrow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Hoja12!$A$14:$A$20</c:f>
              <c:strCache>
                <c:ptCount val="7"/>
                <c:pt idx="0">
                  <c:v>Regulado</c:v>
                </c:pt>
                <c:pt idx="1">
                  <c:v>No Regulado</c:v>
                </c:pt>
                <c:pt idx="2">
                  <c:v>Generación</c:v>
                </c:pt>
                <c:pt idx="3">
                  <c:v>Entre Agentes</c:v>
                </c:pt>
                <c:pt idx="4">
                  <c:v>Distribución</c:v>
                </c:pt>
                <c:pt idx="5">
                  <c:v>Consumo Auxiliar o Propio</c:v>
                </c:pt>
                <c:pt idx="6">
                  <c:v>Enlace Internacional (TIE)</c:v>
                </c:pt>
              </c:strCache>
            </c:strRef>
          </c:cat>
          <c:val>
            <c:numRef>
              <c:f>Hoja12!$B$14:$B$20</c:f>
              <c:numCache>
                <c:formatCode>General</c:formatCode>
                <c:ptCount val="7"/>
                <c:pt idx="0">
                  <c:v>227</c:v>
                </c:pt>
                <c:pt idx="1">
                  <c:v>221</c:v>
                </c:pt>
                <c:pt idx="2">
                  <c:v>34</c:v>
                </c:pt>
                <c:pt idx="3">
                  <c:v>31</c:v>
                </c:pt>
                <c:pt idx="4">
                  <c:v>22</c:v>
                </c:pt>
                <c:pt idx="5">
                  <c:v>13</c:v>
                </c:pt>
                <c:pt idx="6">
                  <c:v>0</c:v>
                </c:pt>
              </c:numCache>
            </c:numRef>
          </c:val>
          <c:extLst>
            <c:ext xmlns:c16="http://schemas.microsoft.com/office/drawing/2014/chart" uri="{C3380CC4-5D6E-409C-BE32-E72D297353CC}">
              <c16:uniqueId val="{00000000-2E28-410F-ACDD-17245244B17D}"/>
            </c:ext>
          </c:extLst>
        </c:ser>
        <c:ser>
          <c:idx val="2"/>
          <c:order val="1"/>
          <c:tx>
            <c:strRef>
              <c:f>Hoja12!$D$13</c:f>
              <c:strCache>
                <c:ptCount val="1"/>
                <c:pt idx="0">
                  <c:v>Cantidad de Verificaciones No Conformes según Informes Definitivos</c:v>
                </c:pt>
              </c:strCache>
            </c:strRef>
          </c:tx>
          <c:spPr>
            <a:solidFill>
              <a:srgbClr val="FF692C"/>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downArrow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Hoja12!$A$14:$A$20</c:f>
              <c:strCache>
                <c:ptCount val="7"/>
                <c:pt idx="0">
                  <c:v>Regulado</c:v>
                </c:pt>
                <c:pt idx="1">
                  <c:v>No Regulado</c:v>
                </c:pt>
                <c:pt idx="2">
                  <c:v>Generación</c:v>
                </c:pt>
                <c:pt idx="3">
                  <c:v>Entre Agentes</c:v>
                </c:pt>
                <c:pt idx="4">
                  <c:v>Distribución</c:v>
                </c:pt>
                <c:pt idx="5">
                  <c:v>Consumo Auxiliar o Propio</c:v>
                </c:pt>
                <c:pt idx="6">
                  <c:v>Enlace Internacional (TIE)</c:v>
                </c:pt>
              </c:strCache>
            </c:strRef>
          </c:cat>
          <c:val>
            <c:numRef>
              <c:f>Hoja12!$D$14:$D$20</c:f>
              <c:numCache>
                <c:formatCode>General</c:formatCode>
                <c:ptCount val="7"/>
                <c:pt idx="0">
                  <c:v>3</c:v>
                </c:pt>
                <c:pt idx="1">
                  <c:v>24</c:v>
                </c:pt>
                <c:pt idx="2">
                  <c:v>4</c:v>
                </c:pt>
                <c:pt idx="3">
                  <c:v>8</c:v>
                </c:pt>
                <c:pt idx="4">
                  <c:v>0</c:v>
                </c:pt>
                <c:pt idx="5">
                  <c:v>0</c:v>
                </c:pt>
                <c:pt idx="6">
                  <c:v>0</c:v>
                </c:pt>
              </c:numCache>
            </c:numRef>
          </c:val>
          <c:extLst>
            <c:ext xmlns:c16="http://schemas.microsoft.com/office/drawing/2014/chart" uri="{C3380CC4-5D6E-409C-BE32-E72D297353CC}">
              <c16:uniqueId val="{00000002-2E28-410F-ACDD-17245244B17D}"/>
            </c:ext>
          </c:extLst>
        </c:ser>
        <c:dLbls>
          <c:showLegendKey val="0"/>
          <c:showVal val="0"/>
          <c:showCatName val="0"/>
          <c:showSerName val="0"/>
          <c:showPercent val="0"/>
          <c:showBubbleSize val="0"/>
        </c:dLbls>
        <c:gapWidth val="219"/>
        <c:overlap val="-27"/>
        <c:axId val="1631928736"/>
        <c:axId val="1638924784"/>
      </c:barChart>
      <c:catAx>
        <c:axId val="163192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638924784"/>
        <c:crosses val="autoZero"/>
        <c:auto val="1"/>
        <c:lblAlgn val="ctr"/>
        <c:lblOffset val="100"/>
        <c:noMultiLvlLbl val="0"/>
      </c:catAx>
      <c:valAx>
        <c:axId val="163892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31928736"/>
        <c:crosses val="autoZero"/>
        <c:crossBetween val="between"/>
      </c:valAx>
      <c:spPr>
        <a:noFill/>
        <a:ln>
          <a:noFill/>
        </a:ln>
        <a:effectLst/>
      </c:spPr>
    </c:plotArea>
    <c:legend>
      <c:legendPos val="b"/>
      <c:layout>
        <c:manualLayout>
          <c:xMode val="edge"/>
          <c:yMode val="edge"/>
          <c:x val="0.11999920252194805"/>
          <c:y val="0.71463969835686592"/>
          <c:w val="0.83689137193705554"/>
          <c:h val="0.138096497835632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70561370258017E-2"/>
          <c:y val="0.10593140012951384"/>
          <c:w val="0.93672020529063549"/>
          <c:h val="0.61272152452244932"/>
        </c:manualLayout>
      </c:layout>
      <c:barChart>
        <c:barDir val="col"/>
        <c:grouping val="clustered"/>
        <c:varyColors val="0"/>
        <c:ser>
          <c:idx val="0"/>
          <c:order val="0"/>
          <c:tx>
            <c:strRef>
              <c:f>Hoja15!$B$1</c:f>
              <c:strCache>
                <c:ptCount val="1"/>
                <c:pt idx="0">
                  <c:v>Total de Fronteras Verificadas según Registro Inicial ante el ASIC</c:v>
                </c:pt>
              </c:strCache>
            </c:strRef>
          </c:tx>
          <c:spPr>
            <a:solidFill>
              <a:schemeClr val="accent1"/>
            </a:solidFill>
            <a:ln>
              <a:noFill/>
            </a:ln>
            <a:effectLst/>
          </c:spPr>
          <c:invertIfNegative val="0"/>
          <c:dLbls>
            <c:dLbl>
              <c:idx val="0"/>
              <c:layout>
                <c:manualLayout>
                  <c:x val="1.600776369291182E-3"/>
                  <c:y val="-6.4200848563341724E-3"/>
                </c:manualLayout>
              </c:layout>
              <c:showLegendKey val="0"/>
              <c:showVal val="1"/>
              <c:showCatName val="0"/>
              <c:showSerName val="0"/>
              <c:showPercent val="0"/>
              <c:showBubbleSize val="0"/>
              <c:extLst>
                <c:ext xmlns:c15="http://schemas.microsoft.com/office/drawing/2012/chart" uri="{CE6537A1-D6FC-4f65-9D91-7224C49458BB}">
                  <c15:layout>
                    <c:manualLayout>
                      <c:w val="4.223631969292118E-2"/>
                      <c:h val="0.11127751094826675"/>
                    </c:manualLayout>
                  </c15:layout>
                </c:ext>
                <c:ext xmlns:c16="http://schemas.microsoft.com/office/drawing/2014/chart" uri="{C3380CC4-5D6E-409C-BE32-E72D297353CC}">
                  <c16:uniqueId val="{00000003-674C-4A16-998D-35B9828D3828}"/>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cat>
            <c:strRef>
              <c:f>Hoja15!$A$2:$A$3</c:f>
              <c:strCache>
                <c:ptCount val="2"/>
                <c:pt idx="0">
                  <c:v>EXISTENTE</c:v>
                </c:pt>
                <c:pt idx="1">
                  <c:v>NUEVA</c:v>
                </c:pt>
              </c:strCache>
            </c:strRef>
          </c:cat>
          <c:val>
            <c:numRef>
              <c:f>Hoja15!$B$2:$B$3</c:f>
              <c:numCache>
                <c:formatCode>General</c:formatCode>
                <c:ptCount val="2"/>
                <c:pt idx="0">
                  <c:v>371</c:v>
                </c:pt>
                <c:pt idx="1">
                  <c:v>177</c:v>
                </c:pt>
              </c:numCache>
            </c:numRef>
          </c:val>
          <c:extLst>
            <c:ext xmlns:c16="http://schemas.microsoft.com/office/drawing/2014/chart" uri="{C3380CC4-5D6E-409C-BE32-E72D297353CC}">
              <c16:uniqueId val="{00000000-674C-4A16-998D-35B9828D3828}"/>
            </c:ext>
          </c:extLst>
        </c:ser>
        <c:ser>
          <c:idx val="2"/>
          <c:order val="1"/>
          <c:tx>
            <c:strRef>
              <c:f>Hoja15!$E$1</c:f>
              <c:strCache>
                <c:ptCount val="1"/>
                <c:pt idx="0">
                  <c:v>Cantidad de Verificaciones No Conformes según Informes Definitivos</c:v>
                </c:pt>
              </c:strCache>
            </c:strRef>
          </c:tx>
          <c:spPr>
            <a:solidFill>
              <a:srgbClr val="FF692C"/>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downArrow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val>
            <c:numRef>
              <c:f>Hoja15!$E$2:$E$3</c:f>
              <c:numCache>
                <c:formatCode>General</c:formatCode>
                <c:ptCount val="2"/>
                <c:pt idx="0">
                  <c:v>28</c:v>
                </c:pt>
                <c:pt idx="1">
                  <c:v>11</c:v>
                </c:pt>
              </c:numCache>
            </c:numRef>
          </c:val>
          <c:extLst>
            <c:ext xmlns:c16="http://schemas.microsoft.com/office/drawing/2014/chart" uri="{C3380CC4-5D6E-409C-BE32-E72D297353CC}">
              <c16:uniqueId val="{00000002-674C-4A16-998D-35B9828D3828}"/>
            </c:ext>
          </c:extLst>
        </c:ser>
        <c:dLbls>
          <c:showLegendKey val="0"/>
          <c:showVal val="0"/>
          <c:showCatName val="0"/>
          <c:showSerName val="0"/>
          <c:showPercent val="0"/>
          <c:showBubbleSize val="0"/>
        </c:dLbls>
        <c:gapWidth val="219"/>
        <c:overlap val="-27"/>
        <c:axId val="1044152176"/>
        <c:axId val="1857103728"/>
      </c:barChart>
      <c:catAx>
        <c:axId val="104415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857103728"/>
        <c:crosses val="autoZero"/>
        <c:auto val="1"/>
        <c:lblAlgn val="ctr"/>
        <c:lblOffset val="100"/>
        <c:noMultiLvlLbl val="0"/>
      </c:catAx>
      <c:valAx>
        <c:axId val="18571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441521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27497721261727E-2"/>
          <c:y val="0.12120922832140019"/>
          <c:w val="0.93552361918478644"/>
          <c:h val="0.8081518927079222"/>
        </c:manualLayout>
      </c:layout>
      <c:barChart>
        <c:barDir val="col"/>
        <c:grouping val="clustered"/>
        <c:varyColors val="0"/>
        <c:ser>
          <c:idx val="0"/>
          <c:order val="0"/>
          <c:tx>
            <c:strRef>
              <c:f>'NC tiempo'!$G$64</c:f>
              <c:strCache>
                <c:ptCount val="1"/>
                <c:pt idx="0">
                  <c:v>Cantidad de Verificaciones Quinquenales</c:v>
                </c:pt>
              </c:strCache>
            </c:strRef>
          </c:tx>
          <c:spPr>
            <a:solidFill>
              <a:srgbClr val="0070C0"/>
            </a:solidFill>
            <a:ln>
              <a:noFill/>
            </a:ln>
            <a:effectLst/>
          </c:spPr>
          <c:invertIfNegative val="0"/>
          <c:dLbls>
            <c:dLbl>
              <c:idx val="6"/>
              <c:layout>
                <c:manualLayout>
                  <c:x val="1.14169207755594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13-429C-A072-76F2ED2F7005}"/>
                </c:ext>
              </c:extLst>
            </c:dLbl>
            <c:spPr>
              <a:noFill/>
              <a:ln>
                <a:noFill/>
              </a:ln>
              <a:effectLst/>
            </c:spPr>
            <c:txPr>
              <a:bodyPr wrap="square" lIns="38100" tIns="19050" rIns="38100" bIns="19050" anchor="ctr">
                <a:spAutoFit/>
              </a:bodyPr>
              <a:lstStyle/>
              <a:p>
                <a:pPr>
                  <a:defRPr sz="11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('NC tiempo'!$K$65:$K$85,'NC tiempo'!$H$65:$H$85,'NC tiempo'!$F$65:$F$85)</c:f>
              <c:strCache>
                <c:ptCount val="63"/>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S-1</c:v>
                </c:pt>
                <c:pt idx="22">
                  <c:v>S-2</c:v>
                </c:pt>
                <c:pt idx="23">
                  <c:v>S-3</c:v>
                </c:pt>
                <c:pt idx="24">
                  <c:v>S-4</c:v>
                </c:pt>
                <c:pt idx="25">
                  <c:v>S-5</c:v>
                </c:pt>
                <c:pt idx="26">
                  <c:v>S-6</c:v>
                </c:pt>
                <c:pt idx="27">
                  <c:v>S-7</c:v>
                </c:pt>
                <c:pt idx="28">
                  <c:v>S-8</c:v>
                </c:pt>
                <c:pt idx="29">
                  <c:v>S-9</c:v>
                </c:pt>
                <c:pt idx="30">
                  <c:v>S-10</c:v>
                </c:pt>
                <c:pt idx="31">
                  <c:v>S-11</c:v>
                </c:pt>
                <c:pt idx="32">
                  <c:v>S-12</c:v>
                </c:pt>
                <c:pt idx="33">
                  <c:v>S-13</c:v>
                </c:pt>
                <c:pt idx="34">
                  <c:v>S-14</c:v>
                </c:pt>
                <c:pt idx="35">
                  <c:v>S-15</c:v>
                </c:pt>
                <c:pt idx="36">
                  <c:v>S-16</c:v>
                </c:pt>
                <c:pt idx="37">
                  <c:v>S-17</c:v>
                </c:pt>
                <c:pt idx="38">
                  <c:v>S-18</c:v>
                </c:pt>
                <c:pt idx="39">
                  <c:v>S-19</c:v>
                </c:pt>
                <c:pt idx="40">
                  <c:v>S-20</c:v>
                </c:pt>
                <c:pt idx="41">
                  <c:v>S-21</c:v>
                </c:pt>
                <c:pt idx="42">
                  <c:v>S-1</c:v>
                </c:pt>
                <c:pt idx="43">
                  <c:v>S-2</c:v>
                </c:pt>
                <c:pt idx="44">
                  <c:v>S-3</c:v>
                </c:pt>
                <c:pt idx="45">
                  <c:v>S-4</c:v>
                </c:pt>
                <c:pt idx="46">
                  <c:v>S-5</c:v>
                </c:pt>
                <c:pt idx="47">
                  <c:v>S-6</c:v>
                </c:pt>
                <c:pt idx="48">
                  <c:v>S-7</c:v>
                </c:pt>
                <c:pt idx="49">
                  <c:v>S-8</c:v>
                </c:pt>
                <c:pt idx="50">
                  <c:v>S-9</c:v>
                </c:pt>
                <c:pt idx="51">
                  <c:v>S-10</c:v>
                </c:pt>
                <c:pt idx="52">
                  <c:v>S-11</c:v>
                </c:pt>
                <c:pt idx="53">
                  <c:v>S-12</c:v>
                </c:pt>
                <c:pt idx="54">
                  <c:v>S-13</c:v>
                </c:pt>
                <c:pt idx="55">
                  <c:v>S-14</c:v>
                </c:pt>
                <c:pt idx="56">
                  <c:v>S-15</c:v>
                </c:pt>
                <c:pt idx="57">
                  <c:v>S-16</c:v>
                </c:pt>
                <c:pt idx="58">
                  <c:v>S-17</c:v>
                </c:pt>
                <c:pt idx="59">
                  <c:v>S-18</c:v>
                </c:pt>
                <c:pt idx="60">
                  <c:v>S-19</c:v>
                </c:pt>
                <c:pt idx="61">
                  <c:v>S-20</c:v>
                </c:pt>
                <c:pt idx="62">
                  <c:v>S-21</c:v>
                </c:pt>
              </c:strCache>
            </c:strRef>
          </c:cat>
          <c:val>
            <c:numRef>
              <c:f>'NC tiempo'!$G$65:$G$85</c:f>
              <c:numCache>
                <c:formatCode>General</c:formatCode>
                <c:ptCount val="21"/>
                <c:pt idx="0">
                  <c:v>59</c:v>
                </c:pt>
                <c:pt idx="1">
                  <c:v>65</c:v>
                </c:pt>
                <c:pt idx="2">
                  <c:v>88</c:v>
                </c:pt>
                <c:pt idx="3">
                  <c:v>82</c:v>
                </c:pt>
                <c:pt idx="4">
                  <c:v>32</c:v>
                </c:pt>
                <c:pt idx="5">
                  <c:v>124</c:v>
                </c:pt>
                <c:pt idx="6">
                  <c:v>0</c:v>
                </c:pt>
                <c:pt idx="7">
                  <c:v>8</c:v>
                </c:pt>
                <c:pt idx="8">
                  <c:v>6</c:v>
                </c:pt>
                <c:pt idx="9">
                  <c:v>3</c:v>
                </c:pt>
                <c:pt idx="10">
                  <c:v>8</c:v>
                </c:pt>
                <c:pt idx="11">
                  <c:v>11</c:v>
                </c:pt>
                <c:pt idx="12">
                  <c:v>12</c:v>
                </c:pt>
                <c:pt idx="13">
                  <c:v>6</c:v>
                </c:pt>
                <c:pt idx="14">
                  <c:v>5</c:v>
                </c:pt>
                <c:pt idx="15">
                  <c:v>5</c:v>
                </c:pt>
                <c:pt idx="16">
                  <c:v>8</c:v>
                </c:pt>
                <c:pt idx="17">
                  <c:v>5</c:v>
                </c:pt>
                <c:pt idx="18">
                  <c:v>4</c:v>
                </c:pt>
                <c:pt idx="19">
                  <c:v>15</c:v>
                </c:pt>
                <c:pt idx="20">
                  <c:v>2</c:v>
                </c:pt>
              </c:numCache>
            </c:numRef>
          </c:val>
          <c:extLst>
            <c:ext xmlns:c16="http://schemas.microsoft.com/office/drawing/2014/chart" uri="{C3380CC4-5D6E-409C-BE32-E72D297353CC}">
              <c16:uniqueId val="{00000001-6D13-429C-A072-76F2ED2F7005}"/>
            </c:ext>
          </c:extLst>
        </c:ser>
        <c:ser>
          <c:idx val="1"/>
          <c:order val="1"/>
          <c:tx>
            <c:strRef>
              <c:f>'NC tiempo'!$L$64</c:f>
              <c:strCache>
                <c:ptCount val="1"/>
                <c:pt idx="0">
                  <c:v>Cantidad de Informes Definitivos NC</c:v>
                </c:pt>
              </c:strCache>
            </c:strRef>
          </c:tx>
          <c:spPr>
            <a:solidFill>
              <a:srgbClr val="FF6600"/>
            </a:solidFill>
          </c:spPr>
          <c:invertIfNegative val="0"/>
          <c:dLbls>
            <c:dLbl>
              <c:idx val="2"/>
              <c:layout>
                <c:manualLayout>
                  <c:x val="3.261977364445546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13-429C-A072-76F2ED2F7005}"/>
                </c:ext>
              </c:extLst>
            </c:dLbl>
            <c:dLbl>
              <c:idx val="4"/>
              <c:layout>
                <c:manualLayout>
                  <c:x val="1.6309886822227883E-3"/>
                  <c:y val="-1.166785778682500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13-429C-A072-76F2ED2F7005}"/>
                </c:ext>
              </c:extLst>
            </c:dLbl>
            <c:dLbl>
              <c:idx val="5"/>
              <c:layout>
                <c:manualLayout>
                  <c:x val="3.592290654361301E-3"/>
                  <c:y val="-6.3244190198020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13-429C-A072-76F2ED2F7005}"/>
                </c:ext>
              </c:extLst>
            </c:dLbl>
            <c:dLbl>
              <c:idx val="6"/>
              <c:delete val="1"/>
              <c:extLst>
                <c:ext xmlns:c15="http://schemas.microsoft.com/office/drawing/2012/chart" uri="{CE6537A1-D6FC-4f65-9D91-7224C49458BB}"/>
                <c:ext xmlns:c16="http://schemas.microsoft.com/office/drawing/2014/chart" uri="{C3380CC4-5D6E-409C-BE32-E72D297353CC}">
                  <c16:uniqueId val="{00000005-6D13-429C-A072-76F2ED2F7005}"/>
                </c:ext>
              </c:extLst>
            </c:dLbl>
            <c:dLbl>
              <c:idx val="7"/>
              <c:layout>
                <c:manualLayout>
                  <c:x val="1.6311103867439787E-3"/>
                  <c:y val="6.36435958631662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13-429C-A072-76F2ED2F7005}"/>
                </c:ext>
              </c:extLst>
            </c:dLbl>
            <c:dLbl>
              <c:idx val="8"/>
              <c:layout>
                <c:manualLayout>
                  <c:x val="3.2622207734878976E-3"/>
                  <c:y val="1.2728719172633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13-429C-A072-76F2ED2F7005}"/>
                </c:ext>
              </c:extLst>
            </c:dLbl>
            <c:dLbl>
              <c:idx val="9"/>
              <c:layout>
                <c:manualLayout>
                  <c:x val="1.6311103867439189E-3"/>
                  <c:y val="1.5910898965791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13-429C-A072-76F2ED2F7005}"/>
                </c:ext>
              </c:extLst>
            </c:dLbl>
            <c:dLbl>
              <c:idx val="10"/>
              <c:layout>
                <c:manualLayout>
                  <c:x val="1.6311103867439787E-3"/>
                  <c:y val="9.54653937947482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13-429C-A072-76F2ED2F7005}"/>
                </c:ext>
              </c:extLst>
            </c:dLbl>
            <c:dLbl>
              <c:idx val="11"/>
              <c:layout>
                <c:manualLayout>
                  <c:x val="3.2622207734879574E-3"/>
                  <c:y val="1.5910898965791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13-429C-A072-76F2ED2F7005}"/>
                </c:ext>
              </c:extLst>
            </c:dLbl>
            <c:dLbl>
              <c:idx val="12"/>
              <c:layout>
                <c:manualLayout>
                  <c:x val="4.8933311602319361E-3"/>
                  <c:y val="1.2728719172633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13-429C-A072-76F2ED2F7005}"/>
                </c:ext>
              </c:extLst>
            </c:dLbl>
            <c:dLbl>
              <c:idx val="13"/>
              <c:layout>
                <c:manualLayout>
                  <c:x val="1.631110386743859E-3"/>
                  <c:y val="1.5910898965791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13-429C-A072-76F2ED2F7005}"/>
                </c:ext>
              </c:extLst>
            </c:dLbl>
            <c:dLbl>
              <c:idx val="14"/>
              <c:layout>
                <c:manualLayout>
                  <c:x val="1.6311103867439787E-3"/>
                  <c:y val="1.5910898965791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13-429C-A072-76F2ED2F7005}"/>
                </c:ext>
              </c:extLst>
            </c:dLbl>
            <c:dLbl>
              <c:idx val="15"/>
              <c:layout>
                <c:manualLayout>
                  <c:x val="1.631110386743859E-3"/>
                  <c:y val="1.5910898965791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13-429C-A072-76F2ED2F7005}"/>
                </c:ext>
              </c:extLst>
            </c:dLbl>
            <c:dLbl>
              <c:idx val="16"/>
              <c:layout>
                <c:manualLayout>
                  <c:x val="3.2622207734879574E-3"/>
                  <c:y val="1.2728719172633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13-429C-A072-76F2ED2F7005}"/>
                </c:ext>
              </c:extLst>
            </c:dLbl>
            <c:dLbl>
              <c:idx val="17"/>
              <c:layout>
                <c:manualLayout>
                  <c:x val="-1.196133799105867E-16"/>
                  <c:y val="1.2728719172633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D13-429C-A072-76F2ED2F7005}"/>
                </c:ext>
              </c:extLst>
            </c:dLbl>
            <c:dLbl>
              <c:idx val="18"/>
              <c:layout>
                <c:manualLayout>
                  <c:x val="3.2622207734879574E-3"/>
                  <c:y val="1.2728719172633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D13-429C-A072-76F2ED2F7005}"/>
                </c:ext>
              </c:extLst>
            </c:dLbl>
            <c:dLbl>
              <c:idx val="19"/>
              <c:layout>
                <c:manualLayout>
                  <c:x val="1.6311103867439787E-3"/>
                  <c:y val="6.3643595863165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D13-429C-A072-76F2ED2F7005}"/>
                </c:ext>
              </c:extLst>
            </c:dLbl>
            <c:dLbl>
              <c:idx val="20"/>
              <c:layout>
                <c:manualLayout>
                  <c:x val="1.631110386743859E-3"/>
                  <c:y val="1.9093078758949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D13-429C-A072-76F2ED2F7005}"/>
                </c:ext>
              </c:extLst>
            </c:dLbl>
            <c:spPr>
              <a:noFill/>
              <a:ln>
                <a:noFill/>
              </a:ln>
              <a:effectLst/>
            </c:spPr>
            <c:txPr>
              <a:bodyPr wrap="square" lIns="38100" tIns="19050" rIns="38100" bIns="19050" anchor="ctr">
                <a:spAutoFit/>
              </a:bodyPr>
              <a:lstStyle/>
              <a:p>
                <a:pPr>
                  <a:defRPr sz="105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('NC tiempo'!$K$65:$K$85,'NC tiempo'!$H$65:$H$85,'NC tiempo'!$F$65:$F$85)</c:f>
              <c:strCache>
                <c:ptCount val="63"/>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S-1</c:v>
                </c:pt>
                <c:pt idx="22">
                  <c:v>S-2</c:v>
                </c:pt>
                <c:pt idx="23">
                  <c:v>S-3</c:v>
                </c:pt>
                <c:pt idx="24">
                  <c:v>S-4</c:v>
                </c:pt>
                <c:pt idx="25">
                  <c:v>S-5</c:v>
                </c:pt>
                <c:pt idx="26">
                  <c:v>S-6</c:v>
                </c:pt>
                <c:pt idx="27">
                  <c:v>S-7</c:v>
                </c:pt>
                <c:pt idx="28">
                  <c:v>S-8</c:v>
                </c:pt>
                <c:pt idx="29">
                  <c:v>S-9</c:v>
                </c:pt>
                <c:pt idx="30">
                  <c:v>S-10</c:v>
                </c:pt>
                <c:pt idx="31">
                  <c:v>S-11</c:v>
                </c:pt>
                <c:pt idx="32">
                  <c:v>S-12</c:v>
                </c:pt>
                <c:pt idx="33">
                  <c:v>S-13</c:v>
                </c:pt>
                <c:pt idx="34">
                  <c:v>S-14</c:v>
                </c:pt>
                <c:pt idx="35">
                  <c:v>S-15</c:v>
                </c:pt>
                <c:pt idx="36">
                  <c:v>S-16</c:v>
                </c:pt>
                <c:pt idx="37">
                  <c:v>S-17</c:v>
                </c:pt>
                <c:pt idx="38">
                  <c:v>S-18</c:v>
                </c:pt>
                <c:pt idx="39">
                  <c:v>S-19</c:v>
                </c:pt>
                <c:pt idx="40">
                  <c:v>S-20</c:v>
                </c:pt>
                <c:pt idx="41">
                  <c:v>S-21</c:v>
                </c:pt>
                <c:pt idx="42">
                  <c:v>S-1</c:v>
                </c:pt>
                <c:pt idx="43">
                  <c:v>S-2</c:v>
                </c:pt>
                <c:pt idx="44">
                  <c:v>S-3</c:v>
                </c:pt>
                <c:pt idx="45">
                  <c:v>S-4</c:v>
                </c:pt>
                <c:pt idx="46">
                  <c:v>S-5</c:v>
                </c:pt>
                <c:pt idx="47">
                  <c:v>S-6</c:v>
                </c:pt>
                <c:pt idx="48">
                  <c:v>S-7</c:v>
                </c:pt>
                <c:pt idx="49">
                  <c:v>S-8</c:v>
                </c:pt>
                <c:pt idx="50">
                  <c:v>S-9</c:v>
                </c:pt>
                <c:pt idx="51">
                  <c:v>S-10</c:v>
                </c:pt>
                <c:pt idx="52">
                  <c:v>S-11</c:v>
                </c:pt>
                <c:pt idx="53">
                  <c:v>S-12</c:v>
                </c:pt>
                <c:pt idx="54">
                  <c:v>S-13</c:v>
                </c:pt>
                <c:pt idx="55">
                  <c:v>S-14</c:v>
                </c:pt>
                <c:pt idx="56">
                  <c:v>S-15</c:v>
                </c:pt>
                <c:pt idx="57">
                  <c:v>S-16</c:v>
                </c:pt>
                <c:pt idx="58">
                  <c:v>S-17</c:v>
                </c:pt>
                <c:pt idx="59">
                  <c:v>S-18</c:v>
                </c:pt>
                <c:pt idx="60">
                  <c:v>S-19</c:v>
                </c:pt>
                <c:pt idx="61">
                  <c:v>S-20</c:v>
                </c:pt>
                <c:pt idx="62">
                  <c:v>S-21</c:v>
                </c:pt>
              </c:strCache>
            </c:strRef>
          </c:cat>
          <c:val>
            <c:numRef>
              <c:f>'NC tiempo'!$L$65:$L$85</c:f>
              <c:numCache>
                <c:formatCode>General</c:formatCode>
                <c:ptCount val="21"/>
                <c:pt idx="0">
                  <c:v>1</c:v>
                </c:pt>
                <c:pt idx="1">
                  <c:v>5</c:v>
                </c:pt>
                <c:pt idx="2">
                  <c:v>4</c:v>
                </c:pt>
                <c:pt idx="3">
                  <c:v>5</c:v>
                </c:pt>
                <c:pt idx="4">
                  <c:v>3</c:v>
                </c:pt>
                <c:pt idx="5">
                  <c:v>18</c:v>
                </c:pt>
                <c:pt idx="6">
                  <c:v>0</c:v>
                </c:pt>
                <c:pt idx="7">
                  <c:v>0</c:v>
                </c:pt>
                <c:pt idx="8">
                  <c:v>0</c:v>
                </c:pt>
                <c:pt idx="9">
                  <c:v>1</c:v>
                </c:pt>
                <c:pt idx="10">
                  <c:v>1</c:v>
                </c:pt>
                <c:pt idx="11">
                  <c:v>0</c:v>
                </c:pt>
                <c:pt idx="12">
                  <c:v>0</c:v>
                </c:pt>
                <c:pt idx="13">
                  <c:v>0</c:v>
                </c:pt>
                <c:pt idx="14">
                  <c:v>0</c:v>
                </c:pt>
                <c:pt idx="15">
                  <c:v>0</c:v>
                </c:pt>
                <c:pt idx="16">
                  <c:v>0</c:v>
                </c:pt>
                <c:pt idx="17">
                  <c:v>0</c:v>
                </c:pt>
                <c:pt idx="18">
                  <c:v>0</c:v>
                </c:pt>
                <c:pt idx="19">
                  <c:v>1</c:v>
                </c:pt>
                <c:pt idx="20">
                  <c:v>0</c:v>
                </c:pt>
              </c:numCache>
            </c:numRef>
          </c:val>
          <c:extLst>
            <c:ext xmlns:c16="http://schemas.microsoft.com/office/drawing/2014/chart" uri="{C3380CC4-5D6E-409C-BE32-E72D297353CC}">
              <c16:uniqueId val="{00000014-6D13-429C-A072-76F2ED2F7005}"/>
            </c:ext>
          </c:extLst>
        </c:ser>
        <c:dLbls>
          <c:showLegendKey val="0"/>
          <c:showVal val="0"/>
          <c:showCatName val="0"/>
          <c:showSerName val="0"/>
          <c:showPercent val="0"/>
          <c:showBubbleSize val="0"/>
        </c:dLbls>
        <c:gapWidth val="150"/>
        <c:axId val="1656218879"/>
        <c:axId val="1664504015"/>
      </c:barChart>
      <c:catAx>
        <c:axId val="165621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1664504015"/>
        <c:crosses val="autoZero"/>
        <c:auto val="1"/>
        <c:lblAlgn val="ctr"/>
        <c:lblOffset val="100"/>
        <c:noMultiLvlLbl val="0"/>
      </c:catAx>
      <c:valAx>
        <c:axId val="1664504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6218879"/>
        <c:crosses val="autoZero"/>
        <c:crossBetween val="between"/>
      </c:valAx>
    </c:plotArea>
    <c:legend>
      <c:legendPos val="r"/>
      <c:legendEntry>
        <c:idx val="0"/>
        <c:txPr>
          <a:bodyPr/>
          <a:lstStyle/>
          <a:p>
            <a:pPr>
              <a:defRPr sz="1200"/>
            </a:pPr>
            <a:endParaRPr lang="es-CO"/>
          </a:p>
        </c:txPr>
      </c:legendEntry>
      <c:legendEntry>
        <c:idx val="1"/>
        <c:txPr>
          <a:bodyPr/>
          <a:lstStyle/>
          <a:p>
            <a:pPr>
              <a:defRPr sz="1200"/>
            </a:pPr>
            <a:endParaRPr lang="es-CO"/>
          </a:p>
        </c:txPr>
      </c:legendEntry>
      <c:layout>
        <c:manualLayout>
          <c:xMode val="edge"/>
          <c:yMode val="edge"/>
          <c:x val="0.51951135245501401"/>
          <c:y val="0.42125249870400211"/>
          <c:w val="0.39153091605435364"/>
          <c:h val="0.31666071573988813"/>
        </c:manualLayout>
      </c:layout>
      <c:overlay val="1"/>
      <c:spPr>
        <a:ln>
          <a:solidFill>
            <a:srgbClr val="FF6600"/>
          </a:solidFill>
        </a:ln>
      </c:spPr>
    </c:legend>
    <c:plotVisOnly val="1"/>
    <c:dispBlanksAs val="gap"/>
    <c:showDLblsOverMax val="0"/>
    <c:extLst/>
  </c:chart>
  <c:txPr>
    <a:bodyPr/>
    <a:lstStyle/>
    <a:p>
      <a:pPr>
        <a:defRPr/>
      </a:pPr>
      <a:endParaRPr lang="es-CO"/>
    </a:p>
  </c:txPr>
  <c:externalData r:id="rId1">
    <c:autoUpdate val="0"/>
  </c:externalData>
  <c:userShapes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'MAPA NC DEFINITIVOS '!$M$4:$M$18</cx:f>
        <cx:lvl ptCount="15">
          <cx:pt idx="0">BOGOTÁ D.C.</cx:pt>
          <cx:pt idx="1">CUNDINAMARCA</cx:pt>
          <cx:pt idx="2">META</cx:pt>
          <cx:pt idx="3">VALLE DEL CAUCA</cx:pt>
          <cx:pt idx="4">ANTIOQUIA</cx:pt>
          <cx:pt idx="5">ATLÁNTICO</cx:pt>
          <cx:pt idx="6">CAUCA</cx:pt>
          <cx:pt idx="7">SANTANDER</cx:pt>
          <cx:pt idx="8">BOLÍVAR</cx:pt>
          <cx:pt idx="9">CASANARE</cx:pt>
          <cx:pt idx="10">CESAR</cx:pt>
          <cx:pt idx="11">HUILA</cx:pt>
          <cx:pt idx="12">PUTUMAYO</cx:pt>
          <cx:pt idx="13">RISARALDA</cx:pt>
          <cx:pt idx="14">SUCRE</cx:pt>
        </cx:lvl>
      </cx:strDim>
      <cx:numDim type="val">
        <cx:f>'MAPA NC DEFINITIVOS '!$N$4:$N$18</cx:f>
        <cx:lvl ptCount="15" formatCode="General">
          <cx:pt idx="0">8</cx:pt>
          <cx:pt idx="1">4</cx:pt>
          <cx:pt idx="2">4</cx:pt>
          <cx:pt idx="3">4</cx:pt>
          <cx:pt idx="4">3</cx:pt>
          <cx:pt idx="5">3</cx:pt>
          <cx:pt idx="6">3</cx:pt>
          <cx:pt idx="7">3</cx:pt>
          <cx:pt idx="8">1</cx:pt>
          <cx:pt idx="9">1</cx:pt>
          <cx:pt idx="10">1</cx:pt>
          <cx:pt idx="11">1</cx:pt>
          <cx:pt idx="12">1</cx:pt>
          <cx:pt idx="13">1</cx:pt>
          <cx:pt idx="14">1</cx:pt>
        </cx:lvl>
      </cx:numDim>
    </cx:data>
    <cx:data id="1">
      <cx:strDim type="cat">
        <cx:f>'MAPA NC DEFINITIVOS '!$M$4:$M$18</cx:f>
        <cx:lvl ptCount="15">
          <cx:pt idx="0">BOGOTÁ D.C.</cx:pt>
          <cx:pt idx="1">CUNDINAMARCA</cx:pt>
          <cx:pt idx="2">META</cx:pt>
          <cx:pt idx="3">VALLE DEL CAUCA</cx:pt>
          <cx:pt idx="4">ANTIOQUIA</cx:pt>
          <cx:pt idx="5">ATLÁNTICO</cx:pt>
          <cx:pt idx="6">CAUCA</cx:pt>
          <cx:pt idx="7">SANTANDER</cx:pt>
          <cx:pt idx="8">BOLÍVAR</cx:pt>
          <cx:pt idx="9">CASANARE</cx:pt>
          <cx:pt idx="10">CESAR</cx:pt>
          <cx:pt idx="11">HUILA</cx:pt>
          <cx:pt idx="12">PUTUMAYO</cx:pt>
          <cx:pt idx="13">RISARALDA</cx:pt>
          <cx:pt idx="14">SUCRE</cx:pt>
        </cx:lvl>
      </cx:strDim>
      <cx:numDim type="val">
        <cx:f>'MAPA NC DEFINITIVOS '!$O$4:$O$18</cx:f>
        <cx:lvl ptCount="15" formatCode="0,00%">
          <cx:pt idx="0">0.20512820512820512</cx:pt>
          <cx:pt idx="1">0.10256410256410256</cx:pt>
          <cx:pt idx="2">0.10256410256410256</cx:pt>
          <cx:pt idx="3">0.10256410256410256</cx:pt>
          <cx:pt idx="4">0.076923076923076927</cx:pt>
          <cx:pt idx="5">0.076923076923076927</cx:pt>
          <cx:pt idx="6">0.076923076923076927</cx:pt>
          <cx:pt idx="7">0.076923076923076927</cx:pt>
          <cx:pt idx="8">0.02564102564102564</cx:pt>
          <cx:pt idx="9">0.02564102564102564</cx:pt>
          <cx:pt idx="10">0.02564102564102564</cx:pt>
          <cx:pt idx="11">0.02564102564102564</cx:pt>
          <cx:pt idx="12">0.02564102564102564</cx:pt>
          <cx:pt idx="13">0.02564102564102564</cx:pt>
          <cx:pt idx="14">0.02564102564102564</cx:pt>
        </cx:lvl>
      </cx:numDim>
    </cx:data>
  </cx:chartData>
  <cx:chart>
    <cx:title pos="t" align="ctr" overlay="0">
      <cx:tx>
        <cx:txData>
          <cx:v>Cantidad NC Definitivos por Departamento</cx:v>
        </cx:txData>
      </cx:tx>
      <cx:txPr>
        <a:bodyPr rot="0" spcFirstLastPara="1" vertOverflow="ellipsis" vert="horz" wrap="square" lIns="38100" tIns="19050" rIns="38100" bIns="19050" anchor="ctr" anchorCtr="1" compatLnSpc="0"/>
        <a:lstStyle/>
        <a:p>
          <a:pPr algn="ctr" rtl="0">
            <a:defRPr sz="1400" b="0" i="0" u="none" strike="noStrike" kern="1200" spc="0" baseline="0">
              <a:solidFill>
                <a:sysClr val="windowText" lastClr="000000">
                  <a:lumMod val="65000"/>
                  <a:lumOff val="35000"/>
                </a:sysClr>
              </a:solidFill>
              <a:latin typeface="+mn-lt"/>
              <a:ea typeface="+mn-ea"/>
              <a:cs typeface="+mn-cs"/>
            </a:defRPr>
          </a:pPr>
          <a:r>
            <a:rPr kumimoji="0" lang="es-CO" sz="1400" b="0" i="0" u="none" strike="noStrike" kern="1200" cap="none" spc="0" normalizeH="0" baseline="0" noProof="0">
              <a:ln>
                <a:noFill/>
              </a:ln>
              <a:solidFill>
                <a:sysClr val="windowText" lastClr="000000">
                  <a:lumMod val="65000"/>
                  <a:lumOff val="35000"/>
                </a:sysClr>
              </a:solidFill>
              <a:effectLst/>
              <a:uLnTx/>
              <a:uFillTx/>
              <a:latin typeface="Calibri" panose="020F0502020204030204"/>
            </a:rPr>
            <a:t>Cantidad NC Definitivos por Departamento</a:t>
          </a:r>
        </a:p>
      </cx:txPr>
    </cx:title>
    <cx:plotArea>
      <cx:plotAreaRegion>
        <cx:series layoutId="clusteredColumn" uniqueId="{936E25B5-17A8-403C-A7B4-89B44DD82F35}" formatIdx="0">
          <cx:spPr>
            <a:solidFill>
              <a:srgbClr val="FD6600"/>
            </a:solidFill>
          </cx:spPr>
          <cx:dataLabels>
            <cx:txPr>
              <a:bodyPr spcFirstLastPara="1" vertOverflow="ellipsis" horzOverflow="overflow" wrap="square" lIns="0" tIns="0" rIns="0" bIns="0" anchor="ctr" anchorCtr="1"/>
              <a:lstStyle/>
              <a:p>
                <a:pPr algn="ctr" rtl="0">
                  <a:defRPr sz="1400" b="1"/>
                </a:pPr>
                <a:endParaRPr lang="es-ES" sz="1400" b="1" i="0" u="none" strike="noStrike" kern="1200" baseline="0">
                  <a:solidFill>
                    <a:prstClr val="black">
                      <a:lumMod val="75000"/>
                      <a:lumOff val="25000"/>
                    </a:prstClr>
                  </a:solidFill>
                  <a:latin typeface="Calibri"/>
                </a:endParaRPr>
              </a:p>
            </cx:txPr>
          </cx:dataLabels>
          <cx:dataId val="0"/>
          <cx:layoutPr>
            <cx:aggregation/>
          </cx:layoutPr>
          <cx:axisId val="1"/>
        </cx:series>
        <cx:series layoutId="clusteredColumn" hidden="1" uniqueId="{B26CECBD-E0DF-4E9F-86E9-EDE500949849}" formatIdx="2">
          <cx:dataId val="1"/>
          <cx:layoutPr>
            <cx:aggregation/>
          </cx:layoutPr>
          <cx:axisId val="1"/>
        </cx:series>
        <cx:series layoutId="paretoLine" ownerIdx="0" uniqueId="{208FA8D5-9F85-4EDA-9299-B86A90985840}" formatIdx="1">
          <cx:spPr>
            <a:ln>
              <a:solidFill>
                <a:schemeClr val="tx1"/>
              </a:solidFill>
            </a:ln>
          </cx:spPr>
          <cx:axisId val="2"/>
        </cx:series>
        <cx:series layoutId="paretoLine" ownerIdx="1" uniqueId="{07440659-3338-4845-B408-5CBE86037467}" formatIdx="3">
          <cx:axisId val="2"/>
        </cx:series>
      </cx:plotAreaRegion>
      <cx:axis id="0">
        <cx:catScaling gapWidth="0.330000013"/>
        <cx:tickLabels/>
        <cx:txPr>
          <a:bodyPr spcFirstLastPara="1" vertOverflow="ellipsis" horzOverflow="overflow" wrap="square" lIns="0" tIns="0" rIns="0" bIns="0" anchor="ctr" anchorCtr="1"/>
          <a:lstStyle/>
          <a:p>
            <a:pPr algn="ctr" rtl="0">
              <a:defRPr sz="1100" b="1"/>
            </a:pPr>
            <a:endParaRPr lang="es-ES" sz="1100" b="1" i="0" u="none" strike="noStrike" kern="1200" baseline="0">
              <a:solidFill>
                <a:sysClr val="windowText" lastClr="000000">
                  <a:lumMod val="65000"/>
                  <a:lumOff val="35000"/>
                </a:sysClr>
              </a:solidFill>
              <a:latin typeface="Calibri" panose="020F0502020204030204"/>
            </a:endParaRPr>
          </a:p>
        </cx:txPr>
      </cx:axis>
      <cx:axis id="1">
        <cx:valScaling/>
        <cx:majorGridlines/>
        <cx:tickLabels/>
      </cx:axis>
      <cx:axis id="2">
        <cx:valScaling max="1" min="0"/>
        <cx:units unit="percentage"/>
        <cx:tickLabels/>
        <cx:txPr>
          <a:bodyPr spcFirstLastPara="1" vertOverflow="ellipsis" horzOverflow="overflow" wrap="square" lIns="0" tIns="0" rIns="0" bIns="0" anchor="ctr" anchorCtr="1"/>
          <a:lstStyle/>
          <a:p>
            <a:pPr algn="ctr" rtl="0">
              <a:defRPr sz="1400"/>
            </a:pPr>
            <a:endParaRPr lang="es-ES" sz="1400" b="0" i="0" u="none" strike="noStrike" kern="1200" baseline="0">
              <a:solidFill>
                <a:prstClr val="black">
                  <a:lumMod val="65000"/>
                  <a:lumOff val="35000"/>
                </a:prstClr>
              </a:solidFill>
              <a:latin typeface="Calibri"/>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3B05B-9B5F-41DA-9FE2-ADCD199579F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7C69DD1E-9B42-49D7-A27D-9E8EF41B9FB3}">
      <dgm:prSet phldrT="[Texto]"/>
      <dgm:spPr>
        <a:solidFill>
          <a:srgbClr val="927D75"/>
        </a:solidFill>
      </dgm:spPr>
      <dgm:t>
        <a:bodyPr/>
        <a:lstStyle/>
        <a:p>
          <a:pPr algn="l"/>
          <a:r>
            <a:rPr lang="es-ES" dirty="0"/>
            <a:t>Objetivos</a:t>
          </a:r>
        </a:p>
      </dgm:t>
    </dgm:pt>
    <dgm:pt modelId="{CBED46B3-0B0B-4E01-B6A9-F2CD5BADA8D4}" type="parTrans" cxnId="{E1536B76-B9D6-49A0-9B10-69F7578DAA2B}">
      <dgm:prSet/>
      <dgm:spPr/>
      <dgm:t>
        <a:bodyPr/>
        <a:lstStyle/>
        <a:p>
          <a:endParaRPr lang="es-ES"/>
        </a:p>
      </dgm:t>
    </dgm:pt>
    <dgm:pt modelId="{100E6590-7477-47A3-9599-3FA49B3DBE78}" type="sibTrans" cxnId="{E1536B76-B9D6-49A0-9B10-69F7578DAA2B}">
      <dgm:prSet/>
      <dgm:spPr/>
      <dgm:t>
        <a:bodyPr/>
        <a:lstStyle/>
        <a:p>
          <a:endParaRPr lang="es-ES"/>
        </a:p>
      </dgm:t>
    </dgm:pt>
    <dgm:pt modelId="{D641A54C-A2CD-407A-BE4F-E0AB272C9830}">
      <dgm:prSet phldrT="[Texto]"/>
      <dgm:spPr>
        <a:solidFill>
          <a:srgbClr val="927D75"/>
        </a:solidFill>
      </dgm:spPr>
      <dgm:t>
        <a:bodyPr/>
        <a:lstStyle/>
        <a:p>
          <a:r>
            <a:rPr lang="es-ES" dirty="0"/>
            <a:t>Desarrollo de las VQ</a:t>
          </a:r>
        </a:p>
      </dgm:t>
    </dgm:pt>
    <dgm:pt modelId="{04D9996C-898A-4223-9FB4-75BE3E590CFD}" type="parTrans" cxnId="{E0EB06B2-9B4D-428E-B51A-076930CC7D46}">
      <dgm:prSet/>
      <dgm:spPr/>
      <dgm:t>
        <a:bodyPr/>
        <a:lstStyle/>
        <a:p>
          <a:endParaRPr lang="es-ES"/>
        </a:p>
      </dgm:t>
    </dgm:pt>
    <dgm:pt modelId="{F421A725-04AE-4CA7-BC36-8E65C168BC73}" type="sibTrans" cxnId="{E0EB06B2-9B4D-428E-B51A-076930CC7D46}">
      <dgm:prSet/>
      <dgm:spPr/>
      <dgm:t>
        <a:bodyPr/>
        <a:lstStyle/>
        <a:p>
          <a:endParaRPr lang="es-ES"/>
        </a:p>
      </dgm:t>
    </dgm:pt>
    <dgm:pt modelId="{7D5C8AB9-1CC7-4295-A9B1-99945A82D627}">
      <dgm:prSet phldrT="[Texto]"/>
      <dgm:spPr>
        <a:solidFill>
          <a:srgbClr val="927D75"/>
        </a:solidFill>
      </dgm:spPr>
      <dgm:t>
        <a:bodyPr/>
        <a:lstStyle/>
        <a:p>
          <a:pPr algn="l"/>
          <a:r>
            <a:rPr lang="es-ES" dirty="0"/>
            <a:t>Resultados VQ</a:t>
          </a:r>
        </a:p>
      </dgm:t>
    </dgm:pt>
    <dgm:pt modelId="{A1E1F3EC-AD13-46E3-B6FD-1283E8760B05}" type="parTrans" cxnId="{E9110E97-4BB9-4A5C-8A47-5050430A21D8}">
      <dgm:prSet/>
      <dgm:spPr/>
      <dgm:t>
        <a:bodyPr/>
        <a:lstStyle/>
        <a:p>
          <a:endParaRPr lang="es-ES"/>
        </a:p>
      </dgm:t>
    </dgm:pt>
    <dgm:pt modelId="{7BB52958-D095-4B54-AC95-A8EBFB33FFB2}" type="sibTrans" cxnId="{E9110E97-4BB9-4A5C-8A47-5050430A21D8}">
      <dgm:prSet/>
      <dgm:spPr/>
      <dgm:t>
        <a:bodyPr/>
        <a:lstStyle/>
        <a:p>
          <a:endParaRPr lang="es-ES"/>
        </a:p>
      </dgm:t>
    </dgm:pt>
    <dgm:pt modelId="{D7094C06-4EE0-4D42-B0F2-B3DD9815D510}">
      <dgm:prSet phldrT="[Texto]"/>
      <dgm:spPr>
        <a:solidFill>
          <a:srgbClr val="927D75"/>
        </a:solidFill>
      </dgm:spPr>
      <dgm:t>
        <a:bodyPr/>
        <a:lstStyle/>
        <a:p>
          <a:r>
            <a:rPr lang="es-ES" dirty="0"/>
            <a:t>Aspectos de mejora </a:t>
          </a:r>
        </a:p>
      </dgm:t>
    </dgm:pt>
    <dgm:pt modelId="{8507DBDD-A0C2-4511-8C15-F38503F99EF1}" type="parTrans" cxnId="{CEAB2A8B-28C5-41AA-A1F4-D77A19A04BBD}">
      <dgm:prSet/>
      <dgm:spPr/>
      <dgm:t>
        <a:bodyPr/>
        <a:lstStyle/>
        <a:p>
          <a:endParaRPr lang="es-ES"/>
        </a:p>
      </dgm:t>
    </dgm:pt>
    <dgm:pt modelId="{F58A447F-9ED9-403C-8045-0F2BAB3AF963}" type="sibTrans" cxnId="{CEAB2A8B-28C5-41AA-A1F4-D77A19A04BBD}">
      <dgm:prSet/>
      <dgm:spPr/>
      <dgm:t>
        <a:bodyPr/>
        <a:lstStyle/>
        <a:p>
          <a:endParaRPr lang="es-ES"/>
        </a:p>
      </dgm:t>
    </dgm:pt>
    <dgm:pt modelId="{FCB590DD-746F-40AB-897D-745E05FFB9EB}">
      <dgm:prSet phldrT="[Texto]" custT="1"/>
      <dgm:spPr>
        <a:solidFill>
          <a:srgbClr val="FFCC99">
            <a:alpha val="90000"/>
          </a:srgbClr>
        </a:solidFill>
      </dgm:spPr>
      <dgm:t>
        <a:bodyPr/>
        <a:lstStyle/>
        <a:p>
          <a:r>
            <a:rPr lang="es-ES" sz="1400" dirty="0"/>
            <a:t>Muestra asignada y su descripción.</a:t>
          </a:r>
        </a:p>
      </dgm:t>
    </dgm:pt>
    <dgm:pt modelId="{9158E404-808F-4396-98C4-169290652862}" type="parTrans" cxnId="{F59AEC79-0B1E-48F9-B290-3505E122E640}">
      <dgm:prSet/>
      <dgm:spPr/>
      <dgm:t>
        <a:bodyPr/>
        <a:lstStyle/>
        <a:p>
          <a:endParaRPr lang="es-CO"/>
        </a:p>
      </dgm:t>
    </dgm:pt>
    <dgm:pt modelId="{BBD07228-B05A-4FD8-A1B2-BF85C1D4F0CD}" type="sibTrans" cxnId="{F59AEC79-0B1E-48F9-B290-3505E122E640}">
      <dgm:prSet/>
      <dgm:spPr/>
      <dgm:t>
        <a:bodyPr/>
        <a:lstStyle/>
        <a:p>
          <a:endParaRPr lang="es-CO"/>
        </a:p>
      </dgm:t>
    </dgm:pt>
    <dgm:pt modelId="{BB3D0321-604E-4961-8179-029E17BC4FE9}">
      <dgm:prSet phldrT="[Texto]" custT="1"/>
      <dgm:spPr>
        <a:solidFill>
          <a:srgbClr val="FFCC99">
            <a:alpha val="90000"/>
          </a:srgbClr>
        </a:solidFill>
      </dgm:spPr>
      <dgm:t>
        <a:bodyPr/>
        <a:lstStyle/>
        <a:p>
          <a:pPr algn="l"/>
          <a:r>
            <a:rPr lang="es-ES" sz="1400" dirty="0"/>
            <a:t>General.</a:t>
          </a:r>
        </a:p>
      </dgm:t>
    </dgm:pt>
    <dgm:pt modelId="{07CE81F4-9554-4729-8757-0C2425E60E57}" type="parTrans" cxnId="{2905249D-AC08-4E03-8361-ED7389DAFFE9}">
      <dgm:prSet/>
      <dgm:spPr/>
      <dgm:t>
        <a:bodyPr/>
        <a:lstStyle/>
        <a:p>
          <a:endParaRPr lang="es-CO"/>
        </a:p>
      </dgm:t>
    </dgm:pt>
    <dgm:pt modelId="{7BC5A022-14C8-4228-9651-F5C0A0D8A7A5}" type="sibTrans" cxnId="{2905249D-AC08-4E03-8361-ED7389DAFFE9}">
      <dgm:prSet/>
      <dgm:spPr/>
      <dgm:t>
        <a:bodyPr/>
        <a:lstStyle/>
        <a:p>
          <a:endParaRPr lang="es-CO"/>
        </a:p>
      </dgm:t>
    </dgm:pt>
    <dgm:pt modelId="{18BE6A52-9973-47F1-A917-D2192B3F1D86}">
      <dgm:prSet phldrT="[Texto]" custT="1"/>
      <dgm:spPr>
        <a:solidFill>
          <a:srgbClr val="FFCC99">
            <a:alpha val="90000"/>
          </a:srgbClr>
        </a:solidFill>
      </dgm:spPr>
      <dgm:t>
        <a:bodyPr/>
        <a:lstStyle/>
        <a:p>
          <a:pPr algn="l"/>
          <a:r>
            <a:rPr lang="es-ES" sz="1400" dirty="0"/>
            <a:t>Específicos.</a:t>
          </a:r>
        </a:p>
      </dgm:t>
    </dgm:pt>
    <dgm:pt modelId="{BD157400-08D0-4A5B-9456-7D4BC09D9022}" type="parTrans" cxnId="{46BC62D1-438B-43A8-94AC-E78646A85257}">
      <dgm:prSet/>
      <dgm:spPr/>
      <dgm:t>
        <a:bodyPr/>
        <a:lstStyle/>
        <a:p>
          <a:endParaRPr lang="es-CO"/>
        </a:p>
      </dgm:t>
    </dgm:pt>
    <dgm:pt modelId="{D788B982-9BB4-4272-A46E-FF4286F8C9CF}" type="sibTrans" cxnId="{46BC62D1-438B-43A8-94AC-E78646A85257}">
      <dgm:prSet/>
      <dgm:spPr/>
      <dgm:t>
        <a:bodyPr/>
        <a:lstStyle/>
        <a:p>
          <a:endParaRPr lang="es-CO"/>
        </a:p>
      </dgm:t>
    </dgm:pt>
    <dgm:pt modelId="{5E332144-5F35-4B34-BF09-5F38130C805F}">
      <dgm:prSet phldrT="[Texto]" custT="1"/>
      <dgm:spPr>
        <a:solidFill>
          <a:srgbClr val="FFCC99">
            <a:alpha val="9000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8890" tIns="8890" rIns="8890" bIns="8890" numCol="1" spcCol="1270" anchor="t" anchorCtr="0"/>
        <a:lstStyle/>
        <a:p>
          <a:pPr marL="114300" lvl="1" indent="-114300" algn="l" defTabSz="622300">
            <a:lnSpc>
              <a:spcPct val="90000"/>
            </a:lnSpc>
            <a:spcBef>
              <a:spcPct val="0"/>
            </a:spcBef>
            <a:spcAft>
              <a:spcPct val="15000"/>
            </a:spcAft>
            <a:buChar char="•"/>
          </a:pPr>
          <a:r>
            <a:rPr lang="es-ES" sz="1400" kern="1200" dirty="0">
              <a:solidFill>
                <a:prstClr val="black">
                  <a:hueOff val="0"/>
                  <a:satOff val="0"/>
                  <a:lumOff val="0"/>
                  <a:alphaOff val="0"/>
                </a:prstClr>
              </a:solidFill>
              <a:latin typeface="Calibri"/>
              <a:ea typeface="+mn-ea"/>
              <a:cs typeface="+mn-cs"/>
            </a:rPr>
            <a:t>Resultados encontrados.</a:t>
          </a:r>
        </a:p>
      </dgm:t>
    </dgm:pt>
    <dgm:pt modelId="{D700352D-A02C-42D7-A758-0AD144539C53}" type="parTrans" cxnId="{7A06FFAB-697D-4DCB-9289-88A7DF884532}">
      <dgm:prSet/>
      <dgm:spPr/>
      <dgm:t>
        <a:bodyPr/>
        <a:lstStyle/>
        <a:p>
          <a:endParaRPr lang="es-CO"/>
        </a:p>
      </dgm:t>
    </dgm:pt>
    <dgm:pt modelId="{0A62F138-CBE0-433A-AE84-D9E9E9C5F7AC}" type="sibTrans" cxnId="{7A06FFAB-697D-4DCB-9289-88A7DF884532}">
      <dgm:prSet/>
      <dgm:spPr/>
      <dgm:t>
        <a:bodyPr/>
        <a:lstStyle/>
        <a:p>
          <a:endParaRPr lang="es-CO"/>
        </a:p>
      </dgm:t>
    </dgm:pt>
    <dgm:pt modelId="{5A7E2783-BBE3-40F0-AA21-6DF657EBB3C0}">
      <dgm:prSet phldrT="[Texto]" custT="1"/>
      <dgm:spPr>
        <a:solidFill>
          <a:srgbClr val="FFCC99">
            <a:alpha val="90000"/>
          </a:srgbClr>
        </a:solidFill>
      </dgm:spPr>
      <dgm:t>
        <a:bodyPr/>
        <a:lstStyle/>
        <a:p>
          <a:r>
            <a:rPr lang="es-ES" sz="1400" dirty="0"/>
            <a:t>Situaciones encontradas durante las verificaciones. </a:t>
          </a:r>
        </a:p>
      </dgm:t>
    </dgm:pt>
    <dgm:pt modelId="{102EBC08-C6B4-433F-93ED-16CB8EA9A3BD}" type="parTrans" cxnId="{A048E4B9-AC14-4192-B700-37E6A234F1E9}">
      <dgm:prSet/>
      <dgm:spPr/>
      <dgm:t>
        <a:bodyPr/>
        <a:lstStyle/>
        <a:p>
          <a:endParaRPr lang="es-CO"/>
        </a:p>
      </dgm:t>
    </dgm:pt>
    <dgm:pt modelId="{DAB1D0CB-27E7-450E-B88F-60DE5E1980B8}" type="sibTrans" cxnId="{A048E4B9-AC14-4192-B700-37E6A234F1E9}">
      <dgm:prSet/>
      <dgm:spPr/>
      <dgm:t>
        <a:bodyPr/>
        <a:lstStyle/>
        <a:p>
          <a:endParaRPr lang="es-CO"/>
        </a:p>
      </dgm:t>
    </dgm:pt>
    <dgm:pt modelId="{37C96ACE-C12C-4517-81FE-7AF0862E1A29}">
      <dgm:prSet phldrT="[Texto]"/>
      <dgm:spPr>
        <a:solidFill>
          <a:srgbClr val="927D75"/>
        </a:solidFill>
      </dgm:spPr>
      <dgm:t>
        <a:bodyPr/>
        <a:lstStyle/>
        <a:p>
          <a:pPr algn="l"/>
          <a:r>
            <a:rPr lang="es-ES" dirty="0"/>
            <a:t>Conclusiones</a:t>
          </a:r>
        </a:p>
      </dgm:t>
    </dgm:pt>
    <dgm:pt modelId="{4D12F1ED-0FFE-4E49-AC2A-2B68DC486989}" type="parTrans" cxnId="{9C1C8B0B-382F-4F32-9790-DBB2F67A44B1}">
      <dgm:prSet/>
      <dgm:spPr/>
      <dgm:t>
        <a:bodyPr/>
        <a:lstStyle/>
        <a:p>
          <a:endParaRPr lang="es-CO"/>
        </a:p>
      </dgm:t>
    </dgm:pt>
    <dgm:pt modelId="{55D09892-AA97-46E0-9C68-75F394704028}" type="sibTrans" cxnId="{9C1C8B0B-382F-4F32-9790-DBB2F67A44B1}">
      <dgm:prSet/>
      <dgm:spPr/>
      <dgm:t>
        <a:bodyPr/>
        <a:lstStyle/>
        <a:p>
          <a:endParaRPr lang="es-CO"/>
        </a:p>
      </dgm:t>
    </dgm:pt>
    <dgm:pt modelId="{364A38FA-04BE-42B4-982F-CA122CF335DF}">
      <dgm:prSet phldrT="[Texto]" custT="1"/>
      <dgm:spPr>
        <a:solidFill>
          <a:srgbClr val="FFCC99">
            <a:alpha val="90000"/>
          </a:srgbClr>
        </a:solidFill>
      </dgm:spPr>
      <dgm:t>
        <a:bodyPr/>
        <a:lstStyle/>
        <a:p>
          <a:r>
            <a:rPr lang="es-ES" sz="1400" kern="1200" dirty="0">
              <a:solidFill>
                <a:prstClr val="black">
                  <a:hueOff val="0"/>
                  <a:satOff val="0"/>
                  <a:lumOff val="0"/>
                  <a:alphaOff val="0"/>
                </a:prstClr>
              </a:solidFill>
              <a:latin typeface="Calibri"/>
              <a:ea typeface="+mn-ea"/>
              <a:cs typeface="+mn-cs"/>
            </a:rPr>
            <a:t>Conclusiones.</a:t>
          </a:r>
          <a:endParaRPr lang="es-CO" sz="1400" kern="1200" dirty="0">
            <a:solidFill>
              <a:prstClr val="black">
                <a:hueOff val="0"/>
                <a:satOff val="0"/>
                <a:lumOff val="0"/>
                <a:alphaOff val="0"/>
              </a:prstClr>
            </a:solidFill>
            <a:latin typeface="Calibri"/>
            <a:ea typeface="+mn-ea"/>
            <a:cs typeface="+mn-cs"/>
          </a:endParaRPr>
        </a:p>
      </dgm:t>
    </dgm:pt>
    <dgm:pt modelId="{F87E1AC8-C8E0-472B-960F-F7F4E2AAC4A1}" type="parTrans" cxnId="{72CA60A5-9BD8-4017-AF3F-769DA953418A}">
      <dgm:prSet/>
      <dgm:spPr/>
      <dgm:t>
        <a:bodyPr/>
        <a:lstStyle/>
        <a:p>
          <a:endParaRPr lang="es-CO"/>
        </a:p>
      </dgm:t>
    </dgm:pt>
    <dgm:pt modelId="{9B125335-04C5-436E-8F82-9498E09F3B15}" type="sibTrans" cxnId="{72CA60A5-9BD8-4017-AF3F-769DA953418A}">
      <dgm:prSet/>
      <dgm:spPr/>
      <dgm:t>
        <a:bodyPr/>
        <a:lstStyle/>
        <a:p>
          <a:endParaRPr lang="es-CO"/>
        </a:p>
      </dgm:t>
    </dgm:pt>
    <dgm:pt modelId="{C645793F-9143-49EB-A482-F3D76CB2E309}">
      <dgm:prSet phldrT="[Texto]" custT="1"/>
      <dgm:spPr>
        <a:solidFill>
          <a:srgbClr val="FFCC99">
            <a:alpha val="90000"/>
          </a:srgbClr>
        </a:solidFill>
      </dgm:spPr>
      <dgm:t>
        <a:bodyPr/>
        <a:lstStyle/>
        <a:p>
          <a:r>
            <a:rPr lang="es-CO" sz="1400" kern="1200" dirty="0">
              <a:solidFill>
                <a:prstClr val="black">
                  <a:hueOff val="0"/>
                  <a:satOff val="0"/>
                  <a:lumOff val="0"/>
                  <a:alphaOff val="0"/>
                </a:prstClr>
              </a:solidFill>
              <a:latin typeface="Calibri"/>
              <a:ea typeface="+mn-ea"/>
              <a:cs typeface="+mn-cs"/>
            </a:rPr>
            <a:t>Comentarios.</a:t>
          </a:r>
        </a:p>
      </dgm:t>
    </dgm:pt>
    <dgm:pt modelId="{BF9C257D-EDB9-4097-B43D-37437D3F9361}" type="parTrans" cxnId="{AEDA6B8C-DD22-4867-8CBB-92455ED34868}">
      <dgm:prSet/>
      <dgm:spPr/>
      <dgm:t>
        <a:bodyPr/>
        <a:lstStyle/>
        <a:p>
          <a:endParaRPr lang="es-CO"/>
        </a:p>
      </dgm:t>
    </dgm:pt>
    <dgm:pt modelId="{86231455-038E-48BE-8B6A-78FEF2AA77A6}" type="sibTrans" cxnId="{AEDA6B8C-DD22-4867-8CBB-92455ED34868}">
      <dgm:prSet/>
      <dgm:spPr/>
      <dgm:t>
        <a:bodyPr/>
        <a:lstStyle/>
        <a:p>
          <a:endParaRPr lang="es-CO"/>
        </a:p>
      </dgm:t>
    </dgm:pt>
    <dgm:pt modelId="{44311072-9CC9-4286-83B8-4094FCBAAF63}">
      <dgm:prSet phldrT="[Texto]" custT="1"/>
      <dgm:spPr>
        <a:solidFill>
          <a:srgbClr val="FFCC99">
            <a:alpha val="90000"/>
          </a:srgbClr>
        </a:solidFill>
      </dgm:spPr>
      <dgm:t>
        <a:bodyPr/>
        <a:lstStyle/>
        <a:p>
          <a:r>
            <a:rPr lang="es-ES" sz="1400" dirty="0"/>
            <a:t>Distribución de fronteras verificadas.</a:t>
          </a:r>
        </a:p>
      </dgm:t>
    </dgm:pt>
    <dgm:pt modelId="{E0B10BAB-25D1-4C6E-A8B7-2E5ABF418A5F}" type="parTrans" cxnId="{5385F1A1-DDF2-436B-8177-099F556FD384}">
      <dgm:prSet/>
      <dgm:spPr/>
      <dgm:t>
        <a:bodyPr/>
        <a:lstStyle/>
        <a:p>
          <a:endParaRPr lang="es-CO"/>
        </a:p>
      </dgm:t>
    </dgm:pt>
    <dgm:pt modelId="{38BDF6CF-2290-4386-B83F-1B9B95E08D08}" type="sibTrans" cxnId="{5385F1A1-DDF2-436B-8177-099F556FD384}">
      <dgm:prSet/>
      <dgm:spPr/>
      <dgm:t>
        <a:bodyPr/>
        <a:lstStyle/>
        <a:p>
          <a:endParaRPr lang="es-CO"/>
        </a:p>
      </dgm:t>
    </dgm:pt>
    <dgm:pt modelId="{477C2F8A-09AD-485C-AD28-C22BCFEAEFD2}">
      <dgm:prSet phldrT="[Texto]" custT="1"/>
      <dgm:spPr>
        <a:solidFill>
          <a:srgbClr val="FFCC99">
            <a:alpha val="9000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8890" tIns="8890" rIns="8890" bIns="8890" numCol="1" spcCol="1270" anchor="t" anchorCtr="0"/>
        <a:lstStyle/>
        <a:p>
          <a:pPr marL="114300" lvl="1" indent="-114300" algn="l" defTabSz="622300">
            <a:lnSpc>
              <a:spcPct val="90000"/>
            </a:lnSpc>
            <a:spcBef>
              <a:spcPct val="0"/>
            </a:spcBef>
            <a:spcAft>
              <a:spcPct val="15000"/>
            </a:spcAft>
            <a:buChar char="•"/>
          </a:pPr>
          <a:r>
            <a:rPr lang="es-ES" sz="1400" kern="1200" dirty="0">
              <a:solidFill>
                <a:prstClr val="black">
                  <a:hueOff val="0"/>
                  <a:satOff val="0"/>
                  <a:lumOff val="0"/>
                  <a:alphaOff val="0"/>
                </a:prstClr>
              </a:solidFill>
              <a:latin typeface="Calibri"/>
              <a:ea typeface="+mn-ea"/>
              <a:cs typeface="+mn-cs"/>
            </a:rPr>
            <a:t>Comportamiento y detalle de incumplimientos.</a:t>
          </a:r>
        </a:p>
      </dgm:t>
    </dgm:pt>
    <dgm:pt modelId="{B5F34DB5-A5FB-447F-A711-1AC8D338F35A}" type="parTrans" cxnId="{39A75F47-C02F-406A-9236-E31900B40244}">
      <dgm:prSet/>
      <dgm:spPr/>
      <dgm:t>
        <a:bodyPr/>
        <a:lstStyle/>
        <a:p>
          <a:endParaRPr lang="es-CO"/>
        </a:p>
      </dgm:t>
    </dgm:pt>
    <dgm:pt modelId="{A1CD688B-A7E9-4248-AF0F-887111A04786}" type="sibTrans" cxnId="{39A75F47-C02F-406A-9236-E31900B40244}">
      <dgm:prSet/>
      <dgm:spPr/>
      <dgm:t>
        <a:bodyPr/>
        <a:lstStyle/>
        <a:p>
          <a:endParaRPr lang="es-CO"/>
        </a:p>
      </dgm:t>
    </dgm:pt>
    <dgm:pt modelId="{800E0FDC-DB31-4745-9893-F9C48BFA032C}" type="pres">
      <dgm:prSet presAssocID="{2023B05B-9B5F-41DA-9FE2-ADCD199579F8}" presName="Name0" presStyleCnt="0">
        <dgm:presLayoutVars>
          <dgm:dir/>
          <dgm:animLvl val="lvl"/>
          <dgm:resizeHandles/>
        </dgm:presLayoutVars>
      </dgm:prSet>
      <dgm:spPr/>
    </dgm:pt>
    <dgm:pt modelId="{FB075BAD-A730-4356-8AF8-C872C5198C83}" type="pres">
      <dgm:prSet presAssocID="{7C69DD1E-9B42-49D7-A27D-9E8EF41B9FB3}" presName="linNode" presStyleCnt="0"/>
      <dgm:spPr/>
    </dgm:pt>
    <dgm:pt modelId="{21F68FE5-455F-4D63-95ED-06910634DD2A}" type="pres">
      <dgm:prSet presAssocID="{7C69DD1E-9B42-49D7-A27D-9E8EF41B9FB3}" presName="parentShp" presStyleLbl="node1" presStyleIdx="0" presStyleCnt="5">
        <dgm:presLayoutVars>
          <dgm:bulletEnabled val="1"/>
        </dgm:presLayoutVars>
      </dgm:prSet>
      <dgm:spPr/>
    </dgm:pt>
    <dgm:pt modelId="{A5EEE2A0-979D-430C-8094-EEEA18D499D6}" type="pres">
      <dgm:prSet presAssocID="{7C69DD1E-9B42-49D7-A27D-9E8EF41B9FB3}" presName="childShp" presStyleLbl="bgAccFollowNode1" presStyleIdx="0" presStyleCnt="5" custLinFactNeighborX="0" custLinFactNeighborY="-1297">
        <dgm:presLayoutVars>
          <dgm:bulletEnabled val="1"/>
        </dgm:presLayoutVars>
      </dgm:prSet>
      <dgm:spPr/>
    </dgm:pt>
    <dgm:pt modelId="{29F2C840-DAE7-4782-9A11-BDDFAE688C44}" type="pres">
      <dgm:prSet presAssocID="{100E6590-7477-47A3-9599-3FA49B3DBE78}" presName="spacing" presStyleCnt="0"/>
      <dgm:spPr/>
    </dgm:pt>
    <dgm:pt modelId="{A8B086BF-1AEC-49B5-941B-CF0598815568}" type="pres">
      <dgm:prSet presAssocID="{D641A54C-A2CD-407A-BE4F-E0AB272C9830}" presName="linNode" presStyleCnt="0"/>
      <dgm:spPr/>
    </dgm:pt>
    <dgm:pt modelId="{6FF5B962-4E88-4C9E-A6CB-C0999A99F791}" type="pres">
      <dgm:prSet presAssocID="{D641A54C-A2CD-407A-BE4F-E0AB272C9830}" presName="parentShp" presStyleLbl="node1" presStyleIdx="1" presStyleCnt="5">
        <dgm:presLayoutVars>
          <dgm:bulletEnabled val="1"/>
        </dgm:presLayoutVars>
      </dgm:prSet>
      <dgm:spPr/>
    </dgm:pt>
    <dgm:pt modelId="{AF774685-FCFE-4D42-8AFE-1C9E3505C9E5}" type="pres">
      <dgm:prSet presAssocID="{D641A54C-A2CD-407A-BE4F-E0AB272C9830}" presName="childShp" presStyleLbl="bgAccFollowNode1" presStyleIdx="1" presStyleCnt="5" custLinFactNeighborX="-238">
        <dgm:presLayoutVars>
          <dgm:bulletEnabled val="1"/>
        </dgm:presLayoutVars>
      </dgm:prSet>
      <dgm:spPr/>
    </dgm:pt>
    <dgm:pt modelId="{96825833-50DE-477F-A20B-2F951BB99B79}" type="pres">
      <dgm:prSet presAssocID="{F421A725-04AE-4CA7-BC36-8E65C168BC73}" presName="spacing" presStyleCnt="0"/>
      <dgm:spPr/>
    </dgm:pt>
    <dgm:pt modelId="{4F219BAF-24B8-48E6-924A-3D32ED084D93}" type="pres">
      <dgm:prSet presAssocID="{7D5C8AB9-1CC7-4295-A9B1-99945A82D627}" presName="linNode" presStyleCnt="0"/>
      <dgm:spPr/>
    </dgm:pt>
    <dgm:pt modelId="{354DF81D-F70C-42CE-BECA-1D4DE6954D58}" type="pres">
      <dgm:prSet presAssocID="{7D5C8AB9-1CC7-4295-A9B1-99945A82D627}" presName="parentShp" presStyleLbl="node1" presStyleIdx="2" presStyleCnt="5">
        <dgm:presLayoutVars>
          <dgm:bulletEnabled val="1"/>
        </dgm:presLayoutVars>
      </dgm:prSet>
      <dgm:spPr/>
    </dgm:pt>
    <dgm:pt modelId="{DBC1EB41-1560-4782-9772-47264FD1F5A4}" type="pres">
      <dgm:prSet presAssocID="{7D5C8AB9-1CC7-4295-A9B1-99945A82D627}" presName="childShp" presStyleLbl="bgAccFollowNode1" presStyleIdx="2" presStyleCnt="5" custLinFactNeighborX="13421" custLinFactNeighborY="3620">
        <dgm:presLayoutVars>
          <dgm:bulletEnabled val="1"/>
        </dgm:presLayoutVars>
      </dgm:prSet>
      <dgm:spPr>
        <a:xfrm>
          <a:off x="3061964" y="1158567"/>
          <a:ext cx="4603903" cy="526180"/>
        </a:xfrm>
        <a:prstGeom prst="rightArrow">
          <a:avLst>
            <a:gd name="adj1" fmla="val 75000"/>
            <a:gd name="adj2" fmla="val 50000"/>
          </a:avLst>
        </a:prstGeom>
      </dgm:spPr>
    </dgm:pt>
    <dgm:pt modelId="{C9D0F31E-2930-47E4-B39D-4D8AAD94FAA4}" type="pres">
      <dgm:prSet presAssocID="{7BB52958-D095-4B54-AC95-A8EBFB33FFB2}" presName="spacing" presStyleCnt="0"/>
      <dgm:spPr/>
    </dgm:pt>
    <dgm:pt modelId="{4C73B4B4-B7E0-4541-851F-694AA7C654AE}" type="pres">
      <dgm:prSet presAssocID="{D7094C06-4EE0-4D42-B0F2-B3DD9815D510}" presName="linNode" presStyleCnt="0"/>
      <dgm:spPr/>
    </dgm:pt>
    <dgm:pt modelId="{1300BA37-A291-43F0-BE7B-70C396F0AED4}" type="pres">
      <dgm:prSet presAssocID="{D7094C06-4EE0-4D42-B0F2-B3DD9815D510}" presName="parentShp" presStyleLbl="node1" presStyleIdx="3" presStyleCnt="5">
        <dgm:presLayoutVars>
          <dgm:bulletEnabled val="1"/>
        </dgm:presLayoutVars>
      </dgm:prSet>
      <dgm:spPr/>
    </dgm:pt>
    <dgm:pt modelId="{EBD4CCD8-0C31-4BB8-954A-E09473624021}" type="pres">
      <dgm:prSet presAssocID="{D7094C06-4EE0-4D42-B0F2-B3DD9815D510}" presName="childShp" presStyleLbl="bgAccFollowNode1" presStyleIdx="3" presStyleCnt="5">
        <dgm:presLayoutVars>
          <dgm:bulletEnabled val="1"/>
        </dgm:presLayoutVars>
      </dgm:prSet>
      <dgm:spPr/>
    </dgm:pt>
    <dgm:pt modelId="{422359EA-2633-4832-A5A8-9FE4472413A7}" type="pres">
      <dgm:prSet presAssocID="{F58A447F-9ED9-403C-8045-0F2BAB3AF963}" presName="spacing" presStyleCnt="0"/>
      <dgm:spPr/>
    </dgm:pt>
    <dgm:pt modelId="{6B9080CF-AD07-47E0-92F3-A238EA4E28F3}" type="pres">
      <dgm:prSet presAssocID="{37C96ACE-C12C-4517-81FE-7AF0862E1A29}" presName="linNode" presStyleCnt="0"/>
      <dgm:spPr/>
    </dgm:pt>
    <dgm:pt modelId="{71208CCD-798A-47CE-B859-EE4FC71DF481}" type="pres">
      <dgm:prSet presAssocID="{37C96ACE-C12C-4517-81FE-7AF0862E1A29}" presName="parentShp" presStyleLbl="node1" presStyleIdx="4" presStyleCnt="5">
        <dgm:presLayoutVars>
          <dgm:bulletEnabled val="1"/>
        </dgm:presLayoutVars>
      </dgm:prSet>
      <dgm:spPr/>
    </dgm:pt>
    <dgm:pt modelId="{76B56915-5890-4122-892D-B85B46F806A1}" type="pres">
      <dgm:prSet presAssocID="{37C96ACE-C12C-4517-81FE-7AF0862E1A29}" presName="childShp" presStyleLbl="bgAccFollowNode1" presStyleIdx="4" presStyleCnt="5">
        <dgm:presLayoutVars>
          <dgm:bulletEnabled val="1"/>
        </dgm:presLayoutVars>
      </dgm:prSet>
      <dgm:spPr/>
    </dgm:pt>
  </dgm:ptLst>
  <dgm:cxnLst>
    <dgm:cxn modelId="{3EB8D906-6071-41F7-887A-12C765D4B75D}" type="presOf" srcId="{FCB590DD-746F-40AB-897D-745E05FFB9EB}" destId="{AF774685-FCFE-4D42-8AFE-1C9E3505C9E5}" srcOrd="0" destOrd="0" presId="urn:microsoft.com/office/officeart/2005/8/layout/vList6"/>
    <dgm:cxn modelId="{9C1C8B0B-382F-4F32-9790-DBB2F67A44B1}" srcId="{2023B05B-9B5F-41DA-9FE2-ADCD199579F8}" destId="{37C96ACE-C12C-4517-81FE-7AF0862E1A29}" srcOrd="4" destOrd="0" parTransId="{4D12F1ED-0FFE-4E49-AC2A-2B68DC486989}" sibTransId="{55D09892-AA97-46E0-9C68-75F394704028}"/>
    <dgm:cxn modelId="{8F68191D-563C-4EA3-8A08-2DAA9678575C}" type="presOf" srcId="{D7094C06-4EE0-4D42-B0F2-B3DD9815D510}" destId="{1300BA37-A291-43F0-BE7B-70C396F0AED4}" srcOrd="0" destOrd="0" presId="urn:microsoft.com/office/officeart/2005/8/layout/vList6"/>
    <dgm:cxn modelId="{FAC4AF38-6B8A-489C-8CE6-B9E949354C88}" type="presOf" srcId="{D641A54C-A2CD-407A-BE4F-E0AB272C9830}" destId="{6FF5B962-4E88-4C9E-A6CB-C0999A99F791}" srcOrd="0" destOrd="0" presId="urn:microsoft.com/office/officeart/2005/8/layout/vList6"/>
    <dgm:cxn modelId="{232C575E-8131-4B57-AB1B-C76A39EF79C5}" type="presOf" srcId="{7D5C8AB9-1CC7-4295-A9B1-99945A82D627}" destId="{354DF81D-F70C-42CE-BECA-1D4DE6954D58}" srcOrd="0" destOrd="0" presId="urn:microsoft.com/office/officeart/2005/8/layout/vList6"/>
    <dgm:cxn modelId="{B9E61967-BFA3-4FE4-89B2-47FB01AEA4B6}" type="presOf" srcId="{C645793F-9143-49EB-A482-F3D76CB2E309}" destId="{76B56915-5890-4122-892D-B85B46F806A1}" srcOrd="0" destOrd="1" presId="urn:microsoft.com/office/officeart/2005/8/layout/vList6"/>
    <dgm:cxn modelId="{39A75F47-C02F-406A-9236-E31900B40244}" srcId="{7D5C8AB9-1CC7-4295-A9B1-99945A82D627}" destId="{477C2F8A-09AD-485C-AD28-C22BCFEAEFD2}" srcOrd="1" destOrd="0" parTransId="{B5F34DB5-A5FB-447F-A711-1AC8D338F35A}" sibTransId="{A1CD688B-A7E9-4248-AF0F-887111A04786}"/>
    <dgm:cxn modelId="{D6884F67-98CF-464A-97CF-83C075A623F4}" type="presOf" srcId="{2023B05B-9B5F-41DA-9FE2-ADCD199579F8}" destId="{800E0FDC-DB31-4745-9893-F9C48BFA032C}" srcOrd="0" destOrd="0" presId="urn:microsoft.com/office/officeart/2005/8/layout/vList6"/>
    <dgm:cxn modelId="{1F429B6A-A6AC-4F41-ACFF-0A00562D74C8}" type="presOf" srcId="{18BE6A52-9973-47F1-A917-D2192B3F1D86}" destId="{A5EEE2A0-979D-430C-8094-EEEA18D499D6}" srcOrd="0" destOrd="1" presId="urn:microsoft.com/office/officeart/2005/8/layout/vList6"/>
    <dgm:cxn modelId="{3344584F-2180-41F4-AFFB-C67C543CAE9B}" type="presOf" srcId="{7C69DD1E-9B42-49D7-A27D-9E8EF41B9FB3}" destId="{21F68FE5-455F-4D63-95ED-06910634DD2A}" srcOrd="0" destOrd="0" presId="urn:microsoft.com/office/officeart/2005/8/layout/vList6"/>
    <dgm:cxn modelId="{E1536B76-B9D6-49A0-9B10-69F7578DAA2B}" srcId="{2023B05B-9B5F-41DA-9FE2-ADCD199579F8}" destId="{7C69DD1E-9B42-49D7-A27D-9E8EF41B9FB3}" srcOrd="0" destOrd="0" parTransId="{CBED46B3-0B0B-4E01-B6A9-F2CD5BADA8D4}" sibTransId="{100E6590-7477-47A3-9599-3FA49B3DBE78}"/>
    <dgm:cxn modelId="{A960C176-397A-4713-9AA2-6937F796A910}" type="presOf" srcId="{5A7E2783-BBE3-40F0-AA21-6DF657EBB3C0}" destId="{EBD4CCD8-0C31-4BB8-954A-E09473624021}" srcOrd="0" destOrd="0" presId="urn:microsoft.com/office/officeart/2005/8/layout/vList6"/>
    <dgm:cxn modelId="{F59AEC79-0B1E-48F9-B290-3505E122E640}" srcId="{D641A54C-A2CD-407A-BE4F-E0AB272C9830}" destId="{FCB590DD-746F-40AB-897D-745E05FFB9EB}" srcOrd="0" destOrd="0" parTransId="{9158E404-808F-4396-98C4-169290652862}" sibTransId="{BBD07228-B05A-4FD8-A1B2-BF85C1D4F0CD}"/>
    <dgm:cxn modelId="{CEAB2A8B-28C5-41AA-A1F4-D77A19A04BBD}" srcId="{2023B05B-9B5F-41DA-9FE2-ADCD199579F8}" destId="{D7094C06-4EE0-4D42-B0F2-B3DD9815D510}" srcOrd="3" destOrd="0" parTransId="{8507DBDD-A0C2-4511-8C15-F38503F99EF1}" sibTransId="{F58A447F-9ED9-403C-8045-0F2BAB3AF963}"/>
    <dgm:cxn modelId="{AEDA6B8C-DD22-4867-8CBB-92455ED34868}" srcId="{37C96ACE-C12C-4517-81FE-7AF0862E1A29}" destId="{C645793F-9143-49EB-A482-F3D76CB2E309}" srcOrd="1" destOrd="0" parTransId="{BF9C257D-EDB9-4097-B43D-37437D3F9361}" sibTransId="{86231455-038E-48BE-8B6A-78FEF2AA77A6}"/>
    <dgm:cxn modelId="{E9110E97-4BB9-4A5C-8A47-5050430A21D8}" srcId="{2023B05B-9B5F-41DA-9FE2-ADCD199579F8}" destId="{7D5C8AB9-1CC7-4295-A9B1-99945A82D627}" srcOrd="2" destOrd="0" parTransId="{A1E1F3EC-AD13-46E3-B6FD-1283E8760B05}" sibTransId="{7BB52958-D095-4B54-AC95-A8EBFB33FFB2}"/>
    <dgm:cxn modelId="{2905249D-AC08-4E03-8361-ED7389DAFFE9}" srcId="{7C69DD1E-9B42-49D7-A27D-9E8EF41B9FB3}" destId="{BB3D0321-604E-4961-8179-029E17BC4FE9}" srcOrd="0" destOrd="0" parTransId="{07CE81F4-9554-4729-8757-0C2425E60E57}" sibTransId="{7BC5A022-14C8-4228-9651-F5C0A0D8A7A5}"/>
    <dgm:cxn modelId="{5385F1A1-DDF2-436B-8177-099F556FD384}" srcId="{D641A54C-A2CD-407A-BE4F-E0AB272C9830}" destId="{44311072-9CC9-4286-83B8-4094FCBAAF63}" srcOrd="1" destOrd="0" parTransId="{E0B10BAB-25D1-4C6E-A8B7-2E5ABF418A5F}" sibTransId="{38BDF6CF-2290-4386-B83F-1B9B95E08D08}"/>
    <dgm:cxn modelId="{72CA60A5-9BD8-4017-AF3F-769DA953418A}" srcId="{37C96ACE-C12C-4517-81FE-7AF0862E1A29}" destId="{364A38FA-04BE-42B4-982F-CA122CF335DF}" srcOrd="0" destOrd="0" parTransId="{F87E1AC8-C8E0-472B-960F-F7F4E2AAC4A1}" sibTransId="{9B125335-04C5-436E-8F82-9498E09F3B15}"/>
    <dgm:cxn modelId="{7A06FFAB-697D-4DCB-9289-88A7DF884532}" srcId="{7D5C8AB9-1CC7-4295-A9B1-99945A82D627}" destId="{5E332144-5F35-4B34-BF09-5F38130C805F}" srcOrd="0" destOrd="0" parTransId="{D700352D-A02C-42D7-A758-0AD144539C53}" sibTransId="{0A62F138-CBE0-433A-AE84-D9E9E9C5F7AC}"/>
    <dgm:cxn modelId="{26EDB1B1-241B-4939-85EA-23A2B375B6AB}" type="presOf" srcId="{477C2F8A-09AD-485C-AD28-C22BCFEAEFD2}" destId="{DBC1EB41-1560-4782-9772-47264FD1F5A4}" srcOrd="0" destOrd="1" presId="urn:microsoft.com/office/officeart/2005/8/layout/vList6"/>
    <dgm:cxn modelId="{E0EB06B2-9B4D-428E-B51A-076930CC7D46}" srcId="{2023B05B-9B5F-41DA-9FE2-ADCD199579F8}" destId="{D641A54C-A2CD-407A-BE4F-E0AB272C9830}" srcOrd="1" destOrd="0" parTransId="{04D9996C-898A-4223-9FB4-75BE3E590CFD}" sibTransId="{F421A725-04AE-4CA7-BC36-8E65C168BC73}"/>
    <dgm:cxn modelId="{A048E4B9-AC14-4192-B700-37E6A234F1E9}" srcId="{D7094C06-4EE0-4D42-B0F2-B3DD9815D510}" destId="{5A7E2783-BBE3-40F0-AA21-6DF657EBB3C0}" srcOrd="0" destOrd="0" parTransId="{102EBC08-C6B4-433F-93ED-16CB8EA9A3BD}" sibTransId="{DAB1D0CB-27E7-450E-B88F-60DE5E1980B8}"/>
    <dgm:cxn modelId="{F88273C4-D95F-44DD-A1E2-D3133CB701E4}" type="presOf" srcId="{37C96ACE-C12C-4517-81FE-7AF0862E1A29}" destId="{71208CCD-798A-47CE-B859-EE4FC71DF481}" srcOrd="0" destOrd="0" presId="urn:microsoft.com/office/officeart/2005/8/layout/vList6"/>
    <dgm:cxn modelId="{46BC62D1-438B-43A8-94AC-E78646A85257}" srcId="{7C69DD1E-9B42-49D7-A27D-9E8EF41B9FB3}" destId="{18BE6A52-9973-47F1-A917-D2192B3F1D86}" srcOrd="1" destOrd="0" parTransId="{BD157400-08D0-4A5B-9456-7D4BC09D9022}" sibTransId="{D788B982-9BB4-4272-A46E-FF4286F8C9CF}"/>
    <dgm:cxn modelId="{985A5BD8-458C-428F-98B4-27B69E1AB534}" type="presOf" srcId="{5E332144-5F35-4B34-BF09-5F38130C805F}" destId="{DBC1EB41-1560-4782-9772-47264FD1F5A4}" srcOrd="0" destOrd="0" presId="urn:microsoft.com/office/officeart/2005/8/layout/vList6"/>
    <dgm:cxn modelId="{E30FA9DE-3CCB-447D-B918-00EC0B02179D}" type="presOf" srcId="{364A38FA-04BE-42B4-982F-CA122CF335DF}" destId="{76B56915-5890-4122-892D-B85B46F806A1}" srcOrd="0" destOrd="0" presId="urn:microsoft.com/office/officeart/2005/8/layout/vList6"/>
    <dgm:cxn modelId="{A12055E5-64AF-4382-B5A3-CBB99513BF9D}" type="presOf" srcId="{BB3D0321-604E-4961-8179-029E17BC4FE9}" destId="{A5EEE2A0-979D-430C-8094-EEEA18D499D6}" srcOrd="0" destOrd="0" presId="urn:microsoft.com/office/officeart/2005/8/layout/vList6"/>
    <dgm:cxn modelId="{C43106FB-89F0-419A-9DF1-818186D4C769}" type="presOf" srcId="{44311072-9CC9-4286-83B8-4094FCBAAF63}" destId="{AF774685-FCFE-4D42-8AFE-1C9E3505C9E5}" srcOrd="0" destOrd="1" presId="urn:microsoft.com/office/officeart/2005/8/layout/vList6"/>
    <dgm:cxn modelId="{F1803B9A-6612-46F7-9DD2-5A67CF2F89D2}" type="presParOf" srcId="{800E0FDC-DB31-4745-9893-F9C48BFA032C}" destId="{FB075BAD-A730-4356-8AF8-C872C5198C83}" srcOrd="0" destOrd="0" presId="urn:microsoft.com/office/officeart/2005/8/layout/vList6"/>
    <dgm:cxn modelId="{3522E083-9486-4714-825A-BB2DEAD758EE}" type="presParOf" srcId="{FB075BAD-A730-4356-8AF8-C872C5198C83}" destId="{21F68FE5-455F-4D63-95ED-06910634DD2A}" srcOrd="0" destOrd="0" presId="urn:microsoft.com/office/officeart/2005/8/layout/vList6"/>
    <dgm:cxn modelId="{CA2349B1-D052-4306-A64E-CA3A1EC70345}" type="presParOf" srcId="{FB075BAD-A730-4356-8AF8-C872C5198C83}" destId="{A5EEE2A0-979D-430C-8094-EEEA18D499D6}" srcOrd="1" destOrd="0" presId="urn:microsoft.com/office/officeart/2005/8/layout/vList6"/>
    <dgm:cxn modelId="{F94EC11D-67A6-465A-B4B6-85CF9DA1CF33}" type="presParOf" srcId="{800E0FDC-DB31-4745-9893-F9C48BFA032C}" destId="{29F2C840-DAE7-4782-9A11-BDDFAE688C44}" srcOrd="1" destOrd="0" presId="urn:microsoft.com/office/officeart/2005/8/layout/vList6"/>
    <dgm:cxn modelId="{A586A81C-42BC-4296-82B5-F52223542DE6}" type="presParOf" srcId="{800E0FDC-DB31-4745-9893-F9C48BFA032C}" destId="{A8B086BF-1AEC-49B5-941B-CF0598815568}" srcOrd="2" destOrd="0" presId="urn:microsoft.com/office/officeart/2005/8/layout/vList6"/>
    <dgm:cxn modelId="{9C8DE14C-5E85-4539-8B77-FFCCE071BF8A}" type="presParOf" srcId="{A8B086BF-1AEC-49B5-941B-CF0598815568}" destId="{6FF5B962-4E88-4C9E-A6CB-C0999A99F791}" srcOrd="0" destOrd="0" presId="urn:microsoft.com/office/officeart/2005/8/layout/vList6"/>
    <dgm:cxn modelId="{37586E58-086C-41C3-A460-38361F22D39F}" type="presParOf" srcId="{A8B086BF-1AEC-49B5-941B-CF0598815568}" destId="{AF774685-FCFE-4D42-8AFE-1C9E3505C9E5}" srcOrd="1" destOrd="0" presId="urn:microsoft.com/office/officeart/2005/8/layout/vList6"/>
    <dgm:cxn modelId="{9A1B9CE2-20B1-4F5F-8525-3F21A883765F}" type="presParOf" srcId="{800E0FDC-DB31-4745-9893-F9C48BFA032C}" destId="{96825833-50DE-477F-A20B-2F951BB99B79}" srcOrd="3" destOrd="0" presId="urn:microsoft.com/office/officeart/2005/8/layout/vList6"/>
    <dgm:cxn modelId="{8AEB4F68-0C6B-45A8-926A-32AE54EE21B2}" type="presParOf" srcId="{800E0FDC-DB31-4745-9893-F9C48BFA032C}" destId="{4F219BAF-24B8-48E6-924A-3D32ED084D93}" srcOrd="4" destOrd="0" presId="urn:microsoft.com/office/officeart/2005/8/layout/vList6"/>
    <dgm:cxn modelId="{8299E6C5-B8E8-46ED-BD21-1AB0FFB984FE}" type="presParOf" srcId="{4F219BAF-24B8-48E6-924A-3D32ED084D93}" destId="{354DF81D-F70C-42CE-BECA-1D4DE6954D58}" srcOrd="0" destOrd="0" presId="urn:microsoft.com/office/officeart/2005/8/layout/vList6"/>
    <dgm:cxn modelId="{D20D160B-6E88-404C-89B6-50DCCF68D460}" type="presParOf" srcId="{4F219BAF-24B8-48E6-924A-3D32ED084D93}" destId="{DBC1EB41-1560-4782-9772-47264FD1F5A4}" srcOrd="1" destOrd="0" presId="urn:microsoft.com/office/officeart/2005/8/layout/vList6"/>
    <dgm:cxn modelId="{EA99ACF4-033D-4876-8588-0D754CEECD17}" type="presParOf" srcId="{800E0FDC-DB31-4745-9893-F9C48BFA032C}" destId="{C9D0F31E-2930-47E4-B39D-4D8AAD94FAA4}" srcOrd="5" destOrd="0" presId="urn:microsoft.com/office/officeart/2005/8/layout/vList6"/>
    <dgm:cxn modelId="{7C7B79D2-D218-4AE7-8693-3DF078DD6572}" type="presParOf" srcId="{800E0FDC-DB31-4745-9893-F9C48BFA032C}" destId="{4C73B4B4-B7E0-4541-851F-694AA7C654AE}" srcOrd="6" destOrd="0" presId="urn:microsoft.com/office/officeart/2005/8/layout/vList6"/>
    <dgm:cxn modelId="{E21998DF-D9DD-4B2F-8B50-990C061A7CFC}" type="presParOf" srcId="{4C73B4B4-B7E0-4541-851F-694AA7C654AE}" destId="{1300BA37-A291-43F0-BE7B-70C396F0AED4}" srcOrd="0" destOrd="0" presId="urn:microsoft.com/office/officeart/2005/8/layout/vList6"/>
    <dgm:cxn modelId="{6B7DCE3D-9C05-469A-B5B9-C1FBFB7F7E83}" type="presParOf" srcId="{4C73B4B4-B7E0-4541-851F-694AA7C654AE}" destId="{EBD4CCD8-0C31-4BB8-954A-E09473624021}" srcOrd="1" destOrd="0" presId="urn:microsoft.com/office/officeart/2005/8/layout/vList6"/>
    <dgm:cxn modelId="{3ADA5952-CC0C-4558-8FBA-22961C06C3C2}" type="presParOf" srcId="{800E0FDC-DB31-4745-9893-F9C48BFA032C}" destId="{422359EA-2633-4832-A5A8-9FE4472413A7}" srcOrd="7" destOrd="0" presId="urn:microsoft.com/office/officeart/2005/8/layout/vList6"/>
    <dgm:cxn modelId="{9FD062DF-1727-4BFF-897F-0FAEB10C8CD4}" type="presParOf" srcId="{800E0FDC-DB31-4745-9893-F9C48BFA032C}" destId="{6B9080CF-AD07-47E0-92F3-A238EA4E28F3}" srcOrd="8" destOrd="0" presId="urn:microsoft.com/office/officeart/2005/8/layout/vList6"/>
    <dgm:cxn modelId="{18364077-8926-4DE3-81E3-A011F49F3A09}" type="presParOf" srcId="{6B9080CF-AD07-47E0-92F3-A238EA4E28F3}" destId="{71208CCD-798A-47CE-B859-EE4FC71DF481}" srcOrd="0" destOrd="0" presId="urn:microsoft.com/office/officeart/2005/8/layout/vList6"/>
    <dgm:cxn modelId="{CF0005C1-B4AE-48F7-BB73-CFC4893FAA2F}" type="presParOf" srcId="{6B9080CF-AD07-47E0-92F3-A238EA4E28F3}" destId="{76B56915-5890-4122-892D-B85B46F806A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5AAC0-4BF5-4AE0-BB87-2AC0EE234D1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2354C0F9-6A8A-4B53-AF72-6968F3685B08}">
      <dgm:prSet phldrT="[Texto]" custT="1"/>
      <dgm:spPr>
        <a:noFill/>
        <a:ln w="25400" cap="flat" cmpd="sng" algn="ctr">
          <a:solidFill>
            <a:prstClr val="white">
              <a:hueOff val="0"/>
              <a:satOff val="0"/>
              <a:lumOff val="0"/>
              <a:alphaOff val="0"/>
            </a:prstClr>
          </a:solidFill>
          <a:prstDash val="solid"/>
        </a:ln>
        <a:effectLst/>
      </dgm:spPr>
      <dgm:t>
        <a:bodyPr spcFirstLastPara="0" vert="horz" wrap="square" lIns="883844" tIns="35560" rIns="35560" bIns="35560" numCol="1" spcCol="1270" anchor="ctr" anchorCtr="0"/>
        <a:lstStyle/>
        <a:p>
          <a:pPr marL="0" lvl="0" indent="0" algn="just" defTabSz="622300">
            <a:lnSpc>
              <a:spcPct val="90000"/>
            </a:lnSpc>
            <a:spcBef>
              <a:spcPct val="0"/>
            </a:spcBef>
            <a:spcAft>
              <a:spcPct val="35000"/>
            </a:spcAft>
            <a:buNone/>
          </a:pPr>
          <a:r>
            <a:rPr lang="es-MX" sz="1700" kern="1200" dirty="0">
              <a:solidFill>
                <a:srgbClr val="F79646">
                  <a:lumMod val="50000"/>
                </a:srgbClr>
              </a:solidFill>
              <a:latin typeface="Tahoma" panose="020B0604030504040204" pitchFamily="34" charset="0"/>
              <a:ea typeface="+mn-ea"/>
              <a:cs typeface="+mn-cs"/>
            </a:rPr>
            <a:t>En las </a:t>
          </a:r>
          <a:r>
            <a:rPr lang="es-MX" sz="1700" b="1" kern="1200" dirty="0">
              <a:solidFill>
                <a:srgbClr val="F79646">
                  <a:lumMod val="50000"/>
                </a:srgbClr>
              </a:solidFill>
              <a:latin typeface="Tahoma" panose="020B0604030504040204" pitchFamily="34" charset="0"/>
              <a:ea typeface="+mn-ea"/>
              <a:cs typeface="+mn-cs"/>
            </a:rPr>
            <a:t>548 </a:t>
          </a:r>
          <a:r>
            <a:rPr lang="es-MX" sz="1700" kern="1200" dirty="0">
              <a:solidFill>
                <a:srgbClr val="F79646">
                  <a:lumMod val="50000"/>
                </a:srgbClr>
              </a:solidFill>
              <a:latin typeface="Tahoma" panose="020B0604030504040204" pitchFamily="34" charset="0"/>
              <a:ea typeface="+mn-ea"/>
              <a:cs typeface="+mn-cs"/>
            </a:rPr>
            <a:t>fronteras verificadas, se encontró el </a:t>
          </a:r>
          <a:r>
            <a:rPr lang="es-MX" sz="1700" b="1" kern="1200" dirty="0">
              <a:solidFill>
                <a:srgbClr val="F79646">
                  <a:lumMod val="50000"/>
                </a:srgbClr>
              </a:solidFill>
              <a:latin typeface="Tahoma" panose="020B0604030504040204" pitchFamily="34" charset="0"/>
              <a:ea typeface="+mn-ea"/>
              <a:cs typeface="+mn-cs"/>
            </a:rPr>
            <a:t>cumplimiento </a:t>
          </a:r>
          <a:r>
            <a:rPr lang="es-MX" sz="1700" b="0" kern="1200" dirty="0">
              <a:solidFill>
                <a:srgbClr val="F79646">
                  <a:lumMod val="50000"/>
                </a:srgbClr>
              </a:solidFill>
              <a:latin typeface="Tahoma" panose="020B0604030504040204" pitchFamily="34" charset="0"/>
              <a:ea typeface="+mn-ea"/>
              <a:cs typeface="+mn-cs"/>
            </a:rPr>
            <a:t>al Código de Medida </a:t>
          </a:r>
          <a:r>
            <a:rPr lang="es-MX" sz="1700" kern="1200" dirty="0">
              <a:solidFill>
                <a:srgbClr val="F79646">
                  <a:lumMod val="50000"/>
                </a:srgbClr>
              </a:solidFill>
              <a:latin typeface="Tahoma" panose="020B0604030504040204" pitchFamily="34" charset="0"/>
              <a:ea typeface="+mn-ea"/>
              <a:cs typeface="+mn-cs"/>
            </a:rPr>
            <a:t>en el </a:t>
          </a:r>
          <a:r>
            <a:rPr lang="es-MX" sz="1700" b="1" kern="1200" dirty="0">
              <a:solidFill>
                <a:srgbClr val="F79646">
                  <a:lumMod val="50000"/>
                </a:srgbClr>
              </a:solidFill>
              <a:latin typeface="Tahoma" panose="020B0604030504040204" pitchFamily="34" charset="0"/>
              <a:ea typeface="+mn-ea"/>
              <a:cs typeface="+mn-cs"/>
            </a:rPr>
            <a:t>92,9 %</a:t>
          </a:r>
          <a:r>
            <a:rPr lang="es-MX" sz="1700" kern="1200" dirty="0">
              <a:solidFill>
                <a:srgbClr val="F79646">
                  <a:lumMod val="50000"/>
                </a:srgbClr>
              </a:solidFill>
              <a:latin typeface="Tahoma" panose="020B0604030504040204" pitchFamily="34" charset="0"/>
              <a:ea typeface="+mn-ea"/>
              <a:cs typeface="+mn-cs"/>
            </a:rPr>
            <a:t> (509 fronteras) según los informes definitivos. Principalmente, gracias al suministro de información adicional durante la réplica (</a:t>
          </a:r>
          <a:r>
            <a:rPr lang="es-MX" sz="1700" b="1" kern="1200" dirty="0">
              <a:solidFill>
                <a:srgbClr val="F79646">
                  <a:lumMod val="50000"/>
                </a:srgbClr>
              </a:solidFill>
              <a:latin typeface="Tahoma" panose="020B0604030504040204" pitchFamily="34" charset="0"/>
              <a:ea typeface="+mn-ea"/>
              <a:cs typeface="+mn-cs"/>
            </a:rPr>
            <a:t>28,7 %</a:t>
          </a:r>
          <a:r>
            <a:rPr lang="es-MX" sz="1700" b="0" kern="1200" dirty="0">
              <a:solidFill>
                <a:srgbClr val="F79646">
                  <a:lumMod val="50000"/>
                </a:srgbClr>
              </a:solidFill>
              <a:latin typeface="Tahoma" panose="020B0604030504040204" pitchFamily="34" charset="0"/>
              <a:ea typeface="+mn-ea"/>
              <a:cs typeface="+mn-cs"/>
            </a:rPr>
            <a:t>)</a:t>
          </a:r>
          <a:r>
            <a:rPr lang="es-MX" sz="1700" kern="1200" dirty="0">
              <a:solidFill>
                <a:srgbClr val="F79646">
                  <a:lumMod val="50000"/>
                </a:srgbClr>
              </a:solidFill>
              <a:latin typeface="Tahoma" panose="020B0604030504040204" pitchFamily="34" charset="0"/>
              <a:ea typeface="+mn-ea"/>
              <a:cs typeface="+mn-cs"/>
            </a:rPr>
            <a:t>.</a:t>
          </a:r>
          <a:endParaRPr lang="es-CO" sz="1700" kern="1200" dirty="0">
            <a:solidFill>
              <a:srgbClr val="F79646">
                <a:lumMod val="50000"/>
              </a:srgbClr>
            </a:solidFill>
            <a:latin typeface="Tahoma" panose="020B0604030504040204" pitchFamily="34" charset="0"/>
            <a:ea typeface="+mn-ea"/>
            <a:cs typeface="+mn-cs"/>
          </a:endParaRPr>
        </a:p>
      </dgm:t>
    </dgm:pt>
    <dgm:pt modelId="{23E7F5D0-29CE-43E8-95F8-5A2B79494352}" type="parTrans" cxnId="{BF3E82E3-5ACF-4835-B222-4A078AA9F882}">
      <dgm:prSet/>
      <dgm:spPr/>
      <dgm:t>
        <a:bodyPr/>
        <a:lstStyle/>
        <a:p>
          <a:endParaRPr lang="es-CO"/>
        </a:p>
      </dgm:t>
    </dgm:pt>
    <dgm:pt modelId="{C8495131-CB23-4D5B-B01A-FDA82E633D7E}" type="sibTrans" cxnId="{BF3E82E3-5ACF-4835-B222-4A078AA9F882}">
      <dgm:prSet/>
      <dgm:spPr>
        <a:ln>
          <a:solidFill>
            <a:srgbClr val="000000">
              <a:alpha val="21000"/>
            </a:srgbClr>
          </a:solidFill>
        </a:ln>
      </dgm:spPr>
      <dgm:t>
        <a:bodyPr/>
        <a:lstStyle/>
        <a:p>
          <a:endParaRPr lang="es-CO"/>
        </a:p>
      </dgm:t>
    </dgm:pt>
    <dgm:pt modelId="{7DB86875-08CA-4898-B1E3-0646432B7BF2}">
      <dgm:prSet phldrT="[Texto]" custT="1"/>
      <dgm:spPr>
        <a:noFill/>
        <a:ln w="25400" cap="flat" cmpd="sng" algn="ctr">
          <a:solidFill>
            <a:prstClr val="white">
              <a:hueOff val="0"/>
              <a:satOff val="0"/>
              <a:lumOff val="0"/>
              <a:alphaOff val="0"/>
            </a:prstClr>
          </a:solidFill>
          <a:prstDash val="solid"/>
        </a:ln>
        <a:effectLst/>
      </dgm:spPr>
      <dgm:t>
        <a:bodyPr spcFirstLastPara="0" vert="horz" wrap="square" lIns="883844" tIns="35560" rIns="35560" bIns="35560" numCol="1" spcCol="1270" anchor="ctr" anchorCtr="0"/>
        <a:lstStyle/>
        <a:p>
          <a:pPr marL="0" lvl="0" indent="0" algn="just" defTabSz="622300">
            <a:lnSpc>
              <a:spcPct val="90000"/>
            </a:lnSpc>
            <a:spcBef>
              <a:spcPct val="0"/>
            </a:spcBef>
            <a:spcAft>
              <a:spcPct val="35000"/>
            </a:spcAft>
            <a:buNone/>
          </a:pPr>
          <a:r>
            <a:rPr lang="es-MX" sz="1700" kern="1200" dirty="0">
              <a:solidFill>
                <a:srgbClr val="F79646">
                  <a:lumMod val="50000"/>
                </a:srgbClr>
              </a:solidFill>
              <a:latin typeface="Tahoma" panose="020B0604030504040204" pitchFamily="34" charset="0"/>
              <a:ea typeface="+mn-ea"/>
              <a:cs typeface="+mn-cs"/>
            </a:rPr>
            <a:t>Del </a:t>
          </a:r>
          <a:r>
            <a:rPr lang="es-MX" sz="1700" b="1" kern="1200" dirty="0">
              <a:solidFill>
                <a:srgbClr val="F79646">
                  <a:lumMod val="50000"/>
                </a:srgbClr>
              </a:solidFill>
              <a:latin typeface="Tahoma" panose="020B0604030504040204" pitchFamily="34" charset="0"/>
              <a:ea typeface="+mn-ea"/>
              <a:cs typeface="+mn-cs"/>
            </a:rPr>
            <a:t>7,1 %</a:t>
          </a:r>
          <a:r>
            <a:rPr lang="es-MX" sz="1700" kern="1200" dirty="0">
              <a:solidFill>
                <a:srgbClr val="F79646">
                  <a:lumMod val="50000"/>
                </a:srgbClr>
              </a:solidFill>
              <a:latin typeface="Tahoma" panose="020B0604030504040204" pitchFamily="34" charset="0"/>
              <a:ea typeface="+mn-ea"/>
              <a:cs typeface="+mn-cs"/>
            </a:rPr>
            <a:t> con resultado </a:t>
          </a:r>
          <a:r>
            <a:rPr lang="es-MX" sz="1700" b="1" kern="1200" dirty="0">
              <a:solidFill>
                <a:srgbClr val="F79646">
                  <a:lumMod val="50000"/>
                </a:srgbClr>
              </a:solidFill>
              <a:latin typeface="Tahoma" panose="020B0604030504040204" pitchFamily="34" charset="0"/>
              <a:ea typeface="+mn-ea"/>
              <a:cs typeface="+mn-cs"/>
            </a:rPr>
            <a:t>No Cumple</a:t>
          </a:r>
          <a:r>
            <a:rPr lang="es-MX" sz="1700" kern="1200" dirty="0">
              <a:solidFill>
                <a:srgbClr val="F79646">
                  <a:lumMod val="50000"/>
                </a:srgbClr>
              </a:solidFill>
              <a:latin typeface="Tahoma" panose="020B0604030504040204" pitchFamily="34" charset="0"/>
              <a:ea typeface="+mn-ea"/>
              <a:cs typeface="+mn-cs"/>
            </a:rPr>
            <a:t>, el </a:t>
          </a:r>
          <a:r>
            <a:rPr lang="es-MX" sz="1700" b="1" kern="1200" dirty="0">
              <a:solidFill>
                <a:srgbClr val="F79646">
                  <a:lumMod val="50000"/>
                </a:srgbClr>
              </a:solidFill>
              <a:latin typeface="Tahoma" panose="020B0604030504040204" pitchFamily="34" charset="0"/>
              <a:ea typeface="+mn-ea"/>
              <a:cs typeface="+mn-cs"/>
            </a:rPr>
            <a:t>1,64 %</a:t>
          </a:r>
          <a:r>
            <a:rPr lang="es-MX" sz="1700" kern="1200" dirty="0">
              <a:solidFill>
                <a:srgbClr val="F79646">
                  <a:lumMod val="50000"/>
                </a:srgbClr>
              </a:solidFill>
              <a:latin typeface="Tahoma" panose="020B0604030504040204" pitchFamily="34" charset="0"/>
              <a:ea typeface="+mn-ea"/>
              <a:cs typeface="+mn-cs"/>
            </a:rPr>
            <a:t> (9 fronteras) fue aceptado por los RF, mientras que el </a:t>
          </a:r>
          <a:r>
            <a:rPr lang="es-MX" sz="1700" b="1" kern="1200" dirty="0">
              <a:solidFill>
                <a:srgbClr val="F79646">
                  <a:lumMod val="50000"/>
                </a:srgbClr>
              </a:solidFill>
              <a:latin typeface="Tahoma" panose="020B0604030504040204" pitchFamily="34" charset="0"/>
              <a:ea typeface="+mn-ea"/>
              <a:cs typeface="+mn-cs"/>
            </a:rPr>
            <a:t>5,48 %</a:t>
          </a:r>
          <a:r>
            <a:rPr lang="es-MX" sz="1700" kern="1200" dirty="0">
              <a:solidFill>
                <a:srgbClr val="F79646">
                  <a:lumMod val="50000"/>
                </a:srgbClr>
              </a:solidFill>
              <a:latin typeface="Tahoma" panose="020B0604030504040204" pitchFamily="34" charset="0"/>
              <a:ea typeface="+mn-ea"/>
              <a:cs typeface="+mn-cs"/>
            </a:rPr>
            <a:t> (30 fronteras), corresponde principalmente a la entrega de documentación indicando modificaciones el sistema de medida encontrado.</a:t>
          </a:r>
          <a:endParaRPr lang="es-CO" sz="1700" kern="1200" dirty="0">
            <a:solidFill>
              <a:srgbClr val="F79646">
                <a:lumMod val="50000"/>
              </a:srgbClr>
            </a:solidFill>
            <a:latin typeface="Tahoma" panose="020B0604030504040204" pitchFamily="34" charset="0"/>
            <a:ea typeface="+mn-ea"/>
            <a:cs typeface="+mn-cs"/>
          </a:endParaRPr>
        </a:p>
      </dgm:t>
    </dgm:pt>
    <dgm:pt modelId="{74A1A366-68B3-407B-B951-3D25F973A093}" type="parTrans" cxnId="{E66F7CA1-558F-427E-A806-F573E66D1538}">
      <dgm:prSet/>
      <dgm:spPr/>
      <dgm:t>
        <a:bodyPr/>
        <a:lstStyle/>
        <a:p>
          <a:endParaRPr lang="es-CO"/>
        </a:p>
      </dgm:t>
    </dgm:pt>
    <dgm:pt modelId="{74F05CC5-8009-4788-B3D7-F64DEE356B28}" type="sibTrans" cxnId="{E66F7CA1-558F-427E-A806-F573E66D1538}">
      <dgm:prSet/>
      <dgm:spPr/>
      <dgm:t>
        <a:bodyPr/>
        <a:lstStyle/>
        <a:p>
          <a:endParaRPr lang="es-CO"/>
        </a:p>
      </dgm:t>
    </dgm:pt>
    <dgm:pt modelId="{1F540932-29EF-4320-8FFC-23748239AB83}">
      <dgm:prSet phldrT="[Texto]" custT="1"/>
      <dgm:spPr>
        <a:noFill/>
      </dgm:spPr>
      <dgm:t>
        <a:bodyPr/>
        <a:lstStyle/>
        <a:p>
          <a:pPr algn="just"/>
          <a:r>
            <a:rPr lang="es-MX" sz="1700" kern="1200" dirty="0">
              <a:solidFill>
                <a:srgbClr val="F79646">
                  <a:lumMod val="50000"/>
                </a:srgbClr>
              </a:solidFill>
              <a:latin typeface="Tahoma" panose="020B0604030504040204" pitchFamily="34" charset="0"/>
              <a:ea typeface="+mn-ea"/>
              <a:cs typeface="+mn-cs"/>
            </a:rPr>
            <a:t>El </a:t>
          </a:r>
          <a:r>
            <a:rPr lang="es-MX" sz="1700" b="1" kern="1200" dirty="0">
              <a:solidFill>
                <a:srgbClr val="F79646">
                  <a:lumMod val="50000"/>
                </a:srgbClr>
              </a:solidFill>
              <a:latin typeface="Tahoma" panose="020B0604030504040204" pitchFamily="34" charset="0"/>
              <a:ea typeface="+mn-ea"/>
              <a:cs typeface="+mn-cs"/>
            </a:rPr>
            <a:t>67,7 %</a:t>
          </a:r>
          <a:r>
            <a:rPr lang="es-MX" sz="1700" kern="1200" dirty="0">
              <a:solidFill>
                <a:srgbClr val="F79646">
                  <a:lumMod val="50000"/>
                </a:srgbClr>
              </a:solidFill>
              <a:latin typeface="Tahoma" panose="020B0604030504040204" pitchFamily="34" charset="0"/>
              <a:ea typeface="+mn-ea"/>
              <a:cs typeface="+mn-cs"/>
            </a:rPr>
            <a:t> (371) de las fronteras verificadas corresponde a </a:t>
          </a:r>
          <a:r>
            <a:rPr lang="es-MX" sz="1700" b="1" kern="1200" dirty="0">
              <a:solidFill>
                <a:srgbClr val="F79646">
                  <a:lumMod val="50000"/>
                </a:srgbClr>
              </a:solidFill>
              <a:latin typeface="Tahoma" panose="020B0604030504040204" pitchFamily="34" charset="0"/>
              <a:ea typeface="+mn-ea"/>
              <a:cs typeface="+mn-cs"/>
            </a:rPr>
            <a:t>fronteras existentes</a:t>
          </a:r>
          <a:r>
            <a:rPr lang="es-MX" sz="1700" kern="1200" dirty="0">
              <a:solidFill>
                <a:srgbClr val="F79646">
                  <a:lumMod val="50000"/>
                </a:srgbClr>
              </a:solidFill>
              <a:latin typeface="Tahoma" panose="020B0604030504040204" pitchFamily="34" charset="0"/>
              <a:ea typeface="+mn-ea"/>
              <a:cs typeface="+mn-cs"/>
            </a:rPr>
            <a:t>, de las cuales, se declaró </a:t>
          </a:r>
          <a:r>
            <a:rPr lang="es-MX" sz="1700" b="1" kern="1200" dirty="0">
              <a:solidFill>
                <a:srgbClr val="F79646">
                  <a:lumMod val="50000"/>
                </a:srgbClr>
              </a:solidFill>
              <a:latin typeface="Tahoma" panose="020B0604030504040204" pitchFamily="34" charset="0"/>
              <a:ea typeface="+mn-ea"/>
              <a:cs typeface="+mn-cs"/>
            </a:rPr>
            <a:t>incumplimiento</a:t>
          </a:r>
          <a:r>
            <a:rPr lang="es-MX" sz="1700" kern="1200" dirty="0">
              <a:solidFill>
                <a:srgbClr val="F79646">
                  <a:lumMod val="50000"/>
                </a:srgbClr>
              </a:solidFill>
              <a:latin typeface="Tahoma" panose="020B0604030504040204" pitchFamily="34" charset="0"/>
              <a:ea typeface="+mn-ea"/>
              <a:cs typeface="+mn-cs"/>
            </a:rPr>
            <a:t> </a:t>
          </a:r>
          <a:r>
            <a:rPr lang="es-MX" sz="1700" b="1" kern="1200" dirty="0">
              <a:solidFill>
                <a:srgbClr val="F79646">
                  <a:lumMod val="50000"/>
                </a:srgbClr>
              </a:solidFill>
              <a:latin typeface="Tahoma" panose="020B0604030504040204" pitchFamily="34" charset="0"/>
              <a:ea typeface="+mn-ea"/>
              <a:cs typeface="+mn-cs"/>
            </a:rPr>
            <a:t>en 28 </a:t>
          </a:r>
          <a:r>
            <a:rPr lang="es-MX" sz="1700" kern="1200" dirty="0">
              <a:solidFill>
                <a:srgbClr val="F79646">
                  <a:lumMod val="50000"/>
                </a:srgbClr>
              </a:solidFill>
              <a:latin typeface="Tahoma" panose="020B0604030504040204" pitchFamily="34" charset="0"/>
              <a:ea typeface="+mn-ea"/>
              <a:cs typeface="+mn-cs"/>
            </a:rPr>
            <a:t>de ellas (</a:t>
          </a:r>
          <a:r>
            <a:rPr lang="es-MX" sz="1700" b="1" kern="1200" dirty="0">
              <a:solidFill>
                <a:srgbClr val="F79646">
                  <a:lumMod val="50000"/>
                </a:srgbClr>
              </a:solidFill>
              <a:latin typeface="Tahoma" panose="020B0604030504040204" pitchFamily="34" charset="0"/>
              <a:ea typeface="+mn-ea"/>
              <a:cs typeface="+mn-cs"/>
            </a:rPr>
            <a:t>7,5 %</a:t>
          </a:r>
          <a:r>
            <a:rPr lang="es-MX" sz="1700" kern="1200" dirty="0">
              <a:solidFill>
                <a:srgbClr val="F79646">
                  <a:lumMod val="50000"/>
                </a:srgbClr>
              </a:solidFill>
              <a:latin typeface="Tahoma" panose="020B0604030504040204" pitchFamily="34" charset="0"/>
              <a:ea typeface="+mn-ea"/>
              <a:cs typeface="+mn-cs"/>
            </a:rPr>
            <a:t>). Adicionalmente, de las </a:t>
          </a:r>
          <a:r>
            <a:rPr lang="es-MX" sz="1700" b="1" kern="1200" dirty="0">
              <a:solidFill>
                <a:srgbClr val="F79646">
                  <a:lumMod val="50000"/>
                </a:srgbClr>
              </a:solidFill>
              <a:latin typeface="Tahoma" panose="020B0604030504040204" pitchFamily="34" charset="0"/>
              <a:ea typeface="+mn-ea"/>
              <a:cs typeface="+mn-cs"/>
              <a:hlinkClick xmlns:r="http://schemas.openxmlformats.org/officeDocument/2006/relationships" r:id="rId1" action="ppaction://hlinksldjump">
                <a:extLst>
                  <a:ext uri="{A12FA001-AC4F-418D-AE19-62706E023703}">
                    <ahyp:hlinkClr xmlns:ahyp="http://schemas.microsoft.com/office/drawing/2018/hyperlinkcolor" val="tx"/>
                  </a:ext>
                </a:extLst>
              </a:hlinkClick>
            </a:rPr>
            <a:t>fronteras Nuevas </a:t>
          </a:r>
          <a:r>
            <a:rPr lang="es-MX" sz="1700" kern="1200" dirty="0">
              <a:solidFill>
                <a:srgbClr val="F79646">
                  <a:lumMod val="50000"/>
                </a:srgbClr>
              </a:solidFill>
              <a:latin typeface="Tahoma" panose="020B0604030504040204" pitchFamily="34" charset="0"/>
              <a:ea typeface="+mn-ea"/>
              <a:cs typeface="+mn-cs"/>
              <a:hlinkClick xmlns:r="http://schemas.openxmlformats.org/officeDocument/2006/relationships" r:id="rId1" action="ppaction://hlinksldjump">
                <a:extLst>
                  <a:ext uri="{A12FA001-AC4F-418D-AE19-62706E023703}">
                    <ahyp:hlinkClr xmlns:ahyp="http://schemas.microsoft.com/office/drawing/2018/hyperlinkcolor" val="tx"/>
                  </a:ext>
                </a:extLst>
              </a:hlinkClick>
            </a:rPr>
            <a:t>(177) con </a:t>
          </a:r>
          <a:r>
            <a:rPr lang="es-MX" sz="1700" b="1" kern="1200" dirty="0">
              <a:solidFill>
                <a:srgbClr val="F79646">
                  <a:lumMod val="50000"/>
                </a:srgbClr>
              </a:solidFill>
              <a:latin typeface="Tahoma" panose="020B0604030504040204" pitchFamily="34" charset="0"/>
              <a:ea typeface="+mn-ea"/>
              <a:cs typeface="+mn-cs"/>
              <a:hlinkClick xmlns:r="http://schemas.openxmlformats.org/officeDocument/2006/relationships" r:id="rId1" action="ppaction://hlinksldjump">
                <a:extLst>
                  <a:ext uri="{A12FA001-AC4F-418D-AE19-62706E023703}">
                    <ahyp:hlinkClr xmlns:ahyp="http://schemas.microsoft.com/office/drawing/2018/hyperlinkcolor" val="tx"/>
                  </a:ext>
                </a:extLst>
              </a:hlinkClick>
            </a:rPr>
            <a:t>32,3</a:t>
          </a:r>
          <a:r>
            <a:rPr lang="es-MX" sz="1700" b="1" kern="1200" dirty="0">
              <a:solidFill>
                <a:srgbClr val="F79646">
                  <a:lumMod val="50000"/>
                </a:srgbClr>
              </a:solidFill>
              <a:latin typeface="Tahoma" panose="020B0604030504040204" pitchFamily="34" charset="0"/>
              <a:ea typeface="+mn-ea"/>
              <a:cs typeface="+mn-cs"/>
            </a:rPr>
            <a:t> %</a:t>
          </a:r>
          <a:r>
            <a:rPr lang="es-MX" sz="1700" kern="1200" dirty="0">
              <a:solidFill>
                <a:srgbClr val="F79646">
                  <a:lumMod val="50000"/>
                </a:srgbClr>
              </a:solidFill>
              <a:latin typeface="Tahoma" panose="020B0604030504040204" pitchFamily="34" charset="0"/>
              <a:ea typeface="+mn-ea"/>
              <a:cs typeface="+mn-cs"/>
            </a:rPr>
            <a:t> incluyendo las fronteras de Distribución, el </a:t>
          </a:r>
          <a:r>
            <a:rPr lang="es-MX" sz="1700" b="1" kern="1200" dirty="0">
              <a:solidFill>
                <a:srgbClr val="F79646">
                  <a:lumMod val="50000"/>
                </a:srgbClr>
              </a:solidFill>
              <a:latin typeface="Tahoma" panose="020B0604030504040204" pitchFamily="34" charset="0"/>
              <a:ea typeface="+mn-ea"/>
              <a:cs typeface="+mn-cs"/>
            </a:rPr>
            <a:t>6.21 % </a:t>
          </a:r>
          <a:r>
            <a:rPr lang="es-MX" sz="1700" kern="1200" dirty="0">
              <a:solidFill>
                <a:srgbClr val="F79646">
                  <a:lumMod val="50000"/>
                </a:srgbClr>
              </a:solidFill>
              <a:latin typeface="Tahoma" panose="020B0604030504040204" pitchFamily="34" charset="0"/>
              <a:ea typeface="+mn-ea"/>
              <a:cs typeface="+mn-cs"/>
            </a:rPr>
            <a:t>(11 fronteras) obtuvieron resultado </a:t>
          </a:r>
          <a:r>
            <a:rPr lang="es-MX" sz="1700" b="1" kern="1200" dirty="0">
              <a:solidFill>
                <a:srgbClr val="F79646">
                  <a:lumMod val="50000"/>
                </a:srgbClr>
              </a:solidFill>
              <a:latin typeface="Tahoma" panose="020B0604030504040204" pitchFamily="34" charset="0"/>
              <a:ea typeface="+mn-ea"/>
              <a:cs typeface="+mn-cs"/>
            </a:rPr>
            <a:t>No Cumple</a:t>
          </a:r>
          <a:r>
            <a:rPr lang="es-MX" sz="1700" kern="1200" dirty="0">
              <a:solidFill>
                <a:srgbClr val="F79646">
                  <a:lumMod val="50000"/>
                </a:srgbClr>
              </a:solidFill>
              <a:latin typeface="Tahoma" panose="020B0604030504040204" pitchFamily="34" charset="0"/>
              <a:ea typeface="+mn-ea"/>
              <a:cs typeface="+mn-cs"/>
            </a:rPr>
            <a:t>. </a:t>
          </a:r>
          <a:endParaRPr lang="es-CO" sz="1700" kern="1200" dirty="0">
            <a:solidFill>
              <a:srgbClr val="F79646">
                <a:lumMod val="50000"/>
              </a:srgbClr>
            </a:solidFill>
            <a:latin typeface="Tahoma" panose="020B0604030504040204" pitchFamily="34" charset="0"/>
            <a:ea typeface="+mn-ea"/>
            <a:cs typeface="+mn-cs"/>
          </a:endParaRPr>
        </a:p>
      </dgm:t>
    </dgm:pt>
    <dgm:pt modelId="{4FC5B40C-58B5-466B-9814-633D8729DE0C}" type="parTrans" cxnId="{FEB8B8B0-1D2C-4F4B-9A2C-B2C7025ED720}">
      <dgm:prSet/>
      <dgm:spPr/>
      <dgm:t>
        <a:bodyPr/>
        <a:lstStyle/>
        <a:p>
          <a:endParaRPr lang="es-CO"/>
        </a:p>
      </dgm:t>
    </dgm:pt>
    <dgm:pt modelId="{357362DF-6D54-4549-9ACE-A832FB90F31E}" type="sibTrans" cxnId="{FEB8B8B0-1D2C-4F4B-9A2C-B2C7025ED720}">
      <dgm:prSet/>
      <dgm:spPr/>
      <dgm:t>
        <a:bodyPr/>
        <a:lstStyle/>
        <a:p>
          <a:endParaRPr lang="es-CO"/>
        </a:p>
      </dgm:t>
    </dgm:pt>
    <dgm:pt modelId="{EFEF6209-5004-4502-B540-C22A8BCAF659}" type="pres">
      <dgm:prSet presAssocID="{0F65AAC0-4BF5-4AE0-BB87-2AC0EE234D15}" presName="Name0" presStyleCnt="0">
        <dgm:presLayoutVars>
          <dgm:chMax val="7"/>
          <dgm:chPref val="7"/>
          <dgm:dir/>
        </dgm:presLayoutVars>
      </dgm:prSet>
      <dgm:spPr/>
    </dgm:pt>
    <dgm:pt modelId="{D3FBC12E-3FAC-4822-BC57-F0CC64E2537C}" type="pres">
      <dgm:prSet presAssocID="{0F65AAC0-4BF5-4AE0-BB87-2AC0EE234D15}" presName="Name1" presStyleCnt="0"/>
      <dgm:spPr/>
    </dgm:pt>
    <dgm:pt modelId="{D514BE0E-DC2A-4B3B-8E7E-C03D2298A985}" type="pres">
      <dgm:prSet presAssocID="{0F65AAC0-4BF5-4AE0-BB87-2AC0EE234D15}" presName="cycle" presStyleCnt="0"/>
      <dgm:spPr/>
    </dgm:pt>
    <dgm:pt modelId="{09DCE0C0-B36F-4CD1-88BA-133F903CA49E}" type="pres">
      <dgm:prSet presAssocID="{0F65AAC0-4BF5-4AE0-BB87-2AC0EE234D15}" presName="srcNode" presStyleLbl="node1" presStyleIdx="0" presStyleCnt="3"/>
      <dgm:spPr/>
    </dgm:pt>
    <dgm:pt modelId="{F782EA44-F837-40C3-A540-D6A1651AC1BA}" type="pres">
      <dgm:prSet presAssocID="{0F65AAC0-4BF5-4AE0-BB87-2AC0EE234D15}" presName="conn" presStyleLbl="parChTrans1D2" presStyleIdx="0" presStyleCnt="1"/>
      <dgm:spPr/>
    </dgm:pt>
    <dgm:pt modelId="{02F4F8F1-74D0-4647-A00D-FB626DAAECB2}" type="pres">
      <dgm:prSet presAssocID="{0F65AAC0-4BF5-4AE0-BB87-2AC0EE234D15}" presName="extraNode" presStyleLbl="node1" presStyleIdx="0" presStyleCnt="3"/>
      <dgm:spPr/>
    </dgm:pt>
    <dgm:pt modelId="{A6DC70FD-BA9F-4488-8358-C56A632337FF}" type="pres">
      <dgm:prSet presAssocID="{0F65AAC0-4BF5-4AE0-BB87-2AC0EE234D15}" presName="dstNode" presStyleLbl="node1" presStyleIdx="0" presStyleCnt="3"/>
      <dgm:spPr/>
    </dgm:pt>
    <dgm:pt modelId="{34FBA2BC-2840-4516-876D-2C42E2B7D8E4}" type="pres">
      <dgm:prSet presAssocID="{2354C0F9-6A8A-4B53-AF72-6968F3685B08}" presName="text_1" presStyleLbl="node1" presStyleIdx="0" presStyleCnt="3" custScaleX="101797" custLinFactNeighborX="-3500" custLinFactNeighborY="1263">
        <dgm:presLayoutVars>
          <dgm:bulletEnabled val="1"/>
        </dgm:presLayoutVars>
      </dgm:prSet>
      <dgm:spPr>
        <a:xfrm>
          <a:off x="770670" y="556752"/>
          <a:ext cx="9009729" cy="1113504"/>
        </a:xfrm>
        <a:prstGeom prst="rect">
          <a:avLst/>
        </a:prstGeom>
      </dgm:spPr>
    </dgm:pt>
    <dgm:pt modelId="{40C49543-A0D5-49C8-8824-D08550E2C474}" type="pres">
      <dgm:prSet presAssocID="{2354C0F9-6A8A-4B53-AF72-6968F3685B08}" presName="accent_1" presStyleCnt="0"/>
      <dgm:spPr/>
    </dgm:pt>
    <dgm:pt modelId="{2EA7122C-FFE2-45B9-BEF2-651F8FAC6BCB}" type="pres">
      <dgm:prSet presAssocID="{2354C0F9-6A8A-4B53-AF72-6968F3685B08}" presName="accentRepeatNode" presStyleLbl="solidFgAcc1" presStyleIdx="0" presStyleCnt="3" custScaleX="28451" custScaleY="28451"/>
      <dgm:spPr>
        <a:prstGeom prst="star4">
          <a:avLst/>
        </a:prstGeom>
        <a:solidFill>
          <a:srgbClr val="FD6600"/>
        </a:solidFill>
        <a:ln w="19050">
          <a:solidFill>
            <a:srgbClr val="4C4C4C"/>
          </a:solidFill>
        </a:ln>
      </dgm:spPr>
    </dgm:pt>
    <dgm:pt modelId="{40733292-4EA0-464F-BF40-08023F267F95}" type="pres">
      <dgm:prSet presAssocID="{7DB86875-08CA-4898-B1E3-0646432B7BF2}" presName="text_2" presStyleLbl="node1" presStyleIdx="1" presStyleCnt="3" custScaleX="102442" custScaleY="123278" custLinFactNeighborX="-3642" custLinFactNeighborY="3474">
        <dgm:presLayoutVars>
          <dgm:bulletEnabled val="1"/>
        </dgm:presLayoutVars>
      </dgm:prSet>
      <dgm:spPr>
        <a:xfrm>
          <a:off x="1175429" y="2227008"/>
          <a:ext cx="8604970" cy="1113504"/>
        </a:xfrm>
        <a:prstGeom prst="rect">
          <a:avLst/>
        </a:prstGeom>
      </dgm:spPr>
    </dgm:pt>
    <dgm:pt modelId="{C98E043A-EEEE-4DE5-B0E7-7A57F0FBBA42}" type="pres">
      <dgm:prSet presAssocID="{7DB86875-08CA-4898-B1E3-0646432B7BF2}" presName="accent_2" presStyleCnt="0"/>
      <dgm:spPr/>
    </dgm:pt>
    <dgm:pt modelId="{AC946534-4583-4CD2-86F7-E506CC4F1850}" type="pres">
      <dgm:prSet presAssocID="{7DB86875-08CA-4898-B1E3-0646432B7BF2}" presName="accentRepeatNode" presStyleLbl="solidFgAcc1" presStyleIdx="1" presStyleCnt="3" custScaleX="28451" custScaleY="28451"/>
      <dgm:spPr>
        <a:xfrm>
          <a:off x="536570" y="2245109"/>
          <a:ext cx="1277718" cy="1077301"/>
        </a:xfrm>
        <a:prstGeom prst="star4">
          <a:avLst/>
        </a:prstGeom>
        <a:solidFill>
          <a:srgbClr val="FD6600"/>
        </a:solidFill>
        <a:ln w="19050" cap="flat" cmpd="sng" algn="ctr">
          <a:solidFill>
            <a:srgbClr val="4C4C4C"/>
          </a:solidFill>
          <a:prstDash val="solid"/>
        </a:ln>
        <a:effectLst/>
      </dgm:spPr>
    </dgm:pt>
    <dgm:pt modelId="{E289870A-2D1D-485C-99D2-2D9D83721B41}" type="pres">
      <dgm:prSet presAssocID="{1F540932-29EF-4320-8FFC-23748239AB83}" presName="text_3" presStyleLbl="node1" presStyleIdx="2" presStyleCnt="3" custScaleX="102462" custLinFactNeighborX="-3279" custLinFactNeighborY="18951">
        <dgm:presLayoutVars>
          <dgm:bulletEnabled val="1"/>
        </dgm:presLayoutVars>
      </dgm:prSet>
      <dgm:spPr/>
    </dgm:pt>
    <dgm:pt modelId="{2DFC079A-7F9D-4725-8773-7491846804DA}" type="pres">
      <dgm:prSet presAssocID="{1F540932-29EF-4320-8FFC-23748239AB83}" presName="accent_3" presStyleCnt="0"/>
      <dgm:spPr/>
    </dgm:pt>
    <dgm:pt modelId="{F8C56632-2010-47CB-A235-DD9C1B00C483}" type="pres">
      <dgm:prSet presAssocID="{1F540932-29EF-4320-8FFC-23748239AB83}" presName="accentRepeatNode" presStyleLbl="solidFgAcc1" presStyleIdx="2" presStyleCnt="3" custScaleX="28451" custScaleY="28451"/>
      <dgm:spPr>
        <a:xfrm>
          <a:off x="365981" y="3946522"/>
          <a:ext cx="809378" cy="1014986"/>
        </a:xfrm>
        <a:prstGeom prst="star4">
          <a:avLst/>
        </a:prstGeom>
        <a:solidFill>
          <a:srgbClr val="FD6600"/>
        </a:solidFill>
        <a:ln w="19050" cap="flat" cmpd="sng" algn="ctr">
          <a:solidFill>
            <a:srgbClr val="4C4C4C"/>
          </a:solidFill>
          <a:prstDash val="solid"/>
        </a:ln>
        <a:effectLst/>
      </dgm:spPr>
    </dgm:pt>
  </dgm:ptLst>
  <dgm:cxnLst>
    <dgm:cxn modelId="{66FE5602-F421-4BB9-BF82-B276E60A099D}" type="presOf" srcId="{C8495131-CB23-4D5B-B01A-FDA82E633D7E}" destId="{F782EA44-F837-40C3-A540-D6A1651AC1BA}" srcOrd="0" destOrd="0" presId="urn:microsoft.com/office/officeart/2008/layout/VerticalCurvedList"/>
    <dgm:cxn modelId="{D12D9629-5200-4B5C-AD87-274D8C4AB772}" type="presOf" srcId="{7DB86875-08CA-4898-B1E3-0646432B7BF2}" destId="{40733292-4EA0-464F-BF40-08023F267F95}" srcOrd="0" destOrd="0" presId="urn:microsoft.com/office/officeart/2008/layout/VerticalCurvedList"/>
    <dgm:cxn modelId="{063E3D73-256A-4499-BE30-A933CDD980AA}" type="presOf" srcId="{0F65AAC0-4BF5-4AE0-BB87-2AC0EE234D15}" destId="{EFEF6209-5004-4502-B540-C22A8BCAF659}" srcOrd="0" destOrd="0" presId="urn:microsoft.com/office/officeart/2008/layout/VerticalCurvedList"/>
    <dgm:cxn modelId="{E66F7CA1-558F-427E-A806-F573E66D1538}" srcId="{0F65AAC0-4BF5-4AE0-BB87-2AC0EE234D15}" destId="{7DB86875-08CA-4898-B1E3-0646432B7BF2}" srcOrd="1" destOrd="0" parTransId="{74A1A366-68B3-407B-B951-3D25F973A093}" sibTransId="{74F05CC5-8009-4788-B3D7-F64DEE356B28}"/>
    <dgm:cxn modelId="{FEB8B8B0-1D2C-4F4B-9A2C-B2C7025ED720}" srcId="{0F65AAC0-4BF5-4AE0-BB87-2AC0EE234D15}" destId="{1F540932-29EF-4320-8FFC-23748239AB83}" srcOrd="2" destOrd="0" parTransId="{4FC5B40C-58B5-466B-9814-633D8729DE0C}" sibTransId="{357362DF-6D54-4549-9ACE-A832FB90F31E}"/>
    <dgm:cxn modelId="{93F70DC2-346D-49F0-B3AB-85D5BC2AB8A0}" type="presOf" srcId="{2354C0F9-6A8A-4B53-AF72-6968F3685B08}" destId="{34FBA2BC-2840-4516-876D-2C42E2B7D8E4}" srcOrd="0" destOrd="0" presId="urn:microsoft.com/office/officeart/2008/layout/VerticalCurvedList"/>
    <dgm:cxn modelId="{034E3ED0-F719-46A0-BD12-A27EE747BEFF}" type="presOf" srcId="{1F540932-29EF-4320-8FFC-23748239AB83}" destId="{E289870A-2D1D-485C-99D2-2D9D83721B41}" srcOrd="0" destOrd="0" presId="urn:microsoft.com/office/officeart/2008/layout/VerticalCurvedList"/>
    <dgm:cxn modelId="{BF3E82E3-5ACF-4835-B222-4A078AA9F882}" srcId="{0F65AAC0-4BF5-4AE0-BB87-2AC0EE234D15}" destId="{2354C0F9-6A8A-4B53-AF72-6968F3685B08}" srcOrd="0" destOrd="0" parTransId="{23E7F5D0-29CE-43E8-95F8-5A2B79494352}" sibTransId="{C8495131-CB23-4D5B-B01A-FDA82E633D7E}"/>
    <dgm:cxn modelId="{8DF35ED0-03E0-4255-904F-ECB6D7A91478}" type="presParOf" srcId="{EFEF6209-5004-4502-B540-C22A8BCAF659}" destId="{D3FBC12E-3FAC-4822-BC57-F0CC64E2537C}" srcOrd="0" destOrd="0" presId="urn:microsoft.com/office/officeart/2008/layout/VerticalCurvedList"/>
    <dgm:cxn modelId="{2B11ECD7-3132-462D-A11A-11437D6621D3}" type="presParOf" srcId="{D3FBC12E-3FAC-4822-BC57-F0CC64E2537C}" destId="{D514BE0E-DC2A-4B3B-8E7E-C03D2298A985}" srcOrd="0" destOrd="0" presId="urn:microsoft.com/office/officeart/2008/layout/VerticalCurvedList"/>
    <dgm:cxn modelId="{C8A6B9BB-AEF8-43CA-AA98-04106D38DC32}" type="presParOf" srcId="{D514BE0E-DC2A-4B3B-8E7E-C03D2298A985}" destId="{09DCE0C0-B36F-4CD1-88BA-133F903CA49E}" srcOrd="0" destOrd="0" presId="urn:microsoft.com/office/officeart/2008/layout/VerticalCurvedList"/>
    <dgm:cxn modelId="{3EC078BA-D308-4632-BE63-306D332B4E2B}" type="presParOf" srcId="{D514BE0E-DC2A-4B3B-8E7E-C03D2298A985}" destId="{F782EA44-F837-40C3-A540-D6A1651AC1BA}" srcOrd="1" destOrd="0" presId="urn:microsoft.com/office/officeart/2008/layout/VerticalCurvedList"/>
    <dgm:cxn modelId="{8CD0500A-75E6-4445-BA2C-2FA884263B59}" type="presParOf" srcId="{D514BE0E-DC2A-4B3B-8E7E-C03D2298A985}" destId="{02F4F8F1-74D0-4647-A00D-FB626DAAECB2}" srcOrd="2" destOrd="0" presId="urn:microsoft.com/office/officeart/2008/layout/VerticalCurvedList"/>
    <dgm:cxn modelId="{1DEDDE1E-CCEE-4242-8B00-361EC523E397}" type="presParOf" srcId="{D514BE0E-DC2A-4B3B-8E7E-C03D2298A985}" destId="{A6DC70FD-BA9F-4488-8358-C56A632337FF}" srcOrd="3" destOrd="0" presId="urn:microsoft.com/office/officeart/2008/layout/VerticalCurvedList"/>
    <dgm:cxn modelId="{AB721D72-962F-40B6-A7DC-8D47B5518E58}" type="presParOf" srcId="{D3FBC12E-3FAC-4822-BC57-F0CC64E2537C}" destId="{34FBA2BC-2840-4516-876D-2C42E2B7D8E4}" srcOrd="1" destOrd="0" presId="urn:microsoft.com/office/officeart/2008/layout/VerticalCurvedList"/>
    <dgm:cxn modelId="{486BBC4E-BB6B-4A0F-ADFE-FAC28350F56C}" type="presParOf" srcId="{D3FBC12E-3FAC-4822-BC57-F0CC64E2537C}" destId="{40C49543-A0D5-49C8-8824-D08550E2C474}" srcOrd="2" destOrd="0" presId="urn:microsoft.com/office/officeart/2008/layout/VerticalCurvedList"/>
    <dgm:cxn modelId="{9066E562-0946-4135-92E5-B1149B16E3DF}" type="presParOf" srcId="{40C49543-A0D5-49C8-8824-D08550E2C474}" destId="{2EA7122C-FFE2-45B9-BEF2-651F8FAC6BCB}" srcOrd="0" destOrd="0" presId="urn:microsoft.com/office/officeart/2008/layout/VerticalCurvedList"/>
    <dgm:cxn modelId="{FCA2CA08-7A01-424D-B4E5-025A2531265D}" type="presParOf" srcId="{D3FBC12E-3FAC-4822-BC57-F0CC64E2537C}" destId="{40733292-4EA0-464F-BF40-08023F267F95}" srcOrd="3" destOrd="0" presId="urn:microsoft.com/office/officeart/2008/layout/VerticalCurvedList"/>
    <dgm:cxn modelId="{E9E30C80-491C-43A5-8757-1E4E52AF97DF}" type="presParOf" srcId="{D3FBC12E-3FAC-4822-BC57-F0CC64E2537C}" destId="{C98E043A-EEEE-4DE5-B0E7-7A57F0FBBA42}" srcOrd="4" destOrd="0" presId="urn:microsoft.com/office/officeart/2008/layout/VerticalCurvedList"/>
    <dgm:cxn modelId="{E68A5C62-040F-46DB-B0FA-C61AD5BA3DEB}" type="presParOf" srcId="{C98E043A-EEEE-4DE5-B0E7-7A57F0FBBA42}" destId="{AC946534-4583-4CD2-86F7-E506CC4F1850}" srcOrd="0" destOrd="0" presId="urn:microsoft.com/office/officeart/2008/layout/VerticalCurvedList"/>
    <dgm:cxn modelId="{49231013-F684-4B54-9CD6-8490B10754BE}" type="presParOf" srcId="{D3FBC12E-3FAC-4822-BC57-F0CC64E2537C}" destId="{E289870A-2D1D-485C-99D2-2D9D83721B41}" srcOrd="5" destOrd="0" presId="urn:microsoft.com/office/officeart/2008/layout/VerticalCurvedList"/>
    <dgm:cxn modelId="{755966C0-0F05-4A4C-827A-4243A7F7B2D0}" type="presParOf" srcId="{D3FBC12E-3FAC-4822-BC57-F0CC64E2537C}" destId="{2DFC079A-7F9D-4725-8773-7491846804DA}" srcOrd="6" destOrd="0" presId="urn:microsoft.com/office/officeart/2008/layout/VerticalCurvedList"/>
    <dgm:cxn modelId="{4F9A03AB-08BF-40C8-A85D-98814FD15292}" type="presParOf" srcId="{2DFC079A-7F9D-4725-8773-7491846804DA}" destId="{F8C56632-2010-47CB-A235-DD9C1B00C4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EE2A0-979D-430C-8094-EEEA18D499D6}">
      <dsp:nvSpPr>
        <dsp:cNvPr id="0" name=""/>
        <dsp:cNvSpPr/>
      </dsp:nvSpPr>
      <dsp:spPr>
        <a:xfrm>
          <a:off x="3069269" y="0"/>
          <a:ext cx="4603903" cy="526180"/>
        </a:xfrm>
        <a:prstGeom prst="rightArrow">
          <a:avLst>
            <a:gd name="adj1" fmla="val 75000"/>
            <a:gd name="adj2" fmla="val 50000"/>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General.</a:t>
          </a:r>
        </a:p>
        <a:p>
          <a:pPr marL="114300" lvl="1" indent="-114300" algn="l" defTabSz="622300">
            <a:lnSpc>
              <a:spcPct val="90000"/>
            </a:lnSpc>
            <a:spcBef>
              <a:spcPct val="0"/>
            </a:spcBef>
            <a:spcAft>
              <a:spcPct val="15000"/>
            </a:spcAft>
            <a:buChar char="•"/>
          </a:pPr>
          <a:r>
            <a:rPr lang="es-ES" sz="1400" kern="1200" dirty="0"/>
            <a:t>Específicos.</a:t>
          </a:r>
        </a:p>
      </dsp:txBody>
      <dsp:txXfrm>
        <a:off x="3069269" y="65773"/>
        <a:ext cx="4406586" cy="394635"/>
      </dsp:txXfrm>
    </dsp:sp>
    <dsp:sp modelId="{21F68FE5-455F-4D63-95ED-06910634DD2A}">
      <dsp:nvSpPr>
        <dsp:cNvPr id="0" name=""/>
        <dsp:cNvSpPr/>
      </dsp:nvSpPr>
      <dsp:spPr>
        <a:xfrm>
          <a:off x="0" y="971"/>
          <a:ext cx="3069269" cy="526180"/>
        </a:xfrm>
        <a:prstGeom prst="roundRect">
          <a:avLst/>
        </a:prstGeom>
        <a:solidFill>
          <a:srgbClr val="927D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a:lnSpc>
              <a:spcPct val="90000"/>
            </a:lnSpc>
            <a:spcBef>
              <a:spcPct val="0"/>
            </a:spcBef>
            <a:spcAft>
              <a:spcPct val="35000"/>
            </a:spcAft>
            <a:buNone/>
          </a:pPr>
          <a:r>
            <a:rPr lang="es-ES" sz="2600" kern="1200" dirty="0"/>
            <a:t>Objetivos</a:t>
          </a:r>
        </a:p>
      </dsp:txBody>
      <dsp:txXfrm>
        <a:off x="25686" y="26657"/>
        <a:ext cx="3017897" cy="474808"/>
      </dsp:txXfrm>
    </dsp:sp>
    <dsp:sp modelId="{AF774685-FCFE-4D42-8AFE-1C9E3505C9E5}">
      <dsp:nvSpPr>
        <dsp:cNvPr id="0" name=""/>
        <dsp:cNvSpPr/>
      </dsp:nvSpPr>
      <dsp:spPr>
        <a:xfrm>
          <a:off x="3061964" y="579769"/>
          <a:ext cx="4603903" cy="526180"/>
        </a:xfrm>
        <a:prstGeom prst="rightArrow">
          <a:avLst>
            <a:gd name="adj1" fmla="val 75000"/>
            <a:gd name="adj2" fmla="val 50000"/>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Muestra asignada y su descripción.</a:t>
          </a:r>
        </a:p>
        <a:p>
          <a:pPr marL="114300" lvl="1" indent="-114300" algn="l" defTabSz="622300">
            <a:lnSpc>
              <a:spcPct val="90000"/>
            </a:lnSpc>
            <a:spcBef>
              <a:spcPct val="0"/>
            </a:spcBef>
            <a:spcAft>
              <a:spcPct val="15000"/>
            </a:spcAft>
            <a:buChar char="•"/>
          </a:pPr>
          <a:r>
            <a:rPr lang="es-ES" sz="1400" kern="1200" dirty="0"/>
            <a:t>Distribución de fronteras verificadas.</a:t>
          </a:r>
        </a:p>
      </dsp:txBody>
      <dsp:txXfrm>
        <a:off x="3061964" y="645542"/>
        <a:ext cx="4406586" cy="394635"/>
      </dsp:txXfrm>
    </dsp:sp>
    <dsp:sp modelId="{6FF5B962-4E88-4C9E-A6CB-C0999A99F791}">
      <dsp:nvSpPr>
        <dsp:cNvPr id="0" name=""/>
        <dsp:cNvSpPr/>
      </dsp:nvSpPr>
      <dsp:spPr>
        <a:xfrm>
          <a:off x="0" y="579769"/>
          <a:ext cx="3069269" cy="526180"/>
        </a:xfrm>
        <a:prstGeom prst="roundRect">
          <a:avLst/>
        </a:prstGeom>
        <a:solidFill>
          <a:srgbClr val="927D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Desarrollo de las VQ</a:t>
          </a:r>
        </a:p>
      </dsp:txBody>
      <dsp:txXfrm>
        <a:off x="25686" y="605455"/>
        <a:ext cx="3017897" cy="474808"/>
      </dsp:txXfrm>
    </dsp:sp>
    <dsp:sp modelId="{DBC1EB41-1560-4782-9772-47264FD1F5A4}">
      <dsp:nvSpPr>
        <dsp:cNvPr id="0" name=""/>
        <dsp:cNvSpPr/>
      </dsp:nvSpPr>
      <dsp:spPr>
        <a:xfrm>
          <a:off x="3069269" y="1177615"/>
          <a:ext cx="4603903" cy="526180"/>
        </a:xfrm>
        <a:prstGeom prst="rightArrow">
          <a:avLst>
            <a:gd name="adj1" fmla="val 75000"/>
            <a:gd name="adj2" fmla="val 50000"/>
          </a:avLst>
        </a:prstGeom>
        <a:solidFill>
          <a:srgbClr val="FFCC99">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kern="1200" dirty="0">
              <a:solidFill>
                <a:prstClr val="black">
                  <a:hueOff val="0"/>
                  <a:satOff val="0"/>
                  <a:lumOff val="0"/>
                  <a:alphaOff val="0"/>
                </a:prstClr>
              </a:solidFill>
              <a:latin typeface="Calibri"/>
              <a:ea typeface="+mn-ea"/>
              <a:cs typeface="+mn-cs"/>
            </a:rPr>
            <a:t>Resultados encontrados.</a:t>
          </a:r>
        </a:p>
        <a:p>
          <a:pPr marL="114300" lvl="1" indent="-114300" algn="l" defTabSz="622300">
            <a:lnSpc>
              <a:spcPct val="90000"/>
            </a:lnSpc>
            <a:spcBef>
              <a:spcPct val="0"/>
            </a:spcBef>
            <a:spcAft>
              <a:spcPct val="15000"/>
            </a:spcAft>
            <a:buChar char="•"/>
          </a:pPr>
          <a:r>
            <a:rPr lang="es-ES" sz="1400" kern="1200" dirty="0">
              <a:solidFill>
                <a:prstClr val="black">
                  <a:hueOff val="0"/>
                  <a:satOff val="0"/>
                  <a:lumOff val="0"/>
                  <a:alphaOff val="0"/>
                </a:prstClr>
              </a:solidFill>
              <a:latin typeface="Calibri"/>
              <a:ea typeface="+mn-ea"/>
              <a:cs typeface="+mn-cs"/>
            </a:rPr>
            <a:t>Comportamiento y detalle de incumplimientos.</a:t>
          </a:r>
        </a:p>
      </dsp:txBody>
      <dsp:txXfrm>
        <a:off x="3069269" y="1243388"/>
        <a:ext cx="4406586" cy="394635"/>
      </dsp:txXfrm>
    </dsp:sp>
    <dsp:sp modelId="{354DF81D-F70C-42CE-BECA-1D4DE6954D58}">
      <dsp:nvSpPr>
        <dsp:cNvPr id="0" name=""/>
        <dsp:cNvSpPr/>
      </dsp:nvSpPr>
      <dsp:spPr>
        <a:xfrm>
          <a:off x="0" y="1158567"/>
          <a:ext cx="3069269" cy="526180"/>
        </a:xfrm>
        <a:prstGeom prst="roundRect">
          <a:avLst/>
        </a:prstGeom>
        <a:solidFill>
          <a:srgbClr val="927D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a:lnSpc>
              <a:spcPct val="90000"/>
            </a:lnSpc>
            <a:spcBef>
              <a:spcPct val="0"/>
            </a:spcBef>
            <a:spcAft>
              <a:spcPct val="35000"/>
            </a:spcAft>
            <a:buNone/>
          </a:pPr>
          <a:r>
            <a:rPr lang="es-ES" sz="2600" kern="1200" dirty="0"/>
            <a:t>Resultados VQ</a:t>
          </a:r>
        </a:p>
      </dsp:txBody>
      <dsp:txXfrm>
        <a:off x="25686" y="1184253"/>
        <a:ext cx="3017897" cy="474808"/>
      </dsp:txXfrm>
    </dsp:sp>
    <dsp:sp modelId="{EBD4CCD8-0C31-4BB8-954A-E09473624021}">
      <dsp:nvSpPr>
        <dsp:cNvPr id="0" name=""/>
        <dsp:cNvSpPr/>
      </dsp:nvSpPr>
      <dsp:spPr>
        <a:xfrm>
          <a:off x="3069269" y="1737366"/>
          <a:ext cx="4603903" cy="526180"/>
        </a:xfrm>
        <a:prstGeom prst="rightArrow">
          <a:avLst>
            <a:gd name="adj1" fmla="val 75000"/>
            <a:gd name="adj2" fmla="val 50000"/>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Situaciones encontradas durante las verificaciones. </a:t>
          </a:r>
        </a:p>
      </dsp:txBody>
      <dsp:txXfrm>
        <a:off x="3069269" y="1803139"/>
        <a:ext cx="4406586" cy="394635"/>
      </dsp:txXfrm>
    </dsp:sp>
    <dsp:sp modelId="{1300BA37-A291-43F0-BE7B-70C396F0AED4}">
      <dsp:nvSpPr>
        <dsp:cNvPr id="0" name=""/>
        <dsp:cNvSpPr/>
      </dsp:nvSpPr>
      <dsp:spPr>
        <a:xfrm>
          <a:off x="0" y="1737366"/>
          <a:ext cx="3069269" cy="526180"/>
        </a:xfrm>
        <a:prstGeom prst="roundRect">
          <a:avLst/>
        </a:prstGeom>
        <a:solidFill>
          <a:srgbClr val="927D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Aspectos de mejora </a:t>
          </a:r>
        </a:p>
      </dsp:txBody>
      <dsp:txXfrm>
        <a:off x="25686" y="1763052"/>
        <a:ext cx="3017897" cy="474808"/>
      </dsp:txXfrm>
    </dsp:sp>
    <dsp:sp modelId="{76B56915-5890-4122-892D-B85B46F806A1}">
      <dsp:nvSpPr>
        <dsp:cNvPr id="0" name=""/>
        <dsp:cNvSpPr/>
      </dsp:nvSpPr>
      <dsp:spPr>
        <a:xfrm>
          <a:off x="3069269" y="2316164"/>
          <a:ext cx="4603903" cy="526180"/>
        </a:xfrm>
        <a:prstGeom prst="rightArrow">
          <a:avLst>
            <a:gd name="adj1" fmla="val 75000"/>
            <a:gd name="adj2" fmla="val 50000"/>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kern="1200" dirty="0">
              <a:solidFill>
                <a:prstClr val="black">
                  <a:hueOff val="0"/>
                  <a:satOff val="0"/>
                  <a:lumOff val="0"/>
                  <a:alphaOff val="0"/>
                </a:prstClr>
              </a:solidFill>
              <a:latin typeface="Calibri"/>
              <a:ea typeface="+mn-ea"/>
              <a:cs typeface="+mn-cs"/>
            </a:rPr>
            <a:t>Conclusiones.</a:t>
          </a:r>
          <a:endParaRPr lang="es-CO"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s-CO" sz="1400" kern="1200" dirty="0">
              <a:solidFill>
                <a:prstClr val="black">
                  <a:hueOff val="0"/>
                  <a:satOff val="0"/>
                  <a:lumOff val="0"/>
                  <a:alphaOff val="0"/>
                </a:prstClr>
              </a:solidFill>
              <a:latin typeface="Calibri"/>
              <a:ea typeface="+mn-ea"/>
              <a:cs typeface="+mn-cs"/>
            </a:rPr>
            <a:t>Comentarios.</a:t>
          </a:r>
        </a:p>
      </dsp:txBody>
      <dsp:txXfrm>
        <a:off x="3069269" y="2381937"/>
        <a:ext cx="4406586" cy="394635"/>
      </dsp:txXfrm>
    </dsp:sp>
    <dsp:sp modelId="{71208CCD-798A-47CE-B859-EE4FC71DF481}">
      <dsp:nvSpPr>
        <dsp:cNvPr id="0" name=""/>
        <dsp:cNvSpPr/>
      </dsp:nvSpPr>
      <dsp:spPr>
        <a:xfrm>
          <a:off x="0" y="2316164"/>
          <a:ext cx="3069269" cy="526180"/>
        </a:xfrm>
        <a:prstGeom prst="roundRect">
          <a:avLst/>
        </a:prstGeom>
        <a:solidFill>
          <a:srgbClr val="927D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a:lnSpc>
              <a:spcPct val="90000"/>
            </a:lnSpc>
            <a:spcBef>
              <a:spcPct val="0"/>
            </a:spcBef>
            <a:spcAft>
              <a:spcPct val="35000"/>
            </a:spcAft>
            <a:buNone/>
          </a:pPr>
          <a:r>
            <a:rPr lang="es-ES" sz="2600" kern="1200" dirty="0"/>
            <a:t>Conclusiones</a:t>
          </a:r>
        </a:p>
      </dsp:txBody>
      <dsp:txXfrm>
        <a:off x="25686" y="2341850"/>
        <a:ext cx="3017897" cy="474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2EA44-F837-40C3-A540-D6A1651AC1BA}">
      <dsp:nvSpPr>
        <dsp:cNvPr id="0" name=""/>
        <dsp:cNvSpPr/>
      </dsp:nvSpPr>
      <dsp:spPr>
        <a:xfrm>
          <a:off x="-6350845" y="-963013"/>
          <a:ext cx="7493546" cy="7493546"/>
        </a:xfrm>
        <a:prstGeom prst="blockArc">
          <a:avLst>
            <a:gd name="adj1" fmla="val 18900000"/>
            <a:gd name="adj2" fmla="val 2700000"/>
            <a:gd name="adj3" fmla="val 288"/>
          </a:avLst>
        </a:prstGeom>
        <a:noFill/>
        <a:ln w="25400" cap="flat" cmpd="sng" algn="ctr">
          <a:solidFill>
            <a:srgbClr val="000000">
              <a:alpha val="21000"/>
            </a:srgbClr>
          </a:solidFill>
          <a:prstDash val="solid"/>
        </a:ln>
        <a:effectLst/>
      </dsp:spPr>
      <dsp:style>
        <a:lnRef idx="2">
          <a:scrgbClr r="0" g="0" b="0"/>
        </a:lnRef>
        <a:fillRef idx="0">
          <a:scrgbClr r="0" g="0" b="0"/>
        </a:fillRef>
        <a:effectRef idx="0">
          <a:scrgbClr r="0" g="0" b="0"/>
        </a:effectRef>
        <a:fontRef idx="minor"/>
      </dsp:style>
    </dsp:sp>
    <dsp:sp modelId="{34FBA2BC-2840-4516-876D-2C42E2B7D8E4}">
      <dsp:nvSpPr>
        <dsp:cNvPr id="0" name=""/>
        <dsp:cNvSpPr/>
      </dsp:nvSpPr>
      <dsp:spPr>
        <a:xfrm>
          <a:off x="318922" y="570815"/>
          <a:ext cx="9171634" cy="1113504"/>
        </a:xfrm>
        <a:prstGeom prst="rect">
          <a:avLst/>
        </a:prstGeom>
        <a:no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844" tIns="35560" rIns="35560" bIns="35560" numCol="1" spcCol="1270" anchor="ctr" anchorCtr="0">
          <a:noAutofit/>
        </a:bodyPr>
        <a:lstStyle/>
        <a:p>
          <a:pPr marL="0" lvl="0" indent="0" algn="just" defTabSz="622300">
            <a:lnSpc>
              <a:spcPct val="90000"/>
            </a:lnSpc>
            <a:spcBef>
              <a:spcPct val="0"/>
            </a:spcBef>
            <a:spcAft>
              <a:spcPct val="35000"/>
            </a:spcAft>
            <a:buNone/>
          </a:pPr>
          <a:r>
            <a:rPr lang="es-MX" sz="1700" kern="1200" dirty="0">
              <a:solidFill>
                <a:srgbClr val="F79646">
                  <a:lumMod val="50000"/>
                </a:srgbClr>
              </a:solidFill>
              <a:latin typeface="Tahoma" panose="020B0604030504040204" pitchFamily="34" charset="0"/>
              <a:ea typeface="+mn-ea"/>
              <a:cs typeface="+mn-cs"/>
            </a:rPr>
            <a:t>En las </a:t>
          </a:r>
          <a:r>
            <a:rPr lang="es-MX" sz="1700" b="1" kern="1200" dirty="0">
              <a:solidFill>
                <a:srgbClr val="F79646">
                  <a:lumMod val="50000"/>
                </a:srgbClr>
              </a:solidFill>
              <a:latin typeface="Tahoma" panose="020B0604030504040204" pitchFamily="34" charset="0"/>
              <a:ea typeface="+mn-ea"/>
              <a:cs typeface="+mn-cs"/>
            </a:rPr>
            <a:t>548 </a:t>
          </a:r>
          <a:r>
            <a:rPr lang="es-MX" sz="1700" kern="1200" dirty="0">
              <a:solidFill>
                <a:srgbClr val="F79646">
                  <a:lumMod val="50000"/>
                </a:srgbClr>
              </a:solidFill>
              <a:latin typeface="Tahoma" panose="020B0604030504040204" pitchFamily="34" charset="0"/>
              <a:ea typeface="+mn-ea"/>
              <a:cs typeface="+mn-cs"/>
            </a:rPr>
            <a:t>fronteras verificadas, se encontró el </a:t>
          </a:r>
          <a:r>
            <a:rPr lang="es-MX" sz="1700" b="1" kern="1200" dirty="0">
              <a:solidFill>
                <a:srgbClr val="F79646">
                  <a:lumMod val="50000"/>
                </a:srgbClr>
              </a:solidFill>
              <a:latin typeface="Tahoma" panose="020B0604030504040204" pitchFamily="34" charset="0"/>
              <a:ea typeface="+mn-ea"/>
              <a:cs typeface="+mn-cs"/>
            </a:rPr>
            <a:t>cumplimiento </a:t>
          </a:r>
          <a:r>
            <a:rPr lang="es-MX" sz="1700" b="0" kern="1200" dirty="0">
              <a:solidFill>
                <a:srgbClr val="F79646">
                  <a:lumMod val="50000"/>
                </a:srgbClr>
              </a:solidFill>
              <a:latin typeface="Tahoma" panose="020B0604030504040204" pitchFamily="34" charset="0"/>
              <a:ea typeface="+mn-ea"/>
              <a:cs typeface="+mn-cs"/>
            </a:rPr>
            <a:t>al Código de Medida </a:t>
          </a:r>
          <a:r>
            <a:rPr lang="es-MX" sz="1700" kern="1200" dirty="0">
              <a:solidFill>
                <a:srgbClr val="F79646">
                  <a:lumMod val="50000"/>
                </a:srgbClr>
              </a:solidFill>
              <a:latin typeface="Tahoma" panose="020B0604030504040204" pitchFamily="34" charset="0"/>
              <a:ea typeface="+mn-ea"/>
              <a:cs typeface="+mn-cs"/>
            </a:rPr>
            <a:t>en el </a:t>
          </a:r>
          <a:r>
            <a:rPr lang="es-MX" sz="1700" b="1" kern="1200" dirty="0">
              <a:solidFill>
                <a:srgbClr val="F79646">
                  <a:lumMod val="50000"/>
                </a:srgbClr>
              </a:solidFill>
              <a:latin typeface="Tahoma" panose="020B0604030504040204" pitchFamily="34" charset="0"/>
              <a:ea typeface="+mn-ea"/>
              <a:cs typeface="+mn-cs"/>
            </a:rPr>
            <a:t>92,9 %</a:t>
          </a:r>
          <a:r>
            <a:rPr lang="es-MX" sz="1700" kern="1200" dirty="0">
              <a:solidFill>
                <a:srgbClr val="F79646">
                  <a:lumMod val="50000"/>
                </a:srgbClr>
              </a:solidFill>
              <a:latin typeface="Tahoma" panose="020B0604030504040204" pitchFamily="34" charset="0"/>
              <a:ea typeface="+mn-ea"/>
              <a:cs typeface="+mn-cs"/>
            </a:rPr>
            <a:t> (509 fronteras) según los informes definitivos. Principalmente, gracias al suministro de información adicional durante la réplica (</a:t>
          </a:r>
          <a:r>
            <a:rPr lang="es-MX" sz="1700" b="1" kern="1200" dirty="0">
              <a:solidFill>
                <a:srgbClr val="F79646">
                  <a:lumMod val="50000"/>
                </a:srgbClr>
              </a:solidFill>
              <a:latin typeface="Tahoma" panose="020B0604030504040204" pitchFamily="34" charset="0"/>
              <a:ea typeface="+mn-ea"/>
              <a:cs typeface="+mn-cs"/>
            </a:rPr>
            <a:t>28,7 %</a:t>
          </a:r>
          <a:r>
            <a:rPr lang="es-MX" sz="1700" b="0" kern="1200" dirty="0">
              <a:solidFill>
                <a:srgbClr val="F79646">
                  <a:lumMod val="50000"/>
                </a:srgbClr>
              </a:solidFill>
              <a:latin typeface="Tahoma" panose="020B0604030504040204" pitchFamily="34" charset="0"/>
              <a:ea typeface="+mn-ea"/>
              <a:cs typeface="+mn-cs"/>
            </a:rPr>
            <a:t>)</a:t>
          </a:r>
          <a:r>
            <a:rPr lang="es-MX" sz="1700" kern="1200" dirty="0">
              <a:solidFill>
                <a:srgbClr val="F79646">
                  <a:lumMod val="50000"/>
                </a:srgbClr>
              </a:solidFill>
              <a:latin typeface="Tahoma" panose="020B0604030504040204" pitchFamily="34" charset="0"/>
              <a:ea typeface="+mn-ea"/>
              <a:cs typeface="+mn-cs"/>
            </a:rPr>
            <a:t>.</a:t>
          </a:r>
          <a:endParaRPr lang="es-CO" sz="1700" kern="1200" dirty="0">
            <a:solidFill>
              <a:srgbClr val="F79646">
                <a:lumMod val="50000"/>
              </a:srgbClr>
            </a:solidFill>
            <a:latin typeface="Tahoma" panose="020B0604030504040204" pitchFamily="34" charset="0"/>
            <a:ea typeface="+mn-ea"/>
            <a:cs typeface="+mn-cs"/>
          </a:endParaRPr>
        </a:p>
      </dsp:txBody>
      <dsp:txXfrm>
        <a:off x="318922" y="570815"/>
        <a:ext cx="9171634" cy="1113504"/>
      </dsp:txXfrm>
    </dsp:sp>
    <dsp:sp modelId="{2EA7122C-FFE2-45B9-BEF2-651F8FAC6BCB}">
      <dsp:nvSpPr>
        <dsp:cNvPr id="0" name=""/>
        <dsp:cNvSpPr/>
      </dsp:nvSpPr>
      <dsp:spPr>
        <a:xfrm>
          <a:off x="517213" y="915502"/>
          <a:ext cx="396003" cy="396003"/>
        </a:xfrm>
        <a:prstGeom prst="star4">
          <a:avLst/>
        </a:prstGeom>
        <a:solidFill>
          <a:srgbClr val="FD6600"/>
        </a:solidFill>
        <a:ln w="19050" cap="flat" cmpd="sng" algn="ctr">
          <a:solidFill>
            <a:srgbClr val="4C4C4C"/>
          </a:solidFill>
          <a:prstDash val="solid"/>
        </a:ln>
        <a:effectLst/>
      </dsp:spPr>
      <dsp:style>
        <a:lnRef idx="2">
          <a:scrgbClr r="0" g="0" b="0"/>
        </a:lnRef>
        <a:fillRef idx="1">
          <a:scrgbClr r="0" g="0" b="0"/>
        </a:fillRef>
        <a:effectRef idx="0">
          <a:scrgbClr r="0" g="0" b="0"/>
        </a:effectRef>
        <a:fontRef idx="minor"/>
      </dsp:style>
    </dsp:sp>
    <dsp:sp modelId="{40733292-4EA0-464F-BF40-08023F267F95}">
      <dsp:nvSpPr>
        <dsp:cNvPr id="0" name=""/>
        <dsp:cNvSpPr/>
      </dsp:nvSpPr>
      <dsp:spPr>
        <a:xfrm>
          <a:off x="701514" y="2136090"/>
          <a:ext cx="8815104" cy="1372705"/>
        </a:xfrm>
        <a:prstGeom prst="rect">
          <a:avLst/>
        </a:prstGeom>
        <a:no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844" tIns="35560" rIns="35560" bIns="35560" numCol="1" spcCol="1270" anchor="ctr" anchorCtr="0">
          <a:noAutofit/>
        </a:bodyPr>
        <a:lstStyle/>
        <a:p>
          <a:pPr marL="0" lvl="0" indent="0" algn="just" defTabSz="622300">
            <a:lnSpc>
              <a:spcPct val="90000"/>
            </a:lnSpc>
            <a:spcBef>
              <a:spcPct val="0"/>
            </a:spcBef>
            <a:spcAft>
              <a:spcPct val="35000"/>
            </a:spcAft>
            <a:buNone/>
          </a:pPr>
          <a:r>
            <a:rPr lang="es-MX" sz="1700" kern="1200" dirty="0">
              <a:solidFill>
                <a:srgbClr val="F79646">
                  <a:lumMod val="50000"/>
                </a:srgbClr>
              </a:solidFill>
              <a:latin typeface="Tahoma" panose="020B0604030504040204" pitchFamily="34" charset="0"/>
              <a:ea typeface="+mn-ea"/>
              <a:cs typeface="+mn-cs"/>
            </a:rPr>
            <a:t>Del </a:t>
          </a:r>
          <a:r>
            <a:rPr lang="es-MX" sz="1700" b="1" kern="1200" dirty="0">
              <a:solidFill>
                <a:srgbClr val="F79646">
                  <a:lumMod val="50000"/>
                </a:srgbClr>
              </a:solidFill>
              <a:latin typeface="Tahoma" panose="020B0604030504040204" pitchFamily="34" charset="0"/>
              <a:ea typeface="+mn-ea"/>
              <a:cs typeface="+mn-cs"/>
            </a:rPr>
            <a:t>7,1 %</a:t>
          </a:r>
          <a:r>
            <a:rPr lang="es-MX" sz="1700" kern="1200" dirty="0">
              <a:solidFill>
                <a:srgbClr val="F79646">
                  <a:lumMod val="50000"/>
                </a:srgbClr>
              </a:solidFill>
              <a:latin typeface="Tahoma" panose="020B0604030504040204" pitchFamily="34" charset="0"/>
              <a:ea typeface="+mn-ea"/>
              <a:cs typeface="+mn-cs"/>
            </a:rPr>
            <a:t> con resultado </a:t>
          </a:r>
          <a:r>
            <a:rPr lang="es-MX" sz="1700" b="1" kern="1200" dirty="0">
              <a:solidFill>
                <a:srgbClr val="F79646">
                  <a:lumMod val="50000"/>
                </a:srgbClr>
              </a:solidFill>
              <a:latin typeface="Tahoma" panose="020B0604030504040204" pitchFamily="34" charset="0"/>
              <a:ea typeface="+mn-ea"/>
              <a:cs typeface="+mn-cs"/>
            </a:rPr>
            <a:t>No Cumple</a:t>
          </a:r>
          <a:r>
            <a:rPr lang="es-MX" sz="1700" kern="1200" dirty="0">
              <a:solidFill>
                <a:srgbClr val="F79646">
                  <a:lumMod val="50000"/>
                </a:srgbClr>
              </a:solidFill>
              <a:latin typeface="Tahoma" panose="020B0604030504040204" pitchFamily="34" charset="0"/>
              <a:ea typeface="+mn-ea"/>
              <a:cs typeface="+mn-cs"/>
            </a:rPr>
            <a:t>, el </a:t>
          </a:r>
          <a:r>
            <a:rPr lang="es-MX" sz="1700" b="1" kern="1200" dirty="0">
              <a:solidFill>
                <a:srgbClr val="F79646">
                  <a:lumMod val="50000"/>
                </a:srgbClr>
              </a:solidFill>
              <a:latin typeface="Tahoma" panose="020B0604030504040204" pitchFamily="34" charset="0"/>
              <a:ea typeface="+mn-ea"/>
              <a:cs typeface="+mn-cs"/>
            </a:rPr>
            <a:t>1,64 %</a:t>
          </a:r>
          <a:r>
            <a:rPr lang="es-MX" sz="1700" kern="1200" dirty="0">
              <a:solidFill>
                <a:srgbClr val="F79646">
                  <a:lumMod val="50000"/>
                </a:srgbClr>
              </a:solidFill>
              <a:latin typeface="Tahoma" panose="020B0604030504040204" pitchFamily="34" charset="0"/>
              <a:ea typeface="+mn-ea"/>
              <a:cs typeface="+mn-cs"/>
            </a:rPr>
            <a:t> (9 fronteras) fue aceptado por los RF, mientras que el </a:t>
          </a:r>
          <a:r>
            <a:rPr lang="es-MX" sz="1700" b="1" kern="1200" dirty="0">
              <a:solidFill>
                <a:srgbClr val="F79646">
                  <a:lumMod val="50000"/>
                </a:srgbClr>
              </a:solidFill>
              <a:latin typeface="Tahoma" panose="020B0604030504040204" pitchFamily="34" charset="0"/>
              <a:ea typeface="+mn-ea"/>
              <a:cs typeface="+mn-cs"/>
            </a:rPr>
            <a:t>5,48 %</a:t>
          </a:r>
          <a:r>
            <a:rPr lang="es-MX" sz="1700" kern="1200" dirty="0">
              <a:solidFill>
                <a:srgbClr val="F79646">
                  <a:lumMod val="50000"/>
                </a:srgbClr>
              </a:solidFill>
              <a:latin typeface="Tahoma" panose="020B0604030504040204" pitchFamily="34" charset="0"/>
              <a:ea typeface="+mn-ea"/>
              <a:cs typeface="+mn-cs"/>
            </a:rPr>
            <a:t> (30 fronteras), corresponde principalmente a la entrega de documentación indicando modificaciones el sistema de medida encontrado.</a:t>
          </a:r>
          <a:endParaRPr lang="es-CO" sz="1700" kern="1200" dirty="0">
            <a:solidFill>
              <a:srgbClr val="F79646">
                <a:lumMod val="50000"/>
              </a:srgbClr>
            </a:solidFill>
            <a:latin typeface="Tahoma" panose="020B0604030504040204" pitchFamily="34" charset="0"/>
            <a:ea typeface="+mn-ea"/>
            <a:cs typeface="+mn-cs"/>
          </a:endParaRPr>
        </a:p>
      </dsp:txBody>
      <dsp:txXfrm>
        <a:off x="701514" y="2136090"/>
        <a:ext cx="8815104" cy="1372705"/>
      </dsp:txXfrm>
    </dsp:sp>
    <dsp:sp modelId="{AC946534-4583-4CD2-86F7-E506CC4F1850}">
      <dsp:nvSpPr>
        <dsp:cNvPr id="0" name=""/>
        <dsp:cNvSpPr/>
      </dsp:nvSpPr>
      <dsp:spPr>
        <a:xfrm>
          <a:off x="921972" y="2585758"/>
          <a:ext cx="396003" cy="396003"/>
        </a:xfrm>
        <a:prstGeom prst="star4">
          <a:avLst/>
        </a:prstGeom>
        <a:solidFill>
          <a:srgbClr val="FD6600"/>
        </a:solidFill>
        <a:ln w="19050" cap="flat" cmpd="sng" algn="ctr">
          <a:solidFill>
            <a:srgbClr val="4C4C4C"/>
          </a:solidFill>
          <a:prstDash val="solid"/>
        </a:ln>
        <a:effectLst/>
      </dsp:spPr>
      <dsp:style>
        <a:lnRef idx="2">
          <a:scrgbClr r="0" g="0" b="0"/>
        </a:lnRef>
        <a:fillRef idx="1">
          <a:scrgbClr r="0" g="0" b="0"/>
        </a:fillRef>
        <a:effectRef idx="0">
          <a:scrgbClr r="0" g="0" b="0"/>
        </a:effectRef>
        <a:fontRef idx="minor"/>
      </dsp:style>
    </dsp:sp>
    <dsp:sp modelId="{E289870A-2D1D-485C-99D2-2D9D83721B41}">
      <dsp:nvSpPr>
        <dsp:cNvPr id="0" name=""/>
        <dsp:cNvSpPr/>
      </dsp:nvSpPr>
      <dsp:spPr>
        <a:xfrm>
          <a:off x="308876" y="4108284"/>
          <a:ext cx="9231548" cy="11135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844" tIns="43180" rIns="43180" bIns="43180" numCol="1" spcCol="1270" anchor="ctr" anchorCtr="0">
          <a:noAutofit/>
        </a:bodyPr>
        <a:lstStyle/>
        <a:p>
          <a:pPr marL="0" lvl="0" indent="0" algn="just" defTabSz="755650">
            <a:lnSpc>
              <a:spcPct val="90000"/>
            </a:lnSpc>
            <a:spcBef>
              <a:spcPct val="0"/>
            </a:spcBef>
            <a:spcAft>
              <a:spcPct val="35000"/>
            </a:spcAft>
            <a:buNone/>
          </a:pPr>
          <a:r>
            <a:rPr lang="es-MX" sz="1700" kern="1200" dirty="0">
              <a:solidFill>
                <a:srgbClr val="F79646">
                  <a:lumMod val="50000"/>
                </a:srgbClr>
              </a:solidFill>
              <a:latin typeface="Tahoma" panose="020B0604030504040204" pitchFamily="34" charset="0"/>
              <a:ea typeface="+mn-ea"/>
              <a:cs typeface="+mn-cs"/>
            </a:rPr>
            <a:t>El </a:t>
          </a:r>
          <a:r>
            <a:rPr lang="es-MX" sz="1700" b="1" kern="1200" dirty="0">
              <a:solidFill>
                <a:srgbClr val="F79646">
                  <a:lumMod val="50000"/>
                </a:srgbClr>
              </a:solidFill>
              <a:latin typeface="Tahoma" panose="020B0604030504040204" pitchFamily="34" charset="0"/>
              <a:ea typeface="+mn-ea"/>
              <a:cs typeface="+mn-cs"/>
            </a:rPr>
            <a:t>67,7 %</a:t>
          </a:r>
          <a:r>
            <a:rPr lang="es-MX" sz="1700" kern="1200" dirty="0">
              <a:solidFill>
                <a:srgbClr val="F79646">
                  <a:lumMod val="50000"/>
                </a:srgbClr>
              </a:solidFill>
              <a:latin typeface="Tahoma" panose="020B0604030504040204" pitchFamily="34" charset="0"/>
              <a:ea typeface="+mn-ea"/>
              <a:cs typeface="+mn-cs"/>
            </a:rPr>
            <a:t> (371) de las fronteras verificadas corresponde a </a:t>
          </a:r>
          <a:r>
            <a:rPr lang="es-MX" sz="1700" b="1" kern="1200" dirty="0">
              <a:solidFill>
                <a:srgbClr val="F79646">
                  <a:lumMod val="50000"/>
                </a:srgbClr>
              </a:solidFill>
              <a:latin typeface="Tahoma" panose="020B0604030504040204" pitchFamily="34" charset="0"/>
              <a:ea typeface="+mn-ea"/>
              <a:cs typeface="+mn-cs"/>
            </a:rPr>
            <a:t>fronteras existentes</a:t>
          </a:r>
          <a:r>
            <a:rPr lang="es-MX" sz="1700" kern="1200" dirty="0">
              <a:solidFill>
                <a:srgbClr val="F79646">
                  <a:lumMod val="50000"/>
                </a:srgbClr>
              </a:solidFill>
              <a:latin typeface="Tahoma" panose="020B0604030504040204" pitchFamily="34" charset="0"/>
              <a:ea typeface="+mn-ea"/>
              <a:cs typeface="+mn-cs"/>
            </a:rPr>
            <a:t>, de las cuales, se declaró </a:t>
          </a:r>
          <a:r>
            <a:rPr lang="es-MX" sz="1700" b="1" kern="1200" dirty="0">
              <a:solidFill>
                <a:srgbClr val="F79646">
                  <a:lumMod val="50000"/>
                </a:srgbClr>
              </a:solidFill>
              <a:latin typeface="Tahoma" panose="020B0604030504040204" pitchFamily="34" charset="0"/>
              <a:ea typeface="+mn-ea"/>
              <a:cs typeface="+mn-cs"/>
            </a:rPr>
            <a:t>incumplimiento</a:t>
          </a:r>
          <a:r>
            <a:rPr lang="es-MX" sz="1700" kern="1200" dirty="0">
              <a:solidFill>
                <a:srgbClr val="F79646">
                  <a:lumMod val="50000"/>
                </a:srgbClr>
              </a:solidFill>
              <a:latin typeface="Tahoma" panose="020B0604030504040204" pitchFamily="34" charset="0"/>
              <a:ea typeface="+mn-ea"/>
              <a:cs typeface="+mn-cs"/>
            </a:rPr>
            <a:t> </a:t>
          </a:r>
          <a:r>
            <a:rPr lang="es-MX" sz="1700" b="1" kern="1200" dirty="0">
              <a:solidFill>
                <a:srgbClr val="F79646">
                  <a:lumMod val="50000"/>
                </a:srgbClr>
              </a:solidFill>
              <a:latin typeface="Tahoma" panose="020B0604030504040204" pitchFamily="34" charset="0"/>
              <a:ea typeface="+mn-ea"/>
              <a:cs typeface="+mn-cs"/>
            </a:rPr>
            <a:t>en 28 </a:t>
          </a:r>
          <a:r>
            <a:rPr lang="es-MX" sz="1700" kern="1200" dirty="0">
              <a:solidFill>
                <a:srgbClr val="F79646">
                  <a:lumMod val="50000"/>
                </a:srgbClr>
              </a:solidFill>
              <a:latin typeface="Tahoma" panose="020B0604030504040204" pitchFamily="34" charset="0"/>
              <a:ea typeface="+mn-ea"/>
              <a:cs typeface="+mn-cs"/>
            </a:rPr>
            <a:t>de ellas (</a:t>
          </a:r>
          <a:r>
            <a:rPr lang="es-MX" sz="1700" b="1" kern="1200" dirty="0">
              <a:solidFill>
                <a:srgbClr val="F79646">
                  <a:lumMod val="50000"/>
                </a:srgbClr>
              </a:solidFill>
              <a:latin typeface="Tahoma" panose="020B0604030504040204" pitchFamily="34" charset="0"/>
              <a:ea typeface="+mn-ea"/>
              <a:cs typeface="+mn-cs"/>
            </a:rPr>
            <a:t>7,5 %</a:t>
          </a:r>
          <a:r>
            <a:rPr lang="es-MX" sz="1700" kern="1200" dirty="0">
              <a:solidFill>
                <a:srgbClr val="F79646">
                  <a:lumMod val="50000"/>
                </a:srgbClr>
              </a:solidFill>
              <a:latin typeface="Tahoma" panose="020B0604030504040204" pitchFamily="34" charset="0"/>
              <a:ea typeface="+mn-ea"/>
              <a:cs typeface="+mn-cs"/>
            </a:rPr>
            <a:t>). Adicionalmente, de las </a:t>
          </a:r>
          <a:r>
            <a:rPr lang="es-MX" sz="1700" b="1" kern="1200" dirty="0">
              <a:solidFill>
                <a:srgbClr val="F79646">
                  <a:lumMod val="50000"/>
                </a:srgbClr>
              </a:solidFill>
              <a:latin typeface="Tahoma" panose="020B0604030504040204" pitchFamily="34" charset="0"/>
              <a:ea typeface="+mn-ea"/>
              <a:cs typeface="+mn-cs"/>
              <a:hlinkClick xmlns:r="http://schemas.openxmlformats.org/officeDocument/2006/relationships" r:id="" action="ppaction://hlinksldjump">
                <a:extLst>
                  <a:ext uri="{A12FA001-AC4F-418D-AE19-62706E023703}">
                    <ahyp:hlinkClr xmlns:ahyp="http://schemas.microsoft.com/office/drawing/2018/hyperlinkcolor" val="tx"/>
                  </a:ext>
                </a:extLst>
              </a:hlinkClick>
            </a:rPr>
            <a:t>fronteras Nuevas </a:t>
          </a:r>
          <a:r>
            <a:rPr lang="es-MX" sz="1700" kern="1200" dirty="0">
              <a:solidFill>
                <a:srgbClr val="F79646">
                  <a:lumMod val="50000"/>
                </a:srgbClr>
              </a:solidFill>
              <a:latin typeface="Tahoma" panose="020B0604030504040204" pitchFamily="34" charset="0"/>
              <a:ea typeface="+mn-ea"/>
              <a:cs typeface="+mn-cs"/>
              <a:hlinkClick xmlns:r="http://schemas.openxmlformats.org/officeDocument/2006/relationships" r:id="" action="ppaction://hlinksldjump">
                <a:extLst>
                  <a:ext uri="{A12FA001-AC4F-418D-AE19-62706E023703}">
                    <ahyp:hlinkClr xmlns:ahyp="http://schemas.microsoft.com/office/drawing/2018/hyperlinkcolor" val="tx"/>
                  </a:ext>
                </a:extLst>
              </a:hlinkClick>
            </a:rPr>
            <a:t>(177) con </a:t>
          </a:r>
          <a:r>
            <a:rPr lang="es-MX" sz="1700" b="1" kern="1200" dirty="0">
              <a:solidFill>
                <a:srgbClr val="F79646">
                  <a:lumMod val="50000"/>
                </a:srgbClr>
              </a:solidFill>
              <a:latin typeface="Tahoma" panose="020B0604030504040204" pitchFamily="34" charset="0"/>
              <a:ea typeface="+mn-ea"/>
              <a:cs typeface="+mn-cs"/>
              <a:hlinkClick xmlns:r="http://schemas.openxmlformats.org/officeDocument/2006/relationships" r:id="" action="ppaction://hlinksldjump">
                <a:extLst>
                  <a:ext uri="{A12FA001-AC4F-418D-AE19-62706E023703}">
                    <ahyp:hlinkClr xmlns:ahyp="http://schemas.microsoft.com/office/drawing/2018/hyperlinkcolor" val="tx"/>
                  </a:ext>
                </a:extLst>
              </a:hlinkClick>
            </a:rPr>
            <a:t>32,3</a:t>
          </a:r>
          <a:r>
            <a:rPr lang="es-MX" sz="1700" b="1" kern="1200" dirty="0">
              <a:solidFill>
                <a:srgbClr val="F79646">
                  <a:lumMod val="50000"/>
                </a:srgbClr>
              </a:solidFill>
              <a:latin typeface="Tahoma" panose="020B0604030504040204" pitchFamily="34" charset="0"/>
              <a:ea typeface="+mn-ea"/>
              <a:cs typeface="+mn-cs"/>
            </a:rPr>
            <a:t> %</a:t>
          </a:r>
          <a:r>
            <a:rPr lang="es-MX" sz="1700" kern="1200" dirty="0">
              <a:solidFill>
                <a:srgbClr val="F79646">
                  <a:lumMod val="50000"/>
                </a:srgbClr>
              </a:solidFill>
              <a:latin typeface="Tahoma" panose="020B0604030504040204" pitchFamily="34" charset="0"/>
              <a:ea typeface="+mn-ea"/>
              <a:cs typeface="+mn-cs"/>
            </a:rPr>
            <a:t> incluyendo las fronteras de Distribución, el </a:t>
          </a:r>
          <a:r>
            <a:rPr lang="es-MX" sz="1700" b="1" kern="1200" dirty="0">
              <a:solidFill>
                <a:srgbClr val="F79646">
                  <a:lumMod val="50000"/>
                </a:srgbClr>
              </a:solidFill>
              <a:latin typeface="Tahoma" panose="020B0604030504040204" pitchFamily="34" charset="0"/>
              <a:ea typeface="+mn-ea"/>
              <a:cs typeface="+mn-cs"/>
            </a:rPr>
            <a:t>6.21 % </a:t>
          </a:r>
          <a:r>
            <a:rPr lang="es-MX" sz="1700" kern="1200" dirty="0">
              <a:solidFill>
                <a:srgbClr val="F79646">
                  <a:lumMod val="50000"/>
                </a:srgbClr>
              </a:solidFill>
              <a:latin typeface="Tahoma" panose="020B0604030504040204" pitchFamily="34" charset="0"/>
              <a:ea typeface="+mn-ea"/>
              <a:cs typeface="+mn-cs"/>
            </a:rPr>
            <a:t>(11 fronteras) obtuvieron resultado </a:t>
          </a:r>
          <a:r>
            <a:rPr lang="es-MX" sz="1700" b="1" kern="1200" dirty="0">
              <a:solidFill>
                <a:srgbClr val="F79646">
                  <a:lumMod val="50000"/>
                </a:srgbClr>
              </a:solidFill>
              <a:latin typeface="Tahoma" panose="020B0604030504040204" pitchFamily="34" charset="0"/>
              <a:ea typeface="+mn-ea"/>
              <a:cs typeface="+mn-cs"/>
            </a:rPr>
            <a:t>No Cumple</a:t>
          </a:r>
          <a:r>
            <a:rPr lang="es-MX" sz="1700" kern="1200" dirty="0">
              <a:solidFill>
                <a:srgbClr val="F79646">
                  <a:lumMod val="50000"/>
                </a:srgbClr>
              </a:solidFill>
              <a:latin typeface="Tahoma" panose="020B0604030504040204" pitchFamily="34" charset="0"/>
              <a:ea typeface="+mn-ea"/>
              <a:cs typeface="+mn-cs"/>
            </a:rPr>
            <a:t>. </a:t>
          </a:r>
          <a:endParaRPr lang="es-CO" sz="1700" kern="1200" dirty="0">
            <a:solidFill>
              <a:srgbClr val="F79646">
                <a:lumMod val="50000"/>
              </a:srgbClr>
            </a:solidFill>
            <a:latin typeface="Tahoma" panose="020B0604030504040204" pitchFamily="34" charset="0"/>
            <a:ea typeface="+mn-ea"/>
            <a:cs typeface="+mn-cs"/>
          </a:endParaRPr>
        </a:p>
      </dsp:txBody>
      <dsp:txXfrm>
        <a:off x="308876" y="4108284"/>
        <a:ext cx="9231548" cy="1113504"/>
      </dsp:txXfrm>
    </dsp:sp>
    <dsp:sp modelId="{F8C56632-2010-47CB-A235-DD9C1B00C483}">
      <dsp:nvSpPr>
        <dsp:cNvPr id="0" name=""/>
        <dsp:cNvSpPr/>
      </dsp:nvSpPr>
      <dsp:spPr>
        <a:xfrm>
          <a:off x="517213" y="4256014"/>
          <a:ext cx="396003" cy="396003"/>
        </a:xfrm>
        <a:prstGeom prst="star4">
          <a:avLst/>
        </a:prstGeom>
        <a:solidFill>
          <a:srgbClr val="FD6600"/>
        </a:solidFill>
        <a:ln w="19050" cap="flat" cmpd="sng" algn="ctr">
          <a:solidFill>
            <a:srgbClr val="4C4C4C"/>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0.3452</cdr:x>
      <cdr:y>0.31729</cdr:y>
    </cdr:from>
    <cdr:to>
      <cdr:x>0.41429</cdr:x>
      <cdr:y>0.37417</cdr:y>
    </cdr:to>
    <cdr:sp macro="" textlink="">
      <cdr:nvSpPr>
        <cdr:cNvPr id="3" name="CuadroTexto 24">
          <a:extLst xmlns:a="http://schemas.openxmlformats.org/drawingml/2006/main">
            <a:ext uri="{FF2B5EF4-FFF2-40B4-BE49-F238E27FC236}">
              <a16:creationId xmlns:a16="http://schemas.microsoft.com/office/drawing/2014/main" id="{3B3D66D7-1309-4421-8404-756511DDA47F}"/>
            </a:ext>
          </a:extLst>
        </cdr:cNvPr>
        <cdr:cNvSpPr txBox="1"/>
      </cdr:nvSpPr>
      <cdr:spPr>
        <a:xfrm xmlns:a="http://schemas.openxmlformats.org/drawingml/2006/main">
          <a:off x="3168558" y="1459227"/>
          <a:ext cx="634173"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100" dirty="0"/>
            <a:t>6,2 %</a:t>
          </a:r>
        </a:p>
      </cdr:txBody>
    </cdr:sp>
  </cdr:relSizeAnchor>
  <cdr:relSizeAnchor xmlns:cdr="http://schemas.openxmlformats.org/drawingml/2006/chartDrawing">
    <cdr:from>
      <cdr:x>0.47566</cdr:x>
      <cdr:y>0.33943</cdr:y>
    </cdr:from>
    <cdr:to>
      <cdr:x>0.54475</cdr:x>
      <cdr:y>0.39632</cdr:y>
    </cdr:to>
    <cdr:sp macro="" textlink="">
      <cdr:nvSpPr>
        <cdr:cNvPr id="4" name="CuadroTexto 24">
          <a:extLst xmlns:a="http://schemas.openxmlformats.org/drawingml/2006/main">
            <a:ext uri="{FF2B5EF4-FFF2-40B4-BE49-F238E27FC236}">
              <a16:creationId xmlns:a16="http://schemas.microsoft.com/office/drawing/2014/main" id="{A2EA822F-5E85-4E58-9E66-3437CBB04268}"/>
            </a:ext>
          </a:extLst>
        </cdr:cNvPr>
        <cdr:cNvSpPr txBox="1"/>
      </cdr:nvSpPr>
      <cdr:spPr>
        <a:xfrm xmlns:a="http://schemas.openxmlformats.org/drawingml/2006/main">
          <a:off x="4366049" y="1561082"/>
          <a:ext cx="634173"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100" dirty="0"/>
            <a:t>5,7 %</a:t>
          </a:r>
        </a:p>
      </cdr:txBody>
    </cdr:sp>
  </cdr:relSizeAnchor>
  <cdr:relSizeAnchor xmlns:cdr="http://schemas.openxmlformats.org/drawingml/2006/chartDrawing">
    <cdr:from>
      <cdr:x>0.60001</cdr:x>
      <cdr:y>0.35409</cdr:y>
    </cdr:from>
    <cdr:to>
      <cdr:x>0.66911</cdr:x>
      <cdr:y>0.41098</cdr:y>
    </cdr:to>
    <cdr:sp macro="" textlink="">
      <cdr:nvSpPr>
        <cdr:cNvPr id="5" name="CuadroTexto 24">
          <a:extLst xmlns:a="http://schemas.openxmlformats.org/drawingml/2006/main">
            <a:ext uri="{FF2B5EF4-FFF2-40B4-BE49-F238E27FC236}">
              <a16:creationId xmlns:a16="http://schemas.microsoft.com/office/drawing/2014/main" id="{9EDE74A0-6219-4768-A309-1DBCECE36527}"/>
            </a:ext>
          </a:extLst>
        </cdr:cNvPr>
        <cdr:cNvSpPr txBox="1"/>
      </cdr:nvSpPr>
      <cdr:spPr>
        <a:xfrm xmlns:a="http://schemas.openxmlformats.org/drawingml/2006/main">
          <a:off x="5507409" y="1628506"/>
          <a:ext cx="63426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100" dirty="0"/>
            <a:t>4,0 %</a:t>
          </a:r>
        </a:p>
      </cdr:txBody>
    </cdr:sp>
  </cdr:relSizeAnchor>
  <cdr:relSizeAnchor xmlns:cdr="http://schemas.openxmlformats.org/drawingml/2006/chartDrawing">
    <cdr:from>
      <cdr:x>0.72226</cdr:x>
      <cdr:y>0.37118</cdr:y>
    </cdr:from>
    <cdr:to>
      <cdr:x>0.78297</cdr:x>
      <cdr:y>0.42806</cdr:y>
    </cdr:to>
    <cdr:sp macro="" textlink="">
      <cdr:nvSpPr>
        <cdr:cNvPr id="6" name="CuadroTexto 24">
          <a:extLst xmlns:a="http://schemas.openxmlformats.org/drawingml/2006/main">
            <a:ext uri="{FF2B5EF4-FFF2-40B4-BE49-F238E27FC236}">
              <a16:creationId xmlns:a16="http://schemas.microsoft.com/office/drawing/2014/main" id="{D6BFB336-9F0B-412B-B8A6-00341D03C1CE}"/>
            </a:ext>
          </a:extLst>
        </cdr:cNvPr>
        <cdr:cNvSpPr txBox="1"/>
      </cdr:nvSpPr>
      <cdr:spPr>
        <a:xfrm xmlns:a="http://schemas.openxmlformats.org/drawingml/2006/main">
          <a:off x="6629619" y="1707064"/>
          <a:ext cx="55718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100" dirty="0"/>
            <a:t>2,4 %</a:t>
          </a:r>
        </a:p>
      </cdr:txBody>
    </cdr:sp>
  </cdr:relSizeAnchor>
  <cdr:relSizeAnchor xmlns:cdr="http://schemas.openxmlformats.org/drawingml/2006/chartDrawing">
    <cdr:from>
      <cdr:x>0.13493</cdr:x>
      <cdr:y>0.37627</cdr:y>
    </cdr:from>
    <cdr:to>
      <cdr:x>0.20403</cdr:x>
      <cdr:y>0.43315</cdr:y>
    </cdr:to>
    <cdr:sp macro="" textlink="">
      <cdr:nvSpPr>
        <cdr:cNvPr id="8" name="CuadroTexto 24">
          <a:extLst xmlns:a="http://schemas.openxmlformats.org/drawingml/2006/main">
            <a:ext uri="{FF2B5EF4-FFF2-40B4-BE49-F238E27FC236}">
              <a16:creationId xmlns:a16="http://schemas.microsoft.com/office/drawing/2014/main" id="{671A799F-AFF1-4909-8BF5-A1C5F81A325B}"/>
            </a:ext>
          </a:extLst>
        </cdr:cNvPr>
        <cdr:cNvSpPr txBox="1"/>
      </cdr:nvSpPr>
      <cdr:spPr>
        <a:xfrm xmlns:a="http://schemas.openxmlformats.org/drawingml/2006/main">
          <a:off x="1238550" y="1730481"/>
          <a:ext cx="63426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100" dirty="0"/>
            <a:t>7,7 %</a:t>
          </a:r>
        </a:p>
      </cdr:txBody>
    </cdr:sp>
  </cdr:relSizeAnchor>
  <cdr:relSizeAnchor xmlns:cdr="http://schemas.openxmlformats.org/drawingml/2006/chartDrawing">
    <cdr:from>
      <cdr:x>0.25255</cdr:x>
      <cdr:y>0.3407</cdr:y>
    </cdr:from>
    <cdr:to>
      <cdr:x>0.32164</cdr:x>
      <cdr:y>0.39759</cdr:y>
    </cdr:to>
    <cdr:sp macro="" textlink="">
      <cdr:nvSpPr>
        <cdr:cNvPr id="10" name="CuadroTexto 24">
          <a:extLst xmlns:a="http://schemas.openxmlformats.org/drawingml/2006/main">
            <a:ext uri="{FF2B5EF4-FFF2-40B4-BE49-F238E27FC236}">
              <a16:creationId xmlns:a16="http://schemas.microsoft.com/office/drawing/2014/main" id="{7699187A-2552-40B3-A522-6491833D8A30}"/>
            </a:ext>
          </a:extLst>
        </cdr:cNvPr>
        <cdr:cNvSpPr txBox="1"/>
      </cdr:nvSpPr>
      <cdr:spPr>
        <a:xfrm xmlns:a="http://schemas.openxmlformats.org/drawingml/2006/main">
          <a:off x="2318156" y="1566923"/>
          <a:ext cx="634173"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100" dirty="0"/>
            <a:t>61,5 %</a:t>
          </a:r>
        </a:p>
      </cdr:txBody>
    </cdr:sp>
  </cdr:relSizeAnchor>
  <cdr:relSizeAnchor xmlns:cdr="http://schemas.openxmlformats.org/drawingml/2006/chartDrawing">
    <cdr:from>
      <cdr:x>0.37559</cdr:x>
      <cdr:y>0.37627</cdr:y>
    </cdr:from>
    <cdr:to>
      <cdr:x>0.45348</cdr:x>
      <cdr:y>0.43315</cdr:y>
    </cdr:to>
    <cdr:sp macro="" textlink="">
      <cdr:nvSpPr>
        <cdr:cNvPr id="15" name="CuadroTexto 24">
          <a:extLst xmlns:a="http://schemas.openxmlformats.org/drawingml/2006/main">
            <a:ext uri="{FF2B5EF4-FFF2-40B4-BE49-F238E27FC236}">
              <a16:creationId xmlns:a16="http://schemas.microsoft.com/office/drawing/2014/main" id="{6980D2BC-9EE0-4945-AB2A-68470CDDB663}"/>
            </a:ext>
          </a:extLst>
        </cdr:cNvPr>
        <cdr:cNvSpPr txBox="1"/>
      </cdr:nvSpPr>
      <cdr:spPr>
        <a:xfrm xmlns:a="http://schemas.openxmlformats.org/drawingml/2006/main">
          <a:off x="3447545" y="1730481"/>
          <a:ext cx="714891"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100" dirty="0"/>
            <a:t>10,3 %</a:t>
          </a:r>
        </a:p>
      </cdr:txBody>
    </cdr:sp>
  </cdr:relSizeAnchor>
  <cdr:relSizeAnchor xmlns:cdr="http://schemas.openxmlformats.org/drawingml/2006/chartDrawing">
    <cdr:from>
      <cdr:x>0.50663</cdr:x>
      <cdr:y>0.38069</cdr:y>
    </cdr:from>
    <cdr:to>
      <cdr:x>0.57238</cdr:x>
      <cdr:y>0.43757</cdr:y>
    </cdr:to>
    <cdr:sp macro="" textlink="">
      <cdr:nvSpPr>
        <cdr:cNvPr id="16" name="CuadroTexto 24">
          <a:extLst xmlns:a="http://schemas.openxmlformats.org/drawingml/2006/main">
            <a:ext uri="{FF2B5EF4-FFF2-40B4-BE49-F238E27FC236}">
              <a16:creationId xmlns:a16="http://schemas.microsoft.com/office/drawing/2014/main" id="{CE64E3AD-9D7F-46F0-BDF3-E9AC37C02D63}"/>
            </a:ext>
          </a:extLst>
        </cdr:cNvPr>
        <cdr:cNvSpPr txBox="1"/>
      </cdr:nvSpPr>
      <cdr:spPr>
        <a:xfrm xmlns:a="http://schemas.openxmlformats.org/drawingml/2006/main">
          <a:off x="4650292" y="1750808"/>
          <a:ext cx="60351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100" dirty="0"/>
            <a:t>20,5 %</a:t>
          </a:r>
        </a:p>
      </cdr:txBody>
    </cdr:sp>
  </cdr:relSizeAnchor>
  <cdr:relSizeAnchor xmlns:cdr="http://schemas.openxmlformats.org/drawingml/2006/chartDrawing">
    <cdr:from>
      <cdr:x>0.76791</cdr:x>
      <cdr:y>0.39701</cdr:y>
    </cdr:from>
    <cdr:to>
      <cdr:x>0.81321</cdr:x>
      <cdr:y>0.45389</cdr:y>
    </cdr:to>
    <cdr:sp macro="" textlink="">
      <cdr:nvSpPr>
        <cdr:cNvPr id="17" name="CuadroTexto 24">
          <a:extLst xmlns:a="http://schemas.openxmlformats.org/drawingml/2006/main">
            <a:ext uri="{FF2B5EF4-FFF2-40B4-BE49-F238E27FC236}">
              <a16:creationId xmlns:a16="http://schemas.microsoft.com/office/drawing/2014/main" id="{B2F907E6-2E71-4666-816F-5A72376B8E1E}"/>
            </a:ext>
          </a:extLst>
        </cdr:cNvPr>
        <cdr:cNvSpPr txBox="1"/>
      </cdr:nvSpPr>
      <cdr:spPr>
        <a:xfrm xmlns:a="http://schemas.openxmlformats.org/drawingml/2006/main">
          <a:off x="7048598" y="1825876"/>
          <a:ext cx="41583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100" dirty="0"/>
            <a:t>0 %</a:t>
          </a:r>
        </a:p>
      </cdr:txBody>
    </cdr:sp>
  </cdr:relSizeAnchor>
  <cdr:relSizeAnchor xmlns:cdr="http://schemas.openxmlformats.org/drawingml/2006/chartDrawing">
    <cdr:from>
      <cdr:x>0.642</cdr:x>
      <cdr:y>0.39701</cdr:y>
    </cdr:from>
    <cdr:to>
      <cdr:x>0.68731</cdr:x>
      <cdr:y>0.45389</cdr:y>
    </cdr:to>
    <cdr:sp macro="" textlink="">
      <cdr:nvSpPr>
        <cdr:cNvPr id="18" name="CuadroTexto 24">
          <a:extLst xmlns:a="http://schemas.openxmlformats.org/drawingml/2006/main">
            <a:ext uri="{FF2B5EF4-FFF2-40B4-BE49-F238E27FC236}">
              <a16:creationId xmlns:a16="http://schemas.microsoft.com/office/drawing/2014/main" id="{D34A196F-98EF-4FB7-856F-B1D16E2461DD}"/>
            </a:ext>
          </a:extLst>
        </cdr:cNvPr>
        <cdr:cNvSpPr txBox="1"/>
      </cdr:nvSpPr>
      <cdr:spPr>
        <a:xfrm xmlns:a="http://schemas.openxmlformats.org/drawingml/2006/main">
          <a:off x="5892898" y="1825876"/>
          <a:ext cx="41583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100" dirty="0"/>
            <a:t>0 %</a:t>
          </a:r>
        </a:p>
      </cdr:txBody>
    </cdr:sp>
  </cdr:relSizeAnchor>
  <cdr:relSizeAnchor xmlns:cdr="http://schemas.openxmlformats.org/drawingml/2006/chartDrawing">
    <cdr:from>
      <cdr:x>0.85749</cdr:x>
      <cdr:y>0.39864</cdr:y>
    </cdr:from>
    <cdr:to>
      <cdr:x>0.9028</cdr:x>
      <cdr:y>0.45552</cdr:y>
    </cdr:to>
    <cdr:sp macro="" textlink="">
      <cdr:nvSpPr>
        <cdr:cNvPr id="19" name="CuadroTexto 24">
          <a:extLst xmlns:a="http://schemas.openxmlformats.org/drawingml/2006/main">
            <a:ext uri="{FF2B5EF4-FFF2-40B4-BE49-F238E27FC236}">
              <a16:creationId xmlns:a16="http://schemas.microsoft.com/office/drawing/2014/main" id="{39A4520E-A52A-4DA4-9312-5396B4562A7D}"/>
            </a:ext>
          </a:extLst>
        </cdr:cNvPr>
        <cdr:cNvSpPr txBox="1"/>
      </cdr:nvSpPr>
      <cdr:spPr>
        <a:xfrm xmlns:a="http://schemas.openxmlformats.org/drawingml/2006/main">
          <a:off x="7870880" y="1833382"/>
          <a:ext cx="41583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100" dirty="0"/>
            <a:t>0 %</a:t>
          </a:r>
        </a:p>
      </cdr:txBody>
    </cdr:sp>
  </cdr:relSizeAnchor>
  <cdr:relSizeAnchor xmlns:cdr="http://schemas.openxmlformats.org/drawingml/2006/chartDrawing">
    <cdr:from>
      <cdr:x>0.89589</cdr:x>
      <cdr:y>0.40027</cdr:y>
    </cdr:from>
    <cdr:to>
      <cdr:x>0.9412</cdr:x>
      <cdr:y>0.45716</cdr:y>
    </cdr:to>
    <cdr:sp macro="" textlink="">
      <cdr:nvSpPr>
        <cdr:cNvPr id="20" name="CuadroTexto 24">
          <a:extLst xmlns:a="http://schemas.openxmlformats.org/drawingml/2006/main">
            <a:ext uri="{FF2B5EF4-FFF2-40B4-BE49-F238E27FC236}">
              <a16:creationId xmlns:a16="http://schemas.microsoft.com/office/drawing/2014/main" id="{39A4520E-A52A-4DA4-9312-5396B4562A7D}"/>
            </a:ext>
          </a:extLst>
        </cdr:cNvPr>
        <cdr:cNvSpPr txBox="1"/>
      </cdr:nvSpPr>
      <cdr:spPr>
        <a:xfrm xmlns:a="http://schemas.openxmlformats.org/drawingml/2006/main">
          <a:off x="8223348" y="1840889"/>
          <a:ext cx="41583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100" dirty="0"/>
            <a:t>0 %</a:t>
          </a:r>
        </a:p>
      </cdr:txBody>
    </cdr:sp>
  </cdr:relSizeAnchor>
</c:userShapes>
</file>

<file path=ppt/drawings/drawing2.xml><?xml version="1.0" encoding="utf-8"?>
<c:userShapes xmlns:c="http://schemas.openxmlformats.org/drawingml/2006/chart">
  <cdr:relSizeAnchor xmlns:cdr="http://schemas.openxmlformats.org/drawingml/2006/chartDrawing">
    <cdr:from>
      <cdr:x>0.31492</cdr:x>
      <cdr:y>0.48234</cdr:y>
    </cdr:from>
    <cdr:to>
      <cdr:x>0.38948</cdr:x>
      <cdr:y>0.54652</cdr:y>
    </cdr:to>
    <cdr:sp macro="" textlink="">
      <cdr:nvSpPr>
        <cdr:cNvPr id="3" name="CuadroTexto 8">
          <a:extLst xmlns:a="http://schemas.openxmlformats.org/drawingml/2006/main">
            <a:ext uri="{FF2B5EF4-FFF2-40B4-BE49-F238E27FC236}">
              <a16:creationId xmlns:a16="http://schemas.microsoft.com/office/drawing/2014/main" id="{B08ECE91-7276-4977-9A23-2E0EDA85267F}"/>
            </a:ext>
          </a:extLst>
        </cdr:cNvPr>
        <cdr:cNvSpPr txBox="1"/>
      </cdr:nvSpPr>
      <cdr:spPr>
        <a:xfrm xmlns:a="http://schemas.openxmlformats.org/drawingml/2006/main">
          <a:off x="2498330" y="1908317"/>
          <a:ext cx="591509"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050" dirty="0"/>
            <a:t>71,8 %</a:t>
          </a:r>
        </a:p>
      </cdr:txBody>
    </cdr:sp>
  </cdr:relSizeAnchor>
  <cdr:relSizeAnchor xmlns:cdr="http://schemas.openxmlformats.org/drawingml/2006/chartDrawing">
    <cdr:from>
      <cdr:x>0.64518</cdr:x>
      <cdr:y>0.24686</cdr:y>
    </cdr:from>
    <cdr:to>
      <cdr:x>0.71974</cdr:x>
      <cdr:y>0.31298</cdr:y>
    </cdr:to>
    <cdr:sp macro="" textlink="">
      <cdr:nvSpPr>
        <cdr:cNvPr id="4" name="CuadroTexto 8">
          <a:extLst xmlns:a="http://schemas.openxmlformats.org/drawingml/2006/main">
            <a:ext uri="{FF2B5EF4-FFF2-40B4-BE49-F238E27FC236}">
              <a16:creationId xmlns:a16="http://schemas.microsoft.com/office/drawing/2014/main" id="{B08ECE91-7276-4977-9A23-2E0EDA85267F}"/>
            </a:ext>
          </a:extLst>
        </cdr:cNvPr>
        <cdr:cNvSpPr txBox="1"/>
      </cdr:nvSpPr>
      <cdr:spPr>
        <a:xfrm xmlns:a="http://schemas.openxmlformats.org/drawingml/2006/main">
          <a:off x="5118412" y="976651"/>
          <a:ext cx="59151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100" dirty="0"/>
            <a:t>76,5 %</a:t>
          </a:r>
        </a:p>
      </cdr:txBody>
    </cdr:sp>
  </cdr:relSizeAnchor>
  <cdr:relSizeAnchor xmlns:cdr="http://schemas.openxmlformats.org/drawingml/2006/chartDrawing">
    <cdr:from>
      <cdr:x>0.78121</cdr:x>
      <cdr:y>0.5</cdr:y>
    </cdr:from>
    <cdr:to>
      <cdr:x>0.85577</cdr:x>
      <cdr:y>0.56612</cdr:y>
    </cdr:to>
    <cdr:sp macro="" textlink="">
      <cdr:nvSpPr>
        <cdr:cNvPr id="6" name="CuadroTexto 8">
          <a:extLst xmlns:a="http://schemas.openxmlformats.org/drawingml/2006/main">
            <a:ext uri="{FF2B5EF4-FFF2-40B4-BE49-F238E27FC236}">
              <a16:creationId xmlns:a16="http://schemas.microsoft.com/office/drawing/2014/main" id="{B08ECE91-7276-4977-9A23-2E0EDA85267F}"/>
            </a:ext>
          </a:extLst>
        </cdr:cNvPr>
        <cdr:cNvSpPr txBox="1"/>
      </cdr:nvSpPr>
      <cdr:spPr>
        <a:xfrm xmlns:a="http://schemas.openxmlformats.org/drawingml/2006/main">
          <a:off x="6197600" y="1978167"/>
          <a:ext cx="59151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100" dirty="0"/>
            <a:t>28,2 %</a:t>
          </a:r>
        </a:p>
      </cdr:txBody>
    </cdr:sp>
  </cdr:relSizeAnchor>
</c:userShapes>
</file>

<file path=ppt/drawings/drawing3.xml><?xml version="1.0" encoding="utf-8"?>
<c:userShapes xmlns:c="http://schemas.openxmlformats.org/drawingml/2006/chart">
  <cdr:relSizeAnchor xmlns:cdr="http://schemas.openxmlformats.org/drawingml/2006/chartDrawing">
    <cdr:from>
      <cdr:x>0.30248</cdr:x>
      <cdr:y>0.09912</cdr:y>
    </cdr:from>
    <cdr:to>
      <cdr:x>0.30315</cdr:x>
      <cdr:y>0.26243</cdr:y>
    </cdr:to>
    <cdr:cxnSp macro="">
      <cdr:nvCxnSpPr>
        <cdr:cNvPr id="3" name="Conector recto 2">
          <a:extLst xmlns:a="http://schemas.openxmlformats.org/drawingml/2006/main">
            <a:ext uri="{FF2B5EF4-FFF2-40B4-BE49-F238E27FC236}">
              <a16:creationId xmlns:a16="http://schemas.microsoft.com/office/drawing/2014/main" id="{6F0B3D61-4E8D-4AA2-900B-A31EA100019D}"/>
            </a:ext>
          </a:extLst>
        </cdr:cNvPr>
        <cdr:cNvCxnSpPr/>
      </cdr:nvCxnSpPr>
      <cdr:spPr>
        <a:xfrm xmlns:a="http://schemas.openxmlformats.org/drawingml/2006/main">
          <a:off x="2462214" y="393122"/>
          <a:ext cx="5443" cy="6477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0.47744</cdr:x>
      <cdr:y>0.17735</cdr:y>
    </cdr:from>
    <cdr:to>
      <cdr:x>0.51288</cdr:x>
      <cdr:y>0.17735</cdr:y>
    </cdr:to>
    <cdr:cxnSp macro="">
      <cdr:nvCxnSpPr>
        <cdr:cNvPr id="6" name="Conector recto de flecha 5">
          <a:extLst xmlns:a="http://schemas.openxmlformats.org/drawingml/2006/main">
            <a:ext uri="{FF2B5EF4-FFF2-40B4-BE49-F238E27FC236}">
              <a16:creationId xmlns:a16="http://schemas.microsoft.com/office/drawing/2014/main" id="{74A214EB-DFC4-4B94-A7E5-D4C66F3CC84D}"/>
            </a:ext>
          </a:extLst>
        </cdr:cNvPr>
        <cdr:cNvCxnSpPr/>
      </cdr:nvCxnSpPr>
      <cdr:spPr>
        <a:xfrm xmlns:a="http://schemas.openxmlformats.org/drawingml/2006/main">
          <a:off x="4650403" y="703380"/>
          <a:ext cx="345199"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0.30462</cdr:x>
      <cdr:y>0.14843</cdr:y>
    </cdr:from>
    <cdr:to>
      <cdr:x>0.47777</cdr:x>
      <cdr:y>0.20607</cdr:y>
    </cdr:to>
    <cdr:sp macro="" textlink="">
      <cdr:nvSpPr>
        <cdr:cNvPr id="4" name="CuadroTexto 20">
          <a:extLst xmlns:a="http://schemas.openxmlformats.org/drawingml/2006/main">
            <a:ext uri="{FF2B5EF4-FFF2-40B4-BE49-F238E27FC236}">
              <a16:creationId xmlns:a16="http://schemas.microsoft.com/office/drawing/2014/main" id="{00000000-0008-0000-1000-000015000000}"/>
            </a:ext>
          </a:extLst>
        </cdr:cNvPr>
        <cdr:cNvSpPr txBox="1"/>
      </cdr:nvSpPr>
      <cdr:spPr>
        <a:xfrm xmlns:a="http://schemas.openxmlformats.org/drawingml/2006/main">
          <a:off x="2969581" y="588682"/>
          <a:ext cx="1687931" cy="22860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O" sz="1100" dirty="0"/>
            <a:t>CREG 033 del</a:t>
          </a:r>
          <a:r>
            <a:rPr lang="es-CO" sz="1100" baseline="0" dirty="0"/>
            <a:t> 2019-04-25</a:t>
          </a:r>
          <a:endParaRPr lang="es-CO"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B1E1F2C-A037-7E46-9B1F-F9DA23A19875}" type="datetime1">
              <a:rPr lang="es-US" smtClean="0"/>
              <a:t>2/4/2020</a:t>
            </a:fld>
            <a:endParaRPr lang="es-ES" dirty="0"/>
          </a:p>
        </p:txBody>
      </p:sp>
      <p:sp>
        <p:nvSpPr>
          <p:cNvPr id="4" name="Marcador de pie de pá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BE3FCC6-2DBC-0F41-AAA8-4EF775444532}" type="slidenum">
              <a:rPr lang="es-ES" smtClean="0"/>
              <a:t>‹Nº›</a:t>
            </a:fld>
            <a:endParaRPr lang="es-ES" dirty="0"/>
          </a:p>
        </p:txBody>
      </p:sp>
    </p:spTree>
    <p:extLst>
      <p:ext uri="{BB962C8B-B14F-4D97-AF65-F5344CB8AC3E}">
        <p14:creationId xmlns:p14="http://schemas.microsoft.com/office/powerpoint/2010/main" val="604249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B15058-7DA7-2645-97A9-DA8950BCA0FB}" type="datetime1">
              <a:rPr lang="es-US" smtClean="0"/>
              <a:t>2/4/2020</a:t>
            </a:fld>
            <a:endParaRPr lang="es-ES" dirty="0"/>
          </a:p>
        </p:txBody>
      </p:sp>
      <p:sp>
        <p:nvSpPr>
          <p:cNvPr id="4" name="Marcador de imagen de diapositiva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8F26FB-73C0-1248-B5DD-F60CDD2246C9}" type="slidenum">
              <a:rPr lang="es-ES" smtClean="0"/>
              <a:t>‹Nº›</a:t>
            </a:fld>
            <a:endParaRPr lang="es-ES" dirty="0"/>
          </a:p>
        </p:txBody>
      </p:sp>
    </p:spTree>
    <p:extLst>
      <p:ext uri="{BB962C8B-B14F-4D97-AF65-F5344CB8AC3E}">
        <p14:creationId xmlns:p14="http://schemas.microsoft.com/office/powerpoint/2010/main" val="33034099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B8F26FB-73C0-1248-B5DD-F60CDD2246C9}" type="slidenum">
              <a:rPr lang="es-ES" smtClean="0"/>
              <a:t>1</a:t>
            </a:fld>
            <a:endParaRPr lang="es-ES" dirty="0"/>
          </a:p>
        </p:txBody>
      </p:sp>
    </p:spTree>
    <p:extLst>
      <p:ext uri="{BB962C8B-B14F-4D97-AF65-F5344CB8AC3E}">
        <p14:creationId xmlns:p14="http://schemas.microsoft.com/office/powerpoint/2010/main" val="191323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11</a:t>
            </a:fld>
            <a:endParaRPr lang="es-ES"/>
          </a:p>
        </p:txBody>
      </p:sp>
    </p:spTree>
    <p:extLst>
      <p:ext uri="{BB962C8B-B14F-4D97-AF65-F5344CB8AC3E}">
        <p14:creationId xmlns:p14="http://schemas.microsoft.com/office/powerpoint/2010/main" val="139823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12</a:t>
            </a:fld>
            <a:endParaRPr lang="es-ES"/>
          </a:p>
        </p:txBody>
      </p:sp>
    </p:spTree>
    <p:extLst>
      <p:ext uri="{BB962C8B-B14F-4D97-AF65-F5344CB8AC3E}">
        <p14:creationId xmlns:p14="http://schemas.microsoft.com/office/powerpoint/2010/main" val="79118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13</a:t>
            </a:fld>
            <a:endParaRPr lang="es-ES"/>
          </a:p>
        </p:txBody>
      </p:sp>
    </p:spTree>
    <p:extLst>
      <p:ext uri="{BB962C8B-B14F-4D97-AF65-F5344CB8AC3E}">
        <p14:creationId xmlns:p14="http://schemas.microsoft.com/office/powerpoint/2010/main" val="272533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14</a:t>
            </a:fld>
            <a:endParaRPr lang="es-ES"/>
          </a:p>
        </p:txBody>
      </p:sp>
    </p:spTree>
    <p:extLst>
      <p:ext uri="{BB962C8B-B14F-4D97-AF65-F5344CB8AC3E}">
        <p14:creationId xmlns:p14="http://schemas.microsoft.com/office/powerpoint/2010/main" val="406518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15</a:t>
            </a:fld>
            <a:endParaRPr lang="es-ES"/>
          </a:p>
        </p:txBody>
      </p:sp>
    </p:spTree>
    <p:extLst>
      <p:ext uri="{BB962C8B-B14F-4D97-AF65-F5344CB8AC3E}">
        <p14:creationId xmlns:p14="http://schemas.microsoft.com/office/powerpoint/2010/main" val="197340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16</a:t>
            </a:fld>
            <a:endParaRPr lang="es-ES"/>
          </a:p>
        </p:txBody>
      </p:sp>
    </p:spTree>
    <p:extLst>
      <p:ext uri="{BB962C8B-B14F-4D97-AF65-F5344CB8AC3E}">
        <p14:creationId xmlns:p14="http://schemas.microsoft.com/office/powerpoint/2010/main" val="164565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17</a:t>
            </a:fld>
            <a:endParaRPr lang="es-ES" dirty="0"/>
          </a:p>
        </p:txBody>
      </p:sp>
    </p:spTree>
    <p:extLst>
      <p:ext uri="{BB962C8B-B14F-4D97-AF65-F5344CB8AC3E}">
        <p14:creationId xmlns:p14="http://schemas.microsoft.com/office/powerpoint/2010/main" val="183971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18</a:t>
            </a:fld>
            <a:endParaRPr lang="es-ES" dirty="0"/>
          </a:p>
        </p:txBody>
      </p:sp>
    </p:spTree>
    <p:extLst>
      <p:ext uri="{BB962C8B-B14F-4D97-AF65-F5344CB8AC3E}">
        <p14:creationId xmlns:p14="http://schemas.microsoft.com/office/powerpoint/2010/main" val="319215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3</a:t>
            </a:fld>
            <a:endParaRPr lang="es-ES" dirty="0"/>
          </a:p>
        </p:txBody>
      </p:sp>
    </p:spTree>
    <p:extLst>
      <p:ext uri="{BB962C8B-B14F-4D97-AF65-F5344CB8AC3E}">
        <p14:creationId xmlns:p14="http://schemas.microsoft.com/office/powerpoint/2010/main" val="291503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4</a:t>
            </a:fld>
            <a:endParaRPr lang="es-ES" dirty="0"/>
          </a:p>
        </p:txBody>
      </p:sp>
    </p:spTree>
    <p:extLst>
      <p:ext uri="{BB962C8B-B14F-4D97-AF65-F5344CB8AC3E}">
        <p14:creationId xmlns:p14="http://schemas.microsoft.com/office/powerpoint/2010/main" val="386426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5</a:t>
            </a:fld>
            <a:endParaRPr lang="es-ES"/>
          </a:p>
        </p:txBody>
      </p:sp>
    </p:spTree>
    <p:extLst>
      <p:ext uri="{BB962C8B-B14F-4D97-AF65-F5344CB8AC3E}">
        <p14:creationId xmlns:p14="http://schemas.microsoft.com/office/powerpoint/2010/main" val="79601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6</a:t>
            </a:fld>
            <a:endParaRPr lang="es-ES"/>
          </a:p>
        </p:txBody>
      </p:sp>
    </p:spTree>
    <p:extLst>
      <p:ext uri="{BB962C8B-B14F-4D97-AF65-F5344CB8AC3E}">
        <p14:creationId xmlns:p14="http://schemas.microsoft.com/office/powerpoint/2010/main" val="23438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7</a:t>
            </a:fld>
            <a:endParaRPr lang="es-ES"/>
          </a:p>
        </p:txBody>
      </p:sp>
    </p:spTree>
    <p:extLst>
      <p:ext uri="{BB962C8B-B14F-4D97-AF65-F5344CB8AC3E}">
        <p14:creationId xmlns:p14="http://schemas.microsoft.com/office/powerpoint/2010/main" val="33437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8</a:t>
            </a:fld>
            <a:endParaRPr lang="es-ES"/>
          </a:p>
        </p:txBody>
      </p:sp>
    </p:spTree>
    <p:extLst>
      <p:ext uri="{BB962C8B-B14F-4D97-AF65-F5344CB8AC3E}">
        <p14:creationId xmlns:p14="http://schemas.microsoft.com/office/powerpoint/2010/main" val="43372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9</a:t>
            </a:fld>
            <a:endParaRPr lang="es-ES"/>
          </a:p>
        </p:txBody>
      </p:sp>
    </p:spTree>
    <p:extLst>
      <p:ext uri="{BB962C8B-B14F-4D97-AF65-F5344CB8AC3E}">
        <p14:creationId xmlns:p14="http://schemas.microsoft.com/office/powerpoint/2010/main" val="21700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1200" y="744538"/>
            <a:ext cx="5375275" cy="3722687"/>
          </a:xfrm>
          <a:prstGeom prst="rect">
            <a:avLst/>
          </a:prstGeom>
          <a:noFill/>
          <a:ln w="12700">
            <a:solidFill>
              <a:prstClr val="black"/>
            </a:solidFill>
          </a:ln>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85852CE-A52A-4EB0-9D11-7D7FC07A42F6}" type="slidenum">
              <a:rPr lang="es-ES" smtClean="0"/>
              <a:pPr>
                <a:defRPr/>
              </a:pPr>
              <a:t>10</a:t>
            </a:fld>
            <a:endParaRPr lang="es-ES"/>
          </a:p>
        </p:txBody>
      </p:sp>
    </p:spTree>
    <p:extLst>
      <p:ext uri="{BB962C8B-B14F-4D97-AF65-F5344CB8AC3E}">
        <p14:creationId xmlns:p14="http://schemas.microsoft.com/office/powerpoint/2010/main" val="268770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300" y="2580584"/>
            <a:ext cx="4114799" cy="1409333"/>
          </a:xfrm>
          <a:prstGeom prst="rect">
            <a:avLst/>
          </a:prstGeom>
          <a:effectLst>
            <a:outerShdw blurRad="482600" dist="50800" dir="5400000" algn="ctr" rotWithShape="0">
              <a:srgbClr val="FD6600"/>
            </a:outerShdw>
          </a:effectLst>
        </p:spPr>
      </p:pic>
    </p:spTree>
    <p:extLst>
      <p:ext uri="{BB962C8B-B14F-4D97-AF65-F5344CB8AC3E}">
        <p14:creationId xmlns:p14="http://schemas.microsoft.com/office/powerpoint/2010/main" val="214204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 ti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stretch>
            <a:fillRect/>
          </a:stretch>
        </p:blipFill>
        <p:spPr>
          <a:xfrm>
            <a:off x="-11018" y="0"/>
            <a:ext cx="9939695" cy="6467337"/>
          </a:xfrm>
          <a:prstGeom prst="rect">
            <a:avLst/>
          </a:prstGeom>
        </p:spPr>
      </p:pic>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09" y="3356256"/>
            <a:ext cx="9983096" cy="3107622"/>
          </a:xfrm>
          <a:prstGeom prst="rect">
            <a:avLst/>
          </a:prstGeom>
        </p:spPr>
      </p:pic>
      <p:pic>
        <p:nvPicPr>
          <p:cNvPr id="10" name="Imagen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0184" y="307065"/>
            <a:ext cx="1187112" cy="406590"/>
          </a:xfrm>
          <a:prstGeom prst="rect">
            <a:avLst/>
          </a:prstGeom>
        </p:spPr>
      </p:pic>
      <p:sp>
        <p:nvSpPr>
          <p:cNvPr id="9" name="Marcador de texto 9"/>
          <p:cNvSpPr>
            <a:spLocks noGrp="1"/>
          </p:cNvSpPr>
          <p:nvPr>
            <p:ph type="body" sz="quarter" idx="10" hasCustomPrompt="1"/>
          </p:nvPr>
        </p:nvSpPr>
        <p:spPr>
          <a:xfrm>
            <a:off x="409575" y="901700"/>
            <a:ext cx="6981825" cy="1549400"/>
          </a:xfrm>
          <a:prstGeom prst="rect">
            <a:avLst/>
          </a:prstGeom>
        </p:spPr>
        <p:txBody>
          <a:bodyPr/>
          <a:lstStyle>
            <a:lvl1pPr marL="0" indent="0">
              <a:lnSpc>
                <a:spcPct val="80000"/>
              </a:lnSpc>
              <a:buNone/>
              <a:defRPr sz="5000" b="1" baseline="0">
                <a:solidFill>
                  <a:srgbClr val="FF6900"/>
                </a:solidFill>
                <a:latin typeface="Tahoma" charset="0"/>
                <a:ea typeface="Tahoma" charset="0"/>
                <a:cs typeface="Tahoma" charset="0"/>
              </a:defRPr>
            </a:lvl1pPr>
            <a:lvl2pPr>
              <a:defRPr>
                <a:latin typeface="Tahoma" charset="0"/>
                <a:ea typeface="Tahoma" charset="0"/>
                <a:cs typeface="Tahoma" charset="0"/>
              </a:defRPr>
            </a:lvl2pPr>
            <a:lvl3pPr>
              <a:defRPr>
                <a:latin typeface="Tahoma" charset="0"/>
                <a:ea typeface="Tahoma" charset="0"/>
                <a:cs typeface="Tahoma" charset="0"/>
              </a:defRPr>
            </a:lvl3pPr>
            <a:lvl4pPr>
              <a:defRPr>
                <a:latin typeface="Tahoma" charset="0"/>
                <a:ea typeface="Tahoma" charset="0"/>
                <a:cs typeface="Tahoma" charset="0"/>
              </a:defRPr>
            </a:lvl4pPr>
            <a:lvl5pPr>
              <a:defRPr>
                <a:latin typeface="Tahoma" charset="0"/>
                <a:ea typeface="Tahoma" charset="0"/>
                <a:cs typeface="Tahoma" charset="0"/>
              </a:defRPr>
            </a:lvl5pPr>
          </a:lstStyle>
          <a:p>
            <a:pPr lvl="0"/>
            <a:r>
              <a:rPr lang="es-ES" dirty="0"/>
              <a:t>PRESENTATION SUBJECT</a:t>
            </a:r>
            <a:endParaRPr lang="es-ES_tradnl" dirty="0"/>
          </a:p>
        </p:txBody>
      </p:sp>
      <p:sp>
        <p:nvSpPr>
          <p:cNvPr id="11" name="Marcador de texto 11"/>
          <p:cNvSpPr>
            <a:spLocks noGrp="1"/>
          </p:cNvSpPr>
          <p:nvPr>
            <p:ph type="body" sz="quarter" idx="11" hasCustomPrompt="1"/>
          </p:nvPr>
        </p:nvSpPr>
        <p:spPr>
          <a:xfrm>
            <a:off x="409575" y="2557463"/>
            <a:ext cx="6981825" cy="354013"/>
          </a:xfrm>
          <a:prstGeom prst="rect">
            <a:avLst/>
          </a:prstGeom>
        </p:spPr>
        <p:txBody>
          <a:bodyPr/>
          <a:lstStyle>
            <a:lvl1pPr marL="0" indent="0">
              <a:buNone/>
              <a:defRPr sz="1700" b="1" baseline="0">
                <a:solidFill>
                  <a:srgbClr val="4D4D4C"/>
                </a:solidFill>
                <a:latin typeface="Tahoma" charset="0"/>
                <a:ea typeface="Tahoma" charset="0"/>
                <a:cs typeface="Tahoma" charset="0"/>
              </a:defRPr>
            </a:lvl1pPr>
          </a:lstStyle>
          <a:p>
            <a:pPr lvl="0"/>
            <a:r>
              <a:rPr lang="es-ES_tradnl" dirty="0"/>
              <a:t>Place and Date</a:t>
            </a:r>
          </a:p>
        </p:txBody>
      </p:sp>
    </p:spTree>
    <p:extLst>
      <p:ext uri="{BB962C8B-B14F-4D97-AF65-F5344CB8AC3E}">
        <p14:creationId xmlns:p14="http://schemas.microsoft.com/office/powerpoint/2010/main" val="115858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cxnSp>
        <p:nvCxnSpPr>
          <p:cNvPr id="14" name="Conector recto 13"/>
          <p:cNvCxnSpPr/>
          <p:nvPr userDrawn="1"/>
        </p:nvCxnSpPr>
        <p:spPr>
          <a:xfrm flipH="1">
            <a:off x="346385" y="829208"/>
            <a:ext cx="9184368" cy="0"/>
          </a:xfrm>
          <a:prstGeom prst="line">
            <a:avLst/>
          </a:prstGeom>
          <a:ln w="9525" cmpd="sng">
            <a:solidFill>
              <a:srgbClr val="FA4F08"/>
            </a:solidFill>
          </a:ln>
          <a:effectLst/>
        </p:spPr>
        <p:style>
          <a:lnRef idx="2">
            <a:schemeClr val="accent1"/>
          </a:lnRef>
          <a:fillRef idx="0">
            <a:schemeClr val="accent1"/>
          </a:fillRef>
          <a:effectRef idx="1">
            <a:schemeClr val="accent1"/>
          </a:effectRef>
          <a:fontRef idx="minor">
            <a:schemeClr val="tx1"/>
          </a:fontRef>
        </p:style>
      </p:cxnSp>
      <p:sp>
        <p:nvSpPr>
          <p:cNvPr id="26" name="Marcador de número de diapositiva 25"/>
          <p:cNvSpPr>
            <a:spLocks noGrp="1"/>
          </p:cNvSpPr>
          <p:nvPr>
            <p:ph type="sldNum" sz="quarter" idx="17"/>
          </p:nvPr>
        </p:nvSpPr>
        <p:spPr/>
        <p:txBody>
          <a:bodyPr/>
          <a:lstStyle/>
          <a:p>
            <a:fld id="{79992C4E-54AC-9341-A639-46F59E3ED4A6}" type="slidenum">
              <a:rPr lang="es-ES" smtClean="0"/>
              <a:pPr/>
              <a:t>‹Nº›</a:t>
            </a:fld>
            <a:endParaRPr lang="es-ES" dirty="0"/>
          </a:p>
        </p:txBody>
      </p:sp>
      <p:sp>
        <p:nvSpPr>
          <p:cNvPr id="6" name="Marcador de texto 16"/>
          <p:cNvSpPr>
            <a:spLocks noGrp="1"/>
          </p:cNvSpPr>
          <p:nvPr>
            <p:ph type="body" sz="quarter" idx="10" hasCustomPrompt="1"/>
          </p:nvPr>
        </p:nvSpPr>
        <p:spPr>
          <a:xfrm>
            <a:off x="346074" y="325962"/>
            <a:ext cx="7832726" cy="356297"/>
          </a:xfrm>
          <a:prstGeom prst="rect">
            <a:avLst/>
          </a:prstGeom>
        </p:spPr>
        <p:txBody>
          <a:bodyPr vert="horz"/>
          <a:lstStyle>
            <a:lvl1pPr marL="0" indent="0">
              <a:buFontTx/>
              <a:buNone/>
              <a:defRPr sz="2100" b="1" i="0" baseline="0">
                <a:solidFill>
                  <a:srgbClr val="FF692C"/>
                </a:solidFill>
                <a:latin typeface="Tahoma"/>
              </a:defRPr>
            </a:lvl1pPr>
          </a:lstStyle>
          <a:p>
            <a:pPr lvl="0"/>
            <a:r>
              <a:rPr lang="es-ES_tradnl" dirty="0" err="1"/>
              <a:t>Index</a:t>
            </a:r>
            <a:endParaRPr lang="es-ES" dirty="0"/>
          </a:p>
        </p:txBody>
      </p:sp>
      <p:sp>
        <p:nvSpPr>
          <p:cNvPr id="7" name="Marcador de texto 21"/>
          <p:cNvSpPr>
            <a:spLocks noGrp="1"/>
          </p:cNvSpPr>
          <p:nvPr>
            <p:ph type="body" sz="quarter" idx="16" hasCustomPrompt="1"/>
          </p:nvPr>
        </p:nvSpPr>
        <p:spPr>
          <a:xfrm>
            <a:off x="346075" y="1193800"/>
            <a:ext cx="9185275" cy="4762500"/>
          </a:xfrm>
          <a:prstGeom prst="rect">
            <a:avLst/>
          </a:prstGeom>
        </p:spPr>
        <p:txBody>
          <a:bodyPr vert="horz"/>
          <a:lstStyle>
            <a:lvl1pPr marL="457200" indent="-457200">
              <a:buClr>
                <a:srgbClr val="FF692C"/>
              </a:buClr>
              <a:buFont typeface="Wingdings" charset="2"/>
              <a:buAutoNum type="arabicPlain"/>
              <a:defRPr sz="2200" b="1">
                <a:solidFill>
                  <a:srgbClr val="4D4D4C"/>
                </a:solidFill>
                <a:latin typeface="Tahoma"/>
                <a:cs typeface="Tahoma"/>
              </a:defRPr>
            </a:lvl1pPr>
            <a:lvl2pPr marL="457187" indent="0">
              <a:buFont typeface="+mj-lt"/>
              <a:buNone/>
              <a:defRPr sz="1700" b="0">
                <a:solidFill>
                  <a:srgbClr val="4D4D4C"/>
                </a:solidFill>
                <a:latin typeface="Tahoma"/>
                <a:cs typeface="Tahoma"/>
              </a:defRPr>
            </a:lvl2pPr>
            <a:lvl3pPr marL="1371573" indent="-457200">
              <a:buFont typeface="+mj-lt"/>
              <a:buAutoNum type="arabicPeriod"/>
              <a:defRPr sz="2200" b="1">
                <a:solidFill>
                  <a:srgbClr val="636463"/>
                </a:solidFill>
                <a:latin typeface="Tahoma"/>
                <a:cs typeface="Tahoma"/>
              </a:defRPr>
            </a:lvl3pPr>
            <a:lvl4pPr marL="1828760" indent="-457200">
              <a:buFont typeface="+mj-lt"/>
              <a:buAutoNum type="arabicPeriod"/>
              <a:defRPr sz="2200" b="1">
                <a:solidFill>
                  <a:srgbClr val="636463"/>
                </a:solidFill>
                <a:latin typeface="Tahoma"/>
                <a:cs typeface="Tahoma"/>
              </a:defRPr>
            </a:lvl4pPr>
            <a:lvl5pPr marL="2285946" indent="-457200">
              <a:buFont typeface="+mj-lt"/>
              <a:buAutoNum type="arabicPeriod"/>
              <a:defRPr sz="2200" b="1">
                <a:solidFill>
                  <a:srgbClr val="636463"/>
                </a:solidFill>
                <a:latin typeface="Tahoma"/>
                <a:cs typeface="Tahoma"/>
              </a:defRPr>
            </a:lvl5pPr>
          </a:lstStyle>
          <a:p>
            <a:pPr lvl="0"/>
            <a:r>
              <a:rPr lang="es-ES_tradnl" dirty="0" err="1"/>
              <a:t>Chapter</a:t>
            </a:r>
            <a:endParaRPr lang="es-ES_tradnl" dirty="0"/>
          </a:p>
          <a:p>
            <a:pPr lvl="1"/>
            <a:r>
              <a:rPr lang="es-ES_tradnl" dirty="0" err="1"/>
              <a:t>Description</a:t>
            </a:r>
            <a:endParaRPr lang="es-ES_tradnl" dirty="0"/>
          </a:p>
          <a:p>
            <a:pPr lvl="0"/>
            <a:r>
              <a:rPr lang="es-ES_tradnl" dirty="0" err="1"/>
              <a:t>Chapter</a:t>
            </a:r>
            <a:endParaRPr lang="es-ES_tradnl" dirty="0"/>
          </a:p>
          <a:p>
            <a:pPr lvl="1"/>
            <a:r>
              <a:rPr lang="es-ES_tradnl" dirty="0" err="1"/>
              <a:t>Description</a:t>
            </a:r>
            <a:endParaRPr lang="es-ES_tradnl" dirty="0"/>
          </a:p>
          <a:p>
            <a:pPr lvl="0"/>
            <a:r>
              <a:rPr lang="es-ES_tradnl" dirty="0" err="1"/>
              <a:t>Chapter</a:t>
            </a:r>
            <a:endParaRPr lang="es-ES_tradnl" dirty="0"/>
          </a:p>
          <a:p>
            <a:pPr lvl="1"/>
            <a:r>
              <a:rPr lang="es-ES_tradnl" dirty="0" err="1"/>
              <a:t>Description</a:t>
            </a:r>
            <a:endParaRPr lang="es-ES_tradnl" dirty="0"/>
          </a:p>
          <a:p>
            <a:pPr lvl="0"/>
            <a:r>
              <a:rPr lang="es-ES_tradnl" dirty="0" err="1"/>
              <a:t>Chapter</a:t>
            </a:r>
            <a:endParaRPr lang="es-ES_tradnl" dirty="0"/>
          </a:p>
          <a:p>
            <a:pPr lvl="1"/>
            <a:r>
              <a:rPr lang="es-ES_tradnl" dirty="0" err="1"/>
              <a:t>Description</a:t>
            </a:r>
            <a:endParaRPr lang="es-ES_tradnl" dirty="0"/>
          </a:p>
          <a:p>
            <a:pPr lvl="0"/>
            <a:r>
              <a:rPr lang="es-ES_tradnl" dirty="0" err="1"/>
              <a:t>Chapter</a:t>
            </a:r>
            <a:endParaRPr lang="es-ES_tradnl" dirty="0"/>
          </a:p>
          <a:p>
            <a:pPr lvl="1"/>
            <a:r>
              <a:rPr lang="es-ES_tradnl" dirty="0" err="1"/>
              <a:t>Description</a:t>
            </a:r>
            <a:endParaRPr lang="es-ES_tradnl" dirty="0"/>
          </a:p>
          <a:p>
            <a:pPr lvl="1"/>
            <a:endParaRPr lang="es-ES_tradnl" dirty="0"/>
          </a:p>
        </p:txBody>
      </p:sp>
    </p:spTree>
    <p:extLst>
      <p:ext uri="{BB962C8B-B14F-4D97-AF65-F5344CB8AC3E}">
        <p14:creationId xmlns:p14="http://schemas.microsoft.com/office/powerpoint/2010/main" val="377257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ágina text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4"/>
          </p:nvPr>
        </p:nvSpPr>
        <p:spPr/>
        <p:txBody>
          <a:bodyPr/>
          <a:lstStyle/>
          <a:p>
            <a:fld id="{79992C4E-54AC-9341-A639-46F59E3ED4A6}" type="slidenum">
              <a:rPr lang="es-ES" smtClean="0"/>
              <a:pPr/>
              <a:t>‹Nº›</a:t>
            </a:fld>
            <a:endParaRPr lang="es-ES" dirty="0"/>
          </a:p>
        </p:txBody>
      </p:sp>
      <p:sp>
        <p:nvSpPr>
          <p:cNvPr id="7" name="Marcador de texto 2"/>
          <p:cNvSpPr>
            <a:spLocks noGrp="1"/>
          </p:cNvSpPr>
          <p:nvPr>
            <p:ph type="body" sz="quarter" idx="13" hasCustomPrompt="1"/>
          </p:nvPr>
        </p:nvSpPr>
        <p:spPr>
          <a:xfrm>
            <a:off x="346075" y="1006475"/>
            <a:ext cx="9185275" cy="466726"/>
          </a:xfrm>
          <a:prstGeom prst="rect">
            <a:avLst/>
          </a:prstGeom>
        </p:spPr>
        <p:txBody>
          <a:bodyPr vert="horz"/>
          <a:lstStyle>
            <a:lvl1pPr marL="457200" indent="-457200">
              <a:buClr>
                <a:srgbClr val="FF692C"/>
              </a:buClr>
              <a:buFont typeface="Wingdings" charset="2"/>
              <a:buAutoNum type="arabicPlain"/>
              <a:defRPr sz="2200" b="1">
                <a:solidFill>
                  <a:srgbClr val="4D4D4C"/>
                </a:solidFill>
                <a:latin typeface="Tahoma"/>
                <a:cs typeface="Tahoma"/>
              </a:defRPr>
            </a:lvl1pPr>
            <a:lvl2pPr marL="457187" marR="0" indent="0" algn="l" defTabSz="457187" rtl="0" eaLnBrk="1" fontAlgn="auto" latinLnBrk="0" hangingPunct="1">
              <a:lnSpc>
                <a:spcPct val="150000"/>
              </a:lnSpc>
              <a:spcBef>
                <a:spcPct val="20000"/>
              </a:spcBef>
              <a:spcAft>
                <a:spcPts val="0"/>
              </a:spcAft>
              <a:buClrTx/>
              <a:buSzTx/>
              <a:buFont typeface="Wingdings" charset="2"/>
              <a:buNone/>
              <a:tabLst/>
              <a:defRPr sz="1800" b="1" baseline="0">
                <a:solidFill>
                  <a:srgbClr val="746661"/>
                </a:solidFill>
                <a:latin typeface="Tahoma"/>
                <a:cs typeface="Tahoma"/>
              </a:defRPr>
            </a:lvl2pPr>
            <a:lvl3pPr marL="914373" indent="0">
              <a:buFont typeface="Wingdings" charset="2"/>
              <a:buNone/>
              <a:defRPr sz="1800" b="0">
                <a:solidFill>
                  <a:srgbClr val="636463"/>
                </a:solidFill>
                <a:latin typeface="Tahoma"/>
                <a:cs typeface="Tahoma"/>
              </a:defRPr>
            </a:lvl3pPr>
            <a:lvl4pPr marL="1371560" indent="0">
              <a:buFont typeface="Wingdings" charset="2"/>
              <a:buNone/>
              <a:defRPr sz="2200" b="1">
                <a:solidFill>
                  <a:srgbClr val="636463"/>
                </a:solidFill>
                <a:latin typeface="Tahoma"/>
                <a:cs typeface="Tahoma"/>
              </a:defRPr>
            </a:lvl4pPr>
            <a:lvl5pPr marL="1828746" indent="0">
              <a:buFont typeface="Wingdings" charset="2"/>
              <a:buNone/>
              <a:defRPr sz="2200" b="1">
                <a:solidFill>
                  <a:srgbClr val="636463"/>
                </a:solidFill>
                <a:latin typeface="Tahoma"/>
                <a:cs typeface="Tahoma"/>
              </a:defRPr>
            </a:lvl5pPr>
          </a:lstStyle>
          <a:p>
            <a:pPr lvl="0"/>
            <a:r>
              <a:rPr lang="es-ES_tradnl" dirty="0" err="1"/>
              <a:t>Chapter</a:t>
            </a:r>
            <a:endParaRPr lang="es-ES_tradnl" dirty="0"/>
          </a:p>
        </p:txBody>
      </p:sp>
      <p:sp>
        <p:nvSpPr>
          <p:cNvPr id="8" name="Marcador de texto 6"/>
          <p:cNvSpPr>
            <a:spLocks noGrp="1"/>
          </p:cNvSpPr>
          <p:nvPr>
            <p:ph type="body" sz="quarter" idx="15" hasCustomPrompt="1"/>
          </p:nvPr>
        </p:nvSpPr>
        <p:spPr>
          <a:xfrm>
            <a:off x="800100" y="1587500"/>
            <a:ext cx="8730653" cy="431800"/>
          </a:xfrm>
          <a:prstGeom prst="rect">
            <a:avLst/>
          </a:prstGeom>
        </p:spPr>
        <p:txBody>
          <a:bodyPr/>
          <a:lstStyle>
            <a:lvl1pPr marL="0" indent="0">
              <a:buNone/>
              <a:defRPr sz="1800" b="1">
                <a:solidFill>
                  <a:srgbClr val="4D4D4C"/>
                </a:solidFill>
                <a:latin typeface="Tahoma" charset="0"/>
                <a:ea typeface="Tahoma" charset="0"/>
                <a:cs typeface="Tahoma" charset="0"/>
              </a:defRPr>
            </a:lvl1pPr>
            <a:lvl2pPr marL="457187" indent="0">
              <a:buNone/>
              <a:defRPr sz="1800" b="1">
                <a:solidFill>
                  <a:srgbClr val="746661"/>
                </a:solidFill>
                <a:latin typeface="Tahoma" charset="0"/>
                <a:ea typeface="Tahoma" charset="0"/>
                <a:cs typeface="Tahoma" charset="0"/>
              </a:defRPr>
            </a:lvl2pPr>
            <a:lvl3pPr marL="914373" indent="0">
              <a:buNone/>
              <a:defRPr sz="1800" b="1">
                <a:solidFill>
                  <a:srgbClr val="746661"/>
                </a:solidFill>
                <a:latin typeface="Tahoma" charset="0"/>
                <a:ea typeface="Tahoma" charset="0"/>
                <a:cs typeface="Tahoma" charset="0"/>
              </a:defRPr>
            </a:lvl3pPr>
            <a:lvl4pPr marL="1371560" indent="0">
              <a:buNone/>
              <a:defRPr sz="1800" b="1">
                <a:solidFill>
                  <a:srgbClr val="746661"/>
                </a:solidFill>
                <a:latin typeface="Tahoma" charset="0"/>
                <a:ea typeface="Tahoma" charset="0"/>
                <a:cs typeface="Tahoma" charset="0"/>
              </a:defRPr>
            </a:lvl4pPr>
            <a:lvl5pPr marL="1828746" indent="0">
              <a:buNone/>
              <a:defRPr sz="1800" b="1">
                <a:solidFill>
                  <a:srgbClr val="746661"/>
                </a:solidFill>
                <a:latin typeface="Tahoma" charset="0"/>
                <a:ea typeface="Tahoma" charset="0"/>
                <a:cs typeface="Tahoma" charset="0"/>
              </a:defRPr>
            </a:lvl5pPr>
          </a:lstStyle>
          <a:p>
            <a:pPr lvl="0"/>
            <a:r>
              <a:rPr lang="es-ES" dirty="0"/>
              <a:t>1.1 </a:t>
            </a:r>
            <a:r>
              <a:rPr lang="es-ES" dirty="0" err="1"/>
              <a:t>Subchapter</a:t>
            </a:r>
            <a:endParaRPr lang="es-ES_tradnl" dirty="0"/>
          </a:p>
        </p:txBody>
      </p:sp>
      <p:sp>
        <p:nvSpPr>
          <p:cNvPr id="10" name="Marcador de texto 15"/>
          <p:cNvSpPr>
            <a:spLocks noGrp="1"/>
          </p:cNvSpPr>
          <p:nvPr>
            <p:ph type="body" sz="quarter" idx="16" hasCustomPrompt="1"/>
          </p:nvPr>
        </p:nvSpPr>
        <p:spPr>
          <a:xfrm>
            <a:off x="800100" y="2159000"/>
            <a:ext cx="8731250" cy="3911600"/>
          </a:xfrm>
          <a:prstGeom prst="rect">
            <a:avLst/>
          </a:prstGeom>
        </p:spPr>
        <p:txBody>
          <a:bodyPr/>
          <a:lstStyle>
            <a:lvl1pPr marL="0" indent="0">
              <a:buNone/>
              <a:defRPr sz="1500">
                <a:solidFill>
                  <a:srgbClr val="4D4D4C"/>
                </a:solidFill>
                <a:latin typeface="Tahoma" charset="0"/>
                <a:ea typeface="Tahoma" charset="0"/>
                <a:cs typeface="Tahoma" charset="0"/>
              </a:defRPr>
            </a:lvl1pPr>
            <a:lvl2pPr marL="457187" indent="0">
              <a:buNone/>
              <a:defRPr sz="1500">
                <a:solidFill>
                  <a:srgbClr val="746661"/>
                </a:solidFill>
                <a:latin typeface="Tahoma" charset="0"/>
                <a:ea typeface="Tahoma" charset="0"/>
                <a:cs typeface="Tahoma" charset="0"/>
              </a:defRPr>
            </a:lvl2pPr>
            <a:lvl3pPr marL="914373" indent="0">
              <a:buNone/>
              <a:defRPr sz="1500">
                <a:solidFill>
                  <a:srgbClr val="746661"/>
                </a:solidFill>
                <a:latin typeface="Tahoma" charset="0"/>
                <a:ea typeface="Tahoma" charset="0"/>
                <a:cs typeface="Tahoma" charset="0"/>
              </a:defRPr>
            </a:lvl3pPr>
            <a:lvl4pPr marL="1371560" indent="0">
              <a:buNone/>
              <a:defRPr sz="1500">
                <a:solidFill>
                  <a:srgbClr val="746661"/>
                </a:solidFill>
                <a:latin typeface="Tahoma" charset="0"/>
                <a:ea typeface="Tahoma" charset="0"/>
                <a:cs typeface="Tahoma" charset="0"/>
              </a:defRPr>
            </a:lvl4pPr>
            <a:lvl5pPr marL="1828746" indent="0">
              <a:buNone/>
              <a:defRPr sz="1500">
                <a:solidFill>
                  <a:srgbClr val="746661"/>
                </a:solidFill>
                <a:latin typeface="Tahoma" charset="0"/>
                <a:ea typeface="Tahoma" charset="0"/>
                <a:cs typeface="Tahoma" charset="0"/>
              </a:defRPr>
            </a:lvl5pPr>
          </a:lstStyle>
          <a:p>
            <a:pPr lvl="0"/>
            <a:r>
              <a:rPr lang="es-ES" dirty="0"/>
              <a:t>Text</a:t>
            </a:r>
            <a:endParaRPr lang="es-ES_tradnl" dirty="0"/>
          </a:p>
        </p:txBody>
      </p:sp>
      <p:sp>
        <p:nvSpPr>
          <p:cNvPr id="11" name="Marcador de texto 16"/>
          <p:cNvSpPr>
            <a:spLocks noGrp="1"/>
          </p:cNvSpPr>
          <p:nvPr>
            <p:ph type="body" sz="quarter" idx="10" hasCustomPrompt="1"/>
          </p:nvPr>
        </p:nvSpPr>
        <p:spPr>
          <a:xfrm>
            <a:off x="346074" y="325962"/>
            <a:ext cx="7718426" cy="356297"/>
          </a:xfrm>
          <a:prstGeom prst="rect">
            <a:avLst/>
          </a:prstGeom>
        </p:spPr>
        <p:txBody>
          <a:bodyPr vert="horz"/>
          <a:lstStyle>
            <a:lvl1pPr marL="0" indent="0">
              <a:buFontTx/>
              <a:buNone/>
              <a:defRPr sz="2100" b="1" i="0" baseline="0">
                <a:solidFill>
                  <a:srgbClr val="FF692C"/>
                </a:solidFill>
                <a:latin typeface="Tahoma"/>
              </a:defRPr>
            </a:lvl1pPr>
          </a:lstStyle>
          <a:p>
            <a:pPr lvl="0"/>
            <a:r>
              <a:rPr lang="es-ES_tradnl" dirty="0" err="1"/>
              <a:t>Presentation</a:t>
            </a:r>
            <a:r>
              <a:rPr lang="es-ES_tradnl" dirty="0"/>
              <a:t> </a:t>
            </a:r>
            <a:r>
              <a:rPr lang="es-ES_tradnl" dirty="0" err="1"/>
              <a:t>subject</a:t>
            </a:r>
            <a:endParaRPr lang="es-ES" dirty="0"/>
          </a:p>
        </p:txBody>
      </p:sp>
      <p:cxnSp>
        <p:nvCxnSpPr>
          <p:cNvPr id="9" name="Conector recto 8"/>
          <p:cNvCxnSpPr/>
          <p:nvPr userDrawn="1"/>
        </p:nvCxnSpPr>
        <p:spPr>
          <a:xfrm flipH="1">
            <a:off x="346385" y="829208"/>
            <a:ext cx="9184368" cy="0"/>
          </a:xfrm>
          <a:prstGeom prst="line">
            <a:avLst/>
          </a:prstGeom>
          <a:ln w="9525" cmpd="sng">
            <a:solidFill>
              <a:srgbClr val="FA4F0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9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2">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8"/>
          </p:nvPr>
        </p:nvSpPr>
        <p:spPr/>
        <p:txBody>
          <a:bodyPr/>
          <a:lstStyle/>
          <a:p>
            <a:fld id="{79992C4E-54AC-9341-A639-46F59E3ED4A6}" type="slidenum">
              <a:rPr lang="es-ES" smtClean="0"/>
              <a:pPr/>
              <a:t>‹Nº›</a:t>
            </a:fld>
            <a:endParaRPr lang="es-ES" dirty="0"/>
          </a:p>
        </p:txBody>
      </p:sp>
      <p:sp>
        <p:nvSpPr>
          <p:cNvPr id="13" name="Marcador de texto 8"/>
          <p:cNvSpPr>
            <a:spLocks noGrp="1"/>
          </p:cNvSpPr>
          <p:nvPr>
            <p:ph type="body" sz="quarter" idx="12" hasCustomPrompt="1"/>
          </p:nvPr>
        </p:nvSpPr>
        <p:spPr>
          <a:xfrm>
            <a:off x="346075" y="2025780"/>
            <a:ext cx="9185275" cy="913329"/>
          </a:xfrm>
          <a:prstGeom prst="rect">
            <a:avLst/>
          </a:prstGeom>
        </p:spPr>
        <p:txBody>
          <a:bodyPr vert="horz"/>
          <a:lstStyle>
            <a:lvl1pPr marL="285750" marR="0" indent="-285750" algn="l" defTabSz="457187" rtl="0" eaLnBrk="1" fontAlgn="auto" latinLnBrk="0" hangingPunct="1">
              <a:lnSpc>
                <a:spcPct val="100000"/>
              </a:lnSpc>
              <a:spcBef>
                <a:spcPct val="20000"/>
              </a:spcBef>
              <a:spcAft>
                <a:spcPts val="0"/>
              </a:spcAft>
              <a:buClr>
                <a:srgbClr val="FF692C"/>
              </a:buClr>
              <a:buSzTx/>
              <a:buFont typeface="Lucida Grande"/>
              <a:buChar char="_"/>
              <a:tabLst/>
              <a:defRPr sz="1500" b="0" i="0">
                <a:solidFill>
                  <a:srgbClr val="4D4D4C"/>
                </a:solidFill>
                <a:latin typeface="Tahoma"/>
              </a:defRPr>
            </a:lvl1pPr>
          </a:lstStyle>
          <a:p>
            <a:pPr lvl="0"/>
            <a:r>
              <a:rPr lang="es-ES_tradnl" dirty="0" err="1"/>
              <a:t>List</a:t>
            </a:r>
            <a:r>
              <a:rPr lang="es-ES_tradnl" dirty="0"/>
              <a:t> </a:t>
            </a:r>
            <a:r>
              <a:rPr lang="es-ES_tradnl" dirty="0" err="1"/>
              <a:t>element</a:t>
            </a:r>
            <a:endParaRPr lang="es-ES_tradnl" dirty="0"/>
          </a:p>
          <a:p>
            <a:pPr lvl="0"/>
            <a:r>
              <a:rPr lang="es-ES_tradnl" dirty="0" err="1"/>
              <a:t>List</a:t>
            </a:r>
            <a:r>
              <a:rPr lang="es-ES_tradnl" dirty="0"/>
              <a:t> </a:t>
            </a:r>
            <a:r>
              <a:rPr lang="es-ES_tradnl" dirty="0" err="1"/>
              <a:t>element</a:t>
            </a:r>
            <a:endParaRPr lang="es-ES_tradnl" dirty="0"/>
          </a:p>
          <a:p>
            <a:pPr lvl="0"/>
            <a:r>
              <a:rPr lang="es-ES_tradnl" dirty="0" err="1"/>
              <a:t>List</a:t>
            </a:r>
            <a:r>
              <a:rPr lang="es-ES_tradnl" dirty="0"/>
              <a:t> </a:t>
            </a:r>
            <a:r>
              <a:rPr lang="es-ES_tradnl" dirty="0" err="1"/>
              <a:t>element</a:t>
            </a:r>
            <a:endParaRPr lang="es-ES_tradnl" dirty="0"/>
          </a:p>
          <a:p>
            <a:pPr lvl="0"/>
            <a:endParaRPr lang="es-ES" dirty="0"/>
          </a:p>
        </p:txBody>
      </p:sp>
      <p:sp>
        <p:nvSpPr>
          <p:cNvPr id="14" name="Marcador de texto 8"/>
          <p:cNvSpPr>
            <a:spLocks noGrp="1"/>
          </p:cNvSpPr>
          <p:nvPr>
            <p:ph type="body" sz="quarter" idx="15" hasCustomPrompt="1"/>
          </p:nvPr>
        </p:nvSpPr>
        <p:spPr>
          <a:xfrm>
            <a:off x="346075" y="3187700"/>
            <a:ext cx="9185275" cy="368300"/>
          </a:xfrm>
          <a:prstGeom prst="rect">
            <a:avLst/>
          </a:prstGeom>
        </p:spPr>
        <p:txBody>
          <a:bodyPr vert="horz"/>
          <a:lstStyle>
            <a:lvl1pPr marL="0" indent="0">
              <a:buFontTx/>
              <a:buNone/>
              <a:defRPr sz="1500" b="1" i="0">
                <a:solidFill>
                  <a:srgbClr val="4D4D4C"/>
                </a:solidFill>
                <a:latin typeface="Tahoma"/>
              </a:defRPr>
            </a:lvl1pPr>
          </a:lstStyle>
          <a:p>
            <a:pPr lvl="0"/>
            <a:r>
              <a:rPr lang="es-ES" dirty="0" err="1"/>
              <a:t>Subtitle</a:t>
            </a:r>
            <a:endParaRPr lang="es-ES" dirty="0"/>
          </a:p>
        </p:txBody>
      </p:sp>
      <p:sp>
        <p:nvSpPr>
          <p:cNvPr id="15" name="Marcador de texto 8"/>
          <p:cNvSpPr>
            <a:spLocks noGrp="1"/>
          </p:cNvSpPr>
          <p:nvPr>
            <p:ph type="body" sz="quarter" idx="16" hasCustomPrompt="1"/>
          </p:nvPr>
        </p:nvSpPr>
        <p:spPr>
          <a:xfrm>
            <a:off x="346075" y="3556000"/>
            <a:ext cx="9185275" cy="2489850"/>
          </a:xfrm>
          <a:prstGeom prst="rect">
            <a:avLst/>
          </a:prstGeom>
        </p:spPr>
        <p:txBody>
          <a:bodyPr vert="horz"/>
          <a:lstStyle>
            <a:lvl1pPr marL="0" indent="0">
              <a:buFontTx/>
              <a:buNone/>
              <a:defRPr sz="1500" b="0" i="0">
                <a:solidFill>
                  <a:srgbClr val="4D4D4C"/>
                </a:solidFill>
                <a:latin typeface="Tahoma"/>
              </a:defRPr>
            </a:lvl1pPr>
          </a:lstStyle>
          <a:p>
            <a:pPr lvl="0"/>
            <a:r>
              <a:rPr lang="es-ES_tradnl" dirty="0"/>
              <a:t>Text</a:t>
            </a:r>
            <a:endParaRPr lang="es-ES" dirty="0"/>
          </a:p>
        </p:txBody>
      </p:sp>
      <p:sp>
        <p:nvSpPr>
          <p:cNvPr id="16" name="Marcador de texto 2"/>
          <p:cNvSpPr>
            <a:spLocks noGrp="1"/>
          </p:cNvSpPr>
          <p:nvPr>
            <p:ph type="body" sz="quarter" idx="17" hasCustomPrompt="1"/>
          </p:nvPr>
        </p:nvSpPr>
        <p:spPr>
          <a:xfrm>
            <a:off x="346075" y="1006475"/>
            <a:ext cx="9185275" cy="479426"/>
          </a:xfrm>
          <a:prstGeom prst="rect">
            <a:avLst/>
          </a:prstGeom>
        </p:spPr>
        <p:txBody>
          <a:bodyPr vert="horz"/>
          <a:lstStyle>
            <a:lvl1pPr marL="457200" marR="0" indent="-457200" algn="l" defTabSz="457187" rtl="0" eaLnBrk="1" fontAlgn="auto" latinLnBrk="0" hangingPunct="1">
              <a:lnSpc>
                <a:spcPct val="100000"/>
              </a:lnSpc>
              <a:spcBef>
                <a:spcPct val="20000"/>
              </a:spcBef>
              <a:spcAft>
                <a:spcPts val="0"/>
              </a:spcAft>
              <a:buClr>
                <a:srgbClr val="FF692C"/>
              </a:buClr>
              <a:buSzTx/>
              <a:buFont typeface="Wingdings" charset="2"/>
              <a:buAutoNum type="arabicPlain" startAt="2"/>
              <a:tabLst/>
              <a:defRPr sz="2200" b="1">
                <a:solidFill>
                  <a:srgbClr val="4D4D4C"/>
                </a:solidFill>
                <a:latin typeface="Tahoma"/>
                <a:cs typeface="Tahoma"/>
              </a:defRPr>
            </a:lvl1pPr>
            <a:lvl2pPr marL="0" indent="0">
              <a:buFont typeface="Wingdings" charset="2"/>
              <a:buNone/>
              <a:defRPr sz="1500" b="0">
                <a:solidFill>
                  <a:srgbClr val="636463"/>
                </a:solidFill>
                <a:latin typeface="Tahoma"/>
                <a:cs typeface="Tahoma"/>
              </a:defRPr>
            </a:lvl2pPr>
            <a:lvl3pPr marL="914360" indent="0">
              <a:lnSpc>
                <a:spcPct val="150000"/>
              </a:lnSpc>
              <a:buFontTx/>
              <a:buNone/>
              <a:defRPr sz="1500" b="0">
                <a:solidFill>
                  <a:srgbClr val="636463"/>
                </a:solidFill>
                <a:latin typeface="Tahoma"/>
                <a:cs typeface="Tahoma"/>
              </a:defRPr>
            </a:lvl3pPr>
            <a:lvl4pPr marL="1371560" indent="0">
              <a:buFont typeface="Wingdings" charset="2"/>
              <a:buNone/>
              <a:defRPr sz="2200" b="1">
                <a:solidFill>
                  <a:srgbClr val="636463"/>
                </a:solidFill>
                <a:latin typeface="Tahoma"/>
                <a:cs typeface="Tahoma"/>
              </a:defRPr>
            </a:lvl4pPr>
            <a:lvl5pPr marL="1828746" indent="0">
              <a:buFont typeface="Wingdings" charset="2"/>
              <a:buNone/>
              <a:defRPr sz="2200" b="1">
                <a:solidFill>
                  <a:srgbClr val="636463"/>
                </a:solidFill>
                <a:latin typeface="Tahoma"/>
                <a:cs typeface="Tahoma"/>
              </a:defRPr>
            </a:lvl5pPr>
          </a:lstStyle>
          <a:p>
            <a:pPr lvl="0"/>
            <a:r>
              <a:rPr lang="es-ES_tradnl" dirty="0" err="1"/>
              <a:t>Chapter</a:t>
            </a:r>
            <a:endParaRPr lang="es-ES_tradnl" dirty="0"/>
          </a:p>
          <a:p>
            <a:pPr lvl="0"/>
            <a:endParaRPr lang="es-ES_tradnl" dirty="0"/>
          </a:p>
        </p:txBody>
      </p:sp>
      <p:sp>
        <p:nvSpPr>
          <p:cNvPr id="17" name="Marcador de texto 17"/>
          <p:cNvSpPr>
            <a:spLocks noGrp="1"/>
          </p:cNvSpPr>
          <p:nvPr>
            <p:ph type="body" sz="quarter" idx="19" hasCustomPrompt="1"/>
          </p:nvPr>
        </p:nvSpPr>
        <p:spPr>
          <a:xfrm>
            <a:off x="346075" y="1485900"/>
            <a:ext cx="9185275" cy="539750"/>
          </a:xfrm>
          <a:prstGeom prst="rect">
            <a:avLst/>
          </a:prstGeom>
        </p:spPr>
        <p:txBody>
          <a:bodyPr/>
          <a:lstStyle>
            <a:lvl1pPr marL="0" indent="0">
              <a:buNone/>
              <a:defRPr sz="1500">
                <a:solidFill>
                  <a:srgbClr val="4D4D4C"/>
                </a:solidFill>
                <a:latin typeface="Tahoma" charset="0"/>
                <a:ea typeface="Tahoma" charset="0"/>
                <a:cs typeface="Tahoma" charset="0"/>
              </a:defRPr>
            </a:lvl1pPr>
            <a:lvl2pPr marL="457187" indent="0">
              <a:buNone/>
              <a:defRPr sz="1500">
                <a:solidFill>
                  <a:srgbClr val="746661"/>
                </a:solidFill>
                <a:latin typeface="Tahoma" charset="0"/>
                <a:ea typeface="Tahoma" charset="0"/>
                <a:cs typeface="Tahoma" charset="0"/>
              </a:defRPr>
            </a:lvl2pPr>
            <a:lvl3pPr marL="914373" indent="0">
              <a:buNone/>
              <a:defRPr sz="1500">
                <a:solidFill>
                  <a:srgbClr val="746661"/>
                </a:solidFill>
                <a:latin typeface="Tahoma" charset="0"/>
                <a:ea typeface="Tahoma" charset="0"/>
                <a:cs typeface="Tahoma" charset="0"/>
              </a:defRPr>
            </a:lvl3pPr>
            <a:lvl4pPr marL="1371560" indent="0">
              <a:buNone/>
              <a:defRPr sz="1500">
                <a:solidFill>
                  <a:srgbClr val="746661"/>
                </a:solidFill>
                <a:latin typeface="Tahoma" charset="0"/>
                <a:ea typeface="Tahoma" charset="0"/>
                <a:cs typeface="Tahoma" charset="0"/>
              </a:defRPr>
            </a:lvl4pPr>
            <a:lvl5pPr marL="1828746" indent="0">
              <a:buNone/>
              <a:defRPr sz="1500">
                <a:solidFill>
                  <a:srgbClr val="746661"/>
                </a:solidFill>
                <a:latin typeface="Tahoma" charset="0"/>
                <a:ea typeface="Tahoma" charset="0"/>
                <a:cs typeface="Tahoma" charset="0"/>
              </a:defRPr>
            </a:lvl5pPr>
          </a:lstStyle>
          <a:p>
            <a:pPr lvl="0"/>
            <a:r>
              <a:rPr lang="es-ES" dirty="0"/>
              <a:t>Text</a:t>
            </a:r>
          </a:p>
        </p:txBody>
      </p:sp>
      <p:sp>
        <p:nvSpPr>
          <p:cNvPr id="18" name="Marcador de texto 16"/>
          <p:cNvSpPr>
            <a:spLocks noGrp="1"/>
          </p:cNvSpPr>
          <p:nvPr>
            <p:ph type="body" sz="quarter" idx="10" hasCustomPrompt="1"/>
          </p:nvPr>
        </p:nvSpPr>
        <p:spPr>
          <a:xfrm>
            <a:off x="346074" y="325962"/>
            <a:ext cx="7718426" cy="356297"/>
          </a:xfrm>
          <a:prstGeom prst="rect">
            <a:avLst/>
          </a:prstGeom>
        </p:spPr>
        <p:txBody>
          <a:bodyPr vert="horz"/>
          <a:lstStyle>
            <a:lvl1pPr marL="0" indent="0">
              <a:buFontTx/>
              <a:buNone/>
              <a:defRPr sz="2100" b="1" i="0" baseline="0">
                <a:solidFill>
                  <a:srgbClr val="FF692C"/>
                </a:solidFill>
                <a:latin typeface="Tahoma"/>
              </a:defRPr>
            </a:lvl1pPr>
          </a:lstStyle>
          <a:p>
            <a:pPr lvl="0"/>
            <a:r>
              <a:rPr lang="es-ES_tradnl" dirty="0" err="1"/>
              <a:t>Presentation</a:t>
            </a:r>
            <a:r>
              <a:rPr lang="es-ES_tradnl" dirty="0"/>
              <a:t> </a:t>
            </a:r>
            <a:r>
              <a:rPr lang="es-ES_tradnl" dirty="0" err="1"/>
              <a:t>subject</a:t>
            </a:r>
            <a:endParaRPr lang="es-ES" dirty="0"/>
          </a:p>
        </p:txBody>
      </p:sp>
      <p:cxnSp>
        <p:nvCxnSpPr>
          <p:cNvPr id="9" name="Conector recto 8"/>
          <p:cNvCxnSpPr/>
          <p:nvPr userDrawn="1"/>
        </p:nvCxnSpPr>
        <p:spPr>
          <a:xfrm flipH="1">
            <a:off x="346385" y="829208"/>
            <a:ext cx="9184368" cy="0"/>
          </a:xfrm>
          <a:prstGeom prst="line">
            <a:avLst/>
          </a:prstGeom>
          <a:ln w="9525" cmpd="sng">
            <a:solidFill>
              <a:srgbClr val="FA4F0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12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ina imagenes">
    <p:spTree>
      <p:nvGrpSpPr>
        <p:cNvPr id="1" name=""/>
        <p:cNvGrpSpPr/>
        <p:nvPr/>
      </p:nvGrpSpPr>
      <p:grpSpPr>
        <a:xfrm>
          <a:off x="0" y="0"/>
          <a:ext cx="0" cy="0"/>
          <a:chOff x="0" y="0"/>
          <a:chExt cx="0" cy="0"/>
        </a:xfrm>
      </p:grpSpPr>
      <p:sp>
        <p:nvSpPr>
          <p:cNvPr id="12" name="Marcador de número de diapositiva 11"/>
          <p:cNvSpPr>
            <a:spLocks noGrp="1"/>
          </p:cNvSpPr>
          <p:nvPr>
            <p:ph type="sldNum" sz="quarter" idx="18"/>
          </p:nvPr>
        </p:nvSpPr>
        <p:spPr/>
        <p:txBody>
          <a:bodyPr/>
          <a:lstStyle/>
          <a:p>
            <a:fld id="{79992C4E-54AC-9341-A639-46F59E3ED4A6}" type="slidenum">
              <a:rPr lang="es-ES" smtClean="0"/>
              <a:pPr/>
              <a:t>‹Nº›</a:t>
            </a:fld>
            <a:endParaRPr lang="es-ES" dirty="0"/>
          </a:p>
        </p:txBody>
      </p:sp>
      <p:cxnSp>
        <p:nvCxnSpPr>
          <p:cNvPr id="13" name="Conector recto 12"/>
          <p:cNvCxnSpPr/>
          <p:nvPr userDrawn="1"/>
        </p:nvCxnSpPr>
        <p:spPr>
          <a:xfrm flipH="1">
            <a:off x="346385" y="829208"/>
            <a:ext cx="9184368" cy="0"/>
          </a:xfrm>
          <a:prstGeom prst="line">
            <a:avLst/>
          </a:prstGeom>
          <a:ln w="9525" cmpd="sng">
            <a:solidFill>
              <a:srgbClr val="FA4F08"/>
            </a:solidFill>
          </a:ln>
          <a:effectLst/>
        </p:spPr>
        <p:style>
          <a:lnRef idx="2">
            <a:schemeClr val="accent1"/>
          </a:lnRef>
          <a:fillRef idx="0">
            <a:schemeClr val="accent1"/>
          </a:fillRef>
          <a:effectRef idx="1">
            <a:schemeClr val="accent1"/>
          </a:effectRef>
          <a:fontRef idx="minor">
            <a:schemeClr val="tx1"/>
          </a:fontRef>
        </p:style>
      </p:cxnSp>
      <p:sp>
        <p:nvSpPr>
          <p:cNvPr id="14" name="Marcador de contenido 7"/>
          <p:cNvSpPr>
            <a:spLocks noGrp="1"/>
          </p:cNvSpPr>
          <p:nvPr>
            <p:ph sz="quarter" idx="13" hasCustomPrompt="1"/>
          </p:nvPr>
        </p:nvSpPr>
        <p:spPr>
          <a:xfrm>
            <a:off x="346075" y="1616075"/>
            <a:ext cx="4440293" cy="4460875"/>
          </a:xfrm>
          <a:prstGeom prst="rect">
            <a:avLst/>
          </a:prstGeom>
        </p:spPr>
        <p:txBody>
          <a:bodyPr vert="horz"/>
          <a:lstStyle>
            <a:lvl1pPr marL="0" indent="0">
              <a:buNone/>
              <a:defRPr sz="1500" baseline="0">
                <a:solidFill>
                  <a:srgbClr val="4D4D4C"/>
                </a:solidFill>
                <a:latin typeface="Tahoma" charset="0"/>
                <a:ea typeface="Tahoma" charset="0"/>
                <a:cs typeface="Tahoma" charset="0"/>
              </a:defRPr>
            </a:lvl1pPr>
          </a:lstStyle>
          <a:p>
            <a:pPr lvl="0"/>
            <a:r>
              <a:rPr lang="es-ES_tradnl" dirty="0"/>
              <a:t>Place </a:t>
            </a:r>
            <a:r>
              <a:rPr lang="es-ES_tradnl" dirty="0" err="1"/>
              <a:t>graphic</a:t>
            </a:r>
            <a:r>
              <a:rPr lang="es-ES_tradnl" dirty="0"/>
              <a:t>, </a:t>
            </a:r>
            <a:r>
              <a:rPr lang="es-ES_tradnl" dirty="0" err="1"/>
              <a:t>text</a:t>
            </a:r>
            <a:r>
              <a:rPr lang="es-ES_tradnl" dirty="0"/>
              <a:t>, </a:t>
            </a:r>
            <a:r>
              <a:rPr lang="es-ES_tradnl" dirty="0" err="1"/>
              <a:t>image</a:t>
            </a:r>
            <a:r>
              <a:rPr lang="es-ES_tradnl" dirty="0"/>
              <a:t>, video…</a:t>
            </a:r>
          </a:p>
        </p:txBody>
      </p:sp>
      <p:sp>
        <p:nvSpPr>
          <p:cNvPr id="15" name="Marcador de contenido 7"/>
          <p:cNvSpPr>
            <a:spLocks noGrp="1"/>
          </p:cNvSpPr>
          <p:nvPr>
            <p:ph sz="quarter" idx="14" hasCustomPrompt="1"/>
          </p:nvPr>
        </p:nvSpPr>
        <p:spPr>
          <a:xfrm>
            <a:off x="5058969" y="1616076"/>
            <a:ext cx="4471783" cy="2078612"/>
          </a:xfrm>
          <a:prstGeom prst="rect">
            <a:avLst/>
          </a:prstGeom>
        </p:spPr>
        <p:txBody>
          <a:bodyPr vert="horz"/>
          <a:lstStyle>
            <a:lvl1pPr marL="0" indent="0">
              <a:buNone/>
              <a:defRPr sz="1500">
                <a:solidFill>
                  <a:srgbClr val="4D4D4C"/>
                </a:solidFill>
                <a:latin typeface="Tahoma" charset="0"/>
                <a:ea typeface="Tahoma" charset="0"/>
                <a:cs typeface="Tahoma" charset="0"/>
              </a:defRPr>
            </a:lvl1pPr>
          </a:lstStyle>
          <a:p>
            <a:pPr lvl="0"/>
            <a:r>
              <a:rPr lang="es-ES_tradnl" dirty="0"/>
              <a:t>Place </a:t>
            </a:r>
            <a:r>
              <a:rPr lang="es-ES_tradnl" dirty="0" err="1"/>
              <a:t>graphic</a:t>
            </a:r>
            <a:r>
              <a:rPr lang="es-ES_tradnl" dirty="0"/>
              <a:t>, </a:t>
            </a:r>
            <a:r>
              <a:rPr lang="es-ES_tradnl" dirty="0" err="1"/>
              <a:t>text</a:t>
            </a:r>
            <a:r>
              <a:rPr lang="es-ES_tradnl" dirty="0"/>
              <a:t>, </a:t>
            </a:r>
            <a:r>
              <a:rPr lang="es-ES_tradnl" dirty="0" err="1"/>
              <a:t>image</a:t>
            </a:r>
            <a:r>
              <a:rPr lang="es-ES_tradnl" dirty="0"/>
              <a:t>, video…</a:t>
            </a:r>
          </a:p>
        </p:txBody>
      </p:sp>
      <p:sp>
        <p:nvSpPr>
          <p:cNvPr id="16" name="Marcador de contenido 7"/>
          <p:cNvSpPr>
            <a:spLocks noGrp="1"/>
          </p:cNvSpPr>
          <p:nvPr>
            <p:ph sz="quarter" idx="15" hasCustomPrompt="1"/>
          </p:nvPr>
        </p:nvSpPr>
        <p:spPr>
          <a:xfrm>
            <a:off x="5058970" y="3988582"/>
            <a:ext cx="4471782" cy="2088019"/>
          </a:xfrm>
          <a:prstGeom prst="rect">
            <a:avLst/>
          </a:prstGeom>
        </p:spPr>
        <p:txBody>
          <a:bodyPr vert="horz"/>
          <a:lstStyle>
            <a:lvl1pPr marL="0" indent="0">
              <a:buNone/>
              <a:defRPr sz="1500">
                <a:solidFill>
                  <a:srgbClr val="4D4D4C"/>
                </a:solidFill>
                <a:latin typeface="Tahoma" charset="0"/>
                <a:ea typeface="Tahoma" charset="0"/>
                <a:cs typeface="Tahoma" charset="0"/>
              </a:defRPr>
            </a:lvl1pPr>
          </a:lstStyle>
          <a:p>
            <a:pPr lvl="0"/>
            <a:r>
              <a:rPr lang="es-ES_tradnl" dirty="0"/>
              <a:t>Place </a:t>
            </a:r>
            <a:r>
              <a:rPr lang="es-ES_tradnl" dirty="0" err="1"/>
              <a:t>graphic</a:t>
            </a:r>
            <a:r>
              <a:rPr lang="es-ES_tradnl" dirty="0"/>
              <a:t>, </a:t>
            </a:r>
            <a:r>
              <a:rPr lang="es-ES_tradnl" dirty="0" err="1"/>
              <a:t>text</a:t>
            </a:r>
            <a:r>
              <a:rPr lang="es-ES_tradnl" dirty="0"/>
              <a:t>, </a:t>
            </a:r>
            <a:r>
              <a:rPr lang="es-ES_tradnl" dirty="0" err="1"/>
              <a:t>image</a:t>
            </a:r>
            <a:r>
              <a:rPr lang="es-ES_tradnl" dirty="0"/>
              <a:t>, video…</a:t>
            </a:r>
          </a:p>
        </p:txBody>
      </p:sp>
      <p:sp>
        <p:nvSpPr>
          <p:cNvPr id="17" name="Marcador de texto 2"/>
          <p:cNvSpPr>
            <a:spLocks noGrp="1"/>
          </p:cNvSpPr>
          <p:nvPr>
            <p:ph type="body" sz="quarter" idx="17" hasCustomPrompt="1"/>
          </p:nvPr>
        </p:nvSpPr>
        <p:spPr>
          <a:xfrm>
            <a:off x="346075" y="1006475"/>
            <a:ext cx="9185275" cy="463550"/>
          </a:xfrm>
          <a:prstGeom prst="rect">
            <a:avLst/>
          </a:prstGeom>
        </p:spPr>
        <p:txBody>
          <a:bodyPr vert="horz"/>
          <a:lstStyle>
            <a:lvl1pPr marL="457200" indent="-457200">
              <a:buClr>
                <a:srgbClr val="FF692C"/>
              </a:buClr>
              <a:buFont typeface="Wingdings" charset="2"/>
              <a:buAutoNum type="arabicPlain" startAt="3"/>
              <a:defRPr sz="2200" b="1">
                <a:solidFill>
                  <a:srgbClr val="4D4D4C"/>
                </a:solidFill>
                <a:latin typeface="Tahoma"/>
                <a:cs typeface="Tahoma"/>
              </a:defRPr>
            </a:lvl1pPr>
            <a:lvl2pPr marL="457187" indent="0">
              <a:buFont typeface="Wingdings" charset="2"/>
              <a:buNone/>
              <a:defRPr sz="2200" b="1">
                <a:solidFill>
                  <a:srgbClr val="636463"/>
                </a:solidFill>
                <a:latin typeface="Tahoma"/>
                <a:cs typeface="Tahoma"/>
              </a:defRPr>
            </a:lvl2pPr>
            <a:lvl3pPr marL="914373" indent="0">
              <a:buFont typeface="Wingdings" charset="2"/>
              <a:buNone/>
              <a:defRPr sz="2200" b="1">
                <a:solidFill>
                  <a:srgbClr val="636463"/>
                </a:solidFill>
                <a:latin typeface="Tahoma"/>
                <a:cs typeface="Tahoma"/>
              </a:defRPr>
            </a:lvl3pPr>
            <a:lvl4pPr marL="1371560" indent="0">
              <a:buFont typeface="Wingdings" charset="2"/>
              <a:buNone/>
              <a:defRPr sz="2200" b="1">
                <a:solidFill>
                  <a:srgbClr val="636463"/>
                </a:solidFill>
                <a:latin typeface="Tahoma"/>
                <a:cs typeface="Tahoma"/>
              </a:defRPr>
            </a:lvl4pPr>
            <a:lvl5pPr marL="1828746" indent="0">
              <a:buFont typeface="Wingdings" charset="2"/>
              <a:buNone/>
              <a:defRPr sz="2200" b="1">
                <a:solidFill>
                  <a:srgbClr val="636463"/>
                </a:solidFill>
                <a:latin typeface="Tahoma"/>
                <a:cs typeface="Tahoma"/>
              </a:defRPr>
            </a:lvl5pPr>
          </a:lstStyle>
          <a:p>
            <a:pPr lvl="0"/>
            <a:r>
              <a:rPr lang="es-ES_tradnl" dirty="0" err="1"/>
              <a:t>Chapter</a:t>
            </a:r>
            <a:endParaRPr lang="es-ES_tradnl" dirty="0"/>
          </a:p>
        </p:txBody>
      </p:sp>
      <p:sp>
        <p:nvSpPr>
          <p:cNvPr id="18" name="Marcador de texto 16"/>
          <p:cNvSpPr>
            <a:spLocks noGrp="1"/>
          </p:cNvSpPr>
          <p:nvPr>
            <p:ph type="body" sz="quarter" idx="10" hasCustomPrompt="1"/>
          </p:nvPr>
        </p:nvSpPr>
        <p:spPr>
          <a:xfrm>
            <a:off x="346074" y="325962"/>
            <a:ext cx="7718426" cy="356297"/>
          </a:xfrm>
          <a:prstGeom prst="rect">
            <a:avLst/>
          </a:prstGeom>
        </p:spPr>
        <p:txBody>
          <a:bodyPr vert="horz"/>
          <a:lstStyle>
            <a:lvl1pPr marL="0" indent="0">
              <a:buFontTx/>
              <a:buNone/>
              <a:defRPr sz="2100" b="1" i="0" baseline="0">
                <a:solidFill>
                  <a:srgbClr val="FF692C"/>
                </a:solidFill>
                <a:latin typeface="Tahoma"/>
              </a:defRPr>
            </a:lvl1pPr>
          </a:lstStyle>
          <a:p>
            <a:pPr lvl="0"/>
            <a:r>
              <a:rPr lang="es-ES_tradnl" dirty="0" err="1"/>
              <a:t>Presentation</a:t>
            </a:r>
            <a:r>
              <a:rPr lang="es-ES_tradnl" dirty="0"/>
              <a:t> </a:t>
            </a:r>
            <a:r>
              <a:rPr lang="es-ES_tradnl" dirty="0" err="1"/>
              <a:t>subject</a:t>
            </a:r>
            <a:endParaRPr lang="es-ES" dirty="0"/>
          </a:p>
        </p:txBody>
      </p:sp>
    </p:spTree>
    <p:extLst>
      <p:ext uri="{BB962C8B-B14F-4D97-AF65-F5344CB8AC3E}">
        <p14:creationId xmlns:p14="http://schemas.microsoft.com/office/powerpoint/2010/main" val="218270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raportada">
    <p:spTree>
      <p:nvGrpSpPr>
        <p:cNvPr id="1" name=""/>
        <p:cNvGrpSpPr/>
        <p:nvPr/>
      </p:nvGrpSpPr>
      <p:grpSpPr>
        <a:xfrm>
          <a:off x="0" y="0"/>
          <a:ext cx="0" cy="0"/>
          <a:chOff x="0" y="0"/>
          <a:chExt cx="0" cy="0"/>
        </a:xfrm>
      </p:grpSpPr>
      <p:sp>
        <p:nvSpPr>
          <p:cNvPr id="4" name="Rectángulo 3"/>
          <p:cNvSpPr/>
          <p:nvPr userDrawn="1"/>
        </p:nvSpPr>
        <p:spPr>
          <a:xfrm>
            <a:off x="-139700" y="0"/>
            <a:ext cx="10160000" cy="6858000"/>
          </a:xfrm>
          <a:prstGeom prst="rect">
            <a:avLst/>
          </a:prstGeom>
          <a:solidFill>
            <a:srgbClr val="FD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7652" y="2576002"/>
            <a:ext cx="4305296" cy="1474579"/>
          </a:xfrm>
          <a:prstGeom prst="rect">
            <a:avLst/>
          </a:prstGeom>
        </p:spPr>
      </p:pic>
      <p:sp>
        <p:nvSpPr>
          <p:cNvPr id="7" name="Marcador de texto 4"/>
          <p:cNvSpPr>
            <a:spLocks noGrp="1"/>
          </p:cNvSpPr>
          <p:nvPr>
            <p:ph type="body" sz="quarter" idx="10" hasCustomPrompt="1"/>
          </p:nvPr>
        </p:nvSpPr>
        <p:spPr>
          <a:xfrm>
            <a:off x="2908300" y="4050581"/>
            <a:ext cx="3949700" cy="368300"/>
          </a:xfrm>
          <a:prstGeom prst="rect">
            <a:avLst/>
          </a:prstGeom>
        </p:spPr>
        <p:txBody>
          <a:bodyPr/>
          <a:lstStyle>
            <a:lvl1pPr marL="0" indent="0" algn="ctr">
              <a:buNone/>
              <a:defRPr sz="1600">
                <a:solidFill>
                  <a:schemeClr val="bg1"/>
                </a:solidFill>
                <a:latin typeface="Tahoma" charset="0"/>
                <a:ea typeface="Tahoma" charset="0"/>
                <a:cs typeface="Tahoma" charset="0"/>
              </a:defRPr>
            </a:lvl1pPr>
            <a:lvl2pPr marL="457187" indent="0" algn="ctr">
              <a:buNone/>
              <a:defRPr sz="1600">
                <a:solidFill>
                  <a:schemeClr val="bg1"/>
                </a:solidFill>
                <a:latin typeface="Tahoma" charset="0"/>
                <a:ea typeface="Tahoma" charset="0"/>
                <a:cs typeface="Tahoma" charset="0"/>
              </a:defRPr>
            </a:lvl2pPr>
            <a:lvl3pPr marL="914373" indent="0" algn="ctr">
              <a:buNone/>
              <a:defRPr sz="1600">
                <a:solidFill>
                  <a:schemeClr val="bg1"/>
                </a:solidFill>
                <a:latin typeface="Tahoma" charset="0"/>
                <a:ea typeface="Tahoma" charset="0"/>
                <a:cs typeface="Tahoma" charset="0"/>
              </a:defRPr>
            </a:lvl3pPr>
            <a:lvl4pPr marL="1371560" indent="0" algn="ctr">
              <a:buNone/>
              <a:defRPr sz="1600">
                <a:solidFill>
                  <a:schemeClr val="bg1"/>
                </a:solidFill>
                <a:latin typeface="Tahoma" charset="0"/>
                <a:ea typeface="Tahoma" charset="0"/>
                <a:cs typeface="Tahoma" charset="0"/>
              </a:defRPr>
            </a:lvl4pPr>
            <a:lvl5pPr marL="1828746" indent="0" algn="ctr">
              <a:buNone/>
              <a:defRPr sz="1600">
                <a:solidFill>
                  <a:schemeClr val="bg1"/>
                </a:solidFill>
                <a:latin typeface="Tahoma" charset="0"/>
                <a:ea typeface="Tahoma" charset="0"/>
                <a:cs typeface="Tahoma" charset="0"/>
              </a:defRPr>
            </a:lvl5pPr>
          </a:lstStyle>
          <a:p>
            <a:pPr lvl="0"/>
            <a:r>
              <a:rPr lang="es-ES" dirty="0" err="1"/>
              <a:t>www.applus.com</a:t>
            </a:r>
            <a:endParaRPr lang="es-ES_tradnl" dirty="0"/>
          </a:p>
        </p:txBody>
      </p:sp>
    </p:spTree>
    <p:extLst>
      <p:ext uri="{BB962C8B-B14F-4D97-AF65-F5344CB8AC3E}">
        <p14:creationId xmlns:p14="http://schemas.microsoft.com/office/powerpoint/2010/main" val="242994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17154" y="925514"/>
            <a:ext cx="7193888" cy="244475"/>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1258887" y="1276351"/>
            <a:ext cx="6653875" cy="2444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4" name="Conector recto 13"/>
          <p:cNvCxnSpPr/>
          <p:nvPr userDrawn="1"/>
        </p:nvCxnSpPr>
        <p:spPr>
          <a:xfrm flipH="1">
            <a:off x="346385" y="829208"/>
            <a:ext cx="9184368" cy="0"/>
          </a:xfrm>
          <a:prstGeom prst="line">
            <a:avLst/>
          </a:prstGeom>
          <a:ln w="9525" cmpd="sng">
            <a:solidFill>
              <a:srgbClr val="FA4F0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953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pic>
        <p:nvPicPr>
          <p:cNvPr id="16" name="Imagen 15"/>
          <p:cNvPicPr>
            <a:picLocks noChangeAspect="1"/>
          </p:cNvPicPr>
          <p:nvPr userDrawn="1"/>
        </p:nvPicPr>
        <p:blipFill>
          <a:blip r:embed="rId5"/>
          <a:stretch>
            <a:fillRect/>
          </a:stretch>
        </p:blipFill>
        <p:spPr>
          <a:xfrm>
            <a:off x="-11018" y="6457995"/>
            <a:ext cx="9939695" cy="400005"/>
          </a:xfrm>
          <a:prstGeom prst="rect">
            <a:avLst/>
          </a:prstGeom>
        </p:spPr>
      </p:pic>
      <p:pic>
        <p:nvPicPr>
          <p:cNvPr id="3" name="Imagen 2"/>
          <p:cNvPicPr>
            <a:picLocks noChangeAspect="1"/>
          </p:cNvPicPr>
          <p:nvPr userDrawn="1"/>
        </p:nvPicPr>
        <p:blipFill>
          <a:blip r:embed="rId6"/>
          <a:stretch>
            <a:fillRect/>
          </a:stretch>
        </p:blipFill>
        <p:spPr>
          <a:xfrm>
            <a:off x="409575" y="6616427"/>
            <a:ext cx="1874520" cy="91440"/>
          </a:xfrm>
          <a:prstGeom prst="rect">
            <a:avLst/>
          </a:prstGeom>
        </p:spPr>
      </p:pic>
    </p:spTree>
    <p:extLst>
      <p:ext uri="{BB962C8B-B14F-4D97-AF65-F5344CB8AC3E}">
        <p14:creationId xmlns:p14="http://schemas.microsoft.com/office/powerpoint/2010/main" val="1554670536"/>
      </p:ext>
    </p:extLst>
  </p:cSld>
  <p:clrMap bg1="lt1" tx1="dk1" bg2="lt2" tx2="dk2" accent1="accent1" accent2="accent2" accent3="accent3" accent4="accent4" accent5="accent5" accent6="accent6" hlink="hlink" folHlink="folHlink"/>
  <p:sldLayoutIdLst>
    <p:sldLayoutId id="2147483659" r:id="rId1"/>
    <p:sldLayoutId id="214748365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p:cNvSpPr/>
          <p:nvPr userDrawn="1"/>
        </p:nvSpPr>
        <p:spPr>
          <a:xfrm>
            <a:off x="0" y="6468491"/>
            <a:ext cx="9906000" cy="389509"/>
          </a:xfrm>
          <a:prstGeom prst="rect">
            <a:avLst/>
          </a:prstGeom>
          <a:solidFill>
            <a:srgbClr val="FD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8" name="Marcador de número de diapositiva 13"/>
          <p:cNvSpPr>
            <a:spLocks noGrp="1"/>
          </p:cNvSpPr>
          <p:nvPr>
            <p:ph type="sldNum" sz="quarter" idx="4"/>
          </p:nvPr>
        </p:nvSpPr>
        <p:spPr>
          <a:xfrm>
            <a:off x="7330212" y="6468491"/>
            <a:ext cx="2311400" cy="365125"/>
          </a:xfrm>
          <a:prstGeom prst="rect">
            <a:avLst/>
          </a:prstGeom>
        </p:spPr>
        <p:txBody>
          <a:bodyPr vert="horz" lIns="91440" tIns="45720" rIns="91440" bIns="45720" rtlCol="0" anchor="ctr"/>
          <a:lstStyle>
            <a:lvl1pPr algn="r">
              <a:defRPr sz="1200">
                <a:solidFill>
                  <a:schemeClr val="bg1"/>
                </a:solidFill>
                <a:latin typeface="Tahoma"/>
                <a:cs typeface="Tahoma"/>
              </a:defRPr>
            </a:lvl1pPr>
          </a:lstStyle>
          <a:p>
            <a:fld id="{79992C4E-54AC-9341-A639-46F59E3ED4A6}" type="slidenum">
              <a:rPr lang="es-ES" smtClean="0"/>
              <a:pPr/>
              <a:t>‹Nº›</a:t>
            </a:fld>
            <a:endParaRPr lang="es-ES" dirty="0"/>
          </a:p>
        </p:txBody>
      </p:sp>
      <p:pic>
        <p:nvPicPr>
          <p:cNvPr id="2" name="Imagen 1"/>
          <p:cNvPicPr>
            <a:picLocks noChangeAspect="1"/>
          </p:cNvPicPr>
          <p:nvPr userDrawn="1"/>
        </p:nvPicPr>
        <p:blipFill>
          <a:blip r:embed="rId8"/>
          <a:stretch>
            <a:fillRect/>
          </a:stretch>
        </p:blipFill>
        <p:spPr>
          <a:xfrm>
            <a:off x="412750" y="6617906"/>
            <a:ext cx="1874520" cy="91440"/>
          </a:xfrm>
          <a:prstGeom prst="rect">
            <a:avLst/>
          </a:prstGeom>
        </p:spPr>
      </p:pic>
      <p:pic>
        <p:nvPicPr>
          <p:cNvPr id="7" name="Imagen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420184" y="307065"/>
            <a:ext cx="1187112" cy="406590"/>
          </a:xfrm>
          <a:prstGeom prst="rect">
            <a:avLst/>
          </a:prstGeom>
        </p:spPr>
      </p:pic>
    </p:spTree>
    <p:extLst>
      <p:ext uri="{BB962C8B-B14F-4D97-AF65-F5344CB8AC3E}">
        <p14:creationId xmlns:p14="http://schemas.microsoft.com/office/powerpoint/2010/main" val="285232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 id="2147483660" r:id="rId6"/>
  </p:sldLayoutIdLst>
  <p:hf hdr="0" ftr="0" dt="0"/>
  <p:txStyles>
    <p:titleStyle>
      <a:lvl1pPr algn="ctr" defTabSz="457187" rtl="0" eaLnBrk="1" latinLnBrk="0" hangingPunct="1">
        <a:spcBef>
          <a:spcPct val="0"/>
        </a:spcBef>
        <a:buNone/>
        <a:defRPr sz="4400" kern="1200">
          <a:solidFill>
            <a:schemeClr val="tx1"/>
          </a:solidFill>
          <a:latin typeface="+mj-lt"/>
          <a:ea typeface="+mj-ea"/>
          <a:cs typeface="+mj-cs"/>
        </a:defRPr>
      </a:lvl1pPr>
    </p:titleStyle>
    <p:bodyStyle>
      <a:lvl1pPr marL="342890" indent="-342890" algn="l" defTabSz="457187" rtl="0" eaLnBrk="1" latinLnBrk="0" hangingPunct="1">
        <a:spcBef>
          <a:spcPct val="20000"/>
        </a:spcBef>
        <a:buFont typeface="Arial"/>
        <a:buChar char="•"/>
        <a:defRPr sz="3200" kern="1200">
          <a:solidFill>
            <a:schemeClr val="tx1"/>
          </a:solidFill>
          <a:latin typeface="+mn-lt"/>
          <a:ea typeface="+mn-ea"/>
          <a:cs typeface="+mn-cs"/>
        </a:defRPr>
      </a:lvl1pPr>
      <a:lvl2pPr marL="742929" indent="-285742" algn="l" defTabSz="457187" rtl="0" eaLnBrk="1" latinLnBrk="0" hangingPunct="1">
        <a:spcBef>
          <a:spcPct val="20000"/>
        </a:spcBef>
        <a:buFont typeface="Arial"/>
        <a:buChar char="–"/>
        <a:defRPr sz="2800" kern="1200">
          <a:solidFill>
            <a:schemeClr val="tx1"/>
          </a:solidFill>
          <a:latin typeface="+mn-lt"/>
          <a:ea typeface="+mn-ea"/>
          <a:cs typeface="+mn-cs"/>
        </a:defRPr>
      </a:lvl2pPr>
      <a:lvl3pPr marL="1142967" indent="-228594" algn="l" defTabSz="457187" rtl="0" eaLnBrk="1" latinLnBrk="0" hangingPunct="1">
        <a:spcBef>
          <a:spcPct val="20000"/>
        </a:spcBef>
        <a:buFont typeface="Arial"/>
        <a:buChar char="•"/>
        <a:defRPr sz="2400" kern="1200">
          <a:solidFill>
            <a:schemeClr val="tx1"/>
          </a:solidFill>
          <a:latin typeface="+mn-lt"/>
          <a:ea typeface="+mn-ea"/>
          <a:cs typeface="+mn-cs"/>
        </a:defRPr>
      </a:lvl3pPr>
      <a:lvl4pPr marL="1600154" indent="-228594" algn="l" defTabSz="457187" rtl="0" eaLnBrk="1" latinLnBrk="0" hangingPunct="1">
        <a:spcBef>
          <a:spcPct val="20000"/>
        </a:spcBef>
        <a:buFont typeface="Arial"/>
        <a:buChar char="–"/>
        <a:defRPr sz="2000" kern="1200">
          <a:solidFill>
            <a:schemeClr val="tx1"/>
          </a:solidFill>
          <a:latin typeface="+mn-lt"/>
          <a:ea typeface="+mn-ea"/>
          <a:cs typeface="+mn-cs"/>
        </a:defRPr>
      </a:lvl4pPr>
      <a:lvl5pPr marL="2057340" indent="-228594" algn="l" defTabSz="457187" rtl="0" eaLnBrk="1" latinLnBrk="0" hangingPunct="1">
        <a:spcBef>
          <a:spcPct val="20000"/>
        </a:spcBef>
        <a:buFont typeface="Arial"/>
        <a:buChar char="»"/>
        <a:defRPr sz="2000" kern="1200">
          <a:solidFill>
            <a:schemeClr val="tx1"/>
          </a:solidFill>
          <a:latin typeface="+mn-lt"/>
          <a:ea typeface="+mn-ea"/>
          <a:cs typeface="+mn-cs"/>
        </a:defRPr>
      </a:lvl5pPr>
      <a:lvl6pPr marL="2514527" indent="-228594" algn="l" defTabSz="457187" rtl="0" eaLnBrk="1" latinLnBrk="0" hangingPunct="1">
        <a:spcBef>
          <a:spcPct val="20000"/>
        </a:spcBef>
        <a:buFont typeface="Arial"/>
        <a:buChar char="•"/>
        <a:defRPr sz="2000" kern="1200">
          <a:solidFill>
            <a:schemeClr val="tx1"/>
          </a:solidFill>
          <a:latin typeface="+mn-lt"/>
          <a:ea typeface="+mn-ea"/>
          <a:cs typeface="+mn-cs"/>
        </a:defRPr>
      </a:lvl6pPr>
      <a:lvl7pPr marL="2971714" indent="-228594" algn="l" defTabSz="457187" rtl="0" eaLnBrk="1" latinLnBrk="0" hangingPunct="1">
        <a:spcBef>
          <a:spcPct val="20000"/>
        </a:spcBef>
        <a:buFont typeface="Arial"/>
        <a:buChar char="•"/>
        <a:defRPr sz="2000" kern="1200">
          <a:solidFill>
            <a:schemeClr val="tx1"/>
          </a:solidFill>
          <a:latin typeface="+mn-lt"/>
          <a:ea typeface="+mn-ea"/>
          <a:cs typeface="+mn-cs"/>
        </a:defRPr>
      </a:lvl7pPr>
      <a:lvl8pPr marL="3428900" indent="-228594" algn="l" defTabSz="457187" rtl="0" eaLnBrk="1" latinLnBrk="0" hangingPunct="1">
        <a:spcBef>
          <a:spcPct val="20000"/>
        </a:spcBef>
        <a:buFont typeface="Arial"/>
        <a:buChar char="•"/>
        <a:defRPr sz="2000" kern="1200">
          <a:solidFill>
            <a:schemeClr val="tx1"/>
          </a:solidFill>
          <a:latin typeface="+mn-lt"/>
          <a:ea typeface="+mn-ea"/>
          <a:cs typeface="+mn-cs"/>
        </a:defRPr>
      </a:lvl8pPr>
      <a:lvl9pPr marL="3886087" indent="-228594" algn="l" defTabSz="457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927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B1CA23B-EA89-4A9E-866A-757E10F8F175}"/>
              </a:ext>
            </a:extLst>
          </p:cNvPr>
          <p:cNvPicPr>
            <a:picLocks noChangeAspect="1"/>
          </p:cNvPicPr>
          <p:nvPr/>
        </p:nvPicPr>
        <p:blipFill rotWithShape="1">
          <a:blip r:embed="rId3"/>
          <a:srcRect l="1757" t="2047" r="1656" b="5025"/>
          <a:stretch/>
        </p:blipFill>
        <p:spPr>
          <a:xfrm>
            <a:off x="1192706" y="1144920"/>
            <a:ext cx="7404100" cy="3171719"/>
          </a:xfrm>
          <a:prstGeom prst="rect">
            <a:avLst/>
          </a:prstGeom>
        </p:spPr>
      </p:pic>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Resultados </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10</a:t>
            </a:fld>
            <a:endParaRPr lang="es-ES" dirty="0"/>
          </a:p>
        </p:txBody>
      </p:sp>
      <p:sp>
        <p:nvSpPr>
          <p:cNvPr id="4" name="Rectangle 2"/>
          <p:cNvSpPr txBox="1">
            <a:spLocks noChangeArrowheads="1"/>
          </p:cNvSpPr>
          <p:nvPr/>
        </p:nvSpPr>
        <p:spPr bwMode="auto">
          <a:xfrm>
            <a:off x="582012" y="899660"/>
            <a:ext cx="8625488" cy="245260"/>
          </a:xfrm>
          <a:prstGeom prst="rect">
            <a:avLst/>
          </a:prstGeom>
          <a:noFill/>
          <a:ln w="9525" cap="rnd" algn="ctr">
            <a:noFill/>
            <a:prstDash val="sysDot"/>
            <a:miter lim="800000"/>
            <a:headEnd/>
            <a:tailEnd/>
          </a:ln>
        </p:spPr>
        <p:txBody>
          <a:bodyPr wrap="square"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MX" dirty="0">
                <a:solidFill>
                  <a:schemeClr val="tx1">
                    <a:lumMod val="50000"/>
                    <a:lumOff val="50000"/>
                  </a:schemeClr>
                </a:solidFill>
              </a:rPr>
              <a:t>Cantidad de No Cumplimientos según el Nivel de Tensión</a:t>
            </a:r>
            <a:endParaRPr lang="es-ES" dirty="0">
              <a:solidFill>
                <a:schemeClr val="tx1">
                  <a:lumMod val="50000"/>
                  <a:lumOff val="50000"/>
                </a:schemeClr>
              </a:solidFill>
            </a:endParaRPr>
          </a:p>
        </p:txBody>
      </p:sp>
      <p:sp>
        <p:nvSpPr>
          <p:cNvPr id="18" name="CuadroTexto 17">
            <a:extLst>
              <a:ext uri="{FF2B5EF4-FFF2-40B4-BE49-F238E27FC236}">
                <a16:creationId xmlns:a16="http://schemas.microsoft.com/office/drawing/2014/main" id="{EFA7B539-95E2-45F3-961D-7136DC101F8D}"/>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pic>
        <p:nvPicPr>
          <p:cNvPr id="10" name="Imagen 9">
            <a:extLst>
              <a:ext uri="{FF2B5EF4-FFF2-40B4-BE49-F238E27FC236}">
                <a16:creationId xmlns:a16="http://schemas.microsoft.com/office/drawing/2014/main" id="{4585275A-D67D-49F3-92D2-475572773476}"/>
              </a:ext>
            </a:extLst>
          </p:cNvPr>
          <p:cNvPicPr>
            <a:picLocks noChangeAspect="1"/>
          </p:cNvPicPr>
          <p:nvPr/>
        </p:nvPicPr>
        <p:blipFill>
          <a:blip r:embed="rId4"/>
          <a:stretch>
            <a:fillRect/>
          </a:stretch>
        </p:blipFill>
        <p:spPr>
          <a:xfrm>
            <a:off x="595312" y="4411663"/>
            <a:ext cx="8755380" cy="2057400"/>
          </a:xfrm>
          <a:prstGeom prst="rect">
            <a:avLst/>
          </a:prstGeom>
        </p:spPr>
      </p:pic>
    </p:spTree>
    <p:extLst>
      <p:ext uri="{BB962C8B-B14F-4D97-AF65-F5344CB8AC3E}">
        <p14:creationId xmlns:p14="http://schemas.microsoft.com/office/powerpoint/2010/main" val="39755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Resultados</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11</a:t>
            </a:fld>
            <a:endParaRPr lang="es-ES" dirty="0"/>
          </a:p>
        </p:txBody>
      </p:sp>
      <p:sp>
        <p:nvSpPr>
          <p:cNvPr id="4" name="Rectangle 2"/>
          <p:cNvSpPr txBox="1">
            <a:spLocks noChangeArrowheads="1"/>
          </p:cNvSpPr>
          <p:nvPr/>
        </p:nvSpPr>
        <p:spPr bwMode="auto">
          <a:xfrm>
            <a:off x="582012" y="899660"/>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ES" dirty="0">
                <a:solidFill>
                  <a:schemeClr val="tx1">
                    <a:lumMod val="50000"/>
                    <a:lumOff val="50000"/>
                  </a:schemeClr>
                </a:solidFill>
              </a:rPr>
              <a:t>Cantidad de No Cumplimientos según el tipo de frontera</a:t>
            </a:r>
          </a:p>
        </p:txBody>
      </p:sp>
      <p:sp>
        <p:nvSpPr>
          <p:cNvPr id="22" name="11 CuadroTexto">
            <a:extLst>
              <a:ext uri="{FF2B5EF4-FFF2-40B4-BE49-F238E27FC236}">
                <a16:creationId xmlns:a16="http://schemas.microsoft.com/office/drawing/2014/main" id="{800EC357-F3D6-48DA-88A3-E69DD73C866E}"/>
              </a:ext>
            </a:extLst>
          </p:cNvPr>
          <p:cNvSpPr txBox="1"/>
          <p:nvPr/>
        </p:nvSpPr>
        <p:spPr>
          <a:xfrm>
            <a:off x="269864" y="5670011"/>
            <a:ext cx="9300584" cy="584775"/>
          </a:xfrm>
          <a:prstGeom prst="rect">
            <a:avLst/>
          </a:prstGeom>
          <a:noFill/>
          <a:ln>
            <a:noFill/>
          </a:ln>
        </p:spPr>
        <p:txBody>
          <a:bodyPr wrap="square" rtlCol="0">
            <a:spAutoFit/>
          </a:bodyPr>
          <a:lstStyle/>
          <a:p>
            <a:pPr algn="just"/>
            <a:r>
              <a:rPr lang="es-CO" sz="1600" dirty="0"/>
              <a:t>Por ejemplo, de las 548 fronteras verificadas el 40,3 % corresponden a fronteras tipo No Regulado, las cuales aportaron 24 de los 39 No Cumplimientos definitivos (61,5 %).</a:t>
            </a:r>
            <a:endParaRPr lang="es-ES" sz="2800" dirty="0"/>
          </a:p>
        </p:txBody>
      </p:sp>
      <p:sp>
        <p:nvSpPr>
          <p:cNvPr id="23" name="CuadroTexto 22">
            <a:extLst>
              <a:ext uri="{FF2B5EF4-FFF2-40B4-BE49-F238E27FC236}">
                <a16:creationId xmlns:a16="http://schemas.microsoft.com/office/drawing/2014/main" id="{3623F25D-42DE-4789-A6BE-2ACA04DB5E99}"/>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pSp>
        <p:nvGrpSpPr>
          <p:cNvPr id="2" name="Grupo 1">
            <a:extLst>
              <a:ext uri="{FF2B5EF4-FFF2-40B4-BE49-F238E27FC236}">
                <a16:creationId xmlns:a16="http://schemas.microsoft.com/office/drawing/2014/main" id="{EDCE065E-C73A-4DDC-BF1C-BB07077EFC11}"/>
              </a:ext>
            </a:extLst>
          </p:cNvPr>
          <p:cNvGrpSpPr/>
          <p:nvPr/>
        </p:nvGrpSpPr>
        <p:grpSpPr>
          <a:xfrm>
            <a:off x="269864" y="1206410"/>
            <a:ext cx="9178936" cy="4852993"/>
            <a:chOff x="269864" y="1206410"/>
            <a:chExt cx="9178936" cy="4852993"/>
          </a:xfrm>
        </p:grpSpPr>
        <p:graphicFrame>
          <p:nvGraphicFramePr>
            <p:cNvPr id="24" name="Gráfico 23">
              <a:extLst>
                <a:ext uri="{FF2B5EF4-FFF2-40B4-BE49-F238E27FC236}">
                  <a16:creationId xmlns:a16="http://schemas.microsoft.com/office/drawing/2014/main" id="{FFF7437D-85F6-4039-82C3-07A4C79DF1A4}"/>
                </a:ext>
              </a:extLst>
            </p:cNvPr>
            <p:cNvGraphicFramePr/>
            <p:nvPr>
              <p:extLst>
                <p:ext uri="{D42A27DB-BD31-4B8C-83A1-F6EECF244321}">
                  <p14:modId xmlns:p14="http://schemas.microsoft.com/office/powerpoint/2010/main" val="4177472413"/>
                </p:ext>
              </p:extLst>
            </p:nvPr>
          </p:nvGraphicFramePr>
          <p:xfrm>
            <a:off x="269864" y="1460326"/>
            <a:ext cx="9178936" cy="4599077"/>
          </p:xfrm>
          <a:graphic>
            <a:graphicData uri="http://schemas.openxmlformats.org/drawingml/2006/chart">
              <c:chart xmlns:c="http://schemas.openxmlformats.org/drawingml/2006/chart" xmlns:r="http://schemas.openxmlformats.org/officeDocument/2006/relationships" r:id="rId3"/>
            </a:graphicData>
          </a:graphic>
        </p:graphicFrame>
        <p:sp>
          <p:nvSpPr>
            <p:cNvPr id="25" name="CuadroTexto 24">
              <a:extLst>
                <a:ext uri="{FF2B5EF4-FFF2-40B4-BE49-F238E27FC236}">
                  <a16:creationId xmlns:a16="http://schemas.microsoft.com/office/drawing/2014/main" id="{035968EF-9A7A-4413-A971-47982BAB1664}"/>
                </a:ext>
              </a:extLst>
            </p:cNvPr>
            <p:cNvSpPr txBox="1"/>
            <p:nvPr/>
          </p:nvSpPr>
          <p:spPr>
            <a:xfrm>
              <a:off x="1092993" y="1206410"/>
              <a:ext cx="566738" cy="261610"/>
            </a:xfrm>
            <a:prstGeom prst="rect">
              <a:avLst/>
            </a:prstGeom>
            <a:noFill/>
          </p:spPr>
          <p:txBody>
            <a:bodyPr wrap="square" rtlCol="0">
              <a:spAutoFit/>
            </a:bodyPr>
            <a:lstStyle/>
            <a:p>
              <a:r>
                <a:rPr lang="es-CO" sz="1100" dirty="0"/>
                <a:t>41,4 %</a:t>
              </a:r>
            </a:p>
          </p:txBody>
        </p:sp>
        <p:sp>
          <p:nvSpPr>
            <p:cNvPr id="9" name="CuadroTexto 8">
              <a:extLst>
                <a:ext uri="{FF2B5EF4-FFF2-40B4-BE49-F238E27FC236}">
                  <a16:creationId xmlns:a16="http://schemas.microsoft.com/office/drawing/2014/main" id="{BB579E1E-1B1B-4960-B505-A123DF931CFA}"/>
                </a:ext>
              </a:extLst>
            </p:cNvPr>
            <p:cNvSpPr txBox="1"/>
            <p:nvPr/>
          </p:nvSpPr>
          <p:spPr>
            <a:xfrm>
              <a:off x="2267742" y="1234823"/>
              <a:ext cx="742157" cy="261610"/>
            </a:xfrm>
            <a:prstGeom prst="rect">
              <a:avLst/>
            </a:prstGeom>
            <a:noFill/>
          </p:spPr>
          <p:txBody>
            <a:bodyPr wrap="square" rtlCol="0">
              <a:spAutoFit/>
            </a:bodyPr>
            <a:lstStyle/>
            <a:p>
              <a:r>
                <a:rPr lang="es-CO" sz="1100" b="1" dirty="0"/>
                <a:t>40,3 %</a:t>
              </a:r>
            </a:p>
          </p:txBody>
        </p:sp>
      </p:grpSp>
    </p:spTree>
    <p:extLst>
      <p:ext uri="{BB962C8B-B14F-4D97-AF65-F5344CB8AC3E}">
        <p14:creationId xmlns:p14="http://schemas.microsoft.com/office/powerpoint/2010/main" val="317243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Resultados</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12</a:t>
            </a:fld>
            <a:endParaRPr lang="es-ES" dirty="0"/>
          </a:p>
        </p:txBody>
      </p:sp>
      <p:sp>
        <p:nvSpPr>
          <p:cNvPr id="4" name="Rectangle 2"/>
          <p:cNvSpPr txBox="1">
            <a:spLocks noChangeArrowheads="1"/>
          </p:cNvSpPr>
          <p:nvPr/>
        </p:nvSpPr>
        <p:spPr bwMode="auto">
          <a:xfrm>
            <a:off x="582012" y="899660"/>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ES" dirty="0">
                <a:solidFill>
                  <a:schemeClr val="tx1">
                    <a:lumMod val="50000"/>
                    <a:lumOff val="50000"/>
                  </a:schemeClr>
                </a:solidFill>
              </a:rPr>
              <a:t>Cantidad de No Cumplimientos según la vigencia de la frontera</a:t>
            </a:r>
          </a:p>
        </p:txBody>
      </p:sp>
      <p:sp>
        <p:nvSpPr>
          <p:cNvPr id="22" name="11 CuadroTexto">
            <a:extLst>
              <a:ext uri="{FF2B5EF4-FFF2-40B4-BE49-F238E27FC236}">
                <a16:creationId xmlns:a16="http://schemas.microsoft.com/office/drawing/2014/main" id="{800EC357-F3D6-48DA-88A3-E69DD73C866E}"/>
              </a:ext>
            </a:extLst>
          </p:cNvPr>
          <p:cNvSpPr txBox="1"/>
          <p:nvPr/>
        </p:nvSpPr>
        <p:spPr>
          <a:xfrm>
            <a:off x="302708" y="6057640"/>
            <a:ext cx="9300584" cy="338554"/>
          </a:xfrm>
          <a:prstGeom prst="rect">
            <a:avLst/>
          </a:prstGeom>
          <a:noFill/>
          <a:ln>
            <a:noFill/>
          </a:ln>
        </p:spPr>
        <p:txBody>
          <a:bodyPr wrap="square" rtlCol="0">
            <a:spAutoFit/>
          </a:bodyPr>
          <a:lstStyle/>
          <a:p>
            <a:pPr algn="just"/>
            <a:r>
              <a:rPr lang="es-CO" sz="1600" dirty="0"/>
              <a:t>Nota: Porcentajes respecto de las 548 fronteras verificadas.</a:t>
            </a:r>
            <a:endParaRPr lang="es-ES" sz="2800" dirty="0"/>
          </a:p>
        </p:txBody>
      </p:sp>
      <p:sp>
        <p:nvSpPr>
          <p:cNvPr id="23" name="CuadroTexto 22">
            <a:extLst>
              <a:ext uri="{FF2B5EF4-FFF2-40B4-BE49-F238E27FC236}">
                <a16:creationId xmlns:a16="http://schemas.microsoft.com/office/drawing/2014/main" id="{3623F25D-42DE-4789-A6BE-2ACA04DB5E99}"/>
              </a:ext>
            </a:extLst>
          </p:cNvPr>
          <p:cNvSpPr txBox="1"/>
          <p:nvPr/>
        </p:nvSpPr>
        <p:spPr>
          <a:xfrm>
            <a:off x="8348663" y="223839"/>
            <a:ext cx="609599" cy="215444"/>
          </a:xfrm>
          <a:prstGeom prst="rect">
            <a:avLst/>
          </a:prstGeom>
          <a:noFill/>
        </p:spPr>
        <p:txBody>
          <a:bodyPr wrap="square" rtlCol="0">
            <a:spAutoFit/>
          </a:bodyPr>
          <a:lstStyle/>
          <a:p>
            <a:r>
              <a:rPr lang="es-CO" sz="800" b="1" dirty="0">
                <a:hlinkClick r:id="rId3" action="ppaction://hlinksldjump"/>
              </a:rPr>
              <a:t>Consorcio</a:t>
            </a:r>
            <a:endParaRPr lang="es-CO" sz="800" b="1" dirty="0"/>
          </a:p>
        </p:txBody>
      </p:sp>
      <p:grpSp>
        <p:nvGrpSpPr>
          <p:cNvPr id="2" name="Grupo 1">
            <a:extLst>
              <a:ext uri="{FF2B5EF4-FFF2-40B4-BE49-F238E27FC236}">
                <a16:creationId xmlns:a16="http://schemas.microsoft.com/office/drawing/2014/main" id="{3ED5597F-AE6E-4171-ABC8-6E3791133B01}"/>
              </a:ext>
            </a:extLst>
          </p:cNvPr>
          <p:cNvGrpSpPr/>
          <p:nvPr/>
        </p:nvGrpSpPr>
        <p:grpSpPr>
          <a:xfrm>
            <a:off x="1024924" y="1593662"/>
            <a:ext cx="7933338" cy="4160008"/>
            <a:chOff x="1024924" y="1593662"/>
            <a:chExt cx="7933338" cy="4160008"/>
          </a:xfrm>
        </p:grpSpPr>
        <p:graphicFrame>
          <p:nvGraphicFramePr>
            <p:cNvPr id="8" name="Gráfico 7">
              <a:extLst>
                <a:ext uri="{FF2B5EF4-FFF2-40B4-BE49-F238E27FC236}">
                  <a16:creationId xmlns:a16="http://schemas.microsoft.com/office/drawing/2014/main" id="{22A551B0-5114-431F-9CA6-05CF605DFF09}"/>
                </a:ext>
              </a:extLst>
            </p:cNvPr>
            <p:cNvGraphicFramePr/>
            <p:nvPr>
              <p:extLst>
                <p:ext uri="{D42A27DB-BD31-4B8C-83A1-F6EECF244321}">
                  <p14:modId xmlns:p14="http://schemas.microsoft.com/office/powerpoint/2010/main" val="2553315808"/>
                </p:ext>
              </p:extLst>
            </p:nvPr>
          </p:nvGraphicFramePr>
          <p:xfrm>
            <a:off x="1024924" y="1797336"/>
            <a:ext cx="7933338" cy="3956334"/>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8FCF690E-3E69-472F-88A7-0435C1D27E95}"/>
                </a:ext>
              </a:extLst>
            </p:cNvPr>
            <p:cNvSpPr txBox="1"/>
            <p:nvPr/>
          </p:nvSpPr>
          <p:spPr>
            <a:xfrm>
              <a:off x="2440940" y="1593662"/>
              <a:ext cx="591503" cy="261610"/>
            </a:xfrm>
            <a:prstGeom prst="rect">
              <a:avLst/>
            </a:prstGeom>
            <a:noFill/>
          </p:spPr>
          <p:txBody>
            <a:bodyPr wrap="square" rtlCol="0">
              <a:spAutoFit/>
            </a:bodyPr>
            <a:lstStyle/>
            <a:p>
              <a:r>
                <a:rPr lang="es-CO" sz="1100" dirty="0"/>
                <a:t>67,7 %</a:t>
              </a:r>
            </a:p>
          </p:txBody>
        </p:sp>
      </p:grpSp>
    </p:spTree>
    <p:extLst>
      <p:ext uri="{BB962C8B-B14F-4D97-AF65-F5344CB8AC3E}">
        <p14:creationId xmlns:p14="http://schemas.microsoft.com/office/powerpoint/2010/main" val="4277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Resultados</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13</a:t>
            </a:fld>
            <a:endParaRPr lang="es-ES" dirty="0"/>
          </a:p>
        </p:txBody>
      </p:sp>
      <p:sp>
        <p:nvSpPr>
          <p:cNvPr id="4" name="Rectangle 2"/>
          <p:cNvSpPr txBox="1">
            <a:spLocks noChangeArrowheads="1"/>
          </p:cNvSpPr>
          <p:nvPr/>
        </p:nvSpPr>
        <p:spPr bwMode="auto">
          <a:xfrm>
            <a:off x="455613" y="923608"/>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MX" dirty="0">
                <a:solidFill>
                  <a:schemeClr val="tx1">
                    <a:lumMod val="50000"/>
                    <a:lumOff val="50000"/>
                  </a:schemeClr>
                </a:solidFill>
              </a:rPr>
              <a:t>Comportamiento Histórico Semanal</a:t>
            </a:r>
            <a:endParaRPr lang="es-ES" dirty="0">
              <a:solidFill>
                <a:schemeClr val="tx1">
                  <a:lumMod val="50000"/>
                  <a:lumOff val="50000"/>
                </a:schemeClr>
              </a:solidFill>
            </a:endParaRPr>
          </a:p>
        </p:txBody>
      </p:sp>
      <p:sp>
        <p:nvSpPr>
          <p:cNvPr id="7" name="CuadroTexto 6">
            <a:extLst>
              <a:ext uri="{FF2B5EF4-FFF2-40B4-BE49-F238E27FC236}">
                <a16:creationId xmlns:a16="http://schemas.microsoft.com/office/drawing/2014/main" id="{D39105D8-5BA9-4A7A-BD58-0759FCCBBF57}"/>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aphicFrame>
        <p:nvGraphicFramePr>
          <p:cNvPr id="8" name="Gráfico 7">
            <a:extLst>
              <a:ext uri="{FF2B5EF4-FFF2-40B4-BE49-F238E27FC236}">
                <a16:creationId xmlns:a16="http://schemas.microsoft.com/office/drawing/2014/main" id="{1E4FA12B-35B1-4D24-ACBD-2FD502A4C753}"/>
              </a:ext>
            </a:extLst>
          </p:cNvPr>
          <p:cNvGraphicFramePr>
            <a:graphicFrameLocks/>
          </p:cNvGraphicFramePr>
          <p:nvPr>
            <p:extLst>
              <p:ext uri="{D42A27DB-BD31-4B8C-83A1-F6EECF244321}">
                <p14:modId xmlns:p14="http://schemas.microsoft.com/office/powerpoint/2010/main" val="3268368547"/>
              </p:ext>
            </p:extLst>
          </p:nvPr>
        </p:nvGraphicFramePr>
        <p:xfrm>
          <a:off x="15312" y="1187601"/>
          <a:ext cx="9748376" cy="3966056"/>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upo 23">
            <a:extLst>
              <a:ext uri="{FF2B5EF4-FFF2-40B4-BE49-F238E27FC236}">
                <a16:creationId xmlns:a16="http://schemas.microsoft.com/office/drawing/2014/main" id="{224D82EC-7AA2-4882-90CE-48EB172BC78D}"/>
              </a:ext>
            </a:extLst>
          </p:cNvPr>
          <p:cNvGrpSpPr/>
          <p:nvPr/>
        </p:nvGrpSpPr>
        <p:grpSpPr>
          <a:xfrm>
            <a:off x="557210" y="5201283"/>
            <a:ext cx="9384882" cy="452267"/>
            <a:chOff x="557210" y="5201283"/>
            <a:chExt cx="9384882" cy="452267"/>
          </a:xfrm>
        </p:grpSpPr>
        <p:grpSp>
          <p:nvGrpSpPr>
            <p:cNvPr id="23" name="Grupo 22">
              <a:extLst>
                <a:ext uri="{FF2B5EF4-FFF2-40B4-BE49-F238E27FC236}">
                  <a16:creationId xmlns:a16="http://schemas.microsoft.com/office/drawing/2014/main" id="{A495A44A-47DA-4561-A90C-E70DEE827EB5}"/>
                </a:ext>
              </a:extLst>
            </p:cNvPr>
            <p:cNvGrpSpPr/>
            <p:nvPr/>
          </p:nvGrpSpPr>
          <p:grpSpPr>
            <a:xfrm>
              <a:off x="557210" y="5201283"/>
              <a:ext cx="9053483" cy="452267"/>
              <a:chOff x="620710" y="5201283"/>
              <a:chExt cx="9053483" cy="452267"/>
            </a:xfrm>
          </p:grpSpPr>
          <p:grpSp>
            <p:nvGrpSpPr>
              <p:cNvPr id="6" name="Grupo 5">
                <a:extLst>
                  <a:ext uri="{FF2B5EF4-FFF2-40B4-BE49-F238E27FC236}">
                    <a16:creationId xmlns:a16="http://schemas.microsoft.com/office/drawing/2014/main" id="{43D1792E-0672-4A2D-9AC1-FC1D3C8D40E3}"/>
                  </a:ext>
                </a:extLst>
              </p:cNvPr>
              <p:cNvGrpSpPr/>
              <p:nvPr/>
            </p:nvGrpSpPr>
            <p:grpSpPr>
              <a:xfrm>
                <a:off x="620710" y="5342114"/>
                <a:ext cx="8798719" cy="311436"/>
                <a:chOff x="620710" y="5342114"/>
                <a:chExt cx="8798719" cy="311436"/>
              </a:xfrm>
            </p:grpSpPr>
            <p:sp>
              <p:nvSpPr>
                <p:cNvPr id="3" name="CuadroTexto 2">
                  <a:extLst>
                    <a:ext uri="{FF2B5EF4-FFF2-40B4-BE49-F238E27FC236}">
                      <a16:creationId xmlns:a16="http://schemas.microsoft.com/office/drawing/2014/main" id="{E5169AC4-E5D9-4E8B-855C-F4BF31DA9BC7}"/>
                    </a:ext>
                  </a:extLst>
                </p:cNvPr>
                <p:cNvSpPr txBox="1"/>
                <p:nvPr/>
              </p:nvSpPr>
              <p:spPr>
                <a:xfrm>
                  <a:off x="2059776" y="5391085"/>
                  <a:ext cx="771526" cy="261610"/>
                </a:xfrm>
                <a:prstGeom prst="rect">
                  <a:avLst/>
                </a:prstGeom>
                <a:noFill/>
              </p:spPr>
              <p:txBody>
                <a:bodyPr wrap="square" rtlCol="0">
                  <a:spAutoFit/>
                </a:bodyPr>
                <a:lstStyle/>
                <a:p>
                  <a:pPr algn="ctr"/>
                  <a:r>
                    <a:rPr lang="es-CO" sz="1100" dirty="0"/>
                    <a:t>Abril</a:t>
                  </a:r>
                </a:p>
              </p:txBody>
            </p:sp>
            <p:sp>
              <p:nvSpPr>
                <p:cNvPr id="11" name="CuadroTexto 10">
                  <a:extLst>
                    <a:ext uri="{FF2B5EF4-FFF2-40B4-BE49-F238E27FC236}">
                      <a16:creationId xmlns:a16="http://schemas.microsoft.com/office/drawing/2014/main" id="{F4FEFBC6-7824-4E40-A24F-59B2B1952EFA}"/>
                    </a:ext>
                  </a:extLst>
                </p:cNvPr>
                <p:cNvSpPr txBox="1"/>
                <p:nvPr/>
              </p:nvSpPr>
              <p:spPr>
                <a:xfrm>
                  <a:off x="620710" y="5369560"/>
                  <a:ext cx="771526" cy="261610"/>
                </a:xfrm>
                <a:prstGeom prst="rect">
                  <a:avLst/>
                </a:prstGeom>
                <a:noFill/>
              </p:spPr>
              <p:txBody>
                <a:bodyPr wrap="square" rtlCol="0">
                  <a:spAutoFit/>
                </a:bodyPr>
                <a:lstStyle/>
                <a:p>
                  <a:pPr algn="ctr"/>
                  <a:r>
                    <a:rPr lang="es-CO" sz="1100" dirty="0"/>
                    <a:t>Marzo</a:t>
                  </a:r>
                </a:p>
              </p:txBody>
            </p:sp>
            <p:sp>
              <p:nvSpPr>
                <p:cNvPr id="14" name="CuadroTexto 13">
                  <a:extLst>
                    <a:ext uri="{FF2B5EF4-FFF2-40B4-BE49-F238E27FC236}">
                      <a16:creationId xmlns:a16="http://schemas.microsoft.com/office/drawing/2014/main" id="{DBF39C83-95F8-4D38-AC5C-427B5C00A879}"/>
                    </a:ext>
                  </a:extLst>
                </p:cNvPr>
                <p:cNvSpPr txBox="1"/>
                <p:nvPr/>
              </p:nvSpPr>
              <p:spPr>
                <a:xfrm>
                  <a:off x="3967953" y="5391940"/>
                  <a:ext cx="771526" cy="261610"/>
                </a:xfrm>
                <a:prstGeom prst="rect">
                  <a:avLst/>
                </a:prstGeom>
                <a:noFill/>
              </p:spPr>
              <p:txBody>
                <a:bodyPr wrap="square" rtlCol="0">
                  <a:spAutoFit/>
                </a:bodyPr>
                <a:lstStyle/>
                <a:p>
                  <a:pPr algn="ctr"/>
                  <a:r>
                    <a:rPr lang="es-CO" sz="1100" dirty="0"/>
                    <a:t>Mayo</a:t>
                  </a:r>
                </a:p>
              </p:txBody>
            </p:sp>
            <p:sp>
              <p:nvSpPr>
                <p:cNvPr id="16" name="CuadroTexto 15">
                  <a:extLst>
                    <a:ext uri="{FF2B5EF4-FFF2-40B4-BE49-F238E27FC236}">
                      <a16:creationId xmlns:a16="http://schemas.microsoft.com/office/drawing/2014/main" id="{62C43665-1B7A-4422-ABDD-14F5ABE21D2A}"/>
                    </a:ext>
                  </a:extLst>
                </p:cNvPr>
                <p:cNvSpPr txBox="1"/>
                <p:nvPr/>
              </p:nvSpPr>
              <p:spPr>
                <a:xfrm>
                  <a:off x="5821354" y="5381778"/>
                  <a:ext cx="771526" cy="261610"/>
                </a:xfrm>
                <a:prstGeom prst="rect">
                  <a:avLst/>
                </a:prstGeom>
                <a:noFill/>
              </p:spPr>
              <p:txBody>
                <a:bodyPr wrap="square" rtlCol="0">
                  <a:spAutoFit/>
                </a:bodyPr>
                <a:lstStyle/>
                <a:p>
                  <a:pPr algn="ctr"/>
                  <a:r>
                    <a:rPr lang="es-CO" sz="1100" dirty="0"/>
                    <a:t>Junio</a:t>
                  </a:r>
                </a:p>
              </p:txBody>
            </p:sp>
            <p:sp>
              <p:nvSpPr>
                <p:cNvPr id="18" name="CuadroTexto 17">
                  <a:extLst>
                    <a:ext uri="{FF2B5EF4-FFF2-40B4-BE49-F238E27FC236}">
                      <a16:creationId xmlns:a16="http://schemas.microsoft.com/office/drawing/2014/main" id="{E9C8D79C-513B-4289-8EB0-2E072860826E}"/>
                    </a:ext>
                  </a:extLst>
                </p:cNvPr>
                <p:cNvSpPr txBox="1"/>
                <p:nvPr/>
              </p:nvSpPr>
              <p:spPr>
                <a:xfrm>
                  <a:off x="7594600" y="5372590"/>
                  <a:ext cx="771526" cy="261610"/>
                </a:xfrm>
                <a:prstGeom prst="rect">
                  <a:avLst/>
                </a:prstGeom>
                <a:noFill/>
              </p:spPr>
              <p:txBody>
                <a:bodyPr wrap="square" rtlCol="0">
                  <a:spAutoFit/>
                </a:bodyPr>
                <a:lstStyle/>
                <a:p>
                  <a:pPr algn="ctr"/>
                  <a:r>
                    <a:rPr lang="es-CO" sz="1100" dirty="0"/>
                    <a:t>Julio</a:t>
                  </a:r>
                </a:p>
              </p:txBody>
            </p:sp>
            <p:sp>
              <p:nvSpPr>
                <p:cNvPr id="19" name="CuadroTexto 18">
                  <a:extLst>
                    <a:ext uri="{FF2B5EF4-FFF2-40B4-BE49-F238E27FC236}">
                      <a16:creationId xmlns:a16="http://schemas.microsoft.com/office/drawing/2014/main" id="{E5F8F064-C8DC-4000-81B7-03F7CDDE8287}"/>
                    </a:ext>
                  </a:extLst>
                </p:cNvPr>
                <p:cNvSpPr txBox="1"/>
                <p:nvPr/>
              </p:nvSpPr>
              <p:spPr>
                <a:xfrm>
                  <a:off x="8647903" y="5342114"/>
                  <a:ext cx="771526" cy="261610"/>
                </a:xfrm>
                <a:prstGeom prst="rect">
                  <a:avLst/>
                </a:prstGeom>
                <a:noFill/>
              </p:spPr>
              <p:txBody>
                <a:bodyPr wrap="square" rtlCol="0">
                  <a:spAutoFit/>
                </a:bodyPr>
                <a:lstStyle/>
                <a:p>
                  <a:pPr algn="ctr"/>
                  <a:r>
                    <a:rPr lang="es-CO" sz="1100" dirty="0"/>
                    <a:t>Agosto</a:t>
                  </a:r>
                </a:p>
              </p:txBody>
            </p:sp>
          </p:grpSp>
          <p:grpSp>
            <p:nvGrpSpPr>
              <p:cNvPr id="5" name="Grupo 4">
                <a:extLst>
                  <a:ext uri="{FF2B5EF4-FFF2-40B4-BE49-F238E27FC236}">
                    <a16:creationId xmlns:a16="http://schemas.microsoft.com/office/drawing/2014/main" id="{AE3D5C78-A840-4CF7-94C1-3C37EF9BEB9A}"/>
                  </a:ext>
                </a:extLst>
              </p:cNvPr>
              <p:cNvGrpSpPr/>
              <p:nvPr/>
            </p:nvGrpSpPr>
            <p:grpSpPr>
              <a:xfrm>
                <a:off x="663572" y="5201283"/>
                <a:ext cx="9010621" cy="158747"/>
                <a:chOff x="663572" y="5201283"/>
                <a:chExt cx="9010621" cy="158747"/>
              </a:xfrm>
            </p:grpSpPr>
            <p:sp>
              <p:nvSpPr>
                <p:cNvPr id="2" name="Cerrar llave 1">
                  <a:extLst>
                    <a:ext uri="{FF2B5EF4-FFF2-40B4-BE49-F238E27FC236}">
                      <a16:creationId xmlns:a16="http://schemas.microsoft.com/office/drawing/2014/main" id="{942EDBF3-12FA-43B3-A05C-3D8A0FAB83A9}"/>
                    </a:ext>
                  </a:extLst>
                </p:cNvPr>
                <p:cNvSpPr/>
                <p:nvPr/>
              </p:nvSpPr>
              <p:spPr>
                <a:xfrm rot="5400000">
                  <a:off x="2366165" y="4346415"/>
                  <a:ext cx="158747" cy="1868483"/>
                </a:xfrm>
                <a:prstGeom prst="rightBrace">
                  <a:avLst/>
                </a:prstGeom>
                <a:solidFill>
                  <a:schemeClr val="bg1"/>
                </a:solidFill>
                <a:ln w="9525">
                  <a:solidFill>
                    <a:srgbClr val="FD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9" name="Cerrar llave 8">
                  <a:extLst>
                    <a:ext uri="{FF2B5EF4-FFF2-40B4-BE49-F238E27FC236}">
                      <a16:creationId xmlns:a16="http://schemas.microsoft.com/office/drawing/2014/main" id="{72B2D539-D36B-4490-BA3F-98FD16FD5438}"/>
                    </a:ext>
                  </a:extLst>
                </p:cNvPr>
                <p:cNvSpPr/>
                <p:nvPr/>
              </p:nvSpPr>
              <p:spPr>
                <a:xfrm rot="5400000">
                  <a:off x="931862" y="4936809"/>
                  <a:ext cx="149222" cy="685802"/>
                </a:xfrm>
                <a:prstGeom prst="rightBrace">
                  <a:avLst/>
                </a:prstGeom>
                <a:solidFill>
                  <a:schemeClr val="bg1"/>
                </a:solidFill>
                <a:ln w="9525">
                  <a:solidFill>
                    <a:srgbClr val="FD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12" name="Cerrar llave 11">
                  <a:extLst>
                    <a:ext uri="{FF2B5EF4-FFF2-40B4-BE49-F238E27FC236}">
                      <a16:creationId xmlns:a16="http://schemas.microsoft.com/office/drawing/2014/main" id="{A9262E59-9704-4799-8FAF-FDFCF270F744}"/>
                    </a:ext>
                  </a:extLst>
                </p:cNvPr>
                <p:cNvSpPr/>
                <p:nvPr/>
              </p:nvSpPr>
              <p:spPr>
                <a:xfrm rot="5400000">
                  <a:off x="4255134" y="4377053"/>
                  <a:ext cx="141601" cy="1812923"/>
                </a:xfrm>
                <a:prstGeom prst="rightBrace">
                  <a:avLst/>
                </a:prstGeom>
                <a:solidFill>
                  <a:schemeClr val="bg1"/>
                </a:solidFill>
                <a:ln w="3175">
                  <a:solidFill>
                    <a:srgbClr val="FD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15" name="Cerrar llave 14">
                  <a:extLst>
                    <a:ext uri="{FF2B5EF4-FFF2-40B4-BE49-F238E27FC236}">
                      <a16:creationId xmlns:a16="http://schemas.microsoft.com/office/drawing/2014/main" id="{F43ACE31-AC05-4D06-9739-3507210FAFA8}"/>
                    </a:ext>
                  </a:extLst>
                </p:cNvPr>
                <p:cNvSpPr/>
                <p:nvPr/>
              </p:nvSpPr>
              <p:spPr>
                <a:xfrm rot="5400000">
                  <a:off x="6139813" y="4492064"/>
                  <a:ext cx="134608" cy="1568459"/>
                </a:xfrm>
                <a:prstGeom prst="rightBrace">
                  <a:avLst/>
                </a:prstGeom>
                <a:solidFill>
                  <a:schemeClr val="bg1"/>
                </a:solidFill>
                <a:ln w="3175">
                  <a:solidFill>
                    <a:srgbClr val="FD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17" name="Cerrar llave 16">
                  <a:extLst>
                    <a:ext uri="{FF2B5EF4-FFF2-40B4-BE49-F238E27FC236}">
                      <a16:creationId xmlns:a16="http://schemas.microsoft.com/office/drawing/2014/main" id="{4A3AAE08-DC93-4E46-966A-381712937346}"/>
                    </a:ext>
                  </a:extLst>
                </p:cNvPr>
                <p:cNvSpPr/>
                <p:nvPr/>
              </p:nvSpPr>
              <p:spPr>
                <a:xfrm rot="5400000">
                  <a:off x="7900624" y="4493928"/>
                  <a:ext cx="130887" cy="1568460"/>
                </a:xfrm>
                <a:prstGeom prst="rightBrace">
                  <a:avLst/>
                </a:prstGeom>
                <a:solidFill>
                  <a:schemeClr val="bg1"/>
                </a:solidFill>
                <a:ln w="3175">
                  <a:solidFill>
                    <a:srgbClr val="FD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20" name="Cerrar llave 19">
                  <a:extLst>
                    <a:ext uri="{FF2B5EF4-FFF2-40B4-BE49-F238E27FC236}">
                      <a16:creationId xmlns:a16="http://schemas.microsoft.com/office/drawing/2014/main" id="{4CE9ED21-4A7E-4085-853E-B3D8C8E38A94}"/>
                    </a:ext>
                  </a:extLst>
                </p:cNvPr>
                <p:cNvSpPr/>
                <p:nvPr/>
              </p:nvSpPr>
              <p:spPr>
                <a:xfrm rot="5400000">
                  <a:off x="8987106" y="5113907"/>
                  <a:ext cx="123263" cy="327016"/>
                </a:xfrm>
                <a:prstGeom prst="rightBrace">
                  <a:avLst/>
                </a:prstGeom>
                <a:solidFill>
                  <a:schemeClr val="bg1"/>
                </a:solidFill>
                <a:ln w="3175">
                  <a:solidFill>
                    <a:srgbClr val="FD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21" name="Cerrar llave 20">
                  <a:extLst>
                    <a:ext uri="{FF2B5EF4-FFF2-40B4-BE49-F238E27FC236}">
                      <a16:creationId xmlns:a16="http://schemas.microsoft.com/office/drawing/2014/main" id="{BD20AE57-FFC8-494D-9995-EA9F9179C7DC}"/>
                    </a:ext>
                  </a:extLst>
                </p:cNvPr>
                <p:cNvSpPr/>
                <p:nvPr/>
              </p:nvSpPr>
              <p:spPr>
                <a:xfrm rot="5400000">
                  <a:off x="9449053" y="5112213"/>
                  <a:ext cx="123263" cy="327016"/>
                </a:xfrm>
                <a:prstGeom prst="rightBrace">
                  <a:avLst/>
                </a:prstGeom>
                <a:solidFill>
                  <a:schemeClr val="bg1"/>
                </a:solidFill>
                <a:ln w="3175">
                  <a:solidFill>
                    <a:srgbClr val="FD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grpSp>
        </p:grpSp>
        <p:sp>
          <p:nvSpPr>
            <p:cNvPr id="22" name="CuadroTexto 21">
              <a:extLst>
                <a:ext uri="{FF2B5EF4-FFF2-40B4-BE49-F238E27FC236}">
                  <a16:creationId xmlns:a16="http://schemas.microsoft.com/office/drawing/2014/main" id="{160C658E-DAF8-4531-95C1-424E0590DF92}"/>
                </a:ext>
              </a:extLst>
            </p:cNvPr>
            <p:cNvSpPr txBox="1"/>
            <p:nvPr/>
          </p:nvSpPr>
          <p:spPr>
            <a:xfrm>
              <a:off x="9170566" y="5349173"/>
              <a:ext cx="771526" cy="261610"/>
            </a:xfrm>
            <a:prstGeom prst="rect">
              <a:avLst/>
            </a:prstGeom>
            <a:noFill/>
          </p:spPr>
          <p:txBody>
            <a:bodyPr wrap="square" rtlCol="0">
              <a:spAutoFit/>
            </a:bodyPr>
            <a:lstStyle/>
            <a:p>
              <a:pPr algn="ctr"/>
              <a:r>
                <a:rPr lang="es-CO" sz="1100" dirty="0"/>
                <a:t>Sep-Nov</a:t>
              </a:r>
            </a:p>
          </p:txBody>
        </p:sp>
      </p:grpSp>
    </p:spTree>
    <p:extLst>
      <p:ext uri="{BB962C8B-B14F-4D97-AF65-F5344CB8AC3E}">
        <p14:creationId xmlns:p14="http://schemas.microsoft.com/office/powerpoint/2010/main" val="24424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Resultados</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14</a:t>
            </a:fld>
            <a:endParaRPr lang="es-ES" dirty="0"/>
          </a:p>
        </p:txBody>
      </p:sp>
      <p:sp>
        <p:nvSpPr>
          <p:cNvPr id="4" name="Rectangle 2"/>
          <p:cNvSpPr txBox="1">
            <a:spLocks noChangeArrowheads="1"/>
          </p:cNvSpPr>
          <p:nvPr/>
        </p:nvSpPr>
        <p:spPr bwMode="auto">
          <a:xfrm>
            <a:off x="455613" y="938965"/>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MX" dirty="0">
                <a:solidFill>
                  <a:schemeClr val="tx1">
                    <a:lumMod val="50000"/>
                    <a:lumOff val="50000"/>
                  </a:schemeClr>
                </a:solidFill>
              </a:rPr>
              <a:t>No Cumplimientos más frecuentes</a:t>
            </a:r>
            <a:endParaRPr lang="es-ES" dirty="0">
              <a:solidFill>
                <a:schemeClr val="tx1">
                  <a:lumMod val="50000"/>
                  <a:lumOff val="50000"/>
                </a:schemeClr>
              </a:solidFill>
            </a:endParaRPr>
          </a:p>
        </p:txBody>
      </p:sp>
      <p:sp>
        <p:nvSpPr>
          <p:cNvPr id="8" name="CuadroTexto 7">
            <a:extLst>
              <a:ext uri="{FF2B5EF4-FFF2-40B4-BE49-F238E27FC236}">
                <a16:creationId xmlns:a16="http://schemas.microsoft.com/office/drawing/2014/main" id="{20669185-0EC8-4FB0-B355-B227B21F9151}"/>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pic>
        <p:nvPicPr>
          <p:cNvPr id="2" name="Imagen 1">
            <a:extLst>
              <a:ext uri="{FF2B5EF4-FFF2-40B4-BE49-F238E27FC236}">
                <a16:creationId xmlns:a16="http://schemas.microsoft.com/office/drawing/2014/main" id="{90018861-E7B2-40D3-94F9-48BEBAD7626E}"/>
              </a:ext>
            </a:extLst>
          </p:cNvPr>
          <p:cNvPicPr>
            <a:picLocks noChangeAspect="1"/>
          </p:cNvPicPr>
          <p:nvPr/>
        </p:nvPicPr>
        <p:blipFill>
          <a:blip r:embed="rId3"/>
          <a:stretch>
            <a:fillRect/>
          </a:stretch>
        </p:blipFill>
        <p:spPr>
          <a:xfrm>
            <a:off x="1057275" y="1238275"/>
            <a:ext cx="7791450" cy="4686300"/>
          </a:xfrm>
          <a:prstGeom prst="rect">
            <a:avLst/>
          </a:prstGeom>
        </p:spPr>
      </p:pic>
      <p:grpSp>
        <p:nvGrpSpPr>
          <p:cNvPr id="5" name="Grupo 4">
            <a:extLst>
              <a:ext uri="{FF2B5EF4-FFF2-40B4-BE49-F238E27FC236}">
                <a16:creationId xmlns:a16="http://schemas.microsoft.com/office/drawing/2014/main" id="{71DC2147-16D7-455F-9554-071D88DAB616}"/>
              </a:ext>
            </a:extLst>
          </p:cNvPr>
          <p:cNvGrpSpPr/>
          <p:nvPr/>
        </p:nvGrpSpPr>
        <p:grpSpPr>
          <a:xfrm>
            <a:off x="366713" y="5862690"/>
            <a:ext cx="8993876" cy="560506"/>
            <a:chOff x="366713" y="5862690"/>
            <a:chExt cx="8993876" cy="560506"/>
          </a:xfrm>
        </p:grpSpPr>
        <p:sp>
          <p:nvSpPr>
            <p:cNvPr id="7" name="11 CuadroTexto">
              <a:extLst>
                <a:ext uri="{FF2B5EF4-FFF2-40B4-BE49-F238E27FC236}">
                  <a16:creationId xmlns:a16="http://schemas.microsoft.com/office/drawing/2014/main" id="{A3357213-98FE-4F95-B2B6-D741BA787E0F}"/>
                </a:ext>
              </a:extLst>
            </p:cNvPr>
            <p:cNvSpPr txBox="1"/>
            <p:nvPr/>
          </p:nvSpPr>
          <p:spPr>
            <a:xfrm>
              <a:off x="366713" y="6084642"/>
              <a:ext cx="8993876" cy="338554"/>
            </a:xfrm>
            <a:prstGeom prst="rect">
              <a:avLst/>
            </a:prstGeom>
            <a:noFill/>
            <a:ln>
              <a:noFill/>
            </a:ln>
          </p:spPr>
          <p:txBody>
            <a:bodyPr wrap="square" rtlCol="0">
              <a:spAutoFit/>
            </a:bodyPr>
            <a:lstStyle/>
            <a:p>
              <a:pPr algn="just"/>
              <a:r>
                <a:rPr lang="es-MX" sz="1600" dirty="0"/>
                <a:t>Porcentajes con respecto a la cantidad de incumplimientos definitivos (</a:t>
              </a:r>
              <a:r>
                <a:rPr lang="es-MX" sz="1600" b="1" dirty="0"/>
                <a:t>103</a:t>
              </a:r>
              <a:r>
                <a:rPr lang="es-MX" sz="1600" dirty="0"/>
                <a:t>). </a:t>
              </a:r>
              <a:endParaRPr lang="es-ES" sz="2800" dirty="0">
                <a:latin typeface="Tahoma" pitchFamily="34" charset="0"/>
              </a:endParaRPr>
            </a:p>
          </p:txBody>
        </p:sp>
        <p:sp>
          <p:nvSpPr>
            <p:cNvPr id="3" name="CuadroTexto 2">
              <a:extLst>
                <a:ext uri="{FF2B5EF4-FFF2-40B4-BE49-F238E27FC236}">
                  <a16:creationId xmlns:a16="http://schemas.microsoft.com/office/drawing/2014/main" id="{1406FA38-9068-4BF0-ABE2-D0B7FE5EE98E}"/>
                </a:ext>
              </a:extLst>
            </p:cNvPr>
            <p:cNvSpPr txBox="1"/>
            <p:nvPr/>
          </p:nvSpPr>
          <p:spPr>
            <a:xfrm>
              <a:off x="6586330" y="5862690"/>
              <a:ext cx="2262395" cy="338554"/>
            </a:xfrm>
            <a:prstGeom prst="rect">
              <a:avLst/>
            </a:prstGeom>
            <a:noFill/>
          </p:spPr>
          <p:txBody>
            <a:bodyPr wrap="square" rtlCol="0">
              <a:spAutoFit/>
            </a:bodyPr>
            <a:lstStyle/>
            <a:p>
              <a:r>
                <a:rPr lang="es-CO" sz="1600" b="1" dirty="0"/>
                <a:t>                 77           75 %</a:t>
              </a:r>
            </a:p>
          </p:txBody>
        </p:sp>
      </p:grpSp>
    </p:spTree>
    <p:extLst>
      <p:ext uri="{BB962C8B-B14F-4D97-AF65-F5344CB8AC3E}">
        <p14:creationId xmlns:p14="http://schemas.microsoft.com/office/powerpoint/2010/main" val="16593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Resultados</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15</a:t>
            </a:fld>
            <a:endParaRPr lang="es-ES" dirty="0"/>
          </a:p>
        </p:txBody>
      </p:sp>
      <p:sp>
        <p:nvSpPr>
          <p:cNvPr id="16" name="Rectángulo: esquinas redondeadas 4">
            <a:extLst>
              <a:ext uri="{FF2B5EF4-FFF2-40B4-BE49-F238E27FC236}">
                <a16:creationId xmlns:a16="http://schemas.microsoft.com/office/drawing/2014/main" id="{AF5E6635-57C1-49AB-A854-1B4F0F62C005}"/>
              </a:ext>
            </a:extLst>
          </p:cNvPr>
          <p:cNvSpPr txBox="1"/>
          <p:nvPr/>
        </p:nvSpPr>
        <p:spPr>
          <a:xfrm>
            <a:off x="541893" y="1403430"/>
            <a:ext cx="8671406" cy="655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defTabSz="1155700">
              <a:lnSpc>
                <a:spcPct val="90000"/>
              </a:lnSpc>
              <a:spcBef>
                <a:spcPct val="0"/>
              </a:spcBef>
              <a:spcAft>
                <a:spcPct val="35000"/>
              </a:spcAft>
              <a:buNone/>
            </a:pPr>
            <a:r>
              <a:rPr lang="es-ES" sz="2600" dirty="0"/>
              <a:t>Documentación incompleta o sin soportes.</a:t>
            </a:r>
            <a:endParaRPr lang="es-ES" sz="2600" kern="1200" dirty="0"/>
          </a:p>
        </p:txBody>
      </p:sp>
      <p:grpSp>
        <p:nvGrpSpPr>
          <p:cNvPr id="17" name="Grupo 16">
            <a:extLst>
              <a:ext uri="{FF2B5EF4-FFF2-40B4-BE49-F238E27FC236}">
                <a16:creationId xmlns:a16="http://schemas.microsoft.com/office/drawing/2014/main" id="{468EAAED-5C53-41C2-952B-077906437000}"/>
              </a:ext>
            </a:extLst>
          </p:cNvPr>
          <p:cNvGrpSpPr/>
          <p:nvPr/>
        </p:nvGrpSpPr>
        <p:grpSpPr>
          <a:xfrm>
            <a:off x="509381" y="1494401"/>
            <a:ext cx="8837060" cy="1468957"/>
            <a:chOff x="0" y="488"/>
            <a:chExt cx="3204195" cy="615212"/>
          </a:xfrm>
        </p:grpSpPr>
        <p:sp>
          <p:nvSpPr>
            <p:cNvPr id="18" name="Rectángulo: esquinas redondeadas 17">
              <a:extLst>
                <a:ext uri="{FF2B5EF4-FFF2-40B4-BE49-F238E27FC236}">
                  <a16:creationId xmlns:a16="http://schemas.microsoft.com/office/drawing/2014/main" id="{92D171B2-9E9E-4792-A944-3B04853E399E}"/>
                </a:ext>
              </a:extLst>
            </p:cNvPr>
            <p:cNvSpPr/>
            <p:nvPr/>
          </p:nvSpPr>
          <p:spPr>
            <a:xfrm>
              <a:off x="0" y="488"/>
              <a:ext cx="3204195" cy="615212"/>
            </a:xfrm>
            <a:prstGeom prst="roundRect">
              <a:avLst/>
            </a:prstGeom>
            <a:solidFill>
              <a:srgbClr val="927D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ángulo: esquinas redondeadas 4">
              <a:extLst>
                <a:ext uri="{FF2B5EF4-FFF2-40B4-BE49-F238E27FC236}">
                  <a16:creationId xmlns:a16="http://schemas.microsoft.com/office/drawing/2014/main" id="{F256E9AD-3101-477D-A3E0-EAAF92F6FAE4}"/>
                </a:ext>
              </a:extLst>
            </p:cNvPr>
            <p:cNvSpPr txBox="1"/>
            <p:nvPr/>
          </p:nvSpPr>
          <p:spPr>
            <a:xfrm>
              <a:off x="30032" y="30520"/>
              <a:ext cx="3144131" cy="555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just" defTabSz="1155700">
                <a:lnSpc>
                  <a:spcPct val="90000"/>
                </a:lnSpc>
                <a:spcBef>
                  <a:spcPct val="0"/>
                </a:spcBef>
                <a:spcAft>
                  <a:spcPct val="35000"/>
                </a:spcAft>
                <a:buNone/>
              </a:pPr>
              <a:r>
                <a:rPr lang="es-ES" sz="2600" kern="1200" dirty="0"/>
                <a:t>Solicitudes de cambio </a:t>
              </a:r>
              <a:r>
                <a:rPr lang="es-ES" sz="2600" dirty="0"/>
                <a:t>en</a:t>
              </a:r>
              <a:r>
                <a:rPr lang="es-ES" sz="2600" kern="1200" dirty="0"/>
                <a:t> la programación por parte de los RF debido a sobrecarga de actividades, antes de la vigencia de la resolución CREG 033 de 2019.</a:t>
              </a:r>
            </a:p>
          </p:txBody>
        </p:sp>
      </p:grpSp>
      <p:grpSp>
        <p:nvGrpSpPr>
          <p:cNvPr id="22" name="Grupo 21">
            <a:extLst>
              <a:ext uri="{FF2B5EF4-FFF2-40B4-BE49-F238E27FC236}">
                <a16:creationId xmlns:a16="http://schemas.microsoft.com/office/drawing/2014/main" id="{E20D10F9-B17E-445E-8F89-52B39DDBFE79}"/>
              </a:ext>
            </a:extLst>
          </p:cNvPr>
          <p:cNvGrpSpPr/>
          <p:nvPr/>
        </p:nvGrpSpPr>
        <p:grpSpPr>
          <a:xfrm>
            <a:off x="516244" y="3226859"/>
            <a:ext cx="8840928" cy="1066093"/>
            <a:chOff x="0" y="488"/>
            <a:chExt cx="3204195" cy="615212"/>
          </a:xfrm>
        </p:grpSpPr>
        <p:sp>
          <p:nvSpPr>
            <p:cNvPr id="23" name="Rectángulo: esquinas redondeadas 22">
              <a:extLst>
                <a:ext uri="{FF2B5EF4-FFF2-40B4-BE49-F238E27FC236}">
                  <a16:creationId xmlns:a16="http://schemas.microsoft.com/office/drawing/2014/main" id="{6548D801-15A4-4779-BF7C-25205E0996D1}"/>
                </a:ext>
              </a:extLst>
            </p:cNvPr>
            <p:cNvSpPr/>
            <p:nvPr/>
          </p:nvSpPr>
          <p:spPr>
            <a:xfrm>
              <a:off x="0" y="488"/>
              <a:ext cx="3204195" cy="615212"/>
            </a:xfrm>
            <a:prstGeom prst="roundRect">
              <a:avLst/>
            </a:prstGeom>
            <a:solidFill>
              <a:srgbClr val="927D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ctángulo: esquinas redondeadas 4">
              <a:extLst>
                <a:ext uri="{FF2B5EF4-FFF2-40B4-BE49-F238E27FC236}">
                  <a16:creationId xmlns:a16="http://schemas.microsoft.com/office/drawing/2014/main" id="{35D64DE0-C2E7-4502-9FCD-72A43FE58752}"/>
                </a:ext>
              </a:extLst>
            </p:cNvPr>
            <p:cNvSpPr txBox="1"/>
            <p:nvPr/>
          </p:nvSpPr>
          <p:spPr>
            <a:xfrm>
              <a:off x="30032" y="30520"/>
              <a:ext cx="3144131" cy="555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just" defTabSz="1155700">
                <a:lnSpc>
                  <a:spcPct val="90000"/>
                </a:lnSpc>
                <a:spcBef>
                  <a:spcPct val="0"/>
                </a:spcBef>
                <a:spcAft>
                  <a:spcPct val="35000"/>
                </a:spcAft>
                <a:buNone/>
              </a:pPr>
              <a:r>
                <a:rPr lang="es-ES" sz="2600" kern="1200" dirty="0"/>
                <a:t>Riesgos asociados a la instalación </a:t>
              </a:r>
              <a:r>
                <a:rPr lang="es-ES" sz="2600" dirty="0"/>
                <a:t>de</a:t>
              </a:r>
              <a:r>
                <a:rPr lang="es-ES" sz="2600" kern="1200" dirty="0"/>
                <a:t> cargas de compensación aunque con menor frecuencia respecto a la primera muestra.</a:t>
              </a:r>
            </a:p>
          </p:txBody>
        </p:sp>
      </p:grpSp>
      <p:sp>
        <p:nvSpPr>
          <p:cNvPr id="20" name="CuadroTexto 19">
            <a:extLst>
              <a:ext uri="{FF2B5EF4-FFF2-40B4-BE49-F238E27FC236}">
                <a16:creationId xmlns:a16="http://schemas.microsoft.com/office/drawing/2014/main" id="{82542366-63E9-4EDA-830B-3DB5AB70E6C4}"/>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pSp>
        <p:nvGrpSpPr>
          <p:cNvPr id="12" name="Grupo 11">
            <a:extLst>
              <a:ext uri="{FF2B5EF4-FFF2-40B4-BE49-F238E27FC236}">
                <a16:creationId xmlns:a16="http://schemas.microsoft.com/office/drawing/2014/main" id="{B112F951-E77D-4B70-BEF1-F47EC88422EA}"/>
              </a:ext>
            </a:extLst>
          </p:cNvPr>
          <p:cNvGrpSpPr/>
          <p:nvPr/>
        </p:nvGrpSpPr>
        <p:grpSpPr>
          <a:xfrm>
            <a:off x="532536" y="4534714"/>
            <a:ext cx="8840928" cy="1066093"/>
            <a:chOff x="0" y="488"/>
            <a:chExt cx="3204195" cy="615212"/>
          </a:xfrm>
        </p:grpSpPr>
        <p:sp>
          <p:nvSpPr>
            <p:cNvPr id="14" name="Rectángulo: esquinas redondeadas 13">
              <a:extLst>
                <a:ext uri="{FF2B5EF4-FFF2-40B4-BE49-F238E27FC236}">
                  <a16:creationId xmlns:a16="http://schemas.microsoft.com/office/drawing/2014/main" id="{BF4CCA1A-CD93-46BD-9739-1C7877A543B0}"/>
                </a:ext>
              </a:extLst>
            </p:cNvPr>
            <p:cNvSpPr/>
            <p:nvPr/>
          </p:nvSpPr>
          <p:spPr>
            <a:xfrm>
              <a:off x="0" y="488"/>
              <a:ext cx="3204195" cy="615212"/>
            </a:xfrm>
            <a:prstGeom prst="roundRect">
              <a:avLst/>
            </a:prstGeom>
            <a:solidFill>
              <a:srgbClr val="927D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ángulo: esquinas redondeadas 4">
              <a:extLst>
                <a:ext uri="{FF2B5EF4-FFF2-40B4-BE49-F238E27FC236}">
                  <a16:creationId xmlns:a16="http://schemas.microsoft.com/office/drawing/2014/main" id="{B52319BF-E0DF-42FC-972D-C26A8816BEF1}"/>
                </a:ext>
              </a:extLst>
            </p:cNvPr>
            <p:cNvSpPr txBox="1"/>
            <p:nvPr/>
          </p:nvSpPr>
          <p:spPr>
            <a:xfrm>
              <a:off x="30032" y="30520"/>
              <a:ext cx="3144131" cy="555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just" defTabSz="1155700">
                <a:lnSpc>
                  <a:spcPct val="90000"/>
                </a:lnSpc>
                <a:spcBef>
                  <a:spcPct val="0"/>
                </a:spcBef>
                <a:spcAft>
                  <a:spcPct val="35000"/>
                </a:spcAft>
                <a:buNone/>
              </a:pPr>
              <a:r>
                <a:rPr lang="es-ES" sz="2600" dirty="0"/>
                <a:t>Sin acceso en algunos sistemas de medición por inconvenientes externos o de fuerza mayor.</a:t>
              </a:r>
              <a:endParaRPr lang="es-ES" sz="2600" kern="1200" dirty="0"/>
            </a:p>
          </p:txBody>
        </p:sp>
      </p:grpSp>
      <p:sp>
        <p:nvSpPr>
          <p:cNvPr id="21" name="Rectangle 2">
            <a:extLst>
              <a:ext uri="{FF2B5EF4-FFF2-40B4-BE49-F238E27FC236}">
                <a16:creationId xmlns:a16="http://schemas.microsoft.com/office/drawing/2014/main" id="{E6701296-6E9B-4B08-8ADB-E5E7640EBDED}"/>
              </a:ext>
            </a:extLst>
          </p:cNvPr>
          <p:cNvSpPr txBox="1">
            <a:spLocks noChangeArrowheads="1"/>
          </p:cNvSpPr>
          <p:nvPr/>
        </p:nvSpPr>
        <p:spPr bwMode="auto">
          <a:xfrm>
            <a:off x="498752" y="981477"/>
            <a:ext cx="8874711" cy="245260"/>
          </a:xfrm>
          <a:prstGeom prst="rect">
            <a:avLst/>
          </a:prstGeom>
          <a:noFill/>
          <a:ln w="9525" cap="rnd" algn="ctr">
            <a:noFill/>
            <a:prstDash val="sysDot"/>
            <a:miter lim="800000"/>
            <a:headEnd/>
            <a:tailEnd/>
          </a:ln>
        </p:spPr>
        <p:txBody>
          <a:bodyPr wrap="square"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MX" dirty="0">
                <a:solidFill>
                  <a:schemeClr val="tx1">
                    <a:lumMod val="50000"/>
                    <a:lumOff val="50000"/>
                  </a:schemeClr>
                </a:solidFill>
              </a:rPr>
              <a:t>Situaciones atípicas evidenciadas durante las visitas de la segunda muestra</a:t>
            </a:r>
            <a:endParaRPr lang="es-ES" dirty="0">
              <a:solidFill>
                <a:schemeClr val="tx1">
                  <a:lumMod val="50000"/>
                  <a:lumOff val="50000"/>
                </a:schemeClr>
              </a:solidFill>
            </a:endParaRPr>
          </a:p>
        </p:txBody>
      </p:sp>
    </p:spTree>
    <p:extLst>
      <p:ext uri="{BB962C8B-B14F-4D97-AF65-F5344CB8AC3E}">
        <p14:creationId xmlns:p14="http://schemas.microsoft.com/office/powerpoint/2010/main" val="4740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Resultados</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16</a:t>
            </a:fld>
            <a:endParaRPr lang="es-ES" dirty="0"/>
          </a:p>
        </p:txBody>
      </p:sp>
      <p:sp>
        <p:nvSpPr>
          <p:cNvPr id="4" name="Rectangle 2"/>
          <p:cNvSpPr txBox="1">
            <a:spLocks noChangeArrowheads="1"/>
          </p:cNvSpPr>
          <p:nvPr/>
        </p:nvSpPr>
        <p:spPr bwMode="auto">
          <a:xfrm>
            <a:off x="465524" y="927750"/>
            <a:ext cx="9030168" cy="245260"/>
          </a:xfrm>
          <a:prstGeom prst="rect">
            <a:avLst/>
          </a:prstGeom>
          <a:noFill/>
          <a:ln w="9525" cap="rnd" algn="ctr">
            <a:noFill/>
            <a:prstDash val="sysDot"/>
            <a:miter lim="800000"/>
            <a:headEnd/>
            <a:tailEnd/>
          </a:ln>
        </p:spPr>
        <p:txBody>
          <a:bodyPr wrap="square"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MX" dirty="0">
                <a:solidFill>
                  <a:schemeClr val="tx1">
                    <a:lumMod val="50000"/>
                    <a:lumOff val="50000"/>
                  </a:schemeClr>
                </a:solidFill>
              </a:rPr>
              <a:t>Situaciones atípicas evidenciadas durante las visitas de la segunda muestra</a:t>
            </a:r>
            <a:endParaRPr lang="es-ES" dirty="0">
              <a:solidFill>
                <a:schemeClr val="tx1">
                  <a:lumMod val="50000"/>
                  <a:lumOff val="50000"/>
                </a:schemeClr>
              </a:solidFill>
            </a:endParaRPr>
          </a:p>
        </p:txBody>
      </p:sp>
      <p:sp>
        <p:nvSpPr>
          <p:cNvPr id="6" name="CuadroTexto 5">
            <a:extLst>
              <a:ext uri="{FF2B5EF4-FFF2-40B4-BE49-F238E27FC236}">
                <a16:creationId xmlns:a16="http://schemas.microsoft.com/office/drawing/2014/main" id="{B94F435C-E4F6-4DBF-AE07-D50616B3857F}"/>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pic>
        <p:nvPicPr>
          <p:cNvPr id="2" name="Imagen 1">
            <a:extLst>
              <a:ext uri="{FF2B5EF4-FFF2-40B4-BE49-F238E27FC236}">
                <a16:creationId xmlns:a16="http://schemas.microsoft.com/office/drawing/2014/main" id="{BFE59956-03BD-462A-B4AC-E70A9E8BBD31}"/>
              </a:ext>
            </a:extLst>
          </p:cNvPr>
          <p:cNvPicPr>
            <a:picLocks noChangeAspect="1"/>
          </p:cNvPicPr>
          <p:nvPr/>
        </p:nvPicPr>
        <p:blipFill>
          <a:blip r:embed="rId3"/>
          <a:stretch>
            <a:fillRect/>
          </a:stretch>
        </p:blipFill>
        <p:spPr>
          <a:xfrm>
            <a:off x="1089460" y="1476777"/>
            <a:ext cx="7660840" cy="4453473"/>
          </a:xfrm>
          <a:prstGeom prst="rect">
            <a:avLst/>
          </a:prstGeom>
        </p:spPr>
      </p:pic>
    </p:spTree>
    <p:extLst>
      <p:ext uri="{BB962C8B-B14F-4D97-AF65-F5344CB8AC3E}">
        <p14:creationId xmlns:p14="http://schemas.microsoft.com/office/powerpoint/2010/main" val="30448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CO" sz="2100" b="1" dirty="0">
                <a:solidFill>
                  <a:srgbClr val="FD6600"/>
                </a:solidFill>
                <a:latin typeface="Tahoma" panose="020B0604030504040204" pitchFamily="34" charset="0"/>
                <a:ea typeface="Tahoma" panose="020B0604030504040204" pitchFamily="34" charset="0"/>
                <a:cs typeface="Tahoma" panose="020B0604030504040204" pitchFamily="34" charset="0"/>
              </a:rPr>
              <a:t>Conclusiones</a:t>
            </a:r>
            <a:endPar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endParaRP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17</a:t>
            </a:fld>
            <a:endParaRPr lang="es-ES" dirty="0"/>
          </a:p>
        </p:txBody>
      </p:sp>
      <p:sp>
        <p:nvSpPr>
          <p:cNvPr id="7" name="CuadroTexto 6">
            <a:extLst>
              <a:ext uri="{FF2B5EF4-FFF2-40B4-BE49-F238E27FC236}">
                <a16:creationId xmlns:a16="http://schemas.microsoft.com/office/drawing/2014/main" id="{F0A14F5C-A1F4-4C68-BB54-A2032074502D}"/>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aphicFrame>
        <p:nvGraphicFramePr>
          <p:cNvPr id="5" name="Diagrama 4">
            <a:extLst>
              <a:ext uri="{FF2B5EF4-FFF2-40B4-BE49-F238E27FC236}">
                <a16:creationId xmlns:a16="http://schemas.microsoft.com/office/drawing/2014/main" id="{80C16117-662E-4297-ADFA-37D2A81D0BB2}"/>
              </a:ext>
            </a:extLst>
          </p:cNvPr>
          <p:cNvGraphicFramePr/>
          <p:nvPr>
            <p:extLst>
              <p:ext uri="{D42A27DB-BD31-4B8C-83A1-F6EECF244321}">
                <p14:modId xmlns:p14="http://schemas.microsoft.com/office/powerpoint/2010/main" val="3660352128"/>
              </p:ext>
            </p:extLst>
          </p:nvPr>
        </p:nvGraphicFramePr>
        <p:xfrm>
          <a:off x="-159657" y="631729"/>
          <a:ext cx="9859333" cy="556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53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CO" sz="2100" b="1" dirty="0">
                <a:solidFill>
                  <a:srgbClr val="FD6600"/>
                </a:solidFill>
                <a:latin typeface="Tahoma" panose="020B0604030504040204" pitchFamily="34" charset="0"/>
                <a:ea typeface="Tahoma" panose="020B0604030504040204" pitchFamily="34" charset="0"/>
                <a:cs typeface="Tahoma" panose="020B0604030504040204" pitchFamily="34" charset="0"/>
              </a:rPr>
              <a:t>Comentarios de algunos RF</a:t>
            </a:r>
            <a:endPar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endParaRP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18</a:t>
            </a:fld>
            <a:endParaRPr lang="es-ES" dirty="0"/>
          </a:p>
        </p:txBody>
      </p:sp>
      <p:sp>
        <p:nvSpPr>
          <p:cNvPr id="8" name="11 CuadroTexto">
            <a:extLst>
              <a:ext uri="{FF2B5EF4-FFF2-40B4-BE49-F238E27FC236}">
                <a16:creationId xmlns:a16="http://schemas.microsoft.com/office/drawing/2014/main" id="{9CB35393-F4D5-47B0-BAE7-B49396D666D9}"/>
              </a:ext>
            </a:extLst>
          </p:cNvPr>
          <p:cNvSpPr txBox="1"/>
          <p:nvPr/>
        </p:nvSpPr>
        <p:spPr>
          <a:xfrm>
            <a:off x="1257511" y="1879411"/>
            <a:ext cx="7820228" cy="369332"/>
          </a:xfrm>
          <a:prstGeom prst="rect">
            <a:avLst/>
          </a:prstGeom>
          <a:noFill/>
          <a:ln>
            <a:noFill/>
          </a:ln>
        </p:spPr>
        <p:txBody>
          <a:bodyPr wrap="square" rtlCol="0">
            <a:spAutoFit/>
          </a:bodyPr>
          <a:lstStyle/>
          <a:p>
            <a:pPr marL="285750" indent="-285750" algn="just">
              <a:buFont typeface="Courier New" panose="02070309020205020404" pitchFamily="49" charset="0"/>
              <a:buChar char="o"/>
            </a:pPr>
            <a:endParaRPr lang="es-CO" dirty="0"/>
          </a:p>
        </p:txBody>
      </p:sp>
      <p:sp>
        <p:nvSpPr>
          <p:cNvPr id="9" name="CuadroTexto 8">
            <a:extLst>
              <a:ext uri="{FF2B5EF4-FFF2-40B4-BE49-F238E27FC236}">
                <a16:creationId xmlns:a16="http://schemas.microsoft.com/office/drawing/2014/main" id="{CB429341-DE85-482A-B372-7410C486CA58}"/>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pSp>
        <p:nvGrpSpPr>
          <p:cNvPr id="10" name="Grupo 9">
            <a:extLst>
              <a:ext uri="{FF2B5EF4-FFF2-40B4-BE49-F238E27FC236}">
                <a16:creationId xmlns:a16="http://schemas.microsoft.com/office/drawing/2014/main" id="{090D1A3C-0AF8-4E82-9CE9-201E534A5A42}"/>
              </a:ext>
            </a:extLst>
          </p:cNvPr>
          <p:cNvGrpSpPr/>
          <p:nvPr/>
        </p:nvGrpSpPr>
        <p:grpSpPr>
          <a:xfrm>
            <a:off x="520286" y="1104731"/>
            <a:ext cx="8837060" cy="1468957"/>
            <a:chOff x="0" y="488"/>
            <a:chExt cx="3204195" cy="615212"/>
          </a:xfrm>
        </p:grpSpPr>
        <p:sp>
          <p:nvSpPr>
            <p:cNvPr id="11" name="Rectángulo: esquinas redondeadas 10">
              <a:extLst>
                <a:ext uri="{FF2B5EF4-FFF2-40B4-BE49-F238E27FC236}">
                  <a16:creationId xmlns:a16="http://schemas.microsoft.com/office/drawing/2014/main" id="{C3D192CA-CD6B-407B-9F0D-463899EA2453}"/>
                </a:ext>
              </a:extLst>
            </p:cNvPr>
            <p:cNvSpPr/>
            <p:nvPr/>
          </p:nvSpPr>
          <p:spPr>
            <a:xfrm>
              <a:off x="0" y="488"/>
              <a:ext cx="3204195" cy="615212"/>
            </a:xfrm>
            <a:prstGeom prst="roundRect">
              <a:avLst/>
            </a:prstGeom>
            <a:solidFill>
              <a:srgbClr val="927D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ángulo: esquinas redondeadas 4">
              <a:extLst>
                <a:ext uri="{FF2B5EF4-FFF2-40B4-BE49-F238E27FC236}">
                  <a16:creationId xmlns:a16="http://schemas.microsoft.com/office/drawing/2014/main" id="{93EF4E42-2892-4393-96B1-AF0439FF66CD}"/>
                </a:ext>
              </a:extLst>
            </p:cNvPr>
            <p:cNvSpPr txBox="1"/>
            <p:nvPr/>
          </p:nvSpPr>
          <p:spPr>
            <a:xfrm>
              <a:off x="30032" y="30520"/>
              <a:ext cx="3144131" cy="555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algn="just" defTabSz="1155700">
                <a:lnSpc>
                  <a:spcPct val="90000"/>
                </a:lnSpc>
                <a:spcBef>
                  <a:spcPct val="0"/>
                </a:spcBef>
                <a:spcAft>
                  <a:spcPct val="35000"/>
                </a:spcAft>
              </a:pPr>
              <a:r>
                <a:rPr lang="es-CO" sz="2800" dirty="0"/>
                <a:t>Inconvenientes con la programación de actividades debido al gran volumen de verificaciones quinquenales, presentando interferencia con su operación normal</a:t>
              </a:r>
              <a:r>
                <a:rPr lang="es-ES" sz="2600" kern="1200" dirty="0"/>
                <a:t>.</a:t>
              </a:r>
            </a:p>
          </p:txBody>
        </p:sp>
      </p:grpSp>
      <p:grpSp>
        <p:nvGrpSpPr>
          <p:cNvPr id="15" name="Grupo 14">
            <a:extLst>
              <a:ext uri="{FF2B5EF4-FFF2-40B4-BE49-F238E27FC236}">
                <a16:creationId xmlns:a16="http://schemas.microsoft.com/office/drawing/2014/main" id="{0BD05228-46C2-4D7A-8A08-F74929A4C25D}"/>
              </a:ext>
            </a:extLst>
          </p:cNvPr>
          <p:cNvGrpSpPr/>
          <p:nvPr/>
        </p:nvGrpSpPr>
        <p:grpSpPr>
          <a:xfrm>
            <a:off x="520286" y="2795201"/>
            <a:ext cx="8837060" cy="1468957"/>
            <a:chOff x="0" y="488"/>
            <a:chExt cx="3204195" cy="615212"/>
          </a:xfrm>
        </p:grpSpPr>
        <p:sp>
          <p:nvSpPr>
            <p:cNvPr id="16" name="Rectángulo: esquinas redondeadas 15">
              <a:extLst>
                <a:ext uri="{FF2B5EF4-FFF2-40B4-BE49-F238E27FC236}">
                  <a16:creationId xmlns:a16="http://schemas.microsoft.com/office/drawing/2014/main" id="{D9116DB9-B5D1-4547-8CB3-920C4D1A185E}"/>
                </a:ext>
              </a:extLst>
            </p:cNvPr>
            <p:cNvSpPr/>
            <p:nvPr/>
          </p:nvSpPr>
          <p:spPr>
            <a:xfrm>
              <a:off x="0" y="488"/>
              <a:ext cx="3204195" cy="615212"/>
            </a:xfrm>
            <a:prstGeom prst="roundRect">
              <a:avLst/>
            </a:prstGeom>
            <a:solidFill>
              <a:srgbClr val="927D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ángulo: esquinas redondeadas 4">
              <a:extLst>
                <a:ext uri="{FF2B5EF4-FFF2-40B4-BE49-F238E27FC236}">
                  <a16:creationId xmlns:a16="http://schemas.microsoft.com/office/drawing/2014/main" id="{EEC73C5A-97F3-4B3A-9D58-ABA946EF4C93}"/>
                </a:ext>
              </a:extLst>
            </p:cNvPr>
            <p:cNvSpPr txBox="1"/>
            <p:nvPr/>
          </p:nvSpPr>
          <p:spPr>
            <a:xfrm>
              <a:off x="30032" y="30520"/>
              <a:ext cx="3144131" cy="555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algn="just"/>
              <a:r>
                <a:rPr lang="es-CO" sz="2800" dirty="0"/>
                <a:t>Definir con mayor claridad aspectos técnicos como  cargabilidad para los transformadores de medida, entre otros puntos del Código de Medida.</a:t>
              </a:r>
            </a:p>
          </p:txBody>
        </p:sp>
      </p:grpSp>
      <p:grpSp>
        <p:nvGrpSpPr>
          <p:cNvPr id="18" name="Grupo 17">
            <a:extLst>
              <a:ext uri="{FF2B5EF4-FFF2-40B4-BE49-F238E27FC236}">
                <a16:creationId xmlns:a16="http://schemas.microsoft.com/office/drawing/2014/main" id="{D3A36447-D691-409D-A9C0-E9821831F963}"/>
              </a:ext>
            </a:extLst>
          </p:cNvPr>
          <p:cNvGrpSpPr/>
          <p:nvPr/>
        </p:nvGrpSpPr>
        <p:grpSpPr>
          <a:xfrm>
            <a:off x="520286" y="4507019"/>
            <a:ext cx="8837060" cy="1761235"/>
            <a:chOff x="0" y="488"/>
            <a:chExt cx="3204195" cy="615212"/>
          </a:xfrm>
        </p:grpSpPr>
        <p:sp>
          <p:nvSpPr>
            <p:cNvPr id="19" name="Rectángulo: esquinas redondeadas 18">
              <a:extLst>
                <a:ext uri="{FF2B5EF4-FFF2-40B4-BE49-F238E27FC236}">
                  <a16:creationId xmlns:a16="http://schemas.microsoft.com/office/drawing/2014/main" id="{2463C56B-9BBF-4CE0-804B-AD2AC662C3B6}"/>
                </a:ext>
              </a:extLst>
            </p:cNvPr>
            <p:cNvSpPr/>
            <p:nvPr/>
          </p:nvSpPr>
          <p:spPr>
            <a:xfrm>
              <a:off x="0" y="488"/>
              <a:ext cx="3204195" cy="615212"/>
            </a:xfrm>
            <a:prstGeom prst="roundRect">
              <a:avLst/>
            </a:prstGeom>
            <a:solidFill>
              <a:srgbClr val="927D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ángulo: esquinas redondeadas 4">
              <a:extLst>
                <a:ext uri="{FF2B5EF4-FFF2-40B4-BE49-F238E27FC236}">
                  <a16:creationId xmlns:a16="http://schemas.microsoft.com/office/drawing/2014/main" id="{37683048-0E90-4431-AA43-E5C857315F5C}"/>
                </a:ext>
              </a:extLst>
            </p:cNvPr>
            <p:cNvSpPr txBox="1"/>
            <p:nvPr/>
          </p:nvSpPr>
          <p:spPr>
            <a:xfrm>
              <a:off x="30032" y="30520"/>
              <a:ext cx="3144131" cy="555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algn="just"/>
              <a:r>
                <a:rPr lang="es-CO" sz="2800" dirty="0"/>
                <a:t>Proponen que en futuras verificaciones quinquenales, se de un tratamiento proporcional de la cantidad límite de fronteras NC con respecto a la cantidad de fronteras verificadas.</a:t>
              </a:r>
            </a:p>
          </p:txBody>
        </p:sp>
      </p:grpSp>
    </p:spTree>
    <p:extLst>
      <p:ext uri="{BB962C8B-B14F-4D97-AF65-F5344CB8AC3E}">
        <p14:creationId xmlns:p14="http://schemas.microsoft.com/office/powerpoint/2010/main" val="336745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r>
              <a:rPr lang="es-ES_tradnl" dirty="0"/>
              <a:t>www.applus.com</a:t>
            </a:r>
          </a:p>
        </p:txBody>
      </p:sp>
      <p:pic>
        <p:nvPicPr>
          <p:cNvPr id="3" name="Imagen 2">
            <a:extLst>
              <a:ext uri="{FF2B5EF4-FFF2-40B4-BE49-F238E27FC236}">
                <a16:creationId xmlns:a16="http://schemas.microsoft.com/office/drawing/2014/main" id="{FD9B4F32-A1CF-47F7-BBAD-9D1E56E7C50D}"/>
              </a:ext>
            </a:extLst>
          </p:cNvPr>
          <p:cNvPicPr>
            <a:picLocks noChangeAspect="1"/>
          </p:cNvPicPr>
          <p:nvPr/>
        </p:nvPicPr>
        <p:blipFill>
          <a:blip r:embed="rId2"/>
          <a:stretch>
            <a:fillRect/>
          </a:stretch>
        </p:blipFill>
        <p:spPr>
          <a:xfrm>
            <a:off x="3818731" y="5629677"/>
            <a:ext cx="2128838" cy="1172113"/>
          </a:xfrm>
          <a:prstGeom prst="rect">
            <a:avLst/>
          </a:prstGeom>
          <a:pattFill prst="pct70">
            <a:fgClr>
              <a:schemeClr val="tx1"/>
            </a:fgClr>
            <a:bgClr>
              <a:schemeClr val="bg1"/>
            </a:bgClr>
          </a:pattFill>
          <a:effectLst>
            <a:outerShdw blurRad="50800" dist="38100" dir="2700000" algn="tl" rotWithShape="0">
              <a:prstClr val="black">
                <a:alpha val="40000"/>
              </a:prstClr>
            </a:outerShdw>
            <a:softEdge rad="50800"/>
          </a:effectLst>
        </p:spPr>
      </p:pic>
    </p:spTree>
    <p:extLst>
      <p:ext uri="{BB962C8B-B14F-4D97-AF65-F5344CB8AC3E}">
        <p14:creationId xmlns:p14="http://schemas.microsoft.com/office/powerpoint/2010/main" val="21113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1"/>
          </p:nvPr>
        </p:nvSpPr>
        <p:spPr>
          <a:xfrm>
            <a:off x="2805978" y="2911475"/>
            <a:ext cx="6981825" cy="354013"/>
          </a:xfrm>
        </p:spPr>
        <p:txBody>
          <a:bodyPr/>
          <a:lstStyle/>
          <a:p>
            <a:pPr algn="r"/>
            <a:r>
              <a:rPr lang="es-ES_tradnl" dirty="0"/>
              <a:t>04-02-2020</a:t>
            </a:r>
          </a:p>
        </p:txBody>
      </p:sp>
      <p:sp>
        <p:nvSpPr>
          <p:cNvPr id="4" name="Rectangle 4"/>
          <p:cNvSpPr>
            <a:spLocks noGrp="1" noChangeArrowheads="1"/>
          </p:cNvSpPr>
          <p:nvPr>
            <p:ph type="body" sz="quarter" idx="10"/>
          </p:nvPr>
        </p:nvSpPr>
        <p:spPr>
          <a:xfrm>
            <a:off x="38100" y="1289858"/>
            <a:ext cx="9749703" cy="710258"/>
          </a:xfrm>
        </p:spPr>
        <p:txBody>
          <a:bodyPr>
            <a:normAutofit fontScale="92500"/>
          </a:bodyPr>
          <a:lstStyle/>
          <a:p>
            <a:pPr algn="ctr"/>
            <a:r>
              <a:rPr lang="es-ES" sz="3200" b="0" dirty="0">
                <a:solidFill>
                  <a:schemeClr val="tx1"/>
                </a:solidFill>
              </a:rPr>
              <a:t>Informe Regulatorio Verificación Quinquenal 2017-2022 </a:t>
            </a:r>
          </a:p>
        </p:txBody>
      </p:sp>
      <p:sp>
        <p:nvSpPr>
          <p:cNvPr id="2" name="CuadroTexto 1">
            <a:extLst>
              <a:ext uri="{FF2B5EF4-FFF2-40B4-BE49-F238E27FC236}">
                <a16:creationId xmlns:a16="http://schemas.microsoft.com/office/drawing/2014/main" id="{81F8F103-E0B1-4D70-9F94-F792CD041491}"/>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sp>
        <p:nvSpPr>
          <p:cNvPr id="5" name="Rectangle 4">
            <a:extLst>
              <a:ext uri="{FF2B5EF4-FFF2-40B4-BE49-F238E27FC236}">
                <a16:creationId xmlns:a16="http://schemas.microsoft.com/office/drawing/2014/main" id="{787DB22D-5496-477B-9F52-E5B4F2BE13C0}"/>
              </a:ext>
            </a:extLst>
          </p:cNvPr>
          <p:cNvSpPr txBox="1">
            <a:spLocks noChangeArrowheads="1"/>
          </p:cNvSpPr>
          <p:nvPr/>
        </p:nvSpPr>
        <p:spPr>
          <a:xfrm>
            <a:off x="371349" y="1928610"/>
            <a:ext cx="9163302" cy="527185"/>
          </a:xfrm>
          <a:prstGeom prst="rect">
            <a:avLst/>
          </a:prstGeom>
        </p:spPr>
        <p:txBody>
          <a:bodyPr>
            <a:normAutofit/>
          </a:bodyPr>
          <a:lstStyle>
            <a:lvl1pPr marL="0" indent="0" algn="l" defTabSz="457200" rtl="0" eaLnBrk="1" latinLnBrk="0" hangingPunct="1">
              <a:lnSpc>
                <a:spcPct val="80000"/>
              </a:lnSpc>
              <a:spcBef>
                <a:spcPct val="20000"/>
              </a:spcBef>
              <a:buFont typeface="Arial"/>
              <a:buNone/>
              <a:defRPr sz="5000" b="1" kern="1200" baseline="0">
                <a:solidFill>
                  <a:srgbClr val="FF6900"/>
                </a:solidFill>
                <a:latin typeface="Tahoma" charset="0"/>
                <a:ea typeface="Tahoma" charset="0"/>
                <a:cs typeface="Tahoma" charset="0"/>
              </a:defRPr>
            </a:lvl1pPr>
            <a:lvl2pPr marL="742950" indent="-285750" algn="l" defTabSz="457200" rtl="0" eaLnBrk="1" latinLnBrk="0" hangingPunct="1">
              <a:spcBef>
                <a:spcPct val="20000"/>
              </a:spcBef>
              <a:buFont typeface="Arial"/>
              <a:buChar char="–"/>
              <a:defRPr sz="2800" kern="1200">
                <a:solidFill>
                  <a:schemeClr val="tx1"/>
                </a:solidFill>
                <a:latin typeface="Tahoma" charset="0"/>
                <a:ea typeface="Tahoma" charset="0"/>
                <a:cs typeface="Tahoma" charset="0"/>
              </a:defRPr>
            </a:lvl2pPr>
            <a:lvl3pPr marL="1143000" indent="-228600" algn="l" defTabSz="457200" rtl="0" eaLnBrk="1" latinLnBrk="0" hangingPunct="1">
              <a:spcBef>
                <a:spcPct val="20000"/>
              </a:spcBef>
              <a:buFont typeface="Arial"/>
              <a:buChar char="•"/>
              <a:defRPr sz="2400" kern="1200">
                <a:solidFill>
                  <a:schemeClr val="tx1"/>
                </a:solidFill>
                <a:latin typeface="Tahoma" charset="0"/>
                <a:ea typeface="Tahoma" charset="0"/>
                <a:cs typeface="Tahoma" charset="0"/>
              </a:defRPr>
            </a:lvl3pPr>
            <a:lvl4pPr marL="1600200" indent="-228600" algn="l" defTabSz="457200" rtl="0" eaLnBrk="1" latinLnBrk="0" hangingPunct="1">
              <a:spcBef>
                <a:spcPct val="20000"/>
              </a:spcBef>
              <a:buFont typeface="Arial"/>
              <a:buChar char="–"/>
              <a:defRPr sz="2000" kern="1200">
                <a:solidFill>
                  <a:schemeClr val="tx1"/>
                </a:solidFill>
                <a:latin typeface="Tahoma" charset="0"/>
                <a:ea typeface="Tahoma" charset="0"/>
                <a:cs typeface="Tahoma" charset="0"/>
              </a:defRPr>
            </a:lvl4pPr>
            <a:lvl5pPr marL="2057400" indent="-228600" algn="l" defTabSz="457200" rtl="0" eaLnBrk="1" latinLnBrk="0" hangingPunct="1">
              <a:spcBef>
                <a:spcPct val="20000"/>
              </a:spcBef>
              <a:buFont typeface="Arial"/>
              <a:buChar char="»"/>
              <a:defRPr sz="2000" kern="1200">
                <a:solidFill>
                  <a:schemeClr val="tx1"/>
                </a:solidFill>
                <a:latin typeface="Tahoma" charset="0"/>
                <a:ea typeface="Tahoma" charset="0"/>
                <a:cs typeface="Tahom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 sz="3000" b="0" dirty="0">
                <a:solidFill>
                  <a:schemeClr val="tx1"/>
                </a:solidFill>
              </a:rPr>
              <a:t>Segunda Muestra</a:t>
            </a:r>
          </a:p>
        </p:txBody>
      </p:sp>
    </p:spTree>
    <p:extLst>
      <p:ext uri="{BB962C8B-B14F-4D97-AF65-F5344CB8AC3E}">
        <p14:creationId xmlns:p14="http://schemas.microsoft.com/office/powerpoint/2010/main" val="425270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2" y="461806"/>
            <a:ext cx="6357671" cy="366869"/>
          </a:xfrm>
        </p:spPr>
        <p:txBody>
          <a:bodyPr/>
          <a:lstStyle/>
          <a:p>
            <a:pPr algn="l" eaLnBrk="1" hangingPunct="1"/>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Descripción General</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3</a:t>
            </a:fld>
            <a:endParaRPr lang="es-ES" dirty="0"/>
          </a:p>
        </p:txBody>
      </p:sp>
      <p:sp>
        <p:nvSpPr>
          <p:cNvPr id="12" name="11 CuadroTexto"/>
          <p:cNvSpPr txBox="1"/>
          <p:nvPr/>
        </p:nvSpPr>
        <p:spPr>
          <a:xfrm>
            <a:off x="369199" y="1268679"/>
            <a:ext cx="8993876" cy="738664"/>
          </a:xfrm>
          <a:prstGeom prst="rect">
            <a:avLst/>
          </a:prstGeom>
          <a:noFill/>
          <a:ln>
            <a:noFill/>
          </a:ln>
        </p:spPr>
        <p:txBody>
          <a:bodyPr wrap="square" rtlCol="0">
            <a:spAutoFit/>
          </a:bodyPr>
          <a:lstStyle/>
          <a:p>
            <a:pPr marL="0" lvl="1" algn="just" eaLnBrk="0" hangingPunct="0">
              <a:spcBef>
                <a:spcPct val="50000"/>
              </a:spcBef>
              <a:buClr>
                <a:srgbClr val="FC6500"/>
              </a:buClr>
              <a:buSzPct val="120000"/>
              <a:defRPr/>
            </a:pPr>
            <a:r>
              <a:rPr lang="es-ES" sz="1400" dirty="0">
                <a:latin typeface="Tahoma" pitchFamily="34" charset="0"/>
              </a:rPr>
              <a:t>Información relevante del informe final entregado al ASIC, según contrato No. 4000005868 con XM, de las Verificaciones Quinquenales 2017-2022 en su Segunda Muestra, en cumplimiento del anexo 9, literales g) al i) de la resolución Creg 038 de 2014 (modificados por la resolución CREG 033 de 2019).</a:t>
            </a:r>
          </a:p>
        </p:txBody>
      </p:sp>
      <p:graphicFrame>
        <p:nvGraphicFramePr>
          <p:cNvPr id="14" name="Diagrama 3"/>
          <p:cNvGraphicFramePr/>
          <p:nvPr>
            <p:extLst>
              <p:ext uri="{D42A27DB-BD31-4B8C-83A1-F6EECF244321}">
                <p14:modId xmlns:p14="http://schemas.microsoft.com/office/powerpoint/2010/main" val="1407241593"/>
              </p:ext>
            </p:extLst>
          </p:nvPr>
        </p:nvGraphicFramePr>
        <p:xfrm>
          <a:off x="1116413" y="2447079"/>
          <a:ext cx="7673173" cy="2843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a:extLst>
              <a:ext uri="{FF2B5EF4-FFF2-40B4-BE49-F238E27FC236}">
                <a16:creationId xmlns:a16="http://schemas.microsoft.com/office/drawing/2014/main" id="{1E29232D-6735-456A-8691-B24BEDD2174C}"/>
              </a:ext>
            </a:extLst>
          </p:cNvPr>
          <p:cNvSpPr txBox="1">
            <a:spLocks noChangeArrowheads="1"/>
          </p:cNvSpPr>
          <p:nvPr/>
        </p:nvSpPr>
        <p:spPr bwMode="auto">
          <a:xfrm>
            <a:off x="582012" y="899660"/>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ES" dirty="0">
                <a:solidFill>
                  <a:schemeClr val="tx1">
                    <a:lumMod val="50000"/>
                    <a:lumOff val="50000"/>
                  </a:schemeClr>
                </a:solidFill>
              </a:rPr>
              <a:t>Contenido</a:t>
            </a:r>
          </a:p>
        </p:txBody>
      </p:sp>
      <p:sp>
        <p:nvSpPr>
          <p:cNvPr id="9" name="CuadroTexto 8">
            <a:extLst>
              <a:ext uri="{FF2B5EF4-FFF2-40B4-BE49-F238E27FC236}">
                <a16:creationId xmlns:a16="http://schemas.microsoft.com/office/drawing/2014/main" id="{EF44F13A-5264-4F58-B08E-8318078ED4E6}"/>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spTree>
    <p:extLst>
      <p:ext uri="{BB962C8B-B14F-4D97-AF65-F5344CB8AC3E}">
        <p14:creationId xmlns:p14="http://schemas.microsoft.com/office/powerpoint/2010/main" val="107401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2" y="461806"/>
            <a:ext cx="6357671" cy="366869"/>
          </a:xfrm>
        </p:spPr>
        <p:txBody>
          <a:bodyPr/>
          <a:lstStyle/>
          <a:p>
            <a:pPr algn="l" eaLnBrk="1" hangingPunct="1"/>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Objetivos</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4</a:t>
            </a:fld>
            <a:endParaRPr lang="es-ES" dirty="0"/>
          </a:p>
        </p:txBody>
      </p:sp>
      <p:grpSp>
        <p:nvGrpSpPr>
          <p:cNvPr id="2" name="Grupo 1">
            <a:extLst>
              <a:ext uri="{FF2B5EF4-FFF2-40B4-BE49-F238E27FC236}">
                <a16:creationId xmlns:a16="http://schemas.microsoft.com/office/drawing/2014/main" id="{FC14FE46-5D9C-4839-B68E-A30F5798B3EC}"/>
              </a:ext>
            </a:extLst>
          </p:cNvPr>
          <p:cNvGrpSpPr/>
          <p:nvPr/>
        </p:nvGrpSpPr>
        <p:grpSpPr>
          <a:xfrm>
            <a:off x="369199" y="1307932"/>
            <a:ext cx="8993876" cy="1490129"/>
            <a:chOff x="369199" y="1307932"/>
            <a:chExt cx="8993876" cy="1490129"/>
          </a:xfrm>
        </p:grpSpPr>
        <p:sp>
          <p:nvSpPr>
            <p:cNvPr id="12" name="11 CuadroTexto"/>
            <p:cNvSpPr txBox="1"/>
            <p:nvPr/>
          </p:nvSpPr>
          <p:spPr>
            <a:xfrm>
              <a:off x="369199" y="1874731"/>
              <a:ext cx="8993876" cy="923330"/>
            </a:xfrm>
            <a:prstGeom prst="rect">
              <a:avLst/>
            </a:prstGeom>
            <a:noFill/>
            <a:ln>
              <a:noFill/>
            </a:ln>
          </p:spPr>
          <p:txBody>
            <a:bodyPr wrap="square" rtlCol="0">
              <a:spAutoFit/>
            </a:bodyPr>
            <a:lstStyle/>
            <a:p>
              <a:pPr algn="just"/>
              <a:r>
                <a:rPr lang="es-MX" dirty="0"/>
                <a:t>Verificar el cumplimiento del Código de Medida en el marco de las verificaciones quinquenales, en su segunda muestra, de acuerdo con lo definido en la resolución CREG 038 de 2014  (modificada por la resolución CREG 033 de 2019).</a:t>
              </a:r>
              <a:endParaRPr lang="es-ES" sz="3200" dirty="0">
                <a:latin typeface="Tahoma" pitchFamily="34" charset="0"/>
              </a:endParaRPr>
            </a:p>
          </p:txBody>
        </p:sp>
        <p:sp>
          <p:nvSpPr>
            <p:cNvPr id="7" name="Rectangle 2">
              <a:extLst>
                <a:ext uri="{FF2B5EF4-FFF2-40B4-BE49-F238E27FC236}">
                  <a16:creationId xmlns:a16="http://schemas.microsoft.com/office/drawing/2014/main" id="{1E29232D-6735-456A-8691-B24BEDD2174C}"/>
                </a:ext>
              </a:extLst>
            </p:cNvPr>
            <p:cNvSpPr txBox="1">
              <a:spLocks noChangeArrowheads="1"/>
            </p:cNvSpPr>
            <p:nvPr/>
          </p:nvSpPr>
          <p:spPr bwMode="auto">
            <a:xfrm>
              <a:off x="582012" y="1307932"/>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ES" dirty="0">
                  <a:solidFill>
                    <a:schemeClr val="tx1">
                      <a:lumMod val="50000"/>
                      <a:lumOff val="50000"/>
                    </a:schemeClr>
                  </a:solidFill>
                </a:rPr>
                <a:t>General</a:t>
              </a:r>
            </a:p>
          </p:txBody>
        </p:sp>
      </p:grpSp>
      <p:grpSp>
        <p:nvGrpSpPr>
          <p:cNvPr id="3" name="Grupo 2">
            <a:extLst>
              <a:ext uri="{FF2B5EF4-FFF2-40B4-BE49-F238E27FC236}">
                <a16:creationId xmlns:a16="http://schemas.microsoft.com/office/drawing/2014/main" id="{B8925F6D-A14E-428F-9E78-6A5CD6B92CC9}"/>
              </a:ext>
            </a:extLst>
          </p:cNvPr>
          <p:cNvGrpSpPr/>
          <p:nvPr/>
        </p:nvGrpSpPr>
        <p:grpSpPr>
          <a:xfrm>
            <a:off x="369199" y="3009762"/>
            <a:ext cx="8993876" cy="2349206"/>
            <a:chOff x="369199" y="3009762"/>
            <a:chExt cx="8993876" cy="2349206"/>
          </a:xfrm>
        </p:grpSpPr>
        <p:sp>
          <p:nvSpPr>
            <p:cNvPr id="8" name="11 CuadroTexto">
              <a:extLst>
                <a:ext uri="{FF2B5EF4-FFF2-40B4-BE49-F238E27FC236}">
                  <a16:creationId xmlns:a16="http://schemas.microsoft.com/office/drawing/2014/main" id="{D7590D92-B180-4E96-8A08-5FC88E2A7773}"/>
                </a:ext>
              </a:extLst>
            </p:cNvPr>
            <p:cNvSpPr txBox="1"/>
            <p:nvPr/>
          </p:nvSpPr>
          <p:spPr>
            <a:xfrm>
              <a:off x="369199" y="3604642"/>
              <a:ext cx="8993876" cy="1754326"/>
            </a:xfrm>
            <a:prstGeom prst="rect">
              <a:avLst/>
            </a:prstGeom>
            <a:noFill/>
            <a:ln>
              <a:noFill/>
            </a:ln>
          </p:spPr>
          <p:txBody>
            <a:bodyPr wrap="square" rtlCol="0">
              <a:spAutoFit/>
            </a:bodyPr>
            <a:lstStyle/>
            <a:p>
              <a:pPr algn="just"/>
              <a:r>
                <a:rPr lang="es-MX" dirty="0"/>
                <a:t>1. Conocer el estado actual de los Sistemas de Medición, respecto al cumplimiento del Código de Medida, para los RF con incumplimientos encontrados durante la primera muestra (Anexo 9, literal i del Código de Medida).</a:t>
              </a:r>
            </a:p>
            <a:p>
              <a:pPr algn="just"/>
              <a:endParaRPr lang="es-MX" dirty="0"/>
            </a:p>
            <a:p>
              <a:pPr algn="just"/>
              <a:r>
                <a:rPr lang="es-MX" dirty="0"/>
                <a:t>2. Identificar los No Cumplimientos mas relevantes al Código de Medida, detectados durante la verificación de la segunda muestra.</a:t>
              </a:r>
            </a:p>
          </p:txBody>
        </p:sp>
        <p:sp>
          <p:nvSpPr>
            <p:cNvPr id="9" name="Rectangle 2">
              <a:extLst>
                <a:ext uri="{FF2B5EF4-FFF2-40B4-BE49-F238E27FC236}">
                  <a16:creationId xmlns:a16="http://schemas.microsoft.com/office/drawing/2014/main" id="{5DC046D6-9D8B-4262-AA33-BBF5F4836D58}"/>
                </a:ext>
              </a:extLst>
            </p:cNvPr>
            <p:cNvSpPr txBox="1">
              <a:spLocks noChangeArrowheads="1"/>
            </p:cNvSpPr>
            <p:nvPr/>
          </p:nvSpPr>
          <p:spPr bwMode="auto">
            <a:xfrm>
              <a:off x="582012" y="3009762"/>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ES" dirty="0">
                  <a:solidFill>
                    <a:schemeClr val="tx1">
                      <a:lumMod val="50000"/>
                      <a:lumOff val="50000"/>
                    </a:schemeClr>
                  </a:solidFill>
                </a:rPr>
                <a:t>Específicos</a:t>
              </a:r>
            </a:p>
          </p:txBody>
        </p:sp>
      </p:grpSp>
      <p:sp>
        <p:nvSpPr>
          <p:cNvPr id="10" name="CuadroTexto 9">
            <a:extLst>
              <a:ext uri="{FF2B5EF4-FFF2-40B4-BE49-F238E27FC236}">
                <a16:creationId xmlns:a16="http://schemas.microsoft.com/office/drawing/2014/main" id="{095BF387-0159-4D2C-9CB8-AA45748EA1D3}"/>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spTree>
    <p:extLst>
      <p:ext uri="{BB962C8B-B14F-4D97-AF65-F5344CB8AC3E}">
        <p14:creationId xmlns:p14="http://schemas.microsoft.com/office/powerpoint/2010/main" val="135314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2" y="461806"/>
            <a:ext cx="6357671"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Desarrollo de Verificaciones Quinquenales</a:t>
            </a:r>
            <a:br>
              <a:rPr lang="es-ES" sz="2400" dirty="0"/>
            </a:br>
            <a:endPar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endParaRP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5</a:t>
            </a:fld>
            <a:endParaRPr lang="es-ES" dirty="0"/>
          </a:p>
        </p:txBody>
      </p:sp>
      <p:sp>
        <p:nvSpPr>
          <p:cNvPr id="12" name="11 CuadroTexto"/>
          <p:cNvSpPr txBox="1"/>
          <p:nvPr/>
        </p:nvSpPr>
        <p:spPr>
          <a:xfrm>
            <a:off x="369199" y="1363808"/>
            <a:ext cx="8993876" cy="1077218"/>
          </a:xfrm>
          <a:prstGeom prst="rect">
            <a:avLst/>
          </a:prstGeom>
          <a:noFill/>
          <a:ln>
            <a:noFill/>
          </a:ln>
        </p:spPr>
        <p:txBody>
          <a:bodyPr wrap="square" rtlCol="0">
            <a:spAutoFit/>
          </a:bodyPr>
          <a:lstStyle/>
          <a:p>
            <a:pPr algn="just"/>
            <a:r>
              <a:rPr lang="es-MX" sz="1600" dirty="0"/>
              <a:t>El ASIC realiza la asignación de la muestra al Consorcio Applus+ con </a:t>
            </a:r>
            <a:r>
              <a:rPr lang="es-MX" sz="1600" b="1" dirty="0"/>
              <a:t>726</a:t>
            </a:r>
            <a:r>
              <a:rPr lang="es-MX" sz="1600" dirty="0"/>
              <a:t> fronteras, de las cuales, se excluyó </a:t>
            </a:r>
            <a:r>
              <a:rPr lang="es-MX" sz="1600" b="1" dirty="0"/>
              <a:t>22 </a:t>
            </a:r>
            <a:r>
              <a:rPr lang="es-MX" sz="1600" dirty="0"/>
              <a:t>de </a:t>
            </a:r>
            <a:r>
              <a:rPr lang="es-MX" sz="1600" dirty="0" err="1"/>
              <a:t>Codensa</a:t>
            </a:r>
            <a:r>
              <a:rPr lang="es-MX" sz="1600" b="1" dirty="0"/>
              <a:t> </a:t>
            </a:r>
            <a:r>
              <a:rPr lang="es-MX" sz="1600" dirty="0"/>
              <a:t>(cumplieron el 100 % en la primera muestra) y</a:t>
            </a:r>
            <a:r>
              <a:rPr lang="es-MX" sz="1600" b="1" dirty="0"/>
              <a:t> 97 </a:t>
            </a:r>
            <a:r>
              <a:rPr lang="es-MX" sz="1600" dirty="0"/>
              <a:t>por concepto </a:t>
            </a:r>
            <a:r>
              <a:rPr lang="es-CO" sz="1600" dirty="0"/>
              <a:t>CREG S-2019-001160 del 27-Feb-2019 (cumplieron primera muestra)</a:t>
            </a:r>
            <a:r>
              <a:rPr lang="es-MX" sz="1600" dirty="0"/>
              <a:t> y se declararon con inhabilidad </a:t>
            </a:r>
            <a:r>
              <a:rPr lang="es-MX" sz="1600" b="1" dirty="0"/>
              <a:t>59 </a:t>
            </a:r>
            <a:r>
              <a:rPr lang="es-MX" sz="1600" dirty="0"/>
              <a:t>fronteras de </a:t>
            </a:r>
            <a:r>
              <a:rPr lang="es-MX" sz="1600" b="1" dirty="0"/>
              <a:t>EPM</a:t>
            </a:r>
            <a:r>
              <a:rPr lang="es-MX" sz="1600" dirty="0"/>
              <a:t>. Por lo cual, se verificaron </a:t>
            </a:r>
            <a:r>
              <a:rPr lang="es-MX" sz="1600" b="1" dirty="0"/>
              <a:t>548</a:t>
            </a:r>
            <a:r>
              <a:rPr lang="es-MX" sz="1600" dirty="0"/>
              <a:t> fronteras distribuidas así:</a:t>
            </a:r>
            <a:endParaRPr lang="es-ES" sz="2800" dirty="0">
              <a:latin typeface="Tahoma" pitchFamily="34" charset="0"/>
            </a:endParaRPr>
          </a:p>
        </p:txBody>
      </p:sp>
      <p:sp>
        <p:nvSpPr>
          <p:cNvPr id="7" name="Rectangle 2">
            <a:extLst>
              <a:ext uri="{FF2B5EF4-FFF2-40B4-BE49-F238E27FC236}">
                <a16:creationId xmlns:a16="http://schemas.microsoft.com/office/drawing/2014/main" id="{1E29232D-6735-456A-8691-B24BEDD2174C}"/>
              </a:ext>
            </a:extLst>
          </p:cNvPr>
          <p:cNvSpPr txBox="1">
            <a:spLocks noChangeArrowheads="1"/>
          </p:cNvSpPr>
          <p:nvPr/>
        </p:nvSpPr>
        <p:spPr bwMode="auto">
          <a:xfrm>
            <a:off x="582012" y="899660"/>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pPr lvl="0"/>
            <a:r>
              <a:rPr lang="es-ES" dirty="0">
                <a:solidFill>
                  <a:schemeClr val="tx1">
                    <a:lumMod val="50000"/>
                    <a:lumOff val="50000"/>
                  </a:schemeClr>
                </a:solidFill>
              </a:rPr>
              <a:t>Muestra asignada y su descripción</a:t>
            </a:r>
          </a:p>
        </p:txBody>
      </p:sp>
      <p:sp>
        <p:nvSpPr>
          <p:cNvPr id="8" name="CuadroTexto 7">
            <a:extLst>
              <a:ext uri="{FF2B5EF4-FFF2-40B4-BE49-F238E27FC236}">
                <a16:creationId xmlns:a16="http://schemas.microsoft.com/office/drawing/2014/main" id="{6E344019-E484-4D8E-AF38-0987ED207B54}"/>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aphicFrame>
        <p:nvGraphicFramePr>
          <p:cNvPr id="9" name="Gráfico 8">
            <a:extLst>
              <a:ext uri="{FF2B5EF4-FFF2-40B4-BE49-F238E27FC236}">
                <a16:creationId xmlns:a16="http://schemas.microsoft.com/office/drawing/2014/main" id="{2FDADEAE-1EC7-467E-8861-C181C49FD55D}"/>
              </a:ext>
            </a:extLst>
          </p:cNvPr>
          <p:cNvGraphicFramePr/>
          <p:nvPr>
            <p:extLst>
              <p:ext uri="{D42A27DB-BD31-4B8C-83A1-F6EECF244321}">
                <p14:modId xmlns:p14="http://schemas.microsoft.com/office/powerpoint/2010/main" val="1762911732"/>
              </p:ext>
            </p:extLst>
          </p:nvPr>
        </p:nvGraphicFramePr>
        <p:xfrm>
          <a:off x="-92738" y="2069445"/>
          <a:ext cx="6395113" cy="5010399"/>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n 9">
            <a:extLst>
              <a:ext uri="{FF2B5EF4-FFF2-40B4-BE49-F238E27FC236}">
                <a16:creationId xmlns:a16="http://schemas.microsoft.com/office/drawing/2014/main" id="{6A892397-749B-458F-A0EF-438AE0FD9657}"/>
              </a:ext>
            </a:extLst>
          </p:cNvPr>
          <p:cNvPicPr/>
          <p:nvPr/>
        </p:nvPicPr>
        <p:blipFill rotWithShape="1">
          <a:blip r:embed="rId4">
            <a:extLst>
              <a:ext uri="{28A0092B-C50C-407E-A947-70E740481C1C}">
                <a14:useLocalDpi xmlns:a14="http://schemas.microsoft.com/office/drawing/2010/main" val="0"/>
              </a:ext>
            </a:extLst>
          </a:blip>
          <a:srcRect l="14985" t="9506" r="11173" b="12696"/>
          <a:stretch/>
        </p:blipFill>
        <p:spPr bwMode="auto">
          <a:xfrm>
            <a:off x="6286500" y="3653948"/>
            <a:ext cx="3619500" cy="2405527"/>
          </a:xfrm>
          <a:prstGeom prst="rect">
            <a:avLst/>
          </a:prstGeom>
          <a:noFill/>
          <a:ln>
            <a:noFill/>
          </a:ln>
        </p:spPr>
      </p:pic>
    </p:spTree>
    <p:extLst>
      <p:ext uri="{BB962C8B-B14F-4D97-AF65-F5344CB8AC3E}">
        <p14:creationId xmlns:p14="http://schemas.microsoft.com/office/powerpoint/2010/main" val="226939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93555F9-98A9-4CD5-B795-1F22212D86A6}"/>
              </a:ext>
            </a:extLst>
          </p:cNvPr>
          <p:cNvPicPr/>
          <p:nvPr/>
        </p:nvPicPr>
        <p:blipFill rotWithShape="1">
          <a:blip r:embed="rId3">
            <a:extLst>
              <a:ext uri="{28A0092B-C50C-407E-A947-70E740481C1C}">
                <a14:useLocalDpi xmlns:a14="http://schemas.microsoft.com/office/drawing/2010/main" val="0"/>
              </a:ext>
            </a:extLst>
          </a:blip>
          <a:srcRect l="4328" t="4645" r="6310" b="6098"/>
          <a:stretch/>
        </p:blipFill>
        <p:spPr bwMode="auto">
          <a:xfrm>
            <a:off x="4095681" y="1876602"/>
            <a:ext cx="5817580" cy="3795834"/>
          </a:xfrm>
          <a:prstGeom prst="rect">
            <a:avLst/>
          </a:prstGeom>
          <a:noFill/>
          <a:ln>
            <a:noFill/>
          </a:ln>
        </p:spPr>
      </p:pic>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Desarrollo de Verificaciones Quinquenales</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6</a:t>
            </a:fld>
            <a:endParaRPr lang="es-ES" dirty="0"/>
          </a:p>
        </p:txBody>
      </p:sp>
      <p:sp>
        <p:nvSpPr>
          <p:cNvPr id="4" name="Rectangle 2"/>
          <p:cNvSpPr txBox="1">
            <a:spLocks noChangeArrowheads="1"/>
          </p:cNvSpPr>
          <p:nvPr/>
        </p:nvSpPr>
        <p:spPr bwMode="auto">
          <a:xfrm>
            <a:off x="582012" y="899660"/>
            <a:ext cx="8786812" cy="516103"/>
          </a:xfrm>
          <a:prstGeom prst="rect">
            <a:avLst/>
          </a:prstGeom>
          <a:noFill/>
          <a:ln w="9525" cap="rnd" algn="ctr">
            <a:noFill/>
            <a:prstDash val="sysDot"/>
            <a:miter lim="800000"/>
            <a:headEnd/>
            <a:tailEnd/>
          </a:ln>
        </p:spPr>
        <p:txBody>
          <a:bodyPr wrap="square"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ES" dirty="0">
                <a:solidFill>
                  <a:schemeClr val="tx1">
                    <a:lumMod val="50000"/>
                    <a:lumOff val="50000"/>
                  </a:schemeClr>
                </a:solidFill>
              </a:rPr>
              <a:t>Distribución de las fronteras verificadas según nivel de tensión y tipo de punto de medición  </a:t>
            </a:r>
          </a:p>
        </p:txBody>
      </p:sp>
      <p:sp>
        <p:nvSpPr>
          <p:cNvPr id="7" name="CuadroTexto 6">
            <a:extLst>
              <a:ext uri="{FF2B5EF4-FFF2-40B4-BE49-F238E27FC236}">
                <a16:creationId xmlns:a16="http://schemas.microsoft.com/office/drawing/2014/main" id="{BA8B9067-42CF-431C-8F2E-0590BE634574}"/>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aphicFrame>
        <p:nvGraphicFramePr>
          <p:cNvPr id="8" name="Gráfico 7">
            <a:extLst>
              <a:ext uri="{FF2B5EF4-FFF2-40B4-BE49-F238E27FC236}">
                <a16:creationId xmlns:a16="http://schemas.microsoft.com/office/drawing/2014/main" id="{8121F9B0-66DE-493B-ADF4-1BD68C98CD19}"/>
              </a:ext>
            </a:extLst>
          </p:cNvPr>
          <p:cNvGraphicFramePr/>
          <p:nvPr>
            <p:extLst>
              <p:ext uri="{D42A27DB-BD31-4B8C-83A1-F6EECF244321}">
                <p14:modId xmlns:p14="http://schemas.microsoft.com/office/powerpoint/2010/main" val="4001909254"/>
              </p:ext>
            </p:extLst>
          </p:nvPr>
        </p:nvGraphicFramePr>
        <p:xfrm>
          <a:off x="0" y="1745976"/>
          <a:ext cx="4804229" cy="38928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50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Desarrollo de Verificaciones Quinquenales</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7</a:t>
            </a:fld>
            <a:endParaRPr lang="es-ES" dirty="0"/>
          </a:p>
        </p:txBody>
      </p:sp>
      <p:sp>
        <p:nvSpPr>
          <p:cNvPr id="4" name="Rectangle 2"/>
          <p:cNvSpPr txBox="1">
            <a:spLocks noChangeArrowheads="1"/>
          </p:cNvSpPr>
          <p:nvPr/>
        </p:nvSpPr>
        <p:spPr bwMode="auto">
          <a:xfrm>
            <a:off x="582012" y="899660"/>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ES" dirty="0">
                <a:solidFill>
                  <a:schemeClr val="tx1">
                    <a:lumMod val="50000"/>
                    <a:lumOff val="50000"/>
                  </a:schemeClr>
                </a:solidFill>
              </a:rPr>
              <a:t>Distribución geográfica</a:t>
            </a:r>
          </a:p>
        </p:txBody>
      </p:sp>
      <p:sp>
        <p:nvSpPr>
          <p:cNvPr id="10" name="CuadroTexto 9">
            <a:extLst>
              <a:ext uri="{FF2B5EF4-FFF2-40B4-BE49-F238E27FC236}">
                <a16:creationId xmlns:a16="http://schemas.microsoft.com/office/drawing/2014/main" id="{470EE4CD-4D57-4822-903D-F1EE994B469D}"/>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pSp>
        <p:nvGrpSpPr>
          <p:cNvPr id="5" name="Grupo 4">
            <a:extLst>
              <a:ext uri="{FF2B5EF4-FFF2-40B4-BE49-F238E27FC236}">
                <a16:creationId xmlns:a16="http://schemas.microsoft.com/office/drawing/2014/main" id="{8D3B99D4-6569-4F0A-9A53-9B1E08124A85}"/>
              </a:ext>
            </a:extLst>
          </p:cNvPr>
          <p:cNvGrpSpPr/>
          <p:nvPr/>
        </p:nvGrpSpPr>
        <p:grpSpPr>
          <a:xfrm>
            <a:off x="4693913" y="977819"/>
            <a:ext cx="5057222" cy="1734223"/>
            <a:chOff x="4693913" y="977819"/>
            <a:chExt cx="5057222" cy="1734223"/>
          </a:xfrm>
        </p:grpSpPr>
        <p:pic>
          <p:nvPicPr>
            <p:cNvPr id="14" name="Imagen 13">
              <a:extLst>
                <a:ext uri="{FF2B5EF4-FFF2-40B4-BE49-F238E27FC236}">
                  <a16:creationId xmlns:a16="http://schemas.microsoft.com/office/drawing/2014/main" id="{F15B94F9-2CEE-4ED9-A6A4-B2CDD1E11D91}"/>
                </a:ext>
              </a:extLst>
            </p:cNvPr>
            <p:cNvPicPr>
              <a:picLocks noChangeAspect="1"/>
            </p:cNvPicPr>
            <p:nvPr/>
          </p:nvPicPr>
          <p:blipFill rotWithShape="1">
            <a:blip r:embed="rId3"/>
            <a:srcRect r="18677"/>
            <a:stretch/>
          </p:blipFill>
          <p:spPr>
            <a:xfrm>
              <a:off x="4805554" y="1289551"/>
              <a:ext cx="4116100" cy="1422491"/>
            </a:xfrm>
            <a:prstGeom prst="rect">
              <a:avLst/>
            </a:prstGeom>
          </p:spPr>
        </p:pic>
        <p:sp>
          <p:nvSpPr>
            <p:cNvPr id="3" name="CuadroTexto 2">
              <a:extLst>
                <a:ext uri="{FF2B5EF4-FFF2-40B4-BE49-F238E27FC236}">
                  <a16:creationId xmlns:a16="http://schemas.microsoft.com/office/drawing/2014/main" id="{D0CE5E35-6DE7-4026-B915-529E7421624F}"/>
                </a:ext>
              </a:extLst>
            </p:cNvPr>
            <p:cNvSpPr txBox="1"/>
            <p:nvPr/>
          </p:nvSpPr>
          <p:spPr>
            <a:xfrm>
              <a:off x="4693913" y="977819"/>
              <a:ext cx="5057222" cy="307777"/>
            </a:xfrm>
            <a:prstGeom prst="rect">
              <a:avLst/>
            </a:prstGeom>
            <a:noFill/>
          </p:spPr>
          <p:txBody>
            <a:bodyPr wrap="square" rtlCol="0">
              <a:spAutoFit/>
            </a:bodyPr>
            <a:lstStyle/>
            <a:p>
              <a:r>
                <a:rPr lang="es-CO" sz="1400" dirty="0">
                  <a:latin typeface="Tahoma" panose="020B0604030504040204" pitchFamily="34" charset="0"/>
                  <a:ea typeface="Tahoma" panose="020B0604030504040204" pitchFamily="34" charset="0"/>
                  <a:cs typeface="Tahoma" panose="020B0604030504040204" pitchFamily="34" charset="0"/>
                </a:rPr>
                <a:t>1. Datos generales de la primera y segunda muestra:</a:t>
              </a:r>
            </a:p>
          </p:txBody>
        </p:sp>
      </p:grpSp>
      <p:grpSp>
        <p:nvGrpSpPr>
          <p:cNvPr id="8" name="Grupo 7">
            <a:extLst>
              <a:ext uri="{FF2B5EF4-FFF2-40B4-BE49-F238E27FC236}">
                <a16:creationId xmlns:a16="http://schemas.microsoft.com/office/drawing/2014/main" id="{4EA56A56-1190-4E6F-A303-0E9AFC69B2BF}"/>
              </a:ext>
            </a:extLst>
          </p:cNvPr>
          <p:cNvGrpSpPr/>
          <p:nvPr/>
        </p:nvGrpSpPr>
        <p:grpSpPr>
          <a:xfrm>
            <a:off x="0" y="899660"/>
            <a:ext cx="9819723" cy="5496534"/>
            <a:chOff x="0" y="899660"/>
            <a:chExt cx="9819723" cy="5496534"/>
          </a:xfrm>
        </p:grpSpPr>
        <p:pic>
          <p:nvPicPr>
            <p:cNvPr id="11" name="Imagen 10">
              <a:extLst>
                <a:ext uri="{FF2B5EF4-FFF2-40B4-BE49-F238E27FC236}">
                  <a16:creationId xmlns:a16="http://schemas.microsoft.com/office/drawing/2014/main" id="{8265C76D-9E91-49A0-89C5-F699ACE34A00}"/>
                </a:ext>
              </a:extLst>
            </p:cNvPr>
            <p:cNvPicPr/>
            <p:nvPr/>
          </p:nvPicPr>
          <p:blipFill rotWithShape="1">
            <a:blip r:embed="rId4"/>
            <a:srcRect r="29361" b="20758"/>
            <a:stretch/>
          </p:blipFill>
          <p:spPr>
            <a:xfrm>
              <a:off x="0" y="899660"/>
              <a:ext cx="4762500" cy="5496534"/>
            </a:xfrm>
            <a:prstGeom prst="rect">
              <a:avLst/>
            </a:prstGeom>
          </p:spPr>
        </p:pic>
        <p:grpSp>
          <p:nvGrpSpPr>
            <p:cNvPr id="6" name="Grupo 5">
              <a:extLst>
                <a:ext uri="{FF2B5EF4-FFF2-40B4-BE49-F238E27FC236}">
                  <a16:creationId xmlns:a16="http://schemas.microsoft.com/office/drawing/2014/main" id="{1AA108FE-3F20-4CF2-8F34-E58C90015F36}"/>
                </a:ext>
              </a:extLst>
            </p:cNvPr>
            <p:cNvGrpSpPr/>
            <p:nvPr/>
          </p:nvGrpSpPr>
          <p:grpSpPr>
            <a:xfrm>
              <a:off x="4728207" y="3235524"/>
              <a:ext cx="5091516" cy="2571975"/>
              <a:chOff x="4728207" y="3235524"/>
              <a:chExt cx="5091516" cy="2571975"/>
            </a:xfrm>
          </p:grpSpPr>
          <p:pic>
            <p:nvPicPr>
              <p:cNvPr id="2" name="Imagen 1">
                <a:extLst>
                  <a:ext uri="{FF2B5EF4-FFF2-40B4-BE49-F238E27FC236}">
                    <a16:creationId xmlns:a16="http://schemas.microsoft.com/office/drawing/2014/main" id="{16EF825A-9AD9-4090-B135-0C91057A5486}"/>
                  </a:ext>
                </a:extLst>
              </p:cNvPr>
              <p:cNvPicPr>
                <a:picLocks noChangeAspect="1"/>
              </p:cNvPicPr>
              <p:nvPr/>
            </p:nvPicPr>
            <p:blipFill>
              <a:blip r:embed="rId5"/>
              <a:stretch>
                <a:fillRect/>
              </a:stretch>
            </p:blipFill>
            <p:spPr>
              <a:xfrm>
                <a:off x="4805554" y="3543301"/>
                <a:ext cx="5014169" cy="2264198"/>
              </a:xfrm>
              <a:prstGeom prst="rect">
                <a:avLst/>
              </a:prstGeom>
            </p:spPr>
          </p:pic>
          <p:sp>
            <p:nvSpPr>
              <p:cNvPr id="12" name="CuadroTexto 11">
                <a:extLst>
                  <a:ext uri="{FF2B5EF4-FFF2-40B4-BE49-F238E27FC236}">
                    <a16:creationId xmlns:a16="http://schemas.microsoft.com/office/drawing/2014/main" id="{493A0689-9A04-43BA-9F89-DEC71C25DA6E}"/>
                  </a:ext>
                </a:extLst>
              </p:cNvPr>
              <p:cNvSpPr txBox="1"/>
              <p:nvPr/>
            </p:nvSpPr>
            <p:spPr>
              <a:xfrm>
                <a:off x="4728207" y="3235524"/>
                <a:ext cx="5057222" cy="307777"/>
              </a:xfrm>
              <a:prstGeom prst="rect">
                <a:avLst/>
              </a:prstGeom>
              <a:noFill/>
            </p:spPr>
            <p:txBody>
              <a:bodyPr wrap="square" rtlCol="0">
                <a:spAutoFit/>
              </a:bodyPr>
              <a:lstStyle/>
              <a:p>
                <a:r>
                  <a:rPr lang="es-CO" sz="1400" dirty="0">
                    <a:latin typeface="Tahoma" panose="020B0604030504040204" pitchFamily="34" charset="0"/>
                    <a:ea typeface="Tahoma" panose="020B0604030504040204" pitchFamily="34" charset="0"/>
                    <a:cs typeface="Tahoma" panose="020B0604030504040204" pitchFamily="34" charset="0"/>
                  </a:rPr>
                  <a:t>2. Detalle de la segunda muestra:</a:t>
                </a:r>
              </a:p>
            </p:txBody>
          </p:sp>
        </p:grpSp>
      </p:grpSp>
    </p:spTree>
    <p:extLst>
      <p:ext uri="{BB962C8B-B14F-4D97-AF65-F5344CB8AC3E}">
        <p14:creationId xmlns:p14="http://schemas.microsoft.com/office/powerpoint/2010/main" val="320795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Resultados VQ</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8</a:t>
            </a:fld>
            <a:endParaRPr lang="es-ES" dirty="0"/>
          </a:p>
        </p:txBody>
      </p:sp>
      <p:sp>
        <p:nvSpPr>
          <p:cNvPr id="4" name="Rectangle 2"/>
          <p:cNvSpPr txBox="1">
            <a:spLocks noChangeArrowheads="1"/>
          </p:cNvSpPr>
          <p:nvPr/>
        </p:nvSpPr>
        <p:spPr bwMode="auto">
          <a:xfrm>
            <a:off x="557213" y="883978"/>
            <a:ext cx="6640512" cy="245260"/>
          </a:xfrm>
          <a:prstGeom prst="rect">
            <a:avLst/>
          </a:prstGeom>
          <a:noFill/>
          <a:ln w="9525" cap="rnd" algn="ctr">
            <a:noFill/>
            <a:prstDash val="sysDot"/>
            <a:miter lim="800000"/>
            <a:headEnd/>
            <a:tailEnd/>
          </a:ln>
        </p:spPr>
        <p:txBody>
          <a:bodyPr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ES" dirty="0">
                <a:solidFill>
                  <a:schemeClr val="tx1">
                    <a:lumMod val="50000"/>
                    <a:lumOff val="50000"/>
                  </a:schemeClr>
                </a:solidFill>
              </a:rPr>
              <a:t>Resultados de las verificaciones quinquenales</a:t>
            </a:r>
          </a:p>
        </p:txBody>
      </p:sp>
      <p:sp>
        <p:nvSpPr>
          <p:cNvPr id="8" name="11 CuadroTexto">
            <a:extLst>
              <a:ext uri="{FF2B5EF4-FFF2-40B4-BE49-F238E27FC236}">
                <a16:creationId xmlns:a16="http://schemas.microsoft.com/office/drawing/2014/main" id="{C600B6F0-32E2-4F7B-9BC0-150A86C61753}"/>
              </a:ext>
            </a:extLst>
          </p:cNvPr>
          <p:cNvSpPr txBox="1"/>
          <p:nvPr/>
        </p:nvSpPr>
        <p:spPr>
          <a:xfrm>
            <a:off x="302708" y="4897299"/>
            <a:ext cx="9300584" cy="1754326"/>
          </a:xfrm>
          <a:prstGeom prst="rect">
            <a:avLst/>
          </a:prstGeom>
          <a:noFill/>
          <a:ln>
            <a:noFill/>
          </a:ln>
        </p:spPr>
        <p:txBody>
          <a:bodyPr wrap="square" rtlCol="0">
            <a:spAutoFit/>
          </a:bodyPr>
          <a:lstStyle/>
          <a:p>
            <a:pPr algn="just"/>
            <a:r>
              <a:rPr lang="es-MX" sz="1600" dirty="0"/>
              <a:t>Se presenta una </a:t>
            </a:r>
            <a:r>
              <a:rPr lang="es-MX" sz="1600" b="1" dirty="0"/>
              <a:t>reducción del 28,65 % </a:t>
            </a:r>
            <a:r>
              <a:rPr lang="es-MX" sz="1600" dirty="0"/>
              <a:t>(157 fronteras) pasando de 196 informes No Cumple en el resultado preliminar a 39 informes en el resultado definitivo respecto de las 548 fronteras verificadas. Dicha variación se presenta principalmente por la entrega de </a:t>
            </a:r>
            <a:r>
              <a:rPr lang="es-MX" sz="1600" b="1" dirty="0"/>
              <a:t>documentación adicional </a:t>
            </a:r>
            <a:r>
              <a:rPr lang="es-MX" sz="1600" dirty="0"/>
              <a:t>durante la réplica con </a:t>
            </a:r>
            <a:r>
              <a:rPr lang="es-MX" sz="1600" b="1" dirty="0"/>
              <a:t>28,47 % </a:t>
            </a:r>
            <a:r>
              <a:rPr lang="es-MX" sz="1600" dirty="0"/>
              <a:t>(156 fronteras), mientras que el restante </a:t>
            </a:r>
            <a:r>
              <a:rPr lang="es-MX" sz="1600" b="1" dirty="0"/>
              <a:t>0,18 %</a:t>
            </a:r>
            <a:r>
              <a:rPr lang="es-MX" sz="1600" dirty="0"/>
              <a:t> (1 frontera) corresponde </a:t>
            </a:r>
            <a:r>
              <a:rPr lang="es-MX" sz="1600" b="1" dirty="0"/>
              <a:t>a justificación regulatoria </a:t>
            </a:r>
            <a:r>
              <a:rPr lang="es-MX" sz="1600" dirty="0"/>
              <a:t>por parte de los RF.</a:t>
            </a:r>
            <a:endParaRPr lang="es-CO" sz="1600" dirty="0"/>
          </a:p>
          <a:p>
            <a:pPr algn="just"/>
            <a:endParaRPr lang="es-ES" sz="2800" dirty="0"/>
          </a:p>
        </p:txBody>
      </p:sp>
      <p:sp>
        <p:nvSpPr>
          <p:cNvPr id="9" name="CuadroTexto 8">
            <a:extLst>
              <a:ext uri="{FF2B5EF4-FFF2-40B4-BE49-F238E27FC236}">
                <a16:creationId xmlns:a16="http://schemas.microsoft.com/office/drawing/2014/main" id="{71498A25-6EA5-4EBB-9A1B-8979F0396624}"/>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pSp>
        <p:nvGrpSpPr>
          <p:cNvPr id="2" name="Grupo 1">
            <a:extLst>
              <a:ext uri="{FF2B5EF4-FFF2-40B4-BE49-F238E27FC236}">
                <a16:creationId xmlns:a16="http://schemas.microsoft.com/office/drawing/2014/main" id="{0D629684-1F70-4CBD-BEFD-0040541B64D0}"/>
              </a:ext>
            </a:extLst>
          </p:cNvPr>
          <p:cNvGrpSpPr/>
          <p:nvPr/>
        </p:nvGrpSpPr>
        <p:grpSpPr>
          <a:xfrm>
            <a:off x="113030" y="1387849"/>
            <a:ext cx="5170170" cy="3056649"/>
            <a:chOff x="113030" y="1387849"/>
            <a:chExt cx="5170170" cy="3056649"/>
          </a:xfrm>
        </p:grpSpPr>
        <p:sp>
          <p:nvSpPr>
            <p:cNvPr id="7" name="11 CuadroTexto">
              <a:extLst>
                <a:ext uri="{FF2B5EF4-FFF2-40B4-BE49-F238E27FC236}">
                  <a16:creationId xmlns:a16="http://schemas.microsoft.com/office/drawing/2014/main" id="{80796AC3-2F3B-4C64-8CD1-C9A759F7FB84}"/>
                </a:ext>
              </a:extLst>
            </p:cNvPr>
            <p:cNvSpPr txBox="1"/>
            <p:nvPr/>
          </p:nvSpPr>
          <p:spPr>
            <a:xfrm>
              <a:off x="1219249" y="1387849"/>
              <a:ext cx="2635300" cy="369332"/>
            </a:xfrm>
            <a:prstGeom prst="rect">
              <a:avLst/>
            </a:prstGeom>
            <a:noFill/>
            <a:ln>
              <a:noFill/>
            </a:ln>
          </p:spPr>
          <p:txBody>
            <a:bodyPr wrap="square" rtlCol="0">
              <a:spAutoFit/>
            </a:bodyPr>
            <a:lstStyle/>
            <a:p>
              <a:pPr algn="just"/>
              <a:r>
                <a:rPr lang="es-MX" dirty="0"/>
                <a:t>   Informes Preliminares:</a:t>
              </a:r>
              <a:endParaRPr lang="es-ES" dirty="0"/>
            </a:p>
          </p:txBody>
        </p:sp>
        <p:pic>
          <p:nvPicPr>
            <p:cNvPr id="12" name="Imagen 11">
              <a:extLst>
                <a:ext uri="{FF2B5EF4-FFF2-40B4-BE49-F238E27FC236}">
                  <a16:creationId xmlns:a16="http://schemas.microsoft.com/office/drawing/2014/main" id="{FB4622C9-DF92-4D74-921B-7D051772157D}"/>
                </a:ext>
              </a:extLst>
            </p:cNvPr>
            <p:cNvPicPr>
              <a:picLocks noChangeAspect="1"/>
            </p:cNvPicPr>
            <p:nvPr/>
          </p:nvPicPr>
          <p:blipFill rotWithShape="1">
            <a:blip r:embed="rId3"/>
            <a:srcRect r="17956"/>
            <a:stretch/>
          </p:blipFill>
          <p:spPr>
            <a:xfrm>
              <a:off x="113030" y="2234698"/>
              <a:ext cx="5170170" cy="2209800"/>
            </a:xfrm>
            <a:prstGeom prst="rect">
              <a:avLst/>
            </a:prstGeom>
          </p:spPr>
        </p:pic>
      </p:grpSp>
      <p:grpSp>
        <p:nvGrpSpPr>
          <p:cNvPr id="3" name="Grupo 2">
            <a:extLst>
              <a:ext uri="{FF2B5EF4-FFF2-40B4-BE49-F238E27FC236}">
                <a16:creationId xmlns:a16="http://schemas.microsoft.com/office/drawing/2014/main" id="{35301BF4-592C-4B9E-B9DB-FCB627E4398E}"/>
              </a:ext>
            </a:extLst>
          </p:cNvPr>
          <p:cNvGrpSpPr/>
          <p:nvPr/>
        </p:nvGrpSpPr>
        <p:grpSpPr>
          <a:xfrm>
            <a:off x="5403850" y="1401033"/>
            <a:ext cx="4389120" cy="3060988"/>
            <a:chOff x="5403850" y="1401033"/>
            <a:chExt cx="4389120" cy="3060988"/>
          </a:xfrm>
        </p:grpSpPr>
        <p:pic>
          <p:nvPicPr>
            <p:cNvPr id="14" name="Imagen 13">
              <a:extLst>
                <a:ext uri="{FF2B5EF4-FFF2-40B4-BE49-F238E27FC236}">
                  <a16:creationId xmlns:a16="http://schemas.microsoft.com/office/drawing/2014/main" id="{75157D77-36C5-4082-BB39-D2074B0C08F0}"/>
                </a:ext>
              </a:extLst>
            </p:cNvPr>
            <p:cNvPicPr>
              <a:picLocks noChangeAspect="1"/>
            </p:cNvPicPr>
            <p:nvPr/>
          </p:nvPicPr>
          <p:blipFill>
            <a:blip r:embed="rId4"/>
            <a:stretch>
              <a:fillRect/>
            </a:stretch>
          </p:blipFill>
          <p:spPr>
            <a:xfrm>
              <a:off x="5403850" y="1993141"/>
              <a:ext cx="4389120" cy="2468880"/>
            </a:xfrm>
            <a:prstGeom prst="rect">
              <a:avLst/>
            </a:prstGeom>
          </p:spPr>
        </p:pic>
        <p:sp>
          <p:nvSpPr>
            <p:cNvPr id="15" name="11 CuadroTexto">
              <a:extLst>
                <a:ext uri="{FF2B5EF4-FFF2-40B4-BE49-F238E27FC236}">
                  <a16:creationId xmlns:a16="http://schemas.microsoft.com/office/drawing/2014/main" id="{86E8146E-60A3-4249-ABFA-24D0B13E6512}"/>
                </a:ext>
              </a:extLst>
            </p:cNvPr>
            <p:cNvSpPr txBox="1"/>
            <p:nvPr/>
          </p:nvSpPr>
          <p:spPr>
            <a:xfrm>
              <a:off x="6117154" y="1401033"/>
              <a:ext cx="2635300" cy="369332"/>
            </a:xfrm>
            <a:prstGeom prst="rect">
              <a:avLst/>
            </a:prstGeom>
            <a:noFill/>
            <a:ln>
              <a:noFill/>
            </a:ln>
          </p:spPr>
          <p:txBody>
            <a:bodyPr wrap="square" rtlCol="0">
              <a:spAutoFit/>
            </a:bodyPr>
            <a:lstStyle/>
            <a:p>
              <a:pPr algn="just"/>
              <a:r>
                <a:rPr lang="es-MX" dirty="0"/>
                <a:t>   Informes Definitivos:</a:t>
              </a:r>
              <a:endParaRPr lang="es-ES" dirty="0"/>
            </a:p>
          </p:txBody>
        </p:sp>
      </p:grpSp>
    </p:spTree>
    <p:extLst>
      <p:ext uri="{BB962C8B-B14F-4D97-AF65-F5344CB8AC3E}">
        <p14:creationId xmlns:p14="http://schemas.microsoft.com/office/powerpoint/2010/main" val="152245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41893" y="461806"/>
            <a:ext cx="6554232" cy="366869"/>
          </a:xfrm>
        </p:spPr>
        <p:txBody>
          <a:bodyPr/>
          <a:lstStyle/>
          <a:p>
            <a:pPr algn="l"/>
            <a:r>
              <a:rPr lang="es-ES" sz="2100" b="1" dirty="0">
                <a:solidFill>
                  <a:srgbClr val="FD6600"/>
                </a:solidFill>
                <a:latin typeface="Tahoma" panose="020B0604030504040204" pitchFamily="34" charset="0"/>
                <a:ea typeface="Tahoma" panose="020B0604030504040204" pitchFamily="34" charset="0"/>
                <a:cs typeface="Tahoma" panose="020B0604030504040204" pitchFamily="34" charset="0"/>
              </a:rPr>
              <a:t>Resultados </a:t>
            </a:r>
          </a:p>
        </p:txBody>
      </p:sp>
      <p:sp>
        <p:nvSpPr>
          <p:cNvPr id="13" name="Marcador de número de diapositiva 25"/>
          <p:cNvSpPr>
            <a:spLocks noGrp="1"/>
          </p:cNvSpPr>
          <p:nvPr>
            <p:ph type="sldNum" sz="quarter" idx="4294967295"/>
          </p:nvPr>
        </p:nvSpPr>
        <p:spPr>
          <a:xfrm>
            <a:off x="7594600" y="6469063"/>
            <a:ext cx="2311400" cy="365125"/>
          </a:xfrm>
          <a:prstGeom prst="rect">
            <a:avLst/>
          </a:prstGeom>
        </p:spPr>
        <p:txBody>
          <a:bodyPr/>
          <a:lstStyle>
            <a:lvl1pPr algn="r">
              <a:defRPr sz="1400">
                <a:solidFill>
                  <a:schemeClr val="bg1"/>
                </a:solidFill>
              </a:defRPr>
            </a:lvl1pPr>
          </a:lstStyle>
          <a:p>
            <a:fld id="{79992C4E-54AC-9341-A639-46F59E3ED4A6}" type="slidenum">
              <a:rPr lang="es-ES" smtClean="0"/>
              <a:pPr/>
              <a:t>9</a:t>
            </a:fld>
            <a:endParaRPr lang="es-ES" dirty="0"/>
          </a:p>
        </p:txBody>
      </p:sp>
      <p:sp>
        <p:nvSpPr>
          <p:cNvPr id="4" name="Rectangle 2"/>
          <p:cNvSpPr txBox="1">
            <a:spLocks noChangeArrowheads="1"/>
          </p:cNvSpPr>
          <p:nvPr/>
        </p:nvSpPr>
        <p:spPr bwMode="auto">
          <a:xfrm>
            <a:off x="582012" y="899660"/>
            <a:ext cx="8625488" cy="245260"/>
          </a:xfrm>
          <a:prstGeom prst="rect">
            <a:avLst/>
          </a:prstGeom>
          <a:noFill/>
          <a:ln w="9525" cap="rnd" algn="ctr">
            <a:noFill/>
            <a:prstDash val="sysDot"/>
            <a:miter lim="800000"/>
            <a:headEnd/>
            <a:tailEnd/>
          </a:ln>
        </p:spPr>
        <p:txBody>
          <a:bodyPr wrap="square" lIns="0" tIns="0" rIns="0" bIns="0">
            <a:spAutoFit/>
          </a:bodyPr>
          <a:lstStyle>
            <a:defPPr>
              <a:defRPr lang="es-ES"/>
            </a:defPPr>
            <a:lvl1pPr algn="just" eaLnBrk="0" hangingPunct="0">
              <a:lnSpc>
                <a:spcPct val="110000"/>
              </a:lnSpc>
              <a:spcBef>
                <a:spcPct val="100000"/>
              </a:spcBef>
              <a:defRPr sz="1600" b="1">
                <a:solidFill>
                  <a:schemeClr val="bg1">
                    <a:lumMod val="65000"/>
                  </a:schemeClr>
                </a:solidFill>
                <a:latin typeface="Tahoma" pitchFamily="34" charset="0"/>
              </a:defRPr>
            </a:lvl1pPr>
          </a:lstStyle>
          <a:p>
            <a:r>
              <a:rPr lang="es-MX" dirty="0">
                <a:solidFill>
                  <a:schemeClr val="tx1">
                    <a:lumMod val="50000"/>
                    <a:lumOff val="50000"/>
                  </a:schemeClr>
                </a:solidFill>
              </a:rPr>
              <a:t>Cantidad de No Cumplimientos según </a:t>
            </a:r>
            <a:r>
              <a:rPr lang="es-CO" dirty="0">
                <a:solidFill>
                  <a:schemeClr val="tx1">
                    <a:lumMod val="50000"/>
                    <a:lumOff val="50000"/>
                  </a:schemeClr>
                </a:solidFill>
              </a:rPr>
              <a:t>departamento</a:t>
            </a:r>
            <a:endParaRPr lang="es-ES" dirty="0">
              <a:solidFill>
                <a:schemeClr val="tx1">
                  <a:lumMod val="50000"/>
                  <a:lumOff val="50000"/>
                </a:schemeClr>
              </a:solidFill>
            </a:endParaRPr>
          </a:p>
        </p:txBody>
      </p:sp>
      <p:sp>
        <p:nvSpPr>
          <p:cNvPr id="18" name="CuadroTexto 17">
            <a:extLst>
              <a:ext uri="{FF2B5EF4-FFF2-40B4-BE49-F238E27FC236}">
                <a16:creationId xmlns:a16="http://schemas.microsoft.com/office/drawing/2014/main" id="{EFA7B539-95E2-45F3-961D-7136DC101F8D}"/>
              </a:ext>
            </a:extLst>
          </p:cNvPr>
          <p:cNvSpPr txBox="1"/>
          <p:nvPr/>
        </p:nvSpPr>
        <p:spPr>
          <a:xfrm>
            <a:off x="8348663" y="223839"/>
            <a:ext cx="609599" cy="215444"/>
          </a:xfrm>
          <a:prstGeom prst="rect">
            <a:avLst/>
          </a:prstGeom>
          <a:noFill/>
        </p:spPr>
        <p:txBody>
          <a:bodyPr wrap="square" rtlCol="0">
            <a:spAutoFit/>
          </a:bodyPr>
          <a:lstStyle/>
          <a:p>
            <a:r>
              <a:rPr lang="es-CO" sz="800" b="1" dirty="0"/>
              <a:t>Consorcio</a:t>
            </a:r>
          </a:p>
        </p:txBody>
      </p:sp>
      <p:grpSp>
        <p:nvGrpSpPr>
          <p:cNvPr id="2" name="Grupo 1">
            <a:extLst>
              <a:ext uri="{FF2B5EF4-FFF2-40B4-BE49-F238E27FC236}">
                <a16:creationId xmlns:a16="http://schemas.microsoft.com/office/drawing/2014/main" id="{2DF7593F-1E79-4389-95EB-64FF8B6566B4}"/>
              </a:ext>
            </a:extLst>
          </p:cNvPr>
          <p:cNvGrpSpPr/>
          <p:nvPr/>
        </p:nvGrpSpPr>
        <p:grpSpPr>
          <a:xfrm>
            <a:off x="712152" y="1403984"/>
            <a:ext cx="8107997" cy="4627085"/>
            <a:chOff x="712152" y="1403984"/>
            <a:chExt cx="8107997" cy="4627085"/>
          </a:xfrm>
        </p:grpSpPr>
        <mc:AlternateContent xmlns:mc="http://schemas.openxmlformats.org/markup-compatibility/2006" xmlns:cx1="http://schemas.microsoft.com/office/drawing/2015/9/8/chartex">
          <mc:Choice Requires="cx1">
            <p:graphicFrame>
              <p:nvGraphicFramePr>
                <p:cNvPr id="7" name="Gráfico 6">
                  <a:extLst>
                    <a:ext uri="{FF2B5EF4-FFF2-40B4-BE49-F238E27FC236}">
                      <a16:creationId xmlns:a16="http://schemas.microsoft.com/office/drawing/2014/main" id="{90597194-A96A-40CF-8480-973B8A213061}"/>
                    </a:ext>
                  </a:extLst>
                </p:cNvPr>
                <p:cNvGraphicFramePr/>
                <p:nvPr>
                  <p:extLst>
                    <p:ext uri="{D42A27DB-BD31-4B8C-83A1-F6EECF244321}">
                      <p14:modId xmlns:p14="http://schemas.microsoft.com/office/powerpoint/2010/main" val="4069431586"/>
                    </p:ext>
                  </p:extLst>
                </p:nvPr>
              </p:nvGraphicFramePr>
              <p:xfrm>
                <a:off x="712152" y="1403984"/>
                <a:ext cx="8107997" cy="462708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Gráfico 6">
                  <a:extLst>
                    <a:ext uri="{FF2B5EF4-FFF2-40B4-BE49-F238E27FC236}">
                      <a16:creationId xmlns:a16="http://schemas.microsoft.com/office/drawing/2014/main" id="{90597194-A96A-40CF-8480-973B8A213061}"/>
                    </a:ext>
                  </a:extLst>
                </p:cNvPr>
                <p:cNvPicPr>
                  <a:picLocks noGrp="1" noRot="1" noChangeAspect="1" noMove="1" noResize="1" noEditPoints="1" noAdjustHandles="1" noChangeArrowheads="1" noChangeShapeType="1"/>
                </p:cNvPicPr>
                <p:nvPr/>
              </p:nvPicPr>
              <p:blipFill>
                <a:blip r:embed="rId4"/>
                <a:stretch>
                  <a:fillRect/>
                </a:stretch>
              </p:blipFill>
              <p:spPr>
                <a:xfrm>
                  <a:off x="712152" y="1403984"/>
                  <a:ext cx="8107997" cy="4627085"/>
                </a:xfrm>
                <a:prstGeom prst="rect">
                  <a:avLst/>
                </a:prstGeom>
              </p:spPr>
            </p:pic>
          </mc:Fallback>
        </mc:AlternateContent>
        <p:sp>
          <p:nvSpPr>
            <p:cNvPr id="8" name="CuadroTexto 7">
              <a:extLst>
                <a:ext uri="{FF2B5EF4-FFF2-40B4-BE49-F238E27FC236}">
                  <a16:creationId xmlns:a16="http://schemas.microsoft.com/office/drawing/2014/main" id="{DF61E057-83FC-42AE-9C30-190C188E85F6}"/>
                </a:ext>
              </a:extLst>
            </p:cNvPr>
            <p:cNvSpPr txBox="1"/>
            <p:nvPr/>
          </p:nvSpPr>
          <p:spPr>
            <a:xfrm>
              <a:off x="1014412" y="1823012"/>
              <a:ext cx="566738" cy="246221"/>
            </a:xfrm>
            <a:prstGeom prst="rect">
              <a:avLst/>
            </a:prstGeom>
            <a:noFill/>
          </p:spPr>
          <p:txBody>
            <a:bodyPr wrap="square" rtlCol="0">
              <a:spAutoFit/>
            </a:bodyPr>
            <a:lstStyle/>
            <a:p>
              <a:r>
                <a:rPr lang="es-CO" sz="1000" dirty="0"/>
                <a:t>20,5 %</a:t>
              </a:r>
            </a:p>
          </p:txBody>
        </p:sp>
        <p:sp>
          <p:nvSpPr>
            <p:cNvPr id="9" name="CuadroTexto 8">
              <a:extLst>
                <a:ext uri="{FF2B5EF4-FFF2-40B4-BE49-F238E27FC236}">
                  <a16:creationId xmlns:a16="http://schemas.microsoft.com/office/drawing/2014/main" id="{ECD0C58F-56D2-46C3-B17C-CD454CA52905}"/>
                </a:ext>
              </a:extLst>
            </p:cNvPr>
            <p:cNvSpPr txBox="1"/>
            <p:nvPr/>
          </p:nvSpPr>
          <p:spPr>
            <a:xfrm>
              <a:off x="1504950" y="3150322"/>
              <a:ext cx="566738" cy="246221"/>
            </a:xfrm>
            <a:prstGeom prst="rect">
              <a:avLst/>
            </a:prstGeom>
            <a:noFill/>
          </p:spPr>
          <p:txBody>
            <a:bodyPr wrap="square" rtlCol="0">
              <a:spAutoFit/>
            </a:bodyPr>
            <a:lstStyle/>
            <a:p>
              <a:r>
                <a:rPr lang="es-CO" sz="1000" dirty="0"/>
                <a:t>10,3 %</a:t>
              </a:r>
            </a:p>
          </p:txBody>
        </p:sp>
        <p:sp>
          <p:nvSpPr>
            <p:cNvPr id="10" name="CuadroTexto 9">
              <a:extLst>
                <a:ext uri="{FF2B5EF4-FFF2-40B4-BE49-F238E27FC236}">
                  <a16:creationId xmlns:a16="http://schemas.microsoft.com/office/drawing/2014/main" id="{0FA8F723-26C6-49C3-9676-1492B1729487}"/>
                </a:ext>
              </a:extLst>
            </p:cNvPr>
            <p:cNvSpPr txBox="1"/>
            <p:nvPr/>
          </p:nvSpPr>
          <p:spPr>
            <a:xfrm>
              <a:off x="1943101" y="3155633"/>
              <a:ext cx="566738" cy="246221"/>
            </a:xfrm>
            <a:prstGeom prst="rect">
              <a:avLst/>
            </a:prstGeom>
            <a:noFill/>
          </p:spPr>
          <p:txBody>
            <a:bodyPr wrap="square" rtlCol="0">
              <a:spAutoFit/>
            </a:bodyPr>
            <a:lstStyle/>
            <a:p>
              <a:r>
                <a:rPr lang="es-CO" sz="1000" dirty="0"/>
                <a:t>10,3 %</a:t>
              </a:r>
            </a:p>
          </p:txBody>
        </p:sp>
        <p:sp>
          <p:nvSpPr>
            <p:cNvPr id="11" name="CuadroTexto 10">
              <a:extLst>
                <a:ext uri="{FF2B5EF4-FFF2-40B4-BE49-F238E27FC236}">
                  <a16:creationId xmlns:a16="http://schemas.microsoft.com/office/drawing/2014/main" id="{2028E144-673F-4582-92AF-B2EACFF052F0}"/>
                </a:ext>
              </a:extLst>
            </p:cNvPr>
            <p:cNvSpPr txBox="1"/>
            <p:nvPr/>
          </p:nvSpPr>
          <p:spPr>
            <a:xfrm>
              <a:off x="2381251" y="3155633"/>
              <a:ext cx="566738" cy="246221"/>
            </a:xfrm>
            <a:prstGeom prst="rect">
              <a:avLst/>
            </a:prstGeom>
            <a:noFill/>
          </p:spPr>
          <p:txBody>
            <a:bodyPr wrap="square" rtlCol="0">
              <a:spAutoFit/>
            </a:bodyPr>
            <a:lstStyle/>
            <a:p>
              <a:r>
                <a:rPr lang="es-CO" sz="1000" dirty="0"/>
                <a:t>10,3 %</a:t>
              </a:r>
            </a:p>
          </p:txBody>
        </p:sp>
        <p:sp>
          <p:nvSpPr>
            <p:cNvPr id="12" name="CuadroTexto 11">
              <a:extLst>
                <a:ext uri="{FF2B5EF4-FFF2-40B4-BE49-F238E27FC236}">
                  <a16:creationId xmlns:a16="http://schemas.microsoft.com/office/drawing/2014/main" id="{DD81825F-BCA0-4655-A0C8-74F439BE77F0}"/>
                </a:ext>
              </a:extLst>
            </p:cNvPr>
            <p:cNvSpPr txBox="1"/>
            <p:nvPr/>
          </p:nvSpPr>
          <p:spPr>
            <a:xfrm>
              <a:off x="2957514" y="3470381"/>
              <a:ext cx="566738" cy="246221"/>
            </a:xfrm>
            <a:prstGeom prst="rect">
              <a:avLst/>
            </a:prstGeom>
            <a:noFill/>
          </p:spPr>
          <p:txBody>
            <a:bodyPr wrap="square" rtlCol="0">
              <a:spAutoFit/>
            </a:bodyPr>
            <a:lstStyle/>
            <a:p>
              <a:r>
                <a:rPr lang="es-CO" sz="1000" dirty="0"/>
                <a:t>7,7 %</a:t>
              </a:r>
            </a:p>
          </p:txBody>
        </p:sp>
        <p:sp>
          <p:nvSpPr>
            <p:cNvPr id="14" name="CuadroTexto 13">
              <a:extLst>
                <a:ext uri="{FF2B5EF4-FFF2-40B4-BE49-F238E27FC236}">
                  <a16:creationId xmlns:a16="http://schemas.microsoft.com/office/drawing/2014/main" id="{44380F5E-6C99-4F48-88C1-C9E2D15F5C0B}"/>
                </a:ext>
              </a:extLst>
            </p:cNvPr>
            <p:cNvSpPr txBox="1"/>
            <p:nvPr/>
          </p:nvSpPr>
          <p:spPr>
            <a:xfrm>
              <a:off x="3449244" y="3470843"/>
              <a:ext cx="566738" cy="246221"/>
            </a:xfrm>
            <a:prstGeom prst="rect">
              <a:avLst/>
            </a:prstGeom>
            <a:noFill/>
          </p:spPr>
          <p:txBody>
            <a:bodyPr wrap="square" rtlCol="0">
              <a:spAutoFit/>
            </a:bodyPr>
            <a:lstStyle/>
            <a:p>
              <a:r>
                <a:rPr lang="es-CO" sz="1000" dirty="0"/>
                <a:t>7,7 %</a:t>
              </a:r>
            </a:p>
          </p:txBody>
        </p:sp>
        <p:sp>
          <p:nvSpPr>
            <p:cNvPr id="15" name="CuadroTexto 14">
              <a:extLst>
                <a:ext uri="{FF2B5EF4-FFF2-40B4-BE49-F238E27FC236}">
                  <a16:creationId xmlns:a16="http://schemas.microsoft.com/office/drawing/2014/main" id="{A1B12099-5035-4D61-876A-D10051CA85EA}"/>
                </a:ext>
              </a:extLst>
            </p:cNvPr>
            <p:cNvSpPr txBox="1"/>
            <p:nvPr/>
          </p:nvSpPr>
          <p:spPr>
            <a:xfrm>
              <a:off x="3940973" y="3471305"/>
              <a:ext cx="566738" cy="246221"/>
            </a:xfrm>
            <a:prstGeom prst="rect">
              <a:avLst/>
            </a:prstGeom>
            <a:noFill/>
          </p:spPr>
          <p:txBody>
            <a:bodyPr wrap="square" rtlCol="0">
              <a:spAutoFit/>
            </a:bodyPr>
            <a:lstStyle/>
            <a:p>
              <a:r>
                <a:rPr lang="es-CO" sz="1000" dirty="0"/>
                <a:t>7,7 %</a:t>
              </a:r>
            </a:p>
          </p:txBody>
        </p:sp>
        <p:sp>
          <p:nvSpPr>
            <p:cNvPr id="16" name="CuadroTexto 15">
              <a:extLst>
                <a:ext uri="{FF2B5EF4-FFF2-40B4-BE49-F238E27FC236}">
                  <a16:creationId xmlns:a16="http://schemas.microsoft.com/office/drawing/2014/main" id="{0998AC8A-E69A-4104-9003-11CF1F37D7A6}"/>
                </a:ext>
              </a:extLst>
            </p:cNvPr>
            <p:cNvSpPr txBox="1"/>
            <p:nvPr/>
          </p:nvSpPr>
          <p:spPr>
            <a:xfrm>
              <a:off x="4395790" y="3470844"/>
              <a:ext cx="566738" cy="246221"/>
            </a:xfrm>
            <a:prstGeom prst="rect">
              <a:avLst/>
            </a:prstGeom>
            <a:noFill/>
          </p:spPr>
          <p:txBody>
            <a:bodyPr wrap="square" rtlCol="0">
              <a:spAutoFit/>
            </a:bodyPr>
            <a:lstStyle/>
            <a:p>
              <a:r>
                <a:rPr lang="es-CO" sz="1000" dirty="0"/>
                <a:t>7,7 %</a:t>
              </a:r>
            </a:p>
          </p:txBody>
        </p:sp>
        <p:sp>
          <p:nvSpPr>
            <p:cNvPr id="19" name="CuadroTexto 18">
              <a:extLst>
                <a:ext uri="{FF2B5EF4-FFF2-40B4-BE49-F238E27FC236}">
                  <a16:creationId xmlns:a16="http://schemas.microsoft.com/office/drawing/2014/main" id="{DF4786C3-D5A3-4CF8-9C9C-6CC819A8279F}"/>
                </a:ext>
              </a:extLst>
            </p:cNvPr>
            <p:cNvSpPr txBox="1"/>
            <p:nvPr/>
          </p:nvSpPr>
          <p:spPr>
            <a:xfrm>
              <a:off x="4912621" y="4128069"/>
              <a:ext cx="566738" cy="246221"/>
            </a:xfrm>
            <a:prstGeom prst="rect">
              <a:avLst/>
            </a:prstGeom>
            <a:noFill/>
          </p:spPr>
          <p:txBody>
            <a:bodyPr wrap="square" rtlCol="0">
              <a:spAutoFit/>
            </a:bodyPr>
            <a:lstStyle/>
            <a:p>
              <a:r>
                <a:rPr lang="es-CO" sz="1000" dirty="0"/>
                <a:t>2,6 %</a:t>
              </a:r>
            </a:p>
          </p:txBody>
        </p:sp>
        <p:sp>
          <p:nvSpPr>
            <p:cNvPr id="20" name="CuadroTexto 19">
              <a:extLst>
                <a:ext uri="{FF2B5EF4-FFF2-40B4-BE49-F238E27FC236}">
                  <a16:creationId xmlns:a16="http://schemas.microsoft.com/office/drawing/2014/main" id="{A25B6A64-5B3B-494F-8561-D0AF23C446B5}"/>
                </a:ext>
              </a:extLst>
            </p:cNvPr>
            <p:cNvSpPr txBox="1"/>
            <p:nvPr/>
          </p:nvSpPr>
          <p:spPr>
            <a:xfrm>
              <a:off x="5348390" y="4128068"/>
              <a:ext cx="566738" cy="246221"/>
            </a:xfrm>
            <a:prstGeom prst="rect">
              <a:avLst/>
            </a:prstGeom>
            <a:noFill/>
          </p:spPr>
          <p:txBody>
            <a:bodyPr wrap="square" rtlCol="0">
              <a:spAutoFit/>
            </a:bodyPr>
            <a:lstStyle/>
            <a:p>
              <a:r>
                <a:rPr lang="es-CO" sz="1000" dirty="0"/>
                <a:t>2,6 %</a:t>
              </a:r>
            </a:p>
          </p:txBody>
        </p:sp>
        <p:sp>
          <p:nvSpPr>
            <p:cNvPr id="21" name="CuadroTexto 20">
              <a:extLst>
                <a:ext uri="{FF2B5EF4-FFF2-40B4-BE49-F238E27FC236}">
                  <a16:creationId xmlns:a16="http://schemas.microsoft.com/office/drawing/2014/main" id="{0C70AE91-3B74-4C7F-A626-B9EA62C4877F}"/>
                </a:ext>
              </a:extLst>
            </p:cNvPr>
            <p:cNvSpPr txBox="1"/>
            <p:nvPr/>
          </p:nvSpPr>
          <p:spPr>
            <a:xfrm>
              <a:off x="5815218" y="4128067"/>
              <a:ext cx="566738" cy="246221"/>
            </a:xfrm>
            <a:prstGeom prst="rect">
              <a:avLst/>
            </a:prstGeom>
            <a:noFill/>
          </p:spPr>
          <p:txBody>
            <a:bodyPr wrap="square" rtlCol="0">
              <a:spAutoFit/>
            </a:bodyPr>
            <a:lstStyle/>
            <a:p>
              <a:r>
                <a:rPr lang="es-CO" sz="1000" dirty="0"/>
                <a:t>2,6 %</a:t>
              </a:r>
            </a:p>
          </p:txBody>
        </p:sp>
        <p:sp>
          <p:nvSpPr>
            <p:cNvPr id="22" name="CuadroTexto 21">
              <a:extLst>
                <a:ext uri="{FF2B5EF4-FFF2-40B4-BE49-F238E27FC236}">
                  <a16:creationId xmlns:a16="http://schemas.microsoft.com/office/drawing/2014/main" id="{623DF361-2E52-433A-962F-CD3BEDBC9C94}"/>
                </a:ext>
              </a:extLst>
            </p:cNvPr>
            <p:cNvSpPr txBox="1"/>
            <p:nvPr/>
          </p:nvSpPr>
          <p:spPr>
            <a:xfrm>
              <a:off x="6350897" y="4128069"/>
              <a:ext cx="566738" cy="246221"/>
            </a:xfrm>
            <a:prstGeom prst="rect">
              <a:avLst/>
            </a:prstGeom>
            <a:noFill/>
          </p:spPr>
          <p:txBody>
            <a:bodyPr wrap="square" rtlCol="0">
              <a:spAutoFit/>
            </a:bodyPr>
            <a:lstStyle/>
            <a:p>
              <a:r>
                <a:rPr lang="es-CO" sz="1000" dirty="0"/>
                <a:t>2,6 %</a:t>
              </a:r>
            </a:p>
          </p:txBody>
        </p:sp>
        <p:sp>
          <p:nvSpPr>
            <p:cNvPr id="23" name="CuadroTexto 22">
              <a:extLst>
                <a:ext uri="{FF2B5EF4-FFF2-40B4-BE49-F238E27FC236}">
                  <a16:creationId xmlns:a16="http://schemas.microsoft.com/office/drawing/2014/main" id="{6B15A287-8E5E-47FD-B00B-AF8A3F28B8BE}"/>
                </a:ext>
              </a:extLst>
            </p:cNvPr>
            <p:cNvSpPr txBox="1"/>
            <p:nvPr/>
          </p:nvSpPr>
          <p:spPr>
            <a:xfrm>
              <a:off x="6848784" y="4131813"/>
              <a:ext cx="566738" cy="246221"/>
            </a:xfrm>
            <a:prstGeom prst="rect">
              <a:avLst/>
            </a:prstGeom>
            <a:noFill/>
          </p:spPr>
          <p:txBody>
            <a:bodyPr wrap="square" rtlCol="0">
              <a:spAutoFit/>
            </a:bodyPr>
            <a:lstStyle/>
            <a:p>
              <a:r>
                <a:rPr lang="es-CO" sz="1000" dirty="0"/>
                <a:t>2,6 %</a:t>
              </a:r>
            </a:p>
          </p:txBody>
        </p:sp>
        <p:sp>
          <p:nvSpPr>
            <p:cNvPr id="24" name="CuadroTexto 23">
              <a:extLst>
                <a:ext uri="{FF2B5EF4-FFF2-40B4-BE49-F238E27FC236}">
                  <a16:creationId xmlns:a16="http://schemas.microsoft.com/office/drawing/2014/main" id="{3BF314F6-61EC-4EEC-9DBE-537CE9695F0B}"/>
                </a:ext>
              </a:extLst>
            </p:cNvPr>
            <p:cNvSpPr txBox="1"/>
            <p:nvPr/>
          </p:nvSpPr>
          <p:spPr>
            <a:xfrm>
              <a:off x="7342528" y="4128069"/>
              <a:ext cx="566738" cy="246221"/>
            </a:xfrm>
            <a:prstGeom prst="rect">
              <a:avLst/>
            </a:prstGeom>
            <a:noFill/>
          </p:spPr>
          <p:txBody>
            <a:bodyPr wrap="square" rtlCol="0">
              <a:spAutoFit/>
            </a:bodyPr>
            <a:lstStyle/>
            <a:p>
              <a:r>
                <a:rPr lang="es-CO" sz="1000" dirty="0"/>
                <a:t>2,6 %</a:t>
              </a:r>
            </a:p>
          </p:txBody>
        </p:sp>
        <p:sp>
          <p:nvSpPr>
            <p:cNvPr id="25" name="CuadroTexto 24">
              <a:extLst>
                <a:ext uri="{FF2B5EF4-FFF2-40B4-BE49-F238E27FC236}">
                  <a16:creationId xmlns:a16="http://schemas.microsoft.com/office/drawing/2014/main" id="{8A35C994-A856-447D-B279-BE8071F25485}"/>
                </a:ext>
              </a:extLst>
            </p:cNvPr>
            <p:cNvSpPr txBox="1"/>
            <p:nvPr/>
          </p:nvSpPr>
          <p:spPr>
            <a:xfrm>
              <a:off x="7789173" y="4128069"/>
              <a:ext cx="566738" cy="246221"/>
            </a:xfrm>
            <a:prstGeom prst="rect">
              <a:avLst/>
            </a:prstGeom>
            <a:noFill/>
          </p:spPr>
          <p:txBody>
            <a:bodyPr wrap="square" rtlCol="0">
              <a:spAutoFit/>
            </a:bodyPr>
            <a:lstStyle/>
            <a:p>
              <a:r>
                <a:rPr lang="es-CO" sz="1000" dirty="0"/>
                <a:t>2,6 %</a:t>
              </a:r>
            </a:p>
          </p:txBody>
        </p:sp>
      </p:grpSp>
    </p:spTree>
    <p:extLst>
      <p:ext uri="{BB962C8B-B14F-4D97-AF65-F5344CB8AC3E}">
        <p14:creationId xmlns:p14="http://schemas.microsoft.com/office/powerpoint/2010/main" val="80946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ntilla Applus+ Co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 Applus+ Corp..potx</Template>
  <TotalTime>23676</TotalTime>
  <Words>1057</Words>
  <Application>Microsoft Office PowerPoint</Application>
  <PresentationFormat>A4 (210 x 297 mm)</PresentationFormat>
  <Paragraphs>188</Paragraphs>
  <Slides>19</Slides>
  <Notes>17</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Arial</vt:lpstr>
      <vt:lpstr>Calibri</vt:lpstr>
      <vt:lpstr>Courier New</vt:lpstr>
      <vt:lpstr>Lucida Grande</vt:lpstr>
      <vt:lpstr>Tahoma</vt:lpstr>
      <vt:lpstr>Wingdings</vt:lpstr>
      <vt:lpstr>Portada</vt:lpstr>
      <vt:lpstr>Plantilla Applus+ Corp.</vt:lpstr>
      <vt:lpstr>Presentación de PowerPoint</vt:lpstr>
      <vt:lpstr>Presentación de PowerPoint</vt:lpstr>
      <vt:lpstr>Descripción General</vt:lpstr>
      <vt:lpstr>Objetivos</vt:lpstr>
      <vt:lpstr>Desarrollo de Verificaciones Quinquenales </vt:lpstr>
      <vt:lpstr>Desarrollo de Verificaciones Quinquenales</vt:lpstr>
      <vt:lpstr>Desarrollo de Verificaciones Quinquenales</vt:lpstr>
      <vt:lpstr>Resultados VQ</vt:lpstr>
      <vt:lpstr>Resultados </vt:lpstr>
      <vt:lpstr>Resultados </vt:lpstr>
      <vt:lpstr>Resultados</vt:lpstr>
      <vt:lpstr>Resultados</vt:lpstr>
      <vt:lpstr>Resultados</vt:lpstr>
      <vt:lpstr>Resultados</vt:lpstr>
      <vt:lpstr>Resultados</vt:lpstr>
      <vt:lpstr>Resultados</vt:lpstr>
      <vt:lpstr>Conclusiones</vt:lpstr>
      <vt:lpstr>Comentarios de algunos RF</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Jeisson Gerardo Ortiz Cardenas</cp:lastModifiedBy>
  <cp:revision>660</cp:revision>
  <cp:lastPrinted>2016-10-18T12:14:11Z</cp:lastPrinted>
  <dcterms:created xsi:type="dcterms:W3CDTF">2016-04-13T14:20:02Z</dcterms:created>
  <dcterms:modified xsi:type="dcterms:W3CDTF">2020-02-04T22:15:36Z</dcterms:modified>
</cp:coreProperties>
</file>