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hgVxLeiXLCUj1OiqMTDm12kyzy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n"/>
          <p:cNvSpPr>
            <a:spLocks noGrp="1" noRot="1" noChangeAspect="1"/>
          </p:cNvSpPr>
          <p:nvPr>
            <p:ph type="sldImg" idx="2"/>
          </p:nvPr>
        </p:nvSpPr>
        <p:spPr>
          <a:xfrm>
            <a:off x="-11798300" y="-11796713"/>
            <a:ext cx="117824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" name="Google Shape;1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8938" cy="4097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:notes"/>
          <p:cNvSpPr txBox="1"/>
          <p:nvPr/>
        </p:nvSpPr>
        <p:spPr>
          <a:xfrm>
            <a:off x="2143125" y="695325"/>
            <a:ext cx="2571750" cy="3429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70525" cy="409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4" name="Google Shape;5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4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8938" cy="4097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" name="Google Shape;5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4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4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" name="Google Shape;74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4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4" name="Google Shape;84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4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" name="Google Shape;94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4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a34a5e128c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" name="Google Shape;104;ga34a5e128c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a34a5e128c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69000" cy="4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ga34a5e128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3825" cy="12476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-14224000" y="-11796713"/>
            <a:ext cx="16635414" cy="12477751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24" name="Google Shape;12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70525" cy="4098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6" name="Google Shape;26;p2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»"/>
              <a:defRPr sz="1600"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600"/>
            </a:lvl9pPr>
          </a:lstStyle>
          <a:p>
            <a:endParaRPr/>
          </a:p>
        </p:txBody>
      </p:sp>
      <p:sp>
        <p:nvSpPr>
          <p:cNvPr id="29" name="Google Shape;29;p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ólo el título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5"/>
          <p:cNvSpPr txBox="1">
            <a:spLocks noGrp="1"/>
          </p:cNvSpPr>
          <p:nvPr>
            <p:ph type="title"/>
          </p:nvPr>
        </p:nvSpPr>
        <p:spPr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000"/>
              <a:buChar char="»"/>
              <a:defRPr sz="2000"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37" name="Google Shape;37;p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2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8"/>
          <p:cNvSpPr txBox="1">
            <a:spLocks noGrp="1"/>
          </p:cNvSpPr>
          <p:nvPr>
            <p:ph type="title"/>
          </p:nvPr>
        </p:nvSpPr>
        <p:spPr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8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08500" cy="8212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9"/>
          <p:cNvSpPr txBox="1">
            <a:spLocks noGrp="1"/>
          </p:cNvSpPr>
          <p:nvPr>
            <p:ph type="title"/>
          </p:nvPr>
        </p:nvSpPr>
        <p:spPr>
          <a:xfrm rot="5400000">
            <a:off x="4622007" y="2061368"/>
            <a:ext cx="6042025" cy="2052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body" idx="1"/>
          </p:nvPr>
        </p:nvSpPr>
        <p:spPr>
          <a:xfrm rot="5400000">
            <a:off x="439737" y="84137"/>
            <a:ext cx="6042025" cy="60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>
            <a:spLocks noGrp="1"/>
          </p:cNvSpPr>
          <p:nvPr>
            <p:ph type="title"/>
          </p:nvPr>
        </p:nvSpPr>
        <p:spPr>
          <a:xfrm>
            <a:off x="1260475" y="66675"/>
            <a:ext cx="7408863" cy="1433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12138" cy="450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18"/>
          <p:cNvSpPr txBox="1"/>
          <p:nvPr/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18"/>
          <p:cNvSpPr txBox="1"/>
          <p:nvPr/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16138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"/>
          <p:cNvSpPr txBox="1"/>
          <p:nvPr/>
        </p:nvSpPr>
        <p:spPr>
          <a:xfrm>
            <a:off x="1658938" y="2708275"/>
            <a:ext cx="564930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</a:pPr>
            <a:r>
              <a:rPr lang="en-US" sz="3200" b="1" i="0" u="none" strike="noStrike" cap="none">
                <a:solidFill>
                  <a:srgbClr val="0082E0"/>
                </a:solidFill>
                <a:latin typeface="Arial"/>
                <a:ea typeface="Arial"/>
                <a:cs typeface="Arial"/>
                <a:sym typeface="Arial"/>
              </a:rPr>
              <a:t>Acuerdos Reunión CNO 6</a:t>
            </a:r>
            <a:r>
              <a:rPr lang="en-US" sz="3200" b="1">
                <a:solidFill>
                  <a:srgbClr val="0082E0"/>
                </a:solidFill>
              </a:rPr>
              <a:t>21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"/>
          <p:cNvSpPr txBox="1"/>
          <p:nvPr/>
        </p:nvSpPr>
        <p:spPr>
          <a:xfrm>
            <a:off x="2686411" y="5961773"/>
            <a:ext cx="3771178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>
                <a:solidFill>
                  <a:srgbClr val="0070C0"/>
                </a:solidFill>
              </a:rPr>
              <a:t>27 </a:t>
            </a:r>
            <a:r>
              <a:rPr lang="en-US" sz="24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US" sz="2400">
                <a:solidFill>
                  <a:srgbClr val="0070C0"/>
                </a:solidFill>
              </a:rPr>
              <a:t>noviem</a:t>
            </a:r>
            <a:r>
              <a:rPr lang="en-US" sz="24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bre de 2020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"/>
          <p:cNvSpPr txBox="1"/>
          <p:nvPr/>
        </p:nvSpPr>
        <p:spPr>
          <a:xfrm>
            <a:off x="5213267" y="21756"/>
            <a:ext cx="3930733" cy="39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7" name="Google Shape;67;p3"/>
          <p:cNvGrpSpPr/>
          <p:nvPr/>
        </p:nvGrpSpPr>
        <p:grpSpPr>
          <a:xfrm>
            <a:off x="1347538" y="1247641"/>
            <a:ext cx="7796463" cy="833666"/>
            <a:chOff x="250823" y="1786169"/>
            <a:chExt cx="8640765" cy="506278"/>
          </a:xfrm>
        </p:grpSpPr>
        <p:sp>
          <p:nvSpPr>
            <p:cNvPr id="68" name="Google Shape;68;p3"/>
            <p:cNvSpPr txBox="1"/>
            <p:nvPr/>
          </p:nvSpPr>
          <p:spPr>
            <a:xfrm>
              <a:off x="250823" y="2068155"/>
              <a:ext cx="8640765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Subcomité de Plantas</a:t>
              </a:r>
              <a:endParaRPr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3"/>
            <p:cNvSpPr txBox="1"/>
            <p:nvPr/>
          </p:nvSpPr>
          <p:spPr>
            <a:xfrm>
              <a:off x="250823" y="1786169"/>
              <a:ext cx="8640763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 129</a:t>
              </a:r>
              <a:r>
                <a:rPr lang="en-US" sz="1800">
                  <a:solidFill>
                    <a:srgbClr val="002060"/>
                  </a:solidFill>
                </a:rPr>
                <a:t>9 y 1321</a:t>
              </a: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 de 2020</a:t>
              </a:r>
              <a:endParaRPr/>
            </a:p>
          </p:txBody>
        </p:sp>
      </p:grpSp>
      <p:sp>
        <p:nvSpPr>
          <p:cNvPr id="70" name="Google Shape;70;p3"/>
          <p:cNvSpPr txBox="1"/>
          <p:nvPr/>
        </p:nvSpPr>
        <p:spPr>
          <a:xfrm>
            <a:off x="1347536" y="2176258"/>
            <a:ext cx="7796463" cy="369332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1" name="Google Shape;71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2150" y="3107350"/>
            <a:ext cx="8604851" cy="2221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0"/>
          <p:cNvSpPr txBox="1"/>
          <p:nvPr/>
        </p:nvSpPr>
        <p:spPr>
          <a:xfrm>
            <a:off x="5213267" y="21756"/>
            <a:ext cx="3930733" cy="39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7" name="Google Shape;77;p30"/>
          <p:cNvGrpSpPr/>
          <p:nvPr/>
        </p:nvGrpSpPr>
        <p:grpSpPr>
          <a:xfrm>
            <a:off x="1347538" y="1247641"/>
            <a:ext cx="7796463" cy="833666"/>
            <a:chOff x="250823" y="1786169"/>
            <a:chExt cx="8640765" cy="506278"/>
          </a:xfrm>
        </p:grpSpPr>
        <p:sp>
          <p:nvSpPr>
            <p:cNvPr id="78" name="Google Shape;78;p30"/>
            <p:cNvSpPr txBox="1"/>
            <p:nvPr/>
          </p:nvSpPr>
          <p:spPr>
            <a:xfrm>
              <a:off x="250823" y="2068155"/>
              <a:ext cx="8640765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Subcomité de Plantas</a:t>
              </a:r>
              <a:endParaRPr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30"/>
            <p:cNvSpPr txBox="1"/>
            <p:nvPr/>
          </p:nvSpPr>
          <p:spPr>
            <a:xfrm>
              <a:off x="250823" y="1786169"/>
              <a:ext cx="8640763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Acuerdos 1299 y 13</a:t>
              </a:r>
              <a:r>
                <a:rPr lang="en-US" sz="1800">
                  <a:solidFill>
                    <a:srgbClr val="002060"/>
                  </a:solidFill>
                </a:rPr>
                <a:t>30</a:t>
              </a: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 de 2020</a:t>
              </a:r>
              <a:endParaRPr/>
            </a:p>
          </p:txBody>
        </p:sp>
      </p:grpSp>
      <p:sp>
        <p:nvSpPr>
          <p:cNvPr id="80" name="Google Shape;80;p30"/>
          <p:cNvSpPr txBox="1"/>
          <p:nvPr/>
        </p:nvSpPr>
        <p:spPr>
          <a:xfrm>
            <a:off x="1347536" y="2176258"/>
            <a:ext cx="7796463" cy="369332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1" name="Google Shape;81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3226415"/>
            <a:ext cx="8839202" cy="23124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1"/>
          <p:cNvSpPr txBox="1"/>
          <p:nvPr/>
        </p:nvSpPr>
        <p:spPr>
          <a:xfrm>
            <a:off x="5213267" y="21756"/>
            <a:ext cx="3930733" cy="39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7" name="Google Shape;87;p31"/>
          <p:cNvGrpSpPr/>
          <p:nvPr/>
        </p:nvGrpSpPr>
        <p:grpSpPr>
          <a:xfrm>
            <a:off x="1347538" y="1247641"/>
            <a:ext cx="7796463" cy="833666"/>
            <a:chOff x="250823" y="1786169"/>
            <a:chExt cx="8640765" cy="506278"/>
          </a:xfrm>
        </p:grpSpPr>
        <p:sp>
          <p:nvSpPr>
            <p:cNvPr id="88" name="Google Shape;88;p31"/>
            <p:cNvSpPr txBox="1"/>
            <p:nvPr/>
          </p:nvSpPr>
          <p:spPr>
            <a:xfrm>
              <a:off x="250823" y="2068155"/>
              <a:ext cx="8640765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Subcomité de </a:t>
              </a:r>
              <a:r>
                <a:rPr lang="en-US" sz="1800">
                  <a:solidFill>
                    <a:srgbClr val="002060"/>
                  </a:solidFill>
                </a:rPr>
                <a:t>Controles</a:t>
              </a:r>
              <a:endParaRPr/>
            </a:p>
          </p:txBody>
        </p:sp>
        <p:sp>
          <p:nvSpPr>
            <p:cNvPr id="89" name="Google Shape;89;p31"/>
            <p:cNvSpPr txBox="1"/>
            <p:nvPr/>
          </p:nvSpPr>
          <p:spPr>
            <a:xfrm>
              <a:off x="250823" y="1786169"/>
              <a:ext cx="8640763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 1214 de 201</a:t>
              </a:r>
              <a:r>
                <a:rPr lang="en-US" sz="1800">
                  <a:solidFill>
                    <a:srgbClr val="002060"/>
                  </a:solidFill>
                </a:rPr>
                <a:t>9</a:t>
              </a: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 y 1</a:t>
              </a:r>
              <a:r>
                <a:rPr lang="en-US" sz="1800">
                  <a:solidFill>
                    <a:srgbClr val="002060"/>
                  </a:solidFill>
                </a:rPr>
                <a:t>355</a:t>
              </a: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 de 2020</a:t>
              </a:r>
              <a:endParaRPr/>
            </a:p>
          </p:txBody>
        </p:sp>
      </p:grpSp>
      <p:sp>
        <p:nvSpPr>
          <p:cNvPr id="90" name="Google Shape;90;p31"/>
          <p:cNvSpPr txBox="1"/>
          <p:nvPr/>
        </p:nvSpPr>
        <p:spPr>
          <a:xfrm>
            <a:off x="1347536" y="2176258"/>
            <a:ext cx="7796463" cy="369332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3831540"/>
            <a:ext cx="8839202" cy="8512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2"/>
          <p:cNvSpPr txBox="1"/>
          <p:nvPr/>
        </p:nvSpPr>
        <p:spPr>
          <a:xfrm>
            <a:off x="5213267" y="21756"/>
            <a:ext cx="3930733" cy="396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97" name="Google Shape;97;p32"/>
          <p:cNvGrpSpPr/>
          <p:nvPr/>
        </p:nvGrpSpPr>
        <p:grpSpPr>
          <a:xfrm>
            <a:off x="1347538" y="1247641"/>
            <a:ext cx="7796463" cy="833666"/>
            <a:chOff x="250823" y="1786169"/>
            <a:chExt cx="8640765" cy="506278"/>
          </a:xfrm>
        </p:grpSpPr>
        <p:sp>
          <p:nvSpPr>
            <p:cNvPr id="98" name="Google Shape;98;p32"/>
            <p:cNvSpPr txBox="1"/>
            <p:nvPr/>
          </p:nvSpPr>
          <p:spPr>
            <a:xfrm>
              <a:off x="250823" y="2068155"/>
              <a:ext cx="8640765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SURER</a:t>
              </a:r>
              <a:endParaRPr/>
            </a:p>
          </p:txBody>
        </p:sp>
        <p:sp>
          <p:nvSpPr>
            <p:cNvPr id="99" name="Google Shape;99;p32"/>
            <p:cNvSpPr txBox="1"/>
            <p:nvPr/>
          </p:nvSpPr>
          <p:spPr>
            <a:xfrm>
              <a:off x="250823" y="1786169"/>
              <a:ext cx="8640763" cy="224292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 917 de 2019</a:t>
              </a:r>
              <a:endParaRPr/>
            </a:p>
          </p:txBody>
        </p:sp>
      </p:grpSp>
      <p:sp>
        <p:nvSpPr>
          <p:cNvPr id="100" name="Google Shape;100;p32"/>
          <p:cNvSpPr txBox="1"/>
          <p:nvPr/>
        </p:nvSpPr>
        <p:spPr>
          <a:xfrm>
            <a:off x="1347536" y="2176258"/>
            <a:ext cx="7796463" cy="369332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3752215"/>
            <a:ext cx="8839202" cy="6294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a34a5e128c_0_4"/>
          <p:cNvSpPr txBox="1"/>
          <p:nvPr/>
        </p:nvSpPr>
        <p:spPr>
          <a:xfrm>
            <a:off x="5213267" y="21756"/>
            <a:ext cx="39306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" name="Google Shape;107;ga34a5e128c_0_4"/>
          <p:cNvGrpSpPr/>
          <p:nvPr/>
        </p:nvGrpSpPr>
        <p:grpSpPr>
          <a:xfrm>
            <a:off x="1347541" y="1247718"/>
            <a:ext cx="7796684" cy="833866"/>
            <a:chOff x="250823" y="1786169"/>
            <a:chExt cx="8640900" cy="506386"/>
          </a:xfrm>
        </p:grpSpPr>
        <p:sp>
          <p:nvSpPr>
            <p:cNvPr id="108" name="Google Shape;108;ga34a5e128c_0_4"/>
            <p:cNvSpPr txBox="1"/>
            <p:nvPr/>
          </p:nvSpPr>
          <p:spPr>
            <a:xfrm>
              <a:off x="250823" y="2068155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SURER</a:t>
              </a:r>
              <a:endParaRPr/>
            </a:p>
          </p:txBody>
        </p:sp>
        <p:sp>
          <p:nvSpPr>
            <p:cNvPr id="109" name="Google Shape;109;ga34a5e128c_0_4"/>
            <p:cNvSpPr txBox="1"/>
            <p:nvPr/>
          </p:nvSpPr>
          <p:spPr>
            <a:xfrm>
              <a:off x="250823" y="1786169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 917 de 2019</a:t>
              </a:r>
              <a:endParaRPr/>
            </a:p>
          </p:txBody>
        </p:sp>
      </p:grpSp>
      <p:sp>
        <p:nvSpPr>
          <p:cNvPr id="110" name="Google Shape;110;ga34a5e128c_0_4"/>
          <p:cNvSpPr txBox="1"/>
          <p:nvPr/>
        </p:nvSpPr>
        <p:spPr>
          <a:xfrm>
            <a:off x="1347536" y="2176258"/>
            <a:ext cx="7796400" cy="369300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E2E29C2-FE2A-4667-B8D6-83883F5F5D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288" y="3591121"/>
            <a:ext cx="8255424" cy="59693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a34a5e128c_0_14"/>
          <p:cNvSpPr txBox="1"/>
          <p:nvPr/>
        </p:nvSpPr>
        <p:spPr>
          <a:xfrm>
            <a:off x="5213267" y="21756"/>
            <a:ext cx="3930600" cy="39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Acuerdo cambio de parámetros</a:t>
            </a:r>
            <a:endParaRPr sz="2000" b="0" i="0" u="none" strike="noStrike" cap="none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7" name="Google Shape;117;ga34a5e128c_0_14"/>
          <p:cNvGrpSpPr/>
          <p:nvPr/>
        </p:nvGrpSpPr>
        <p:grpSpPr>
          <a:xfrm>
            <a:off x="1347541" y="1247718"/>
            <a:ext cx="7796684" cy="833866"/>
            <a:chOff x="250823" y="1786169"/>
            <a:chExt cx="8640900" cy="506386"/>
          </a:xfrm>
        </p:grpSpPr>
        <p:sp>
          <p:nvSpPr>
            <p:cNvPr id="118" name="Google Shape;118;ga34a5e128c_0_14"/>
            <p:cNvSpPr txBox="1"/>
            <p:nvPr/>
          </p:nvSpPr>
          <p:spPr>
            <a:xfrm>
              <a:off x="250823" y="2068155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Concepto técnico: SURER</a:t>
              </a:r>
              <a:endParaRPr/>
            </a:p>
          </p:txBody>
        </p:sp>
        <p:sp>
          <p:nvSpPr>
            <p:cNvPr id="119" name="Google Shape;119;ga34a5e128c_0_14"/>
            <p:cNvSpPr txBox="1"/>
            <p:nvPr/>
          </p:nvSpPr>
          <p:spPr>
            <a:xfrm>
              <a:off x="250823" y="1786169"/>
              <a:ext cx="8640900" cy="224400"/>
            </a:xfrm>
            <a:prstGeom prst="rect">
              <a:avLst/>
            </a:prstGeom>
            <a:solidFill>
              <a:srgbClr val="D5D5F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just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rPr>
                <a:t>Cumplimiento: Acuerdo 917 de 2019</a:t>
              </a:r>
              <a:endParaRPr/>
            </a:p>
          </p:txBody>
        </p:sp>
      </p:grpSp>
      <p:sp>
        <p:nvSpPr>
          <p:cNvPr id="120" name="Google Shape;120;ga34a5e128c_0_14"/>
          <p:cNvSpPr txBox="1"/>
          <p:nvPr/>
        </p:nvSpPr>
        <p:spPr>
          <a:xfrm>
            <a:off x="1347536" y="2176258"/>
            <a:ext cx="7796400" cy="369300"/>
          </a:xfrm>
          <a:prstGeom prst="rect">
            <a:avLst/>
          </a:prstGeom>
          <a:solidFill>
            <a:srgbClr val="D5D5F4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Recomendación:	Comité de Operación</a:t>
            </a:r>
            <a:endParaRPr sz="1800" b="0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1" name="Google Shape;121;ga34a5e128c_0_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7226" y="3104578"/>
            <a:ext cx="8839200" cy="20017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7"/>
          <p:cNvSpPr txBox="1"/>
          <p:nvPr/>
        </p:nvSpPr>
        <p:spPr>
          <a:xfrm>
            <a:off x="457200" y="1700213"/>
            <a:ext cx="8213725" cy="201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Times New Roman"/>
              <a:buNone/>
            </a:pPr>
            <a:endParaRPr sz="5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Times New Roman"/>
              <a:buNone/>
            </a:pPr>
            <a:r>
              <a:rPr lang="en-US" sz="5400" b="0" i="0" u="none" strike="noStrike" cap="non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GRACIAS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Presentación en pantalla (4:3)</PresentationFormat>
  <Paragraphs>28</Paragraphs>
  <Slides>9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Giovannni Bernal</dc:creator>
  <cp:lastModifiedBy>ALBERTO OLARTE</cp:lastModifiedBy>
  <cp:revision>1</cp:revision>
  <dcterms:created xsi:type="dcterms:W3CDTF">2008-10-01T20:44:13Z</dcterms:created>
  <dcterms:modified xsi:type="dcterms:W3CDTF">2020-11-27T00:40:22Z</dcterms:modified>
</cp:coreProperties>
</file>