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  <p:sldMasterId id="2147483762" r:id="rId5"/>
    <p:sldMasterId id="2147483775" r:id="rId6"/>
    <p:sldMasterId id="2147483788" r:id="rId7"/>
  </p:sldMasterIdLst>
  <p:notesMasterIdLst>
    <p:notesMasterId r:id="rId18"/>
  </p:notesMasterIdLst>
  <p:handoutMasterIdLst>
    <p:handoutMasterId r:id="rId19"/>
  </p:handoutMasterIdLst>
  <p:sldIdLst>
    <p:sldId id="256" r:id="rId8"/>
    <p:sldId id="270" r:id="rId9"/>
    <p:sldId id="272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Medium" panose="00000600000000000000" pitchFamily="2" charset="0"/>
      <p:regular r:id="rId24"/>
      <p:italic r:id="rId25"/>
    </p:embeddedFont>
    <p:embeddedFont>
      <p:font typeface="Montserrat SemiBold" panose="000007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1A7EC-04F4-4928-B803-7FB38558C196}" v="59" dt="2022-08-02T19:00:01.121"/>
    <p1510:client id="{8D07D821-887E-4AA3-A90A-59A4B304F8F5}" v="807" dt="2022-08-02T21:43:45.517"/>
    <p1510:client id="{A84D8CBB-3438-40CA-A381-7338F76A4344}" v="19" dt="2022-08-02T18:50:1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68" autoAdjust="0"/>
    <p:restoredTop sz="94660"/>
  </p:normalViewPr>
  <p:slideViewPr>
    <p:cSldViewPr snapToGrid="0">
      <p:cViewPr varScale="1">
        <p:scale>
          <a:sx n="88" d="100"/>
          <a:sy n="88" d="100"/>
        </p:scale>
        <p:origin x="2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872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5236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4791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91172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6817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0944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6463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60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2266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99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66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316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658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324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9548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02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20369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39707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05205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9116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8775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21618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3098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116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4663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24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2151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742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9327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226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73013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25749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45067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9023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64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06/10/2022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245806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173829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22819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Presentación actas y acuerdos</a:t>
            </a:r>
            <a:br>
              <a:rPr lang="es-MX" sz="2800" dirty="0"/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Reunión CNO 679</a:t>
            </a:r>
            <a:br>
              <a:rPr lang="es-MX" sz="2800" b="0" dirty="0"/>
            </a:br>
            <a:r>
              <a:rPr lang="es-MX" sz="2800" b="0" dirty="0"/>
              <a:t>Octub</a:t>
            </a: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</a:rPr>
              <a:t>re 6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  <a:latin typeface="Montserra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4000" b="1" i="0" u="none" strike="noStrike" kern="1200" cap="none" spc="-1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/>
                <a:ea typeface="DejaVu Sans"/>
              </a:rPr>
              <a:t>Gracias</a:t>
            </a:r>
            <a:endParaRPr kumimoji="0" lang="es-CO" sz="4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50799"/>
            <a:ext cx="7347355" cy="435429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4400" y="551542"/>
            <a:ext cx="8171543" cy="4339771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673: Publicada para comentarios el 29 de agosto. Comentarios de ISAGEN, XM, TEBSA, EPM y PROELECTRICA.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674: Publicada para comentarios el 29 de agosto. Comentarios de ISAGEN, EPM, TEBSA y PROELECTRICA.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675: Publicada para comentarios el 3 de octubre. Comentarios de PROELECTRICA e ISAGEN.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676: CNO NO PRESENCIAL.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677 y 678: Publicadas para comentarios el 3 de octubre. Comentarios de ISAGEN y PROELECTRICA. 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-1" normalizeH="0" baseline="0" noProof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Montserrat"/>
                <a:ea typeface="DejaVu Sans"/>
              </a:rPr>
              <a:t>Acuerdos</a:t>
            </a:r>
            <a:endParaRPr kumimoji="0" lang="es-CO" sz="4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-1" normalizeH="0" baseline="0" noProof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incorporación de la actualización del factor de conversión mediano y la curva de factor de conversión de la central Guavio</a:t>
            </a:r>
            <a:endParaRPr kumimoji="0" lang="es-CO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 1419 de 2021 y 1585 de 2022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SURER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7" name="Imagen 206"/>
          <p:cNvPicPr/>
          <p:nvPr/>
        </p:nvPicPr>
        <p:blipFill>
          <a:blip r:embed="rId2"/>
          <a:stretch/>
        </p:blipFill>
        <p:spPr>
          <a:xfrm>
            <a:off x="2376000" y="2232000"/>
            <a:ext cx="5616000" cy="220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-1" normalizeH="0" baseline="0" noProof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la actualización de la capacidad efectiva neta del autogenerador Argos Cartagena</a:t>
            </a:r>
            <a:endParaRPr kumimoji="0" lang="es-CO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Acuerdo 1585 de 2021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Plantas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10" name="Imagen 209"/>
          <p:cNvPicPr/>
          <p:nvPr/>
        </p:nvPicPr>
        <p:blipFill>
          <a:blip r:embed="rId2"/>
          <a:stretch/>
        </p:blipFill>
        <p:spPr>
          <a:xfrm>
            <a:off x="1586880" y="2376360"/>
            <a:ext cx="6980760" cy="18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6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-1" normalizeH="0" baseline="0" noProof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aprueba el “Procedimiento para realizar la prueba de consumo térmico específico neto y capacidad efectiva neta de las plantas térmicas del SIN” y se fija la periodicidad de realización de las mismas</a:t>
            </a:r>
            <a:endParaRPr kumimoji="0" lang="es-CO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Resolución CREG 085 de 2007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Plantas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13" name="Imagen 212"/>
          <p:cNvPicPr/>
          <p:nvPr/>
        </p:nvPicPr>
        <p:blipFill>
          <a:blip r:embed="rId2"/>
          <a:stretch/>
        </p:blipFill>
        <p:spPr>
          <a:xfrm>
            <a:off x="1396800" y="2592000"/>
            <a:ext cx="7315200" cy="138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-1" normalizeH="0" baseline="0" noProof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actualiza el "Protocolo para la construcción del modelo de conversión de recurso a potencia de las plantas solares fotovoltaicas"</a:t>
            </a:r>
            <a:endParaRPr kumimoji="0" lang="es-CO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Resolución CREG 201 de 2017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SURER y Subcomité de Plantas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</a:t>
            </a:r>
            <a:endParaRPr kumimoji="0" lang="es-CO" sz="11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16" name="Imagen 215"/>
          <p:cNvPicPr/>
          <p:nvPr/>
        </p:nvPicPr>
        <p:blipFill>
          <a:blip r:embed="rId2"/>
          <a:stretch/>
        </p:blipFill>
        <p:spPr>
          <a:xfrm>
            <a:off x="1514880" y="2312280"/>
            <a:ext cx="6980760" cy="213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-1" normalizeH="0" baseline="0" noProof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Por el cual se establecen las responsabilidades y los procedimientos de los agentes transmisores, operadores de red, generadores del SIN y el Centro Nacional de Despacho –CND- en la realización de informes de análisis de eventos que afecten la seguridad y confiabilidad del Sistema Interconectado Nacional</a:t>
            </a:r>
            <a:endParaRPr kumimoji="0" lang="es-CO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Cumplimiento:		Resoluciones CREG 080 de 1999, 083 de 1999, 093 y 094 de 2012, 015    de 2018, 36 de 2019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Concepto:			Subcomité de Protecciones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s-CO" sz="1100" b="0" i="0" u="none" strike="noStrike" kern="1200" cap="none" spc="-1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Montserrat Medium"/>
                <a:ea typeface="DejaVu Sans"/>
              </a:rPr>
              <a:t>Recomendación:		Comité de Operación, Comité de Transmisión, Comité de Distribución</a:t>
            </a:r>
            <a:endParaRPr kumimoji="0" lang="es-CO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19" name="Imagen 218"/>
          <p:cNvPicPr/>
          <p:nvPr/>
        </p:nvPicPr>
        <p:blipFill>
          <a:blip r:embed="rId2"/>
          <a:stretch/>
        </p:blipFill>
        <p:spPr>
          <a:xfrm>
            <a:off x="1440000" y="2591640"/>
            <a:ext cx="7344000" cy="129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7815</TotalTime>
  <Words>408</Words>
  <Application>Microsoft Office PowerPoint</Application>
  <PresentationFormat>Presentación en pantalla (16:9)</PresentationFormat>
  <Paragraphs>37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10</vt:i4>
      </vt:variant>
    </vt:vector>
  </HeadingPairs>
  <TitlesOfParts>
    <vt:vector size="23" baseType="lpstr">
      <vt:lpstr>Montserrat</vt:lpstr>
      <vt:lpstr>Montserrat Medium</vt:lpstr>
      <vt:lpstr>Symbol</vt:lpstr>
      <vt:lpstr>Montserrat SemiBold</vt:lpstr>
      <vt:lpstr>Wingdings</vt:lpstr>
      <vt:lpstr>Arial</vt:lpstr>
      <vt:lpstr>CNO Turquesa</vt:lpstr>
      <vt:lpstr>CNO Verde</vt:lpstr>
      <vt:lpstr>CNO Naranja</vt:lpstr>
      <vt:lpstr>Recursos extra</vt:lpstr>
      <vt:lpstr>Office Theme</vt:lpstr>
      <vt:lpstr>1_Office Theme</vt:lpstr>
      <vt:lpstr>2_Office Theme</vt:lpstr>
      <vt:lpstr>Presentación actas y acuerdos Reunión CNO 679 Octubre 6 de 2022</vt:lpstr>
      <vt:lpstr>Actas</vt:lpstr>
      <vt:lpstr>Actas pendientes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205</cp:revision>
  <dcterms:created xsi:type="dcterms:W3CDTF">2021-10-06T02:04:35Z</dcterms:created>
  <dcterms:modified xsi:type="dcterms:W3CDTF">2022-10-06T12:28:36Z</dcterms:modified>
</cp:coreProperties>
</file>