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8" r:id="rId11"/>
    <p:sldId id="271" r:id="rId12"/>
    <p:sldId id="261" r:id="rId13"/>
    <p:sldId id="269" r:id="rId14"/>
    <p:sldId id="270" r:id="rId15"/>
    <p:sldId id="262" r:id="rId16"/>
    <p:sldId id="265" r:id="rId17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7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Reunión CNO 692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2 de febrero de 2023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integra la lista de verificadores de la aplicación de la regulación de la calidad del servicio en los Sistemas de Distribución Local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010 032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E0D01F-5986-8323-158F-7E79EDAF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68" y="2363322"/>
            <a:ext cx="7120365" cy="16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2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establecen los indicadores de seguimiento de la operación del Sistema Interconectado Nacional –SIN- y los máximos valores para estos durante el año 2023</a:t>
            </a:r>
            <a:endParaRPr lang="es-CO" sz="1400" spc="-1" dirty="0">
              <a:solidFill>
                <a:srgbClr val="00A666"/>
              </a:solidFill>
              <a:latin typeface="Montserrat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79" y="1381320"/>
            <a:ext cx="7909225" cy="6445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Operación, Comit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é de Distribución, Comité de 					Supervisión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12FFB14-66D4-B52A-772E-AC4EABE6FC04}"/>
              </a:ext>
            </a:extLst>
          </p:cNvPr>
          <p:cNvSpPr txBox="1"/>
          <p:nvPr/>
        </p:nvSpPr>
        <p:spPr>
          <a:xfrm>
            <a:off x="1925052" y="2529942"/>
            <a:ext cx="5831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Ver presentación XM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CO" sz="1400" b="1" strike="noStrike" spc="-1">
                <a:solidFill>
                  <a:srgbClr val="00A666"/>
                </a:solidFill>
                <a:latin typeface="Montserrat"/>
                <a:ea typeface="DejaVu Sans"/>
              </a:rPr>
              <a:t>Actas pendientes</a:t>
            </a:r>
            <a:endParaRPr lang="es-CO" sz="14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526760" y="1103760"/>
            <a:ext cx="7346160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CO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s-CO" sz="1800" b="0" strike="noStrike" spc="-1" dirty="0">
              <a:latin typeface="Montserrat" pitchFamily="2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1200" b="1" dirty="0">
                <a:solidFill>
                  <a:schemeClr val="tx1"/>
                </a:solidFill>
                <a:latin typeface="Montserrat" pitchFamily="2" charset="0"/>
              </a:rPr>
              <a:t>ACTA 686: Publicada para comentarios el 4 de enero de 2023. Comentarios de ENEL, XM e ISAGEN.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2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1200" b="1" dirty="0">
                <a:solidFill>
                  <a:schemeClr val="tx1"/>
                </a:solidFill>
                <a:latin typeface="Montserrat" pitchFamily="2" charset="0"/>
              </a:rPr>
              <a:t>ACTA 691: Publicada para comentarios el 31 de enero de 2023. Comentarios de </a:t>
            </a:r>
            <a:r>
              <a:rPr lang="es-MX" altLang="es-CO" sz="1200" b="1" dirty="0" err="1">
                <a:solidFill>
                  <a:schemeClr val="tx1"/>
                </a:solidFill>
                <a:latin typeface="Montserrat" pitchFamily="2" charset="0"/>
              </a:rPr>
              <a:t>Proelectrica</a:t>
            </a:r>
            <a:r>
              <a:rPr lang="es-MX" altLang="es-CO" sz="1200" b="1" dirty="0">
                <a:latin typeface="Montserrat" pitchFamily="2" charset="0"/>
              </a:rPr>
              <a:t>, </a:t>
            </a:r>
            <a:r>
              <a:rPr lang="es-MX" altLang="es-CO" sz="1200" b="1" dirty="0" err="1">
                <a:latin typeface="Montserrat" pitchFamily="2" charset="0"/>
              </a:rPr>
              <a:t>Isagen</a:t>
            </a:r>
            <a:endParaRPr lang="es-MX" altLang="es-CO" sz="1200" b="1" dirty="0">
              <a:solidFill>
                <a:schemeClr val="tx1"/>
              </a:solidFill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modifica el parámetro de velocidad de toma de carga y descarga de las unidades 1 y 2 de la central de generación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Amoyá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la Esperanza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de 2021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2E87B9-57CA-A6C0-0248-AA514DF2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95" y="2175900"/>
            <a:ext cx="6871210" cy="2285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>
                <a:solidFill>
                  <a:srgbClr val="00A666"/>
                </a:solidFill>
                <a:latin typeface="Montserrat"/>
                <a:ea typeface="DejaVu Sans"/>
              </a:rPr>
              <a:t>Por 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el cual se modifica el parámetro de velocidad de toma de carga y descarga de la unidad 1 de la central de generación Cartagena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1573 de 2021 y 1585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4F787A-F699-598E-878A-6A6D7657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00" y="2311920"/>
            <a:ext cx="7271400" cy="18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Esquema de Deslastre Automático de Carga EDAC por baja frecuencia para el año 2023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Resolución CREG 061 de 1996 y Acuerdo 1059 de 2018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Análisis y Planeamiento Eléctrico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 y 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08B128-390B-38DE-4145-6BEF7586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488" y="2406600"/>
            <a:ext cx="7098424" cy="15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2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 la integración del Comité de Distribución para el año 2023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Acuerdo 1635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638074-7BC6-C0D0-5B69-53073A268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18" y="1934814"/>
            <a:ext cx="7007963" cy="25261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 la integración del Comité de Transmisión para el año 2023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664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</a:t>
            </a:r>
            <a:r>
              <a:rPr lang="es-CO" sz="1100" spc="-1" dirty="0">
                <a:solidFill>
                  <a:srgbClr val="808080"/>
                </a:solidFill>
                <a:latin typeface="Montserrat Medium"/>
                <a:ea typeface="DejaVu Sans"/>
              </a:rPr>
              <a:t>Acuerdo 1635 de 2022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Transmisión 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7AFAF7-A85B-728B-E650-9763F9E61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50" y="2001523"/>
            <a:ext cx="7512499" cy="24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0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8155</TotalTime>
  <Words>376</Words>
  <Application>Microsoft Office PowerPoint</Application>
  <PresentationFormat>Presentación en pantalla (16:9)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Adriana Perez</cp:lastModifiedBy>
  <cp:revision>53</cp:revision>
  <dcterms:created xsi:type="dcterms:W3CDTF">2021-10-06T02:04:35Z</dcterms:created>
  <dcterms:modified xsi:type="dcterms:W3CDTF">2023-02-02T15:53:20Z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