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handoutMasterIdLst>
    <p:handoutMasterId r:id="rId14"/>
  </p:handoutMasterIdLst>
  <p:sldIdLst>
    <p:sldId id="376" r:id="rId3"/>
    <p:sldId id="416" r:id="rId4"/>
    <p:sldId id="428" r:id="rId5"/>
    <p:sldId id="448" r:id="rId6"/>
    <p:sldId id="450" r:id="rId7"/>
    <p:sldId id="449" r:id="rId8"/>
    <p:sldId id="423" r:id="rId9"/>
    <p:sldId id="451" r:id="rId10"/>
    <p:sldId id="409" r:id="rId11"/>
    <p:sldId id="452" r:id="rId12"/>
  </p:sldIdLst>
  <p:sldSz cx="12188825"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96">
          <p15:clr>
            <a:srgbClr val="A4A3A4"/>
          </p15:clr>
        </p15:guide>
        <p15:guide id="3" orient="horz" pos="845" userDrawn="1">
          <p15:clr>
            <a:srgbClr val="A4A3A4"/>
          </p15:clr>
        </p15:guide>
        <p15:guide id="4" pos="5903" userDrawn="1">
          <p15:clr>
            <a:srgbClr val="A4A3A4"/>
          </p15:clr>
        </p15:guide>
        <p15:guide id="5" pos="2002" userDrawn="1">
          <p15:clr>
            <a:srgbClr val="A4A3A4"/>
          </p15:clr>
        </p15:guide>
        <p15:guide id="6" pos="5789" userDrawn="1">
          <p15:clr>
            <a:srgbClr val="A4A3A4"/>
          </p15:clr>
        </p15:guide>
        <p15:guide id="7" pos="4362">
          <p15:clr>
            <a:srgbClr val="A4A3A4"/>
          </p15:clr>
        </p15:guide>
        <p15:guide id="8" pos="5676" userDrawn="1">
          <p15:clr>
            <a:srgbClr val="A4A3A4"/>
          </p15:clr>
        </p15:guide>
        <p15:guide id="9" pos="449">
          <p15:clr>
            <a:srgbClr val="A4A3A4"/>
          </p15:clr>
        </p15:guide>
      </p15:sldGuideLst>
    </p:ext>
    <p:ext uri="{2D200454-40CA-4A62-9FC3-DE9A4176ACB9}">
      <p15:notesGuideLst xmlns:p15="http://schemas.microsoft.com/office/powerpoint/2012/main">
        <p15:guide id="1" orient="horz" pos="6002" userDrawn="1">
          <p15:clr>
            <a:srgbClr val="A4A3A4"/>
          </p15:clr>
        </p15:guide>
        <p15:guide id="2" orient="horz" pos="2467" userDrawn="1">
          <p15:clr>
            <a:srgbClr val="A4A3A4"/>
          </p15:clr>
        </p15:guide>
        <p15:guide id="3" pos="436" userDrawn="1">
          <p15:clr>
            <a:srgbClr val="A4A3A4"/>
          </p15:clr>
        </p15:guide>
        <p15:guide id="4" pos="386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cio A. Diaz Suarez" initials="MAD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5A88"/>
    <a:srgbClr val="00293D"/>
    <a:srgbClr val="73B632"/>
    <a:srgbClr val="FDFDFD"/>
    <a:srgbClr val="EEEEEE"/>
    <a:srgbClr val="E6E6E6"/>
    <a:srgbClr val="FFFFFF"/>
    <a:srgbClr val="1A87B6"/>
    <a:srgbClr val="FDC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7" autoAdjust="0"/>
    <p:restoredTop sz="89185" autoAdjust="0"/>
  </p:normalViewPr>
  <p:slideViewPr>
    <p:cSldViewPr snapToGrid="0">
      <p:cViewPr varScale="1">
        <p:scale>
          <a:sx n="60" d="100"/>
          <a:sy n="60" d="100"/>
        </p:scale>
        <p:origin x="800" y="56"/>
      </p:cViewPr>
      <p:guideLst>
        <p:guide orient="horz"/>
        <p:guide pos="296"/>
        <p:guide orient="horz" pos="845"/>
        <p:guide pos="5903"/>
        <p:guide pos="2002"/>
        <p:guide pos="5789"/>
        <p:guide pos="4362"/>
        <p:guide pos="5676"/>
        <p:guide pos="449"/>
      </p:guideLst>
    </p:cSldViewPr>
  </p:slideViewPr>
  <p:notesTextViewPr>
    <p:cViewPr>
      <p:scale>
        <a:sx n="100" d="100"/>
        <a:sy n="100" d="100"/>
      </p:scale>
      <p:origin x="0" y="0"/>
    </p:cViewPr>
  </p:notesTextViewPr>
  <p:sorterViewPr>
    <p:cViewPr varScale="1">
      <p:scale>
        <a:sx n="1" d="1"/>
        <a:sy n="1" d="1"/>
      </p:scale>
      <p:origin x="0" y="8536"/>
    </p:cViewPr>
  </p:sorterViewPr>
  <p:notesViewPr>
    <p:cSldViewPr snapToGrid="0">
      <p:cViewPr varScale="1">
        <p:scale>
          <a:sx n="99" d="100"/>
          <a:sy n="99" d="100"/>
        </p:scale>
        <p:origin x="-3492" y="-96"/>
      </p:cViewPr>
      <p:guideLst>
        <p:guide orient="horz" pos="6002"/>
        <p:guide orient="horz" pos="2467"/>
        <p:guide pos="436"/>
        <p:guide pos="386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90D53B4-B4FE-442B-BCF3-9023F49641CC}" type="datetimeFigureOut">
              <a:rPr lang="en-US" smtClean="0"/>
              <a:pPr/>
              <a:t>11/8/2018</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5E3EEC0-60C9-482C-B113-4433E60F7642}" type="slidenum">
              <a:rPr lang="en-US" smtClean="0"/>
              <a:pPr/>
              <a:t>‹Nº›</a:t>
            </a:fld>
            <a:endParaRPr lang="en-US"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347663"/>
            <a:ext cx="5953125" cy="3351212"/>
          </a:xfrm>
          <a:prstGeom prst="rect">
            <a:avLst/>
          </a:prstGeom>
          <a:noFill/>
          <a:ln w="12700">
            <a:solidFill>
              <a:prstClr val="black"/>
            </a:solidFill>
          </a:ln>
        </p:spPr>
        <p:txBody>
          <a:bodyPr vert="horz" lIns="91440" tIns="45720" rIns="91440" bIns="45720" rtlCol="0" anchor="ctr"/>
          <a:lstStyle/>
          <a:p>
            <a:endParaRPr lang="en-US" dirty="0"/>
          </a:p>
        </p:txBody>
      </p:sp>
      <p:sp>
        <p:nvSpPr>
          <p:cNvPr id="2" name="Notes Placeholder 1"/>
          <p:cNvSpPr>
            <a:spLocks noGrp="1"/>
          </p:cNvSpPr>
          <p:nvPr>
            <p:ph type="body" sz="quarter" idx="3"/>
          </p:nvPr>
        </p:nvSpPr>
        <p:spPr>
          <a:xfrm>
            <a:off x="605828" y="3793628"/>
            <a:ext cx="5586020" cy="573471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2887825" y="9571834"/>
            <a:ext cx="724025" cy="250629"/>
          </a:xfrm>
          <a:prstGeom prst="rect">
            <a:avLst/>
          </a:prstGeom>
          <a:noFill/>
        </p:spPr>
        <p:txBody>
          <a:bodyPr wrap="square" tIns="0" bIns="0" rtlCol="0" anchor="b" anchorCtr="0">
            <a:noAutofit/>
          </a:bodyPr>
          <a:lstStyle/>
          <a:p>
            <a:pPr algn="ctr"/>
            <a:fld id="{2141DC91-08C3-47C2-9EBC-DD18B99E98FF}" type="slidenum">
              <a:rPr lang="en-US" sz="900" smtClean="0">
                <a:solidFill>
                  <a:schemeClr val="tx1">
                    <a:lumMod val="50000"/>
                    <a:lumOff val="50000"/>
                  </a:schemeClr>
                </a:solidFill>
              </a:rPr>
              <a:pPr algn="ctr"/>
              <a:t>‹Nº›</a:t>
            </a:fld>
            <a:endParaRPr lang="en-US" sz="900" dirty="0">
              <a:solidFill>
                <a:schemeClr val="tx1">
                  <a:lumMod val="50000"/>
                  <a:lumOff val="50000"/>
                </a:schemeClr>
              </a:solidFill>
            </a:endParaRP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800"/>
      </a:spcBef>
      <a:buClr>
        <a:schemeClr val="accent1"/>
      </a:buClr>
      <a:buSzPct val="90000"/>
      <a:buFont typeface="Wingdings" pitchFamily="2" charset="2"/>
      <a:buChar char="l"/>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400"/>
      </a:spcBef>
      <a:buClr>
        <a:schemeClr val="accent1"/>
      </a:buClr>
      <a:buSzPct val="90000"/>
      <a:buFont typeface="Wingdings 3" pitchFamily="18" charset="2"/>
      <a:buChar char=""/>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200"/>
      </a:spcBef>
      <a:buClr>
        <a:schemeClr val="accent1"/>
      </a:buClr>
      <a:buSzPct val="105000"/>
      <a:buFont typeface="Wingdings" pitchFamily="2" charset="2"/>
      <a:buChar char="w"/>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100"/>
      </a:spcBef>
      <a:buClr>
        <a:schemeClr val="accent1"/>
      </a:buClr>
      <a:buSzPct val="100000"/>
      <a:buFont typeface="Arial" pitchFamily="34" charset="0"/>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chemeClr val="accent1"/>
      </a:buClr>
      <a:buSzPct val="100000"/>
      <a:buFont typeface="Verdana"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578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388280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Ref idx="1001">
        <a:schemeClr val="bg1"/>
      </p:bgRef>
    </p:bg>
    <p:spTree>
      <p:nvGrpSpPr>
        <p:cNvPr id="1" name=""/>
        <p:cNvGrpSpPr/>
        <p:nvPr/>
      </p:nvGrpSpPr>
      <p:grpSpPr>
        <a:xfrm>
          <a:off x="0" y="0"/>
          <a:ext cx="0" cy="0"/>
          <a:chOff x="0" y="0"/>
          <a:chExt cx="0" cy="0"/>
        </a:xfrm>
      </p:grpSpPr>
      <p:pic>
        <p:nvPicPr>
          <p:cNvPr id="7" name="Picture 6" descr="White Net BG.eps"/>
          <p:cNvPicPr>
            <a:picLocks noChangeAspect="1"/>
          </p:cNvPicPr>
          <p:nvPr userDrawn="1"/>
        </p:nvPicPr>
        <p:blipFill>
          <a:blip r:embed="rId2">
            <a:alphaModFix amt="65000"/>
            <a:extLst>
              <a:ext uri="{28A0092B-C50C-407E-A947-70E740481C1C}">
                <a14:useLocalDpi xmlns:a14="http://schemas.microsoft.com/office/drawing/2010/main"/>
              </a:ext>
            </a:extLst>
          </a:blip>
          <a:stretch>
            <a:fillRect/>
          </a:stretch>
        </p:blipFill>
        <p:spPr>
          <a:xfrm>
            <a:off x="0" y="1786"/>
            <a:ext cx="12188825" cy="685621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436" y="2384207"/>
            <a:ext cx="12160079" cy="4091360"/>
          </a:xfrm>
          <a:prstGeom prst="rect">
            <a:avLst/>
          </a:prstGeom>
        </p:spPr>
      </p:pic>
      <p:sp>
        <p:nvSpPr>
          <p:cNvPr id="2" name="Title 1"/>
          <p:cNvSpPr>
            <a:spLocks noGrp="1"/>
          </p:cNvSpPr>
          <p:nvPr>
            <p:ph type="ctrTitle"/>
          </p:nvPr>
        </p:nvSpPr>
        <p:spPr>
          <a:xfrm>
            <a:off x="534469" y="911701"/>
            <a:ext cx="7661796" cy="1501781"/>
          </a:xfrm>
        </p:spPr>
        <p:txBody>
          <a:bodyPr lIns="0" tIns="0" rIns="0" bIns="0" anchor="b" anchorCtr="0"/>
          <a:lstStyle>
            <a:lvl1pPr algn="l">
              <a:lnSpc>
                <a:spcPct val="95000"/>
              </a:lnSpc>
              <a:defRPr sz="4000" b="0" i="0">
                <a:solidFill>
                  <a:schemeClr val="tx2"/>
                </a:solidFill>
                <a:latin typeface="Arial MT Lt"/>
                <a:cs typeface="Arial MT Lt"/>
              </a:defRPr>
            </a:lvl1pPr>
          </a:lstStyle>
          <a:p>
            <a:r>
              <a:rPr lang="en-US" dirty="0"/>
              <a:t>Click to edit Master title style</a:t>
            </a:r>
          </a:p>
        </p:txBody>
      </p:sp>
      <p:sp>
        <p:nvSpPr>
          <p:cNvPr id="3" name="Subtitle 2"/>
          <p:cNvSpPr>
            <a:spLocks noGrp="1"/>
          </p:cNvSpPr>
          <p:nvPr>
            <p:ph type="subTitle" idx="1"/>
          </p:nvPr>
        </p:nvSpPr>
        <p:spPr>
          <a:xfrm>
            <a:off x="534468" y="2640046"/>
            <a:ext cx="7680993" cy="1435154"/>
          </a:xfrm>
        </p:spPr>
        <p:txBody>
          <a:bodyPr lIns="0" tIns="0" rIns="0" bIns="0"/>
          <a:lstStyle>
            <a:lvl1pPr marL="0" indent="0" algn="l">
              <a:spcBef>
                <a:spcPts val="400"/>
              </a:spcBef>
              <a:buNone/>
              <a:defRPr sz="2500" b="0" i="0">
                <a:solidFill>
                  <a:schemeClr val="accent2">
                    <a:lumMod val="75000"/>
                  </a:schemeClr>
                </a:solidFill>
                <a:latin typeface="Arial MT Lt"/>
                <a:cs typeface="Arial MT 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Imagen 7"/>
          <p:cNvPicPr>
            <a:picLocks noChangeAspect="1"/>
          </p:cNvPicPr>
          <p:nvPr userDrawn="1"/>
        </p:nvPicPr>
        <p:blipFill>
          <a:blip r:embed="rId4"/>
          <a:stretch>
            <a:fillRect/>
          </a:stretch>
        </p:blipFill>
        <p:spPr>
          <a:xfrm>
            <a:off x="9126538" y="6015135"/>
            <a:ext cx="2760662" cy="565710"/>
          </a:xfrm>
          <a:prstGeom prst="rect">
            <a:avLst/>
          </a:prstGeom>
        </p:spPr>
      </p:pic>
    </p:spTree>
    <p:extLst>
      <p:ext uri="{BB962C8B-B14F-4D97-AF65-F5344CB8AC3E}">
        <p14:creationId xmlns:p14="http://schemas.microsoft.com/office/powerpoint/2010/main" val="325151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436" y="2384207"/>
            <a:ext cx="12160079" cy="4091360"/>
          </a:xfrm>
          <a:prstGeom prst="rect">
            <a:avLst/>
          </a:prstGeom>
        </p:spPr>
      </p:pic>
      <p:sp>
        <p:nvSpPr>
          <p:cNvPr id="2" name="Title 1"/>
          <p:cNvSpPr>
            <a:spLocks noGrp="1"/>
          </p:cNvSpPr>
          <p:nvPr>
            <p:ph type="ctrTitle"/>
          </p:nvPr>
        </p:nvSpPr>
        <p:spPr>
          <a:xfrm>
            <a:off x="534469" y="911701"/>
            <a:ext cx="7661796" cy="1501781"/>
          </a:xfrm>
        </p:spPr>
        <p:txBody>
          <a:bodyPr lIns="0" tIns="0" rIns="0" bIns="0" anchor="b" anchorCtr="0"/>
          <a:lstStyle>
            <a:lvl1pPr algn="l">
              <a:lnSpc>
                <a:spcPct val="95000"/>
              </a:lnSpc>
              <a:defRPr sz="4000" b="0" i="0">
                <a:solidFill>
                  <a:schemeClr val="tx2"/>
                </a:solidFill>
                <a:latin typeface="Arial MT Lt"/>
                <a:cs typeface="Arial MT Lt"/>
              </a:defRPr>
            </a:lvl1pPr>
          </a:lstStyle>
          <a:p>
            <a:r>
              <a:rPr lang="en-US" dirty="0"/>
              <a:t>Click to edit Master title style</a:t>
            </a:r>
          </a:p>
        </p:txBody>
      </p:sp>
      <p:sp>
        <p:nvSpPr>
          <p:cNvPr id="3" name="Subtitle 2"/>
          <p:cNvSpPr>
            <a:spLocks noGrp="1"/>
          </p:cNvSpPr>
          <p:nvPr>
            <p:ph type="subTitle" idx="1"/>
          </p:nvPr>
        </p:nvSpPr>
        <p:spPr>
          <a:xfrm>
            <a:off x="534468" y="2640046"/>
            <a:ext cx="7680993" cy="1435154"/>
          </a:xfrm>
        </p:spPr>
        <p:txBody>
          <a:bodyPr lIns="0" tIns="0" rIns="0" bIns="0"/>
          <a:lstStyle>
            <a:lvl1pPr marL="0" indent="0" algn="l">
              <a:spcBef>
                <a:spcPts val="400"/>
              </a:spcBef>
              <a:buNone/>
              <a:defRPr sz="2500" b="0" i="0">
                <a:solidFill>
                  <a:schemeClr val="accent2">
                    <a:lumMod val="75000"/>
                  </a:schemeClr>
                </a:solidFill>
                <a:latin typeface="Arial MT Lt"/>
                <a:cs typeface="Arial MT 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6" name="Picture 2" descr="C:\Users\timothy.effio\Dropbox (AES Energy Storage)\Self Service Media\Logos\AES_Advancion_Energy_Storage_color_horizontal_v4_larg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8587" y="381581"/>
            <a:ext cx="3679415" cy="11728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agen 6"/>
          <p:cNvPicPr>
            <a:picLocks noChangeAspect="1"/>
          </p:cNvPicPr>
          <p:nvPr userDrawn="1"/>
        </p:nvPicPr>
        <p:blipFill>
          <a:blip r:embed="rId4"/>
          <a:stretch>
            <a:fillRect/>
          </a:stretch>
        </p:blipFill>
        <p:spPr>
          <a:xfrm>
            <a:off x="9126538" y="6015135"/>
            <a:ext cx="2760662" cy="565710"/>
          </a:xfrm>
          <a:prstGeom prst="rect">
            <a:avLst/>
          </a:prstGeom>
        </p:spPr>
      </p:pic>
    </p:spTree>
    <p:extLst>
      <p:ext uri="{BB962C8B-B14F-4D97-AF65-F5344CB8AC3E}">
        <p14:creationId xmlns:p14="http://schemas.microsoft.com/office/powerpoint/2010/main" val="295621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gray">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0" y="929640"/>
            <a:ext cx="12188825" cy="3710940"/>
          </a:xfrm>
          <a:prstGeom prst="rect">
            <a:avLst/>
          </a:prstGeom>
        </p:spPr>
      </p:pic>
      <p:sp>
        <p:nvSpPr>
          <p:cNvPr id="89" name="Title 1"/>
          <p:cNvSpPr>
            <a:spLocks noGrp="1"/>
          </p:cNvSpPr>
          <p:nvPr>
            <p:ph type="ctrTitle"/>
          </p:nvPr>
        </p:nvSpPr>
        <p:spPr>
          <a:xfrm>
            <a:off x="457689" y="3515077"/>
            <a:ext cx="9987993" cy="1519427"/>
          </a:xfrm>
        </p:spPr>
        <p:txBody>
          <a:bodyPr lIns="0" tIns="0" rIns="0" bIns="0" anchor="b" anchorCtr="0"/>
          <a:lstStyle>
            <a:lvl1pPr algn="l">
              <a:lnSpc>
                <a:spcPct val="95000"/>
              </a:lnSpc>
              <a:defRPr sz="4000" b="0">
                <a:solidFill>
                  <a:schemeClr val="tx2"/>
                </a:solidFill>
                <a:latin typeface="Arial MT Lt"/>
                <a:cs typeface="Arial MT Lt"/>
              </a:defRPr>
            </a:lvl1pPr>
          </a:lstStyle>
          <a:p>
            <a:r>
              <a:rPr lang="en-US" dirty="0"/>
              <a:t>Click to edit Master title style</a:t>
            </a:r>
          </a:p>
        </p:txBody>
      </p:sp>
      <p:sp>
        <p:nvSpPr>
          <p:cNvPr id="90" name="Subtitle 2"/>
          <p:cNvSpPr>
            <a:spLocks noGrp="1"/>
          </p:cNvSpPr>
          <p:nvPr>
            <p:ph type="subTitle" idx="1"/>
          </p:nvPr>
        </p:nvSpPr>
        <p:spPr>
          <a:xfrm>
            <a:off x="457688" y="5257118"/>
            <a:ext cx="9984708" cy="1001889"/>
          </a:xfrm>
        </p:spPr>
        <p:txBody>
          <a:bodyPr lIns="0" tIns="0" rIns="0" bIns="0"/>
          <a:lstStyle>
            <a:lvl1pPr marL="0" indent="0" algn="l">
              <a:spcBef>
                <a:spcPts val="400"/>
              </a:spcBef>
              <a:buNone/>
              <a:defRPr sz="2500">
                <a:solidFill>
                  <a:schemeClr val="accent2">
                    <a:lumMod val="75000"/>
                  </a:schemeClr>
                </a:solidFill>
                <a:latin typeface="Arial MT Lt"/>
                <a:cs typeface="Arial MT 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Rectangle 13"/>
          <p:cNvSpPr/>
          <p:nvPr userDrawn="1"/>
        </p:nvSpPr>
        <p:spPr bwMode="auto">
          <a:xfrm>
            <a:off x="0" y="6789600"/>
            <a:ext cx="12188825" cy="68400"/>
          </a:xfrm>
          <a:prstGeom prst="rect">
            <a:avLst/>
          </a:prstGeom>
          <a:gradFill flip="none" rotWithShape="0">
            <a:gsLst>
              <a:gs pos="10000">
                <a:schemeClr val="tx2"/>
              </a:gs>
              <a:gs pos="60000">
                <a:schemeClr val="accent2"/>
              </a:gs>
              <a:gs pos="40000">
                <a:schemeClr val="accent3"/>
              </a:gs>
              <a:gs pos="90000">
                <a:schemeClr val="accent1"/>
              </a:gs>
            </a:gsLst>
            <a:lin ang="0" scaled="0"/>
            <a:tileRect/>
          </a:gra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chemeClr val="bg1"/>
              </a:solidFill>
            </a:endParaRPr>
          </a:p>
        </p:txBody>
      </p:sp>
      <p:sp>
        <p:nvSpPr>
          <p:cNvPr id="11" name="Rectangle 10"/>
          <p:cNvSpPr>
            <a:spLocks noChangeArrowheads="1"/>
          </p:cNvSpPr>
          <p:nvPr userDrawn="1"/>
        </p:nvSpPr>
        <p:spPr bwMode="gray">
          <a:xfrm>
            <a:off x="381644" y="6490666"/>
            <a:ext cx="3817472" cy="239713"/>
          </a:xfrm>
          <a:prstGeom prst="rect">
            <a:avLst/>
          </a:prstGeom>
          <a:noFill/>
          <a:ln>
            <a:noFill/>
          </a:ln>
          <a:extLst/>
        </p:spPr>
        <p:txBody>
          <a:bodyPr lIns="9144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0" hangingPunct="0">
              <a:defRPr/>
            </a:pPr>
            <a:r>
              <a:rPr lang="en-US" sz="900" b="1" dirty="0">
                <a:solidFill>
                  <a:schemeClr val="tx1">
                    <a:lumMod val="50000"/>
                    <a:lumOff val="50000"/>
                  </a:schemeClr>
                </a:solidFill>
                <a:latin typeface="Arial MT Lt"/>
                <a:ea typeface="ＭＳ Ｐゴシック" charset="0"/>
                <a:cs typeface="Arial MT Lt"/>
              </a:rPr>
              <a:t>Contains Forward Looking Statements</a:t>
            </a:r>
          </a:p>
        </p:txBody>
      </p:sp>
      <p:pic>
        <p:nvPicPr>
          <p:cNvPr id="16" name="Picture 2" descr="C:\Users\timothy.effio\Dropbox (AES Energy Storage)\Self Service Media\Logos\AES_Advancion_Energy_Storage_color_horizontal_v4_larg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80653" y="381581"/>
            <a:ext cx="3679415" cy="117289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Flowchart: Merge 16"/>
          <p:cNvSpPr/>
          <p:nvPr userDrawn="1"/>
        </p:nvSpPr>
        <p:spPr bwMode="auto">
          <a:xfrm>
            <a:off x="11379199" y="-2"/>
            <a:ext cx="652271" cy="562305"/>
          </a:xfrm>
          <a:prstGeom prst="flowChartMerge">
            <a:avLst/>
          </a:prstGeom>
          <a:solidFill>
            <a:srgbClr val="00293D"/>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90000"/>
              </a:lnSpc>
            </a:pPr>
            <a:fld id="{CAFA3230-EA63-4F08-A61C-1C2E76BD3FF0}" type="slidenum">
              <a:rPr lang="en-US" sz="1400" b="0" smtClean="0">
                <a:solidFill>
                  <a:schemeClr val="bg1"/>
                </a:solidFill>
              </a:rPr>
              <a:t>‹Nº›</a:t>
            </a:fld>
            <a:endParaRPr lang="en-US" sz="1400" b="0" dirty="0">
              <a:solidFill>
                <a:schemeClr val="bg1"/>
              </a:solidFill>
            </a:endParaRPr>
          </a:p>
        </p:txBody>
      </p:sp>
      <p:pic>
        <p:nvPicPr>
          <p:cNvPr id="10" name="Imagen 9"/>
          <p:cNvPicPr>
            <a:picLocks noChangeAspect="1"/>
          </p:cNvPicPr>
          <p:nvPr userDrawn="1"/>
        </p:nvPicPr>
        <p:blipFill>
          <a:blip r:embed="rId4"/>
          <a:stretch>
            <a:fillRect/>
          </a:stretch>
        </p:blipFill>
        <p:spPr>
          <a:xfrm>
            <a:off x="9126538" y="6015135"/>
            <a:ext cx="2760662" cy="565710"/>
          </a:xfrm>
          <a:prstGeom prst="rect">
            <a:avLst/>
          </a:prstGeom>
        </p:spPr>
      </p:pic>
    </p:spTree>
    <p:extLst>
      <p:ext uri="{BB962C8B-B14F-4D97-AF65-F5344CB8AC3E}">
        <p14:creationId xmlns:p14="http://schemas.microsoft.com/office/powerpoint/2010/main" val="268814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4" name="Title 3"/>
          <p:cNvSpPr>
            <a:spLocks noGrp="1"/>
          </p:cNvSpPr>
          <p:nvPr>
            <p:ph type="title"/>
          </p:nvPr>
        </p:nvSpPr>
        <p:spPr>
          <a:xfrm>
            <a:off x="367562" y="464820"/>
            <a:ext cx="11504502" cy="869940"/>
          </a:xfrm>
        </p:spPr>
        <p:txBody>
          <a:bodyPr/>
          <a:lstStyle>
            <a:lvl1pPr>
              <a:lnSpc>
                <a:spcPct val="90000"/>
              </a:lnSpc>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2452915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25132" y="1828800"/>
            <a:ext cx="11338560" cy="4389120"/>
          </a:xfrm>
        </p:spPr>
        <p:txBody>
          <a:bodyPr/>
          <a:lstStyle>
            <a:lvl1pPr>
              <a:defRPr>
                <a:latin typeface="Arial MT Lt"/>
                <a:cs typeface="Arial MT Lt"/>
              </a:defRPr>
            </a:lvl1pPr>
            <a:lvl2pPr>
              <a:defRPr>
                <a:latin typeface="Arial MT Lt"/>
                <a:cs typeface="Arial MT Lt"/>
              </a:defRPr>
            </a:lvl2pPr>
            <a:lvl3pPr>
              <a:defRPr>
                <a:latin typeface="Arial MT Lt"/>
                <a:cs typeface="Arial MT Lt"/>
              </a:defRPr>
            </a:lvl3pPr>
            <a:lvl4pPr>
              <a:defRPr>
                <a:latin typeface="Arial MT Lt"/>
                <a:cs typeface="Arial MT Lt"/>
              </a:defRPr>
            </a:lvl4pPr>
            <a:lvl5pPr>
              <a:defRPr>
                <a:latin typeface="Arial MT Lt"/>
                <a:cs typeface="Arial MT 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7" name="Text Placeholder 12"/>
          <p:cNvSpPr>
            <a:spLocks noGrp="1"/>
          </p:cNvSpPr>
          <p:nvPr>
            <p:ph type="body" sz="quarter" idx="16" hasCustomPrompt="1"/>
          </p:nvPr>
        </p:nvSpPr>
        <p:spPr>
          <a:xfrm>
            <a:off x="375155" y="6217920"/>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18"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409259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8" name="Rectangle 7"/>
          <p:cNvSpPr/>
          <p:nvPr userDrawn="1"/>
        </p:nvSpPr>
        <p:spPr bwMode="auto">
          <a:xfrm>
            <a:off x="426720" y="2320761"/>
            <a:ext cx="11335384"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2" name="Content Placeholder 5"/>
          <p:cNvSpPr>
            <a:spLocks noGrp="1"/>
          </p:cNvSpPr>
          <p:nvPr>
            <p:ph sz="quarter" idx="17"/>
          </p:nvPr>
        </p:nvSpPr>
        <p:spPr>
          <a:xfrm>
            <a:off x="425132" y="2468880"/>
            <a:ext cx="11338560" cy="3749040"/>
          </a:xfrm>
        </p:spPr>
        <p:txBody>
          <a:bodyPr/>
          <a:lstStyle>
            <a:lvl1pPr>
              <a:spcBef>
                <a:spcPts val="1200"/>
              </a:spcBef>
              <a:defRPr sz="2000"/>
            </a:lvl1pPr>
            <a:lvl2pPr>
              <a:spcBef>
                <a:spcPts val="600"/>
              </a:spcBef>
              <a:defRPr sz="1800"/>
            </a:lvl2pPr>
            <a:lvl3pPr>
              <a:spcBef>
                <a:spcPts val="300"/>
              </a:spcBef>
              <a:defRPr sz="1600"/>
            </a:lvl3pPr>
            <a:lvl4pPr>
              <a:spcBef>
                <a:spcPts val="100"/>
              </a:spcBef>
              <a:defRPr sz="1400"/>
            </a:lvl4pPr>
            <a:lvl5pPr>
              <a:spcBef>
                <a:spcPts val="1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30"/>
          </p:nvPr>
        </p:nvSpPr>
        <p:spPr>
          <a:xfrm>
            <a:off x="428606" y="1802128"/>
            <a:ext cx="11331612" cy="594360"/>
          </a:xfrm>
          <a:prstGeom prst="round2SameRect">
            <a:avLst/>
          </a:prstGeom>
          <a:solidFill>
            <a:schemeClr val="accent2"/>
          </a:solidFill>
          <a:ln>
            <a:noFill/>
          </a:ln>
          <a:effectLst/>
        </p:spPr>
        <p:txBody>
          <a:bodyPr bIns="73152" anchor="ctr" anchorCtr="0">
            <a:noAutofit/>
          </a:bodyPr>
          <a:lstStyle>
            <a:lvl1pPr marL="0" indent="0" algn="ctr">
              <a:spcBef>
                <a:spcPts val="200"/>
              </a:spcBef>
              <a:buFontTx/>
              <a:buNone/>
              <a:defRPr sz="2200" b="1">
                <a:solidFill>
                  <a:schemeClr val="bg2"/>
                </a:solidFill>
                <a:latin typeface="+mj-lt"/>
              </a:defRPr>
            </a:lvl1pPr>
          </a:lstStyle>
          <a:p>
            <a:pPr lvl="0"/>
            <a:r>
              <a:rPr lang="en-US" dirty="0"/>
              <a:t>Click to edit Master text styles</a:t>
            </a:r>
          </a:p>
        </p:txBody>
      </p:sp>
      <p:sp>
        <p:nvSpPr>
          <p:cNvPr id="20"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1"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2"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43088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18" name="Rectangle 17"/>
          <p:cNvSpPr/>
          <p:nvPr userDrawn="1"/>
        </p:nvSpPr>
        <p:spPr bwMode="auto">
          <a:xfrm>
            <a:off x="426720"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9" name="Text Placeholder 9"/>
          <p:cNvSpPr>
            <a:spLocks noGrp="1"/>
          </p:cNvSpPr>
          <p:nvPr>
            <p:ph type="body" sz="quarter" idx="30"/>
          </p:nvPr>
        </p:nvSpPr>
        <p:spPr>
          <a:xfrm>
            <a:off x="428606"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16" name="Content Placeholder 5"/>
          <p:cNvSpPr>
            <a:spLocks noGrp="1"/>
          </p:cNvSpPr>
          <p:nvPr>
            <p:ph sz="quarter" idx="17"/>
          </p:nvPr>
        </p:nvSpPr>
        <p:spPr>
          <a:xfrm>
            <a:off x="425132" y="2468880"/>
            <a:ext cx="5556568"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Rectangle 22"/>
          <p:cNvSpPr/>
          <p:nvPr userDrawn="1"/>
        </p:nvSpPr>
        <p:spPr bwMode="auto">
          <a:xfrm>
            <a:off x="6205061"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4" name="Text Placeholder 9"/>
          <p:cNvSpPr>
            <a:spLocks noGrp="1"/>
          </p:cNvSpPr>
          <p:nvPr>
            <p:ph type="body" sz="quarter" idx="32"/>
          </p:nvPr>
        </p:nvSpPr>
        <p:spPr>
          <a:xfrm>
            <a:off x="6206947"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5" name="Content Placeholder 5"/>
          <p:cNvSpPr>
            <a:spLocks noGrp="1"/>
          </p:cNvSpPr>
          <p:nvPr>
            <p:ph sz="quarter" idx="33"/>
          </p:nvPr>
        </p:nvSpPr>
        <p:spPr>
          <a:xfrm>
            <a:off x="6203473" y="2468880"/>
            <a:ext cx="5556568"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6"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7"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3185204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16" name="Rectangle 15"/>
          <p:cNvSpPr/>
          <p:nvPr userDrawn="1"/>
        </p:nvSpPr>
        <p:spPr bwMode="auto">
          <a:xfrm>
            <a:off x="426720"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7" name="Text Placeholder 9"/>
          <p:cNvSpPr>
            <a:spLocks noGrp="1"/>
          </p:cNvSpPr>
          <p:nvPr>
            <p:ph type="body" sz="quarter" idx="30"/>
          </p:nvPr>
        </p:nvSpPr>
        <p:spPr>
          <a:xfrm>
            <a:off x="428606"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1" name="Content Placeholder 5"/>
          <p:cNvSpPr>
            <a:spLocks noGrp="1"/>
          </p:cNvSpPr>
          <p:nvPr>
            <p:ph sz="quarter" idx="17"/>
          </p:nvPr>
        </p:nvSpPr>
        <p:spPr>
          <a:xfrm>
            <a:off x="425132" y="2468880"/>
            <a:ext cx="5556568"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userDrawn="1"/>
        </p:nvSpPr>
        <p:spPr bwMode="auto">
          <a:xfrm>
            <a:off x="6205061"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4" name="Text Placeholder 9"/>
          <p:cNvSpPr>
            <a:spLocks noGrp="1"/>
          </p:cNvSpPr>
          <p:nvPr>
            <p:ph type="body" sz="quarter" idx="32"/>
          </p:nvPr>
        </p:nvSpPr>
        <p:spPr>
          <a:xfrm>
            <a:off x="6206947"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6" name="Content Placeholder 5"/>
          <p:cNvSpPr>
            <a:spLocks noGrp="1"/>
          </p:cNvSpPr>
          <p:nvPr>
            <p:ph sz="quarter" idx="33"/>
          </p:nvPr>
        </p:nvSpPr>
        <p:spPr>
          <a:xfrm>
            <a:off x="6203473" y="2468880"/>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userDrawn="1"/>
        </p:nvSpPr>
        <p:spPr bwMode="auto">
          <a:xfrm>
            <a:off x="6205061" y="4550494"/>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32" name="Text Placeholder 9"/>
          <p:cNvSpPr>
            <a:spLocks noGrp="1"/>
          </p:cNvSpPr>
          <p:nvPr>
            <p:ph type="body" sz="quarter" idx="34"/>
          </p:nvPr>
        </p:nvSpPr>
        <p:spPr>
          <a:xfrm>
            <a:off x="6206947" y="4031861"/>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3" name="Content Placeholder 5"/>
          <p:cNvSpPr>
            <a:spLocks noGrp="1"/>
          </p:cNvSpPr>
          <p:nvPr>
            <p:ph sz="quarter" idx="35"/>
          </p:nvPr>
        </p:nvSpPr>
        <p:spPr>
          <a:xfrm>
            <a:off x="6203473" y="4698613"/>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5"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7"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4056208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14" name="Rectangle 13"/>
          <p:cNvSpPr/>
          <p:nvPr userDrawn="1"/>
        </p:nvSpPr>
        <p:spPr bwMode="auto">
          <a:xfrm>
            <a:off x="426720"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7" name="Text Placeholder 9"/>
          <p:cNvSpPr>
            <a:spLocks noGrp="1"/>
          </p:cNvSpPr>
          <p:nvPr>
            <p:ph type="body" sz="quarter" idx="30"/>
          </p:nvPr>
        </p:nvSpPr>
        <p:spPr>
          <a:xfrm>
            <a:off x="428606"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0" name="Content Placeholder 5"/>
          <p:cNvSpPr>
            <a:spLocks noGrp="1"/>
          </p:cNvSpPr>
          <p:nvPr>
            <p:ph sz="quarter" idx="17"/>
          </p:nvPr>
        </p:nvSpPr>
        <p:spPr>
          <a:xfrm>
            <a:off x="425132" y="2468880"/>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6"/>
          <p:cNvSpPr/>
          <p:nvPr userDrawn="1"/>
        </p:nvSpPr>
        <p:spPr bwMode="auto">
          <a:xfrm>
            <a:off x="426720" y="4551040"/>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8" name="Text Placeholder 9"/>
          <p:cNvSpPr>
            <a:spLocks noGrp="1"/>
          </p:cNvSpPr>
          <p:nvPr>
            <p:ph type="body" sz="quarter" idx="34"/>
          </p:nvPr>
        </p:nvSpPr>
        <p:spPr>
          <a:xfrm>
            <a:off x="428606" y="4032407"/>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9" name="Content Placeholder 5"/>
          <p:cNvSpPr>
            <a:spLocks noGrp="1"/>
          </p:cNvSpPr>
          <p:nvPr>
            <p:ph sz="quarter" idx="35"/>
          </p:nvPr>
        </p:nvSpPr>
        <p:spPr>
          <a:xfrm>
            <a:off x="425132" y="4699159"/>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Rectangle 29"/>
          <p:cNvSpPr/>
          <p:nvPr userDrawn="1"/>
        </p:nvSpPr>
        <p:spPr bwMode="auto">
          <a:xfrm>
            <a:off x="6205061"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31" name="Text Placeholder 9"/>
          <p:cNvSpPr>
            <a:spLocks noGrp="1"/>
          </p:cNvSpPr>
          <p:nvPr>
            <p:ph type="body" sz="quarter" idx="32"/>
          </p:nvPr>
        </p:nvSpPr>
        <p:spPr>
          <a:xfrm>
            <a:off x="6206947"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2" name="Content Placeholder 5"/>
          <p:cNvSpPr>
            <a:spLocks noGrp="1"/>
          </p:cNvSpPr>
          <p:nvPr>
            <p:ph sz="quarter" idx="33"/>
          </p:nvPr>
        </p:nvSpPr>
        <p:spPr>
          <a:xfrm>
            <a:off x="6203473" y="2468880"/>
            <a:ext cx="5556568"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3"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4"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3825495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6" name="Rectangle 15"/>
          <p:cNvSpPr/>
          <p:nvPr userDrawn="1"/>
        </p:nvSpPr>
        <p:spPr bwMode="auto">
          <a:xfrm>
            <a:off x="426720"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7" name="Text Placeholder 9"/>
          <p:cNvSpPr>
            <a:spLocks noGrp="1"/>
          </p:cNvSpPr>
          <p:nvPr>
            <p:ph type="body" sz="quarter" idx="30"/>
          </p:nvPr>
        </p:nvSpPr>
        <p:spPr>
          <a:xfrm>
            <a:off x="428606"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3" name="Content Placeholder 5"/>
          <p:cNvSpPr>
            <a:spLocks noGrp="1"/>
          </p:cNvSpPr>
          <p:nvPr>
            <p:ph sz="quarter" idx="17"/>
          </p:nvPr>
        </p:nvSpPr>
        <p:spPr>
          <a:xfrm>
            <a:off x="425132" y="2468880"/>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p:cNvSpPr/>
          <p:nvPr userDrawn="1"/>
        </p:nvSpPr>
        <p:spPr bwMode="auto">
          <a:xfrm>
            <a:off x="426720" y="4551040"/>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5" name="Text Placeholder 9"/>
          <p:cNvSpPr>
            <a:spLocks noGrp="1"/>
          </p:cNvSpPr>
          <p:nvPr>
            <p:ph type="body" sz="quarter" idx="34"/>
          </p:nvPr>
        </p:nvSpPr>
        <p:spPr>
          <a:xfrm>
            <a:off x="428606" y="4032407"/>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6" name="Content Placeholder 5"/>
          <p:cNvSpPr>
            <a:spLocks noGrp="1"/>
          </p:cNvSpPr>
          <p:nvPr>
            <p:ph sz="quarter" idx="35"/>
          </p:nvPr>
        </p:nvSpPr>
        <p:spPr>
          <a:xfrm>
            <a:off x="425132" y="4699159"/>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Rectangle 29"/>
          <p:cNvSpPr/>
          <p:nvPr userDrawn="1"/>
        </p:nvSpPr>
        <p:spPr bwMode="auto">
          <a:xfrm>
            <a:off x="6205061"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31" name="Text Placeholder 9"/>
          <p:cNvSpPr>
            <a:spLocks noGrp="1"/>
          </p:cNvSpPr>
          <p:nvPr>
            <p:ph type="body" sz="quarter" idx="32"/>
          </p:nvPr>
        </p:nvSpPr>
        <p:spPr>
          <a:xfrm>
            <a:off x="6206947"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2" name="Content Placeholder 5"/>
          <p:cNvSpPr>
            <a:spLocks noGrp="1"/>
          </p:cNvSpPr>
          <p:nvPr>
            <p:ph sz="quarter" idx="33"/>
          </p:nvPr>
        </p:nvSpPr>
        <p:spPr>
          <a:xfrm>
            <a:off x="6203473" y="2468880"/>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Rectangle 32"/>
          <p:cNvSpPr/>
          <p:nvPr userDrawn="1"/>
        </p:nvSpPr>
        <p:spPr bwMode="auto">
          <a:xfrm>
            <a:off x="6205061" y="4550494"/>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34" name="Text Placeholder 9"/>
          <p:cNvSpPr>
            <a:spLocks noGrp="1"/>
          </p:cNvSpPr>
          <p:nvPr>
            <p:ph type="body" sz="quarter" idx="36"/>
          </p:nvPr>
        </p:nvSpPr>
        <p:spPr>
          <a:xfrm>
            <a:off x="6206947" y="4031861"/>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5" name="Content Placeholder 5"/>
          <p:cNvSpPr>
            <a:spLocks noGrp="1"/>
          </p:cNvSpPr>
          <p:nvPr>
            <p:ph sz="quarter" idx="37"/>
          </p:nvPr>
        </p:nvSpPr>
        <p:spPr>
          <a:xfrm>
            <a:off x="6203473" y="4698613"/>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8"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9"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303125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gray">
      <p:bgRef idx="1001">
        <a:schemeClr val="bg1"/>
      </p:bgRef>
    </p:bg>
    <p:spTree>
      <p:nvGrpSpPr>
        <p:cNvPr id="1" name=""/>
        <p:cNvGrpSpPr/>
        <p:nvPr/>
      </p:nvGrpSpPr>
      <p:grpSpPr>
        <a:xfrm>
          <a:off x="0" y="0"/>
          <a:ext cx="0" cy="0"/>
          <a:chOff x="0" y="0"/>
          <a:chExt cx="0" cy="0"/>
        </a:xfrm>
      </p:grpSpPr>
      <p:pic>
        <p:nvPicPr>
          <p:cNvPr id="13" name="Picture 12" descr="White Net BG.eps"/>
          <p:cNvPicPr>
            <a:picLocks noChangeAspect="1"/>
          </p:cNvPicPr>
          <p:nvPr userDrawn="1"/>
        </p:nvPicPr>
        <p:blipFill>
          <a:blip r:embed="rId2">
            <a:alphaModFix amt="65000"/>
            <a:extLst>
              <a:ext uri="{28A0092B-C50C-407E-A947-70E740481C1C}">
                <a14:useLocalDpi xmlns:a14="http://schemas.microsoft.com/office/drawing/2010/main"/>
              </a:ext>
            </a:extLst>
          </a:blip>
          <a:stretch>
            <a:fillRect/>
          </a:stretch>
        </p:blipFill>
        <p:spPr>
          <a:xfrm>
            <a:off x="0" y="1786"/>
            <a:ext cx="12188825" cy="6856214"/>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V="1">
            <a:off x="0" y="929640"/>
            <a:ext cx="12188825" cy="3710940"/>
          </a:xfrm>
          <a:prstGeom prst="rect">
            <a:avLst/>
          </a:prstGeom>
        </p:spPr>
      </p:pic>
      <p:sp>
        <p:nvSpPr>
          <p:cNvPr id="89" name="Title 1"/>
          <p:cNvSpPr>
            <a:spLocks noGrp="1"/>
          </p:cNvSpPr>
          <p:nvPr>
            <p:ph type="ctrTitle"/>
          </p:nvPr>
        </p:nvSpPr>
        <p:spPr>
          <a:xfrm>
            <a:off x="457689" y="3515077"/>
            <a:ext cx="9987993" cy="1519427"/>
          </a:xfrm>
        </p:spPr>
        <p:txBody>
          <a:bodyPr lIns="0" tIns="0" rIns="0" bIns="0" anchor="b" anchorCtr="0"/>
          <a:lstStyle>
            <a:lvl1pPr algn="l">
              <a:lnSpc>
                <a:spcPct val="95000"/>
              </a:lnSpc>
              <a:defRPr sz="4000" b="0">
                <a:solidFill>
                  <a:schemeClr val="tx2"/>
                </a:solidFill>
                <a:latin typeface="Arial MT Lt"/>
                <a:cs typeface="Arial MT Lt"/>
              </a:defRPr>
            </a:lvl1pPr>
          </a:lstStyle>
          <a:p>
            <a:r>
              <a:rPr lang="en-US" dirty="0"/>
              <a:t>Click to edit Master title style</a:t>
            </a:r>
          </a:p>
        </p:txBody>
      </p:sp>
      <p:sp>
        <p:nvSpPr>
          <p:cNvPr id="90" name="Subtitle 2"/>
          <p:cNvSpPr>
            <a:spLocks noGrp="1"/>
          </p:cNvSpPr>
          <p:nvPr>
            <p:ph type="subTitle" idx="1"/>
          </p:nvPr>
        </p:nvSpPr>
        <p:spPr>
          <a:xfrm>
            <a:off x="457688" y="5257118"/>
            <a:ext cx="9984708" cy="1001889"/>
          </a:xfrm>
        </p:spPr>
        <p:txBody>
          <a:bodyPr lIns="0" tIns="0" rIns="0" bIns="0"/>
          <a:lstStyle>
            <a:lvl1pPr marL="0" indent="0" algn="l">
              <a:spcBef>
                <a:spcPts val="400"/>
              </a:spcBef>
              <a:buNone/>
              <a:defRPr sz="2500">
                <a:solidFill>
                  <a:schemeClr val="accent2">
                    <a:lumMod val="75000"/>
                  </a:schemeClr>
                </a:solidFill>
                <a:latin typeface="Arial MT Lt"/>
                <a:cs typeface="Arial MT 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Rectangle 13"/>
          <p:cNvSpPr/>
          <p:nvPr userDrawn="1"/>
        </p:nvSpPr>
        <p:spPr bwMode="auto">
          <a:xfrm>
            <a:off x="0" y="6789600"/>
            <a:ext cx="12188825" cy="68400"/>
          </a:xfrm>
          <a:prstGeom prst="rect">
            <a:avLst/>
          </a:prstGeom>
          <a:gradFill flip="none" rotWithShape="0">
            <a:gsLst>
              <a:gs pos="10000">
                <a:schemeClr val="tx2"/>
              </a:gs>
              <a:gs pos="60000">
                <a:schemeClr val="accent2"/>
              </a:gs>
              <a:gs pos="40000">
                <a:schemeClr val="accent3"/>
              </a:gs>
              <a:gs pos="90000">
                <a:schemeClr val="accent1"/>
              </a:gs>
            </a:gsLst>
            <a:lin ang="0" scaled="0"/>
            <a:tileRect/>
          </a:gra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chemeClr val="bg1"/>
              </a:solidFill>
            </a:endParaRPr>
          </a:p>
        </p:txBody>
      </p:sp>
      <p:sp>
        <p:nvSpPr>
          <p:cNvPr id="11" name="Rectangle 10"/>
          <p:cNvSpPr>
            <a:spLocks noChangeArrowheads="1"/>
          </p:cNvSpPr>
          <p:nvPr userDrawn="1"/>
        </p:nvSpPr>
        <p:spPr bwMode="gray">
          <a:xfrm>
            <a:off x="381644" y="6490666"/>
            <a:ext cx="3817472" cy="239713"/>
          </a:xfrm>
          <a:prstGeom prst="rect">
            <a:avLst/>
          </a:prstGeom>
          <a:noFill/>
          <a:ln>
            <a:noFill/>
          </a:ln>
          <a:extLst/>
        </p:spPr>
        <p:txBody>
          <a:bodyPr lIns="91440" tIns="0" rIns="0" bIns="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0" hangingPunct="0">
              <a:defRPr/>
            </a:pPr>
            <a:r>
              <a:rPr lang="en-US" sz="900" b="1" dirty="0">
                <a:solidFill>
                  <a:schemeClr val="tx1">
                    <a:lumMod val="50000"/>
                    <a:lumOff val="50000"/>
                  </a:schemeClr>
                </a:solidFill>
                <a:latin typeface="Arial MT Lt"/>
                <a:ea typeface="ＭＳ Ｐゴシック" charset="0"/>
                <a:cs typeface="Arial MT Lt"/>
              </a:rPr>
              <a:t>Contains Forward Looking Statements</a:t>
            </a:r>
          </a:p>
        </p:txBody>
      </p:sp>
      <p:pic>
        <p:nvPicPr>
          <p:cNvPr id="16" name="Picture 2" descr="C:\Users\timothy.effio\Dropbox (AES Energy Storage)\Self Service Media\Logos\AES_Advancion_Energy_Storage_color_horizontal_v4_large.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880653" y="381581"/>
            <a:ext cx="3679415" cy="117289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Flowchart: Merge 16"/>
          <p:cNvSpPr/>
          <p:nvPr userDrawn="1"/>
        </p:nvSpPr>
        <p:spPr bwMode="auto">
          <a:xfrm>
            <a:off x="11379199" y="-2"/>
            <a:ext cx="652271" cy="562305"/>
          </a:xfrm>
          <a:prstGeom prst="flowChartMerge">
            <a:avLst/>
          </a:prstGeom>
          <a:solidFill>
            <a:srgbClr val="00293D"/>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90000"/>
              </a:lnSpc>
            </a:pPr>
            <a:fld id="{CAFA3230-EA63-4F08-A61C-1C2E76BD3FF0}" type="slidenum">
              <a:rPr lang="en-US" sz="900" b="0" smtClean="0">
                <a:solidFill>
                  <a:schemeClr val="bg1"/>
                </a:solidFill>
              </a:rPr>
              <a:t>‹Nº›</a:t>
            </a:fld>
            <a:endParaRPr lang="en-US" sz="900" b="0" dirty="0">
              <a:solidFill>
                <a:schemeClr val="bg1"/>
              </a:solidFill>
            </a:endParaRPr>
          </a:p>
        </p:txBody>
      </p:sp>
      <p:pic>
        <p:nvPicPr>
          <p:cNvPr id="15" name="Imagen 14"/>
          <p:cNvPicPr>
            <a:picLocks noChangeAspect="1"/>
          </p:cNvPicPr>
          <p:nvPr userDrawn="1"/>
        </p:nvPicPr>
        <p:blipFill>
          <a:blip r:embed="rId5"/>
          <a:stretch>
            <a:fillRect/>
          </a:stretch>
        </p:blipFill>
        <p:spPr>
          <a:xfrm>
            <a:off x="9126538" y="6015135"/>
            <a:ext cx="2760662" cy="565710"/>
          </a:xfrm>
          <a:prstGeom prst="rect">
            <a:avLst/>
          </a:prstGeom>
        </p:spPr>
      </p:pic>
    </p:spTree>
    <p:extLst>
      <p:ext uri="{BB962C8B-B14F-4D97-AF65-F5344CB8AC3E}">
        <p14:creationId xmlns:p14="http://schemas.microsoft.com/office/powerpoint/2010/main" val="269861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4" name="Title 3"/>
          <p:cNvSpPr>
            <a:spLocks noGrp="1"/>
          </p:cNvSpPr>
          <p:nvPr>
            <p:ph type="title"/>
          </p:nvPr>
        </p:nvSpPr>
        <p:spPr>
          <a:xfrm>
            <a:off x="367562" y="464820"/>
            <a:ext cx="11504502" cy="869940"/>
          </a:xfrm>
        </p:spPr>
        <p:txBody>
          <a:bodyPr/>
          <a:lstStyle>
            <a:lvl1pPr>
              <a:lnSpc>
                <a:spcPct val="90000"/>
              </a:lnSpc>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25132" y="1828800"/>
            <a:ext cx="11338560" cy="4389120"/>
          </a:xfrm>
        </p:spPr>
        <p:txBody>
          <a:bodyPr/>
          <a:lstStyle>
            <a:lvl1pPr>
              <a:defRPr>
                <a:latin typeface="Arial MT Lt"/>
                <a:cs typeface="Arial MT Lt"/>
              </a:defRPr>
            </a:lvl1pPr>
            <a:lvl2pPr>
              <a:defRPr>
                <a:latin typeface="Arial MT Lt"/>
                <a:cs typeface="Arial MT Lt"/>
              </a:defRPr>
            </a:lvl2pPr>
            <a:lvl3pPr>
              <a:defRPr>
                <a:latin typeface="Arial MT Lt"/>
                <a:cs typeface="Arial MT Lt"/>
              </a:defRPr>
            </a:lvl3pPr>
            <a:lvl4pPr>
              <a:defRPr>
                <a:latin typeface="Arial MT Lt"/>
                <a:cs typeface="Arial MT Lt"/>
              </a:defRPr>
            </a:lvl4pPr>
            <a:lvl5pPr>
              <a:defRPr>
                <a:latin typeface="Arial MT Lt"/>
                <a:cs typeface="Arial MT 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7"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18"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288882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8" name="Rectangle 7"/>
          <p:cNvSpPr/>
          <p:nvPr userDrawn="1"/>
        </p:nvSpPr>
        <p:spPr bwMode="auto">
          <a:xfrm>
            <a:off x="426720" y="2320761"/>
            <a:ext cx="11335384"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2" name="Content Placeholder 5"/>
          <p:cNvSpPr>
            <a:spLocks noGrp="1"/>
          </p:cNvSpPr>
          <p:nvPr>
            <p:ph sz="quarter" idx="17"/>
          </p:nvPr>
        </p:nvSpPr>
        <p:spPr>
          <a:xfrm>
            <a:off x="425132" y="2468880"/>
            <a:ext cx="11338560" cy="3749040"/>
          </a:xfrm>
        </p:spPr>
        <p:txBody>
          <a:bodyPr/>
          <a:lstStyle>
            <a:lvl1pPr>
              <a:spcBef>
                <a:spcPts val="1200"/>
              </a:spcBef>
              <a:defRPr sz="2000"/>
            </a:lvl1pPr>
            <a:lvl2pPr>
              <a:spcBef>
                <a:spcPts val="600"/>
              </a:spcBef>
              <a:defRPr sz="1800"/>
            </a:lvl2pPr>
            <a:lvl3pPr>
              <a:spcBef>
                <a:spcPts val="300"/>
              </a:spcBef>
              <a:defRPr sz="1600"/>
            </a:lvl3pPr>
            <a:lvl4pPr>
              <a:spcBef>
                <a:spcPts val="100"/>
              </a:spcBef>
              <a:defRPr sz="1400"/>
            </a:lvl4pPr>
            <a:lvl5pPr>
              <a:spcBef>
                <a:spcPts val="1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30"/>
          </p:nvPr>
        </p:nvSpPr>
        <p:spPr>
          <a:xfrm>
            <a:off x="428606" y="1802128"/>
            <a:ext cx="11331612" cy="594360"/>
          </a:xfrm>
          <a:prstGeom prst="round2SameRect">
            <a:avLst/>
          </a:prstGeom>
          <a:solidFill>
            <a:schemeClr val="accent2"/>
          </a:solidFill>
          <a:ln>
            <a:noFill/>
          </a:ln>
          <a:effectLst/>
        </p:spPr>
        <p:txBody>
          <a:bodyPr bIns="73152" anchor="ctr" anchorCtr="0">
            <a:noAutofit/>
          </a:bodyPr>
          <a:lstStyle>
            <a:lvl1pPr marL="0" indent="0" algn="ctr">
              <a:spcBef>
                <a:spcPts val="200"/>
              </a:spcBef>
              <a:buFontTx/>
              <a:buNone/>
              <a:defRPr sz="2200" b="1">
                <a:solidFill>
                  <a:schemeClr val="bg2"/>
                </a:solidFill>
                <a:latin typeface="+mj-lt"/>
              </a:defRPr>
            </a:lvl1pPr>
          </a:lstStyle>
          <a:p>
            <a:pPr lvl="0"/>
            <a:r>
              <a:rPr lang="en-US" dirty="0"/>
              <a:t>Click to edit Master text styles</a:t>
            </a:r>
          </a:p>
        </p:txBody>
      </p:sp>
      <p:sp>
        <p:nvSpPr>
          <p:cNvPr id="20"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1"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2"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369193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18" name="Rectangle 17"/>
          <p:cNvSpPr/>
          <p:nvPr userDrawn="1"/>
        </p:nvSpPr>
        <p:spPr bwMode="auto">
          <a:xfrm>
            <a:off x="426720"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9" name="Text Placeholder 9"/>
          <p:cNvSpPr>
            <a:spLocks noGrp="1"/>
          </p:cNvSpPr>
          <p:nvPr>
            <p:ph type="body" sz="quarter" idx="30"/>
          </p:nvPr>
        </p:nvSpPr>
        <p:spPr>
          <a:xfrm>
            <a:off x="428606"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16" name="Content Placeholder 5"/>
          <p:cNvSpPr>
            <a:spLocks noGrp="1"/>
          </p:cNvSpPr>
          <p:nvPr>
            <p:ph sz="quarter" idx="17"/>
          </p:nvPr>
        </p:nvSpPr>
        <p:spPr>
          <a:xfrm>
            <a:off x="425132" y="2468880"/>
            <a:ext cx="5556568"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Rectangle 22"/>
          <p:cNvSpPr/>
          <p:nvPr userDrawn="1"/>
        </p:nvSpPr>
        <p:spPr bwMode="auto">
          <a:xfrm>
            <a:off x="6205061"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4" name="Text Placeholder 9"/>
          <p:cNvSpPr>
            <a:spLocks noGrp="1"/>
          </p:cNvSpPr>
          <p:nvPr>
            <p:ph type="body" sz="quarter" idx="32"/>
          </p:nvPr>
        </p:nvSpPr>
        <p:spPr>
          <a:xfrm>
            <a:off x="6206947"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5" name="Content Placeholder 5"/>
          <p:cNvSpPr>
            <a:spLocks noGrp="1"/>
          </p:cNvSpPr>
          <p:nvPr>
            <p:ph sz="quarter" idx="33"/>
          </p:nvPr>
        </p:nvSpPr>
        <p:spPr>
          <a:xfrm>
            <a:off x="6203473" y="2468880"/>
            <a:ext cx="5556568"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6"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7"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185937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16" name="Rectangle 15"/>
          <p:cNvSpPr/>
          <p:nvPr userDrawn="1"/>
        </p:nvSpPr>
        <p:spPr bwMode="auto">
          <a:xfrm>
            <a:off x="426720"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7" name="Text Placeholder 9"/>
          <p:cNvSpPr>
            <a:spLocks noGrp="1"/>
          </p:cNvSpPr>
          <p:nvPr>
            <p:ph type="body" sz="quarter" idx="30"/>
          </p:nvPr>
        </p:nvSpPr>
        <p:spPr>
          <a:xfrm>
            <a:off x="428606"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1" name="Content Placeholder 5"/>
          <p:cNvSpPr>
            <a:spLocks noGrp="1"/>
          </p:cNvSpPr>
          <p:nvPr>
            <p:ph sz="quarter" idx="17"/>
          </p:nvPr>
        </p:nvSpPr>
        <p:spPr>
          <a:xfrm>
            <a:off x="425132" y="2468880"/>
            <a:ext cx="5556568"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userDrawn="1"/>
        </p:nvSpPr>
        <p:spPr bwMode="auto">
          <a:xfrm>
            <a:off x="6205061"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4" name="Text Placeholder 9"/>
          <p:cNvSpPr>
            <a:spLocks noGrp="1"/>
          </p:cNvSpPr>
          <p:nvPr>
            <p:ph type="body" sz="quarter" idx="32"/>
          </p:nvPr>
        </p:nvSpPr>
        <p:spPr>
          <a:xfrm>
            <a:off x="6206947"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6" name="Content Placeholder 5"/>
          <p:cNvSpPr>
            <a:spLocks noGrp="1"/>
          </p:cNvSpPr>
          <p:nvPr>
            <p:ph sz="quarter" idx="33"/>
          </p:nvPr>
        </p:nvSpPr>
        <p:spPr>
          <a:xfrm>
            <a:off x="6203473" y="2468880"/>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userDrawn="1"/>
        </p:nvSpPr>
        <p:spPr bwMode="auto">
          <a:xfrm>
            <a:off x="6205061" y="4550494"/>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32" name="Text Placeholder 9"/>
          <p:cNvSpPr>
            <a:spLocks noGrp="1"/>
          </p:cNvSpPr>
          <p:nvPr>
            <p:ph type="body" sz="quarter" idx="34"/>
          </p:nvPr>
        </p:nvSpPr>
        <p:spPr>
          <a:xfrm>
            <a:off x="6206947" y="4031861"/>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3" name="Content Placeholder 5"/>
          <p:cNvSpPr>
            <a:spLocks noGrp="1"/>
          </p:cNvSpPr>
          <p:nvPr>
            <p:ph sz="quarter" idx="35"/>
          </p:nvPr>
        </p:nvSpPr>
        <p:spPr>
          <a:xfrm>
            <a:off x="6203473" y="4698613"/>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5"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7"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381752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14" name="Rectangle 13"/>
          <p:cNvSpPr/>
          <p:nvPr userDrawn="1"/>
        </p:nvSpPr>
        <p:spPr bwMode="auto">
          <a:xfrm>
            <a:off x="426720"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7" name="Text Placeholder 9"/>
          <p:cNvSpPr>
            <a:spLocks noGrp="1"/>
          </p:cNvSpPr>
          <p:nvPr>
            <p:ph type="body" sz="quarter" idx="30"/>
          </p:nvPr>
        </p:nvSpPr>
        <p:spPr>
          <a:xfrm>
            <a:off x="428606"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0" name="Content Placeholder 5"/>
          <p:cNvSpPr>
            <a:spLocks noGrp="1"/>
          </p:cNvSpPr>
          <p:nvPr>
            <p:ph sz="quarter" idx="17"/>
          </p:nvPr>
        </p:nvSpPr>
        <p:spPr>
          <a:xfrm>
            <a:off x="425132" y="2468880"/>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6"/>
          <p:cNvSpPr/>
          <p:nvPr userDrawn="1"/>
        </p:nvSpPr>
        <p:spPr bwMode="auto">
          <a:xfrm>
            <a:off x="426720" y="4551040"/>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8" name="Text Placeholder 9"/>
          <p:cNvSpPr>
            <a:spLocks noGrp="1"/>
          </p:cNvSpPr>
          <p:nvPr>
            <p:ph type="body" sz="quarter" idx="34"/>
          </p:nvPr>
        </p:nvSpPr>
        <p:spPr>
          <a:xfrm>
            <a:off x="428606" y="4032407"/>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9" name="Content Placeholder 5"/>
          <p:cNvSpPr>
            <a:spLocks noGrp="1"/>
          </p:cNvSpPr>
          <p:nvPr>
            <p:ph sz="quarter" idx="35"/>
          </p:nvPr>
        </p:nvSpPr>
        <p:spPr>
          <a:xfrm>
            <a:off x="425132" y="4699159"/>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Rectangle 29"/>
          <p:cNvSpPr/>
          <p:nvPr userDrawn="1"/>
        </p:nvSpPr>
        <p:spPr bwMode="auto">
          <a:xfrm>
            <a:off x="6205061"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31" name="Text Placeholder 9"/>
          <p:cNvSpPr>
            <a:spLocks noGrp="1"/>
          </p:cNvSpPr>
          <p:nvPr>
            <p:ph type="body" sz="quarter" idx="32"/>
          </p:nvPr>
        </p:nvSpPr>
        <p:spPr>
          <a:xfrm>
            <a:off x="6206947"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2" name="Content Placeholder 5"/>
          <p:cNvSpPr>
            <a:spLocks noGrp="1"/>
          </p:cNvSpPr>
          <p:nvPr>
            <p:ph sz="quarter" idx="33"/>
          </p:nvPr>
        </p:nvSpPr>
        <p:spPr>
          <a:xfrm>
            <a:off x="6203473" y="2468880"/>
            <a:ext cx="5556568" cy="3749040"/>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3"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4"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219884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6" name="Rectangle 15"/>
          <p:cNvSpPr/>
          <p:nvPr userDrawn="1"/>
        </p:nvSpPr>
        <p:spPr bwMode="auto">
          <a:xfrm>
            <a:off x="426720"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17" name="Text Placeholder 9"/>
          <p:cNvSpPr>
            <a:spLocks noGrp="1"/>
          </p:cNvSpPr>
          <p:nvPr>
            <p:ph type="body" sz="quarter" idx="30"/>
          </p:nvPr>
        </p:nvSpPr>
        <p:spPr>
          <a:xfrm>
            <a:off x="428606"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3" name="Content Placeholder 5"/>
          <p:cNvSpPr>
            <a:spLocks noGrp="1"/>
          </p:cNvSpPr>
          <p:nvPr>
            <p:ph sz="quarter" idx="17"/>
          </p:nvPr>
        </p:nvSpPr>
        <p:spPr>
          <a:xfrm>
            <a:off x="425132" y="2468880"/>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p:cNvSpPr/>
          <p:nvPr userDrawn="1"/>
        </p:nvSpPr>
        <p:spPr bwMode="auto">
          <a:xfrm>
            <a:off x="426720" y="4551040"/>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25" name="Text Placeholder 9"/>
          <p:cNvSpPr>
            <a:spLocks noGrp="1"/>
          </p:cNvSpPr>
          <p:nvPr>
            <p:ph type="body" sz="quarter" idx="34"/>
          </p:nvPr>
        </p:nvSpPr>
        <p:spPr>
          <a:xfrm>
            <a:off x="428606" y="4032407"/>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26" name="Content Placeholder 5"/>
          <p:cNvSpPr>
            <a:spLocks noGrp="1"/>
          </p:cNvSpPr>
          <p:nvPr>
            <p:ph sz="quarter" idx="35"/>
          </p:nvPr>
        </p:nvSpPr>
        <p:spPr>
          <a:xfrm>
            <a:off x="425132" y="4699159"/>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Rectangle 29"/>
          <p:cNvSpPr/>
          <p:nvPr userDrawn="1"/>
        </p:nvSpPr>
        <p:spPr bwMode="auto">
          <a:xfrm>
            <a:off x="6205061" y="2320761"/>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31" name="Text Placeholder 9"/>
          <p:cNvSpPr>
            <a:spLocks noGrp="1"/>
          </p:cNvSpPr>
          <p:nvPr>
            <p:ph type="body" sz="quarter" idx="32"/>
          </p:nvPr>
        </p:nvSpPr>
        <p:spPr>
          <a:xfrm>
            <a:off x="6206947" y="1802128"/>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2" name="Content Placeholder 5"/>
          <p:cNvSpPr>
            <a:spLocks noGrp="1"/>
          </p:cNvSpPr>
          <p:nvPr>
            <p:ph sz="quarter" idx="33"/>
          </p:nvPr>
        </p:nvSpPr>
        <p:spPr>
          <a:xfrm>
            <a:off x="6203473" y="2468880"/>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Rectangle 32"/>
          <p:cNvSpPr/>
          <p:nvPr userDrawn="1"/>
        </p:nvSpPr>
        <p:spPr bwMode="auto">
          <a:xfrm>
            <a:off x="6205061" y="4550494"/>
            <a:ext cx="5555012" cy="1348740"/>
          </a:xfrm>
          <a:prstGeom prst="rect">
            <a:avLst/>
          </a:prstGeom>
          <a:gradFill>
            <a:gsLst>
              <a:gs pos="0">
                <a:schemeClr val="accent2">
                  <a:lumMod val="31000"/>
                  <a:lumOff val="69000"/>
                </a:schemeClr>
              </a:gs>
              <a:gs pos="100000">
                <a:schemeClr val="bg1"/>
              </a:gs>
            </a:gsLst>
            <a:lin ang="5400000" scaled="0"/>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indent="0" algn="ctr" fontAlgn="base">
              <a:lnSpc>
                <a:spcPct val="90000"/>
              </a:lnSpc>
              <a:spcBef>
                <a:spcPts val="0"/>
              </a:spcBef>
              <a:spcAft>
                <a:spcPct val="0"/>
              </a:spcAft>
              <a:buClr>
                <a:schemeClr val="accent2"/>
              </a:buClr>
              <a:buSzPct val="90000"/>
              <a:buNone/>
            </a:pPr>
            <a:endParaRPr kumimoji="0" lang="en-US" sz="2000" b="1" i="0" u="none" strike="noStrike" cap="none" normalizeH="0" baseline="0" dirty="0">
              <a:ln>
                <a:noFill/>
              </a:ln>
              <a:solidFill>
                <a:schemeClr val="bg2"/>
              </a:solidFill>
              <a:effectLst/>
              <a:latin typeface="+mj-lt"/>
            </a:endParaRPr>
          </a:p>
        </p:txBody>
      </p:sp>
      <p:sp>
        <p:nvSpPr>
          <p:cNvPr id="34" name="Text Placeholder 9"/>
          <p:cNvSpPr>
            <a:spLocks noGrp="1"/>
          </p:cNvSpPr>
          <p:nvPr>
            <p:ph type="body" sz="quarter" idx="36"/>
          </p:nvPr>
        </p:nvSpPr>
        <p:spPr>
          <a:xfrm>
            <a:off x="6206947" y="4031861"/>
            <a:ext cx="5553163" cy="594360"/>
          </a:xfrm>
          <a:prstGeom prst="round2SameRect">
            <a:avLst/>
          </a:prstGeom>
          <a:solidFill>
            <a:schemeClr val="accent2"/>
          </a:solidFill>
          <a:ln>
            <a:noFill/>
          </a:ln>
          <a:effectLst/>
        </p:spPr>
        <p:txBody>
          <a:bodyPr bIns="91440" anchor="ctr" anchorCtr="0">
            <a:noAutofit/>
          </a:bodyPr>
          <a:lstStyle>
            <a:lvl1pPr marL="0" indent="0" algn="ctr">
              <a:spcBef>
                <a:spcPts val="200"/>
              </a:spcBef>
              <a:buFontTx/>
              <a:buNone/>
              <a:defRPr sz="1800" b="1" baseline="0">
                <a:solidFill>
                  <a:schemeClr val="bg2"/>
                </a:solidFill>
                <a:latin typeface="+mj-lt"/>
              </a:defRPr>
            </a:lvl1pPr>
          </a:lstStyle>
          <a:p>
            <a:pPr lvl="0"/>
            <a:r>
              <a:rPr lang="en-US" dirty="0"/>
              <a:t>Click to edit Master text styles</a:t>
            </a:r>
          </a:p>
        </p:txBody>
      </p:sp>
      <p:sp>
        <p:nvSpPr>
          <p:cNvPr id="35" name="Content Placeholder 5"/>
          <p:cNvSpPr>
            <a:spLocks noGrp="1"/>
          </p:cNvSpPr>
          <p:nvPr>
            <p:ph sz="quarter" idx="37"/>
          </p:nvPr>
        </p:nvSpPr>
        <p:spPr>
          <a:xfrm>
            <a:off x="6203473" y="4698613"/>
            <a:ext cx="5556568" cy="1517904"/>
          </a:xfrm>
        </p:spPr>
        <p:txBody>
          <a:bodyPr/>
          <a:lstStyle>
            <a:lvl1pPr marL="236538" indent="-236538">
              <a:spcBef>
                <a:spcPts val="800"/>
              </a:spcBef>
              <a:defRPr sz="1800"/>
            </a:lvl1pPr>
            <a:lvl2pPr marL="525463" indent="-233363">
              <a:spcBef>
                <a:spcPts val="400"/>
              </a:spcBef>
              <a:defRPr sz="1600"/>
            </a:lvl2pPr>
            <a:lvl3pPr marL="796925" indent="-188913">
              <a:spcBef>
                <a:spcPts val="200"/>
              </a:spcBef>
              <a:defRPr sz="1400"/>
            </a:lvl3pPr>
            <a:lvl4pPr marL="1036638" indent="-134938">
              <a:spcBef>
                <a:spcPts val="100"/>
              </a:spcBef>
              <a:defRPr sz="1200"/>
            </a:lvl4pPr>
            <a:lvl5pPr marL="1273175" indent="-160338">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15" hasCustomPrompt="1"/>
          </p:nvPr>
        </p:nvSpPr>
        <p:spPr bwMode="gray">
          <a:xfrm>
            <a:off x="375155" y="1373513"/>
            <a:ext cx="11506251"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8" name="Text Placeholder 12"/>
          <p:cNvSpPr>
            <a:spLocks noGrp="1"/>
          </p:cNvSpPr>
          <p:nvPr>
            <p:ph type="body" sz="quarter" idx="16" hasCustomPrompt="1"/>
          </p:nvPr>
        </p:nvSpPr>
        <p:spPr>
          <a:xfrm>
            <a:off x="383622" y="6204371"/>
            <a:ext cx="11088711"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29" name="Title 3"/>
          <p:cNvSpPr>
            <a:spLocks noGrp="1"/>
          </p:cNvSpPr>
          <p:nvPr>
            <p:ph type="title"/>
          </p:nvPr>
        </p:nvSpPr>
        <p:spPr>
          <a:xfrm>
            <a:off x="367562" y="464820"/>
            <a:ext cx="11504502" cy="869940"/>
          </a:xfrm>
        </p:spPr>
        <p:txBody>
          <a:bodyPr/>
          <a:lstStyle>
            <a:lvl1pPr>
              <a:defRPr sz="3000" b="0">
                <a:latin typeface="Arial MT Lt"/>
                <a:cs typeface="Arial MT Lt"/>
              </a:defRPr>
            </a:lvl1pPr>
          </a:lstStyle>
          <a:p>
            <a:r>
              <a:rPr lang="en-US" dirty="0"/>
              <a:t>Click to edit Master title style</a:t>
            </a:r>
          </a:p>
        </p:txBody>
      </p:sp>
    </p:spTree>
    <p:extLst>
      <p:ext uri="{BB962C8B-B14F-4D97-AF65-F5344CB8AC3E}">
        <p14:creationId xmlns:p14="http://schemas.microsoft.com/office/powerpoint/2010/main" val="227159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1" cstate="print">
            <a:extLst>
              <a:ext uri="{28A0092B-C50C-407E-A947-70E740481C1C}">
                <a14:useLocalDpi xmlns:a14="http://schemas.microsoft.com/office/drawing/2010/main"/>
              </a:ext>
            </a:extLst>
          </a:blip>
          <a:srcRect r="-579" b="-1304"/>
          <a:stretch/>
        </p:blipFill>
        <p:spPr>
          <a:xfrm>
            <a:off x="0" y="-101600"/>
            <a:ext cx="12343757" cy="2830421"/>
          </a:xfrm>
          <a:prstGeom prst="rect">
            <a:avLst/>
          </a:prstGeom>
        </p:spPr>
      </p:pic>
      <p:sp>
        <p:nvSpPr>
          <p:cNvPr id="2" name="Title Placeholder 1"/>
          <p:cNvSpPr>
            <a:spLocks noGrp="1"/>
          </p:cNvSpPr>
          <p:nvPr>
            <p:ph type="title"/>
          </p:nvPr>
        </p:nvSpPr>
        <p:spPr bwMode="auto">
          <a:xfrm>
            <a:off x="342161" y="464820"/>
            <a:ext cx="11504502" cy="869940"/>
          </a:xfrm>
          <a:prstGeom prst="rect">
            <a:avLst/>
          </a:prstGeom>
        </p:spPr>
        <p:txBody>
          <a:bodyPr vert="horz" lIns="91440" tIns="45720" rIns="91440" bIns="45720" rtlCol="0" anchor="b" anchorCtr="0">
            <a:noAutofit/>
          </a:bodyPr>
          <a:lstStyle/>
          <a:p>
            <a:r>
              <a:rPr lang="en-US" dirty="0"/>
              <a:t>Click to edit</a:t>
            </a:r>
            <a:br>
              <a:rPr lang="en-US" dirty="0"/>
            </a:br>
            <a:r>
              <a:rPr lang="en-US" dirty="0"/>
              <a:t>Master title style</a:t>
            </a:r>
          </a:p>
        </p:txBody>
      </p:sp>
      <p:sp>
        <p:nvSpPr>
          <p:cNvPr id="3" name="Text Placeholder 2"/>
          <p:cNvSpPr>
            <a:spLocks noGrp="1"/>
          </p:cNvSpPr>
          <p:nvPr>
            <p:ph type="body" idx="1"/>
          </p:nvPr>
        </p:nvSpPr>
        <p:spPr bwMode="gray">
          <a:xfrm>
            <a:off x="425132" y="1828800"/>
            <a:ext cx="11338560" cy="43891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auto">
          <a:xfrm>
            <a:off x="0" y="6789600"/>
            <a:ext cx="12188825" cy="68400"/>
          </a:xfrm>
          <a:prstGeom prst="rect">
            <a:avLst/>
          </a:prstGeom>
          <a:gradFill flip="none" rotWithShape="0">
            <a:gsLst>
              <a:gs pos="10000">
                <a:schemeClr val="tx2"/>
              </a:gs>
              <a:gs pos="60000">
                <a:schemeClr val="accent2"/>
              </a:gs>
              <a:gs pos="40000">
                <a:schemeClr val="accent3"/>
              </a:gs>
              <a:gs pos="90000">
                <a:schemeClr val="accent1"/>
              </a:gs>
            </a:gsLst>
            <a:lin ang="0" scaled="0"/>
            <a:tileRect/>
          </a:gra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chemeClr val="bg1"/>
              </a:solidFill>
            </a:endParaRPr>
          </a:p>
        </p:txBody>
      </p:sp>
      <p:sp>
        <p:nvSpPr>
          <p:cNvPr id="8" name="Flowchart: Merge 7"/>
          <p:cNvSpPr/>
          <p:nvPr userDrawn="1"/>
        </p:nvSpPr>
        <p:spPr bwMode="auto">
          <a:xfrm>
            <a:off x="11379199" y="-2"/>
            <a:ext cx="652271" cy="562305"/>
          </a:xfrm>
          <a:prstGeom prst="flowChartMerge">
            <a:avLst/>
          </a:prstGeom>
          <a:solidFill>
            <a:srgbClr val="00293D"/>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90000"/>
              </a:lnSpc>
            </a:pPr>
            <a:fld id="{CAFA3230-EA63-4F08-A61C-1C2E76BD3FF0}" type="slidenum">
              <a:rPr lang="en-US" sz="1000" b="0" smtClean="0">
                <a:solidFill>
                  <a:schemeClr val="bg1"/>
                </a:solidFill>
              </a:rPr>
              <a:t>‹Nº›</a:t>
            </a:fld>
            <a:endParaRPr lang="en-US" sz="1000" b="0" dirty="0">
              <a:solidFill>
                <a:schemeClr val="bg1"/>
              </a:solidFill>
            </a:endParaRPr>
          </a:p>
        </p:txBody>
      </p:sp>
      <p:pic>
        <p:nvPicPr>
          <p:cNvPr id="9" name="Imagen 8"/>
          <p:cNvPicPr>
            <a:picLocks noChangeAspect="1"/>
          </p:cNvPicPr>
          <p:nvPr userDrawn="1"/>
        </p:nvPicPr>
        <p:blipFill>
          <a:blip r:embed="rId12"/>
          <a:stretch>
            <a:fillRect/>
          </a:stretch>
        </p:blipFill>
        <p:spPr>
          <a:xfrm>
            <a:off x="9126538" y="6015135"/>
            <a:ext cx="2760662" cy="56571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50" r:id="rId4"/>
    <p:sldLayoutId id="2147483655" r:id="rId5"/>
    <p:sldLayoutId id="2147483656" r:id="rId6"/>
    <p:sldLayoutId id="2147483658" r:id="rId7"/>
    <p:sldLayoutId id="2147483659" r:id="rId8"/>
    <p:sldLayoutId id="2147483657" r:id="rId9"/>
  </p:sldLayoutIdLst>
  <p:hf hdr="0" ftr="0" dt="0"/>
  <p:txStyles>
    <p:titleStyle>
      <a:lvl1pPr algn="l" defTabSz="914400" rtl="0" eaLnBrk="1" latinLnBrk="0" hangingPunct="1">
        <a:lnSpc>
          <a:spcPct val="90000"/>
        </a:lnSpc>
        <a:spcBef>
          <a:spcPts val="0"/>
        </a:spcBef>
        <a:buNone/>
        <a:defRPr sz="3000" b="0" kern="1200">
          <a:solidFill>
            <a:schemeClr val="accent3"/>
          </a:solidFill>
          <a:latin typeface="Arial MT Lt"/>
          <a:ea typeface="+mj-ea"/>
          <a:cs typeface="Arial MT Lt"/>
        </a:defRPr>
      </a:lvl1pPr>
    </p:titleStyle>
    <p:bodyStyle>
      <a:lvl1pPr marL="287338" marR="0" indent="-287338" algn="l" defTabSz="914400" rtl="0" eaLnBrk="0" fontAlgn="base" latinLnBrk="0" hangingPunct="0">
        <a:lnSpc>
          <a:spcPct val="90000"/>
        </a:lnSpc>
        <a:spcBef>
          <a:spcPts val="1600"/>
        </a:spcBef>
        <a:spcAft>
          <a:spcPct val="0"/>
        </a:spcAft>
        <a:buClr>
          <a:srgbClr val="0078AE"/>
        </a:buClr>
        <a:buSzPct val="90000"/>
        <a:buFont typeface="Wingdings" pitchFamily="2" charset="2"/>
        <a:buChar char="l"/>
        <a:tabLst/>
        <a:defRPr sz="2200" kern="1200">
          <a:solidFill>
            <a:schemeClr val="tx1"/>
          </a:solidFill>
          <a:latin typeface="Arial MT Lt"/>
          <a:ea typeface="+mn-ea"/>
          <a:cs typeface="Arial MT Lt"/>
        </a:defRPr>
      </a:lvl1pPr>
      <a:lvl2pPr marL="625475" marR="0" indent="-271463" algn="l" defTabSz="914400" rtl="0" eaLnBrk="0" fontAlgn="base" latinLnBrk="0" hangingPunct="0">
        <a:lnSpc>
          <a:spcPct val="90000"/>
        </a:lnSpc>
        <a:spcBef>
          <a:spcPts val="800"/>
        </a:spcBef>
        <a:spcAft>
          <a:spcPct val="0"/>
        </a:spcAft>
        <a:buClr>
          <a:srgbClr val="0078AE"/>
        </a:buClr>
        <a:buSzPct val="85000"/>
        <a:buFont typeface="Wingdings 3" pitchFamily="18" charset="2"/>
        <a:buChar char=""/>
        <a:tabLst/>
        <a:defRPr sz="2000" kern="1200">
          <a:solidFill>
            <a:schemeClr val="tx1"/>
          </a:solidFill>
          <a:latin typeface="Arial MT Lt"/>
          <a:ea typeface="+mn-ea"/>
          <a:cs typeface="Arial MT Lt"/>
        </a:defRPr>
      </a:lvl2pPr>
      <a:lvl3pPr marL="911225" marR="0" indent="-188913" algn="l" defTabSz="973138" rtl="0" eaLnBrk="0" fontAlgn="base" latinLnBrk="0" hangingPunct="0">
        <a:lnSpc>
          <a:spcPct val="90000"/>
        </a:lnSpc>
        <a:spcBef>
          <a:spcPts val="400"/>
        </a:spcBef>
        <a:spcAft>
          <a:spcPct val="0"/>
        </a:spcAft>
        <a:buClr>
          <a:srgbClr val="0078AE"/>
        </a:buClr>
        <a:buSzPct val="105000"/>
        <a:buFont typeface="Wingdings" pitchFamily="2" charset="2"/>
        <a:buChar char="w"/>
        <a:tabLst/>
        <a:defRPr sz="1800" kern="1200">
          <a:solidFill>
            <a:schemeClr val="tx1"/>
          </a:solidFill>
          <a:latin typeface="Arial MT Lt"/>
          <a:ea typeface="+mn-ea"/>
          <a:cs typeface="Arial MT Lt"/>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Arial MT Lt"/>
          <a:ea typeface="+mn-ea"/>
          <a:cs typeface="Arial MT Lt"/>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Arial MT Lt"/>
          <a:ea typeface="+mn-ea"/>
          <a:cs typeface="Arial MT L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1" cstate="print">
            <a:extLst>
              <a:ext uri="{28A0092B-C50C-407E-A947-70E740481C1C}">
                <a14:useLocalDpi xmlns:a14="http://schemas.microsoft.com/office/drawing/2010/main"/>
              </a:ext>
            </a:extLst>
          </a:blip>
          <a:srcRect r="-579" b="-1304"/>
          <a:stretch/>
        </p:blipFill>
        <p:spPr>
          <a:xfrm>
            <a:off x="0" y="-101600"/>
            <a:ext cx="12343757" cy="2830421"/>
          </a:xfrm>
          <a:prstGeom prst="rect">
            <a:avLst/>
          </a:prstGeom>
        </p:spPr>
      </p:pic>
      <p:sp>
        <p:nvSpPr>
          <p:cNvPr id="2" name="Title Placeholder 1"/>
          <p:cNvSpPr>
            <a:spLocks noGrp="1"/>
          </p:cNvSpPr>
          <p:nvPr>
            <p:ph type="title"/>
          </p:nvPr>
        </p:nvSpPr>
        <p:spPr bwMode="auto">
          <a:xfrm>
            <a:off x="342161" y="464820"/>
            <a:ext cx="11504502" cy="869940"/>
          </a:xfrm>
          <a:prstGeom prst="rect">
            <a:avLst/>
          </a:prstGeom>
        </p:spPr>
        <p:txBody>
          <a:bodyPr vert="horz" lIns="91440" tIns="45720" rIns="91440" bIns="45720" rtlCol="0" anchor="b" anchorCtr="0">
            <a:noAutofit/>
          </a:bodyPr>
          <a:lstStyle/>
          <a:p>
            <a:r>
              <a:rPr lang="en-US" dirty="0"/>
              <a:t>Click to edit</a:t>
            </a:r>
            <a:br>
              <a:rPr lang="en-US" dirty="0"/>
            </a:br>
            <a:r>
              <a:rPr lang="en-US" dirty="0"/>
              <a:t>Master title style</a:t>
            </a:r>
          </a:p>
        </p:txBody>
      </p:sp>
      <p:sp>
        <p:nvSpPr>
          <p:cNvPr id="3" name="Text Placeholder 2"/>
          <p:cNvSpPr>
            <a:spLocks noGrp="1"/>
          </p:cNvSpPr>
          <p:nvPr>
            <p:ph type="body" idx="1"/>
          </p:nvPr>
        </p:nvSpPr>
        <p:spPr bwMode="gray">
          <a:xfrm>
            <a:off x="425132" y="1828800"/>
            <a:ext cx="11338560" cy="43891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auto">
          <a:xfrm>
            <a:off x="0" y="6789600"/>
            <a:ext cx="12188825" cy="68400"/>
          </a:xfrm>
          <a:prstGeom prst="rect">
            <a:avLst/>
          </a:prstGeom>
          <a:gradFill flip="none" rotWithShape="0">
            <a:gsLst>
              <a:gs pos="10000">
                <a:schemeClr val="tx2"/>
              </a:gs>
              <a:gs pos="60000">
                <a:schemeClr val="accent2"/>
              </a:gs>
              <a:gs pos="40000">
                <a:schemeClr val="accent3"/>
              </a:gs>
              <a:gs pos="90000">
                <a:schemeClr val="accent1"/>
              </a:gs>
            </a:gsLst>
            <a:lin ang="0" scaled="0"/>
            <a:tileRect/>
          </a:gra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b="1" dirty="0">
              <a:solidFill>
                <a:schemeClr val="bg1"/>
              </a:solidFill>
            </a:endParaRPr>
          </a:p>
        </p:txBody>
      </p:sp>
      <p:sp>
        <p:nvSpPr>
          <p:cNvPr id="9" name="Flowchart: Merge 8"/>
          <p:cNvSpPr/>
          <p:nvPr userDrawn="1"/>
        </p:nvSpPr>
        <p:spPr bwMode="auto">
          <a:xfrm>
            <a:off x="11379199" y="-2"/>
            <a:ext cx="652271" cy="562305"/>
          </a:xfrm>
          <a:prstGeom prst="flowChartMerge">
            <a:avLst/>
          </a:prstGeom>
          <a:solidFill>
            <a:srgbClr val="00293D"/>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90000"/>
              </a:lnSpc>
            </a:pPr>
            <a:fld id="{CAFA3230-EA63-4F08-A61C-1C2E76BD3FF0}" type="slidenum">
              <a:rPr lang="en-US" sz="1000" b="0" smtClean="0">
                <a:solidFill>
                  <a:schemeClr val="bg1"/>
                </a:solidFill>
              </a:rPr>
              <a:t>‹Nº›</a:t>
            </a:fld>
            <a:endParaRPr lang="en-US" sz="1000" b="0" dirty="0">
              <a:solidFill>
                <a:schemeClr val="bg1"/>
              </a:solidFill>
            </a:endParaRPr>
          </a:p>
        </p:txBody>
      </p:sp>
      <p:pic>
        <p:nvPicPr>
          <p:cNvPr id="8" name="Imagen 7"/>
          <p:cNvPicPr>
            <a:picLocks noChangeAspect="1"/>
          </p:cNvPicPr>
          <p:nvPr userDrawn="1"/>
        </p:nvPicPr>
        <p:blipFill>
          <a:blip r:embed="rId12"/>
          <a:stretch>
            <a:fillRect/>
          </a:stretch>
        </p:blipFill>
        <p:spPr>
          <a:xfrm>
            <a:off x="9126538" y="6015135"/>
            <a:ext cx="2760662" cy="565710"/>
          </a:xfrm>
          <a:prstGeom prst="rect">
            <a:avLst/>
          </a:prstGeom>
        </p:spPr>
      </p:pic>
    </p:spTree>
    <p:extLst>
      <p:ext uri="{BB962C8B-B14F-4D97-AF65-F5344CB8AC3E}">
        <p14:creationId xmlns:p14="http://schemas.microsoft.com/office/powerpoint/2010/main" val="709342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ts val="0"/>
        </a:spcBef>
        <a:buNone/>
        <a:defRPr sz="3000" b="0" kern="1200">
          <a:solidFill>
            <a:schemeClr val="accent3"/>
          </a:solidFill>
          <a:latin typeface="Arial MT Lt"/>
          <a:ea typeface="+mj-ea"/>
          <a:cs typeface="Arial MT Lt"/>
        </a:defRPr>
      </a:lvl1pPr>
    </p:titleStyle>
    <p:bodyStyle>
      <a:lvl1pPr marL="287338" marR="0" indent="-287338" algn="l" defTabSz="914400" rtl="0" eaLnBrk="0" fontAlgn="base" latinLnBrk="0" hangingPunct="0">
        <a:lnSpc>
          <a:spcPct val="90000"/>
        </a:lnSpc>
        <a:spcBef>
          <a:spcPts val="1600"/>
        </a:spcBef>
        <a:spcAft>
          <a:spcPct val="0"/>
        </a:spcAft>
        <a:buClr>
          <a:srgbClr val="0078AE"/>
        </a:buClr>
        <a:buSzPct val="90000"/>
        <a:buFont typeface="Wingdings" pitchFamily="2" charset="2"/>
        <a:buChar char="l"/>
        <a:tabLst/>
        <a:defRPr sz="2200" kern="1200">
          <a:solidFill>
            <a:schemeClr val="tx1"/>
          </a:solidFill>
          <a:latin typeface="Arial MT Lt"/>
          <a:ea typeface="+mn-ea"/>
          <a:cs typeface="Arial MT Lt"/>
        </a:defRPr>
      </a:lvl1pPr>
      <a:lvl2pPr marL="625475" marR="0" indent="-271463" algn="l" defTabSz="914400" rtl="0" eaLnBrk="0" fontAlgn="base" latinLnBrk="0" hangingPunct="0">
        <a:lnSpc>
          <a:spcPct val="90000"/>
        </a:lnSpc>
        <a:spcBef>
          <a:spcPts val="800"/>
        </a:spcBef>
        <a:spcAft>
          <a:spcPct val="0"/>
        </a:spcAft>
        <a:buClr>
          <a:srgbClr val="0078AE"/>
        </a:buClr>
        <a:buSzPct val="85000"/>
        <a:buFont typeface="Wingdings 3" pitchFamily="18" charset="2"/>
        <a:buChar char=""/>
        <a:tabLst/>
        <a:defRPr sz="2000" kern="1200">
          <a:solidFill>
            <a:schemeClr val="tx1"/>
          </a:solidFill>
          <a:latin typeface="Arial MT Lt"/>
          <a:ea typeface="+mn-ea"/>
          <a:cs typeface="Arial MT Lt"/>
        </a:defRPr>
      </a:lvl2pPr>
      <a:lvl3pPr marL="911225" marR="0" indent="-188913" algn="l" defTabSz="973138" rtl="0" eaLnBrk="0" fontAlgn="base" latinLnBrk="0" hangingPunct="0">
        <a:lnSpc>
          <a:spcPct val="90000"/>
        </a:lnSpc>
        <a:spcBef>
          <a:spcPts val="400"/>
        </a:spcBef>
        <a:spcAft>
          <a:spcPct val="0"/>
        </a:spcAft>
        <a:buClr>
          <a:srgbClr val="0078AE"/>
        </a:buClr>
        <a:buSzPct val="105000"/>
        <a:buFont typeface="Wingdings" pitchFamily="2" charset="2"/>
        <a:buChar char="w"/>
        <a:tabLst/>
        <a:defRPr sz="1800" kern="1200">
          <a:solidFill>
            <a:schemeClr val="tx1"/>
          </a:solidFill>
          <a:latin typeface="Arial MT Lt"/>
          <a:ea typeface="+mn-ea"/>
          <a:cs typeface="Arial MT Lt"/>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Arial MT Lt"/>
          <a:ea typeface="+mn-ea"/>
          <a:cs typeface="Arial MT Lt"/>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Arial MT Lt"/>
          <a:ea typeface="+mn-ea"/>
          <a:cs typeface="Arial MT L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a:t>AES CHIVOR</a:t>
            </a:r>
          </a:p>
        </p:txBody>
      </p:sp>
      <p:sp>
        <p:nvSpPr>
          <p:cNvPr id="3" name="Subtítulo 2"/>
          <p:cNvSpPr>
            <a:spLocks noGrp="1"/>
          </p:cNvSpPr>
          <p:nvPr>
            <p:ph type="subTitle" idx="1"/>
          </p:nvPr>
        </p:nvSpPr>
        <p:spPr>
          <a:xfrm>
            <a:off x="534469" y="2828544"/>
            <a:ext cx="9975036" cy="1124736"/>
          </a:xfrm>
        </p:spPr>
        <p:txBody>
          <a:bodyPr/>
          <a:lstStyle/>
          <a:p>
            <a:r>
              <a:rPr lang="en-US" dirty="0"/>
              <a:t>ESTRATEGIA REHABILITACIÓN CONDUCCIÓN </a:t>
            </a:r>
          </a:p>
          <a:p>
            <a:r>
              <a:rPr lang="en-US" dirty="0"/>
              <a:t>CHIVOR II</a:t>
            </a:r>
          </a:p>
        </p:txBody>
      </p:sp>
    </p:spTree>
    <p:extLst>
      <p:ext uri="{BB962C8B-B14F-4D97-AF65-F5344CB8AC3E}">
        <p14:creationId xmlns:p14="http://schemas.microsoft.com/office/powerpoint/2010/main" val="374517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67562" y="464820"/>
            <a:ext cx="11504502" cy="669036"/>
          </a:xfrm>
        </p:spPr>
        <p:txBody>
          <a:bodyPr/>
          <a:lstStyle/>
          <a:p>
            <a:r>
              <a:rPr lang="es-MX" dirty="0"/>
              <a:t>Rehabilitación estructural</a:t>
            </a:r>
            <a:endParaRPr lang="es-CO" dirty="0"/>
          </a:p>
        </p:txBody>
      </p:sp>
      <p:sp>
        <p:nvSpPr>
          <p:cNvPr id="6" name="Marcador de contenido 1"/>
          <p:cNvSpPr txBox="1">
            <a:spLocks/>
          </p:cNvSpPr>
          <p:nvPr/>
        </p:nvSpPr>
        <p:spPr bwMode="gray">
          <a:xfrm>
            <a:off x="240632" y="1231552"/>
            <a:ext cx="5878860" cy="5251346"/>
          </a:xfrm>
          <a:prstGeom prst="rect">
            <a:avLst/>
          </a:prstGeom>
        </p:spPr>
        <p:txBody>
          <a:bodyPr vert="horz" lIns="91440" tIns="45720" rIns="91440" bIns="45720" rtlCol="0">
            <a:noAutofit/>
          </a:bodyPr>
          <a:lstStyle>
            <a:lvl1pPr marL="287338" marR="0" indent="-287338" algn="l" defTabSz="914400" rtl="0" eaLnBrk="0" fontAlgn="base" latinLnBrk="0" hangingPunct="0">
              <a:lnSpc>
                <a:spcPct val="90000"/>
              </a:lnSpc>
              <a:spcBef>
                <a:spcPts val="1600"/>
              </a:spcBef>
              <a:spcAft>
                <a:spcPct val="0"/>
              </a:spcAft>
              <a:buClr>
                <a:srgbClr val="0078AE"/>
              </a:buClr>
              <a:buSzPct val="90000"/>
              <a:buFont typeface="Wingdings" pitchFamily="2" charset="2"/>
              <a:buChar char="l"/>
              <a:tabLst/>
              <a:defRPr sz="2200" kern="1200">
                <a:solidFill>
                  <a:schemeClr val="tx1"/>
                </a:solidFill>
                <a:latin typeface="Arial MT Lt"/>
                <a:ea typeface="+mn-ea"/>
                <a:cs typeface="Arial MT Lt"/>
              </a:defRPr>
            </a:lvl1pPr>
            <a:lvl2pPr marL="625475" marR="0" indent="-271463" algn="l" defTabSz="914400" rtl="0" eaLnBrk="0" fontAlgn="base" latinLnBrk="0" hangingPunct="0">
              <a:lnSpc>
                <a:spcPct val="90000"/>
              </a:lnSpc>
              <a:spcBef>
                <a:spcPts val="800"/>
              </a:spcBef>
              <a:spcAft>
                <a:spcPct val="0"/>
              </a:spcAft>
              <a:buClr>
                <a:srgbClr val="0078AE"/>
              </a:buClr>
              <a:buSzPct val="85000"/>
              <a:buFont typeface="Wingdings 3" pitchFamily="18" charset="2"/>
              <a:buChar char=""/>
              <a:tabLst/>
              <a:defRPr sz="2000" kern="1200">
                <a:solidFill>
                  <a:schemeClr val="tx1"/>
                </a:solidFill>
                <a:latin typeface="Arial MT Lt"/>
                <a:ea typeface="+mn-ea"/>
                <a:cs typeface="Arial MT Lt"/>
              </a:defRPr>
            </a:lvl2pPr>
            <a:lvl3pPr marL="911225" marR="0" indent="-188913" algn="l" defTabSz="973138" rtl="0" eaLnBrk="0" fontAlgn="base" latinLnBrk="0" hangingPunct="0">
              <a:lnSpc>
                <a:spcPct val="90000"/>
              </a:lnSpc>
              <a:spcBef>
                <a:spcPts val="400"/>
              </a:spcBef>
              <a:spcAft>
                <a:spcPct val="0"/>
              </a:spcAft>
              <a:buClr>
                <a:srgbClr val="0078AE"/>
              </a:buClr>
              <a:buSzPct val="105000"/>
              <a:buFont typeface="Wingdings" pitchFamily="2" charset="2"/>
              <a:buChar char="w"/>
              <a:tabLst/>
              <a:defRPr sz="1800" kern="1200">
                <a:solidFill>
                  <a:schemeClr val="tx1"/>
                </a:solidFill>
                <a:latin typeface="Arial MT Lt"/>
                <a:ea typeface="+mn-ea"/>
                <a:cs typeface="Arial MT Lt"/>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Arial MT Lt"/>
                <a:ea typeface="+mn-ea"/>
                <a:cs typeface="Arial MT Lt"/>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Arial MT Lt"/>
                <a:ea typeface="+mn-ea"/>
                <a:cs typeface="Arial MT L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CO" sz="1600" b="1" dirty="0" err="1"/>
              <a:t>Lining</a:t>
            </a:r>
            <a:r>
              <a:rPr lang="es-CO" sz="1600" b="1" dirty="0"/>
              <a:t> para reforzamiento estructural:</a:t>
            </a:r>
          </a:p>
          <a:p>
            <a:pPr marL="0" indent="0" algn="just">
              <a:buNone/>
            </a:pPr>
            <a:r>
              <a:rPr lang="es-MX" sz="1600" dirty="0"/>
              <a:t>Construcción de un nuevo blindaje (</a:t>
            </a:r>
            <a:r>
              <a:rPr lang="es-MX" sz="1600" dirty="0" err="1"/>
              <a:t>Lining</a:t>
            </a:r>
            <a:r>
              <a:rPr lang="es-MX" sz="1600" dirty="0"/>
              <a:t>) dentro de la tubería existente, que restaure la capacidad estructural perdida debido la perdida de espesor por corrosión.</a:t>
            </a:r>
          </a:p>
          <a:p>
            <a:pPr marL="0" indent="0" algn="just">
              <a:buNone/>
            </a:pPr>
            <a:r>
              <a:rPr lang="es-MX" sz="1600" dirty="0"/>
              <a:t>El </a:t>
            </a:r>
            <a:r>
              <a:rPr lang="es-MX" sz="1600" dirty="0" err="1"/>
              <a:t>Lining</a:t>
            </a:r>
            <a:r>
              <a:rPr lang="es-MX" sz="1600" dirty="0"/>
              <a:t> está compuesto por anillos en perfiles tipo I,  soldados a la tubería existente cada 1,0 m y sobre los perfiles se instalarán láminas roladas en acero al carbono. Entre los perfiles se inyectará un mortero fluido de relleno.</a:t>
            </a:r>
          </a:p>
          <a:p>
            <a:pPr marL="0" indent="0" algn="just">
              <a:buNone/>
            </a:pPr>
            <a:r>
              <a:rPr lang="es-MX" sz="1600" dirty="0"/>
              <a:t>Adicional a el reforzamiento se aplicará un recubrimiento anticorrosivo en el restante de la conducción.</a:t>
            </a:r>
          </a:p>
          <a:p>
            <a:pPr algn="just"/>
            <a:r>
              <a:rPr lang="es-MX" sz="1600" b="1" dirty="0"/>
              <a:t>Implementación:</a:t>
            </a:r>
          </a:p>
          <a:p>
            <a:pPr marL="0" indent="0" algn="just">
              <a:buNone/>
            </a:pPr>
            <a:r>
              <a:rPr lang="es-MX" sz="1600" b="1" dirty="0"/>
              <a:t>Fase II - 150 días</a:t>
            </a:r>
            <a:r>
              <a:rPr lang="es-MX" sz="1600" dirty="0"/>
              <a:t>, inicio: 20 de diciembre de 2020, fin: 18 de mayo 2021. incluye: vaciado de la conducción, ejecución rehabilitación, llenado y pruebas de puesta en servicio.</a:t>
            </a:r>
          </a:p>
          <a:p>
            <a:pPr marL="0" indent="0" algn="just">
              <a:buNone/>
            </a:pPr>
            <a:r>
              <a:rPr lang="es-ES" sz="1600" b="1" dirty="0"/>
              <a:t>Fase III - 150 días, </a:t>
            </a:r>
            <a:r>
              <a:rPr lang="es-ES" sz="1600" dirty="0"/>
              <a:t>inicio: 20 de diciembre de 2021, fin: 18 de mayo 2022. incluye: vaciado de la conducción, ejecución rehabilitación, mantenimiento preventivo total de la conducción y válvulas esféricas, llenado y pruebas de puesta en servicio</a:t>
            </a:r>
          </a:p>
          <a:p>
            <a:pPr marL="0" indent="0" algn="just">
              <a:buNone/>
            </a:pPr>
            <a:endParaRPr lang="es-MX" sz="1800" b="1" dirty="0"/>
          </a:p>
        </p:txBody>
      </p:sp>
      <p:pic>
        <p:nvPicPr>
          <p:cNvPr id="9" name="Picture 4">
            <a:extLst>
              <a:ext uri="{FF2B5EF4-FFF2-40B4-BE49-F238E27FC236}">
                <a16:creationId xmlns:a16="http://schemas.microsoft.com/office/drawing/2014/main" id="{973E3D70-5834-4DDB-AA52-85C8D026FABC}"/>
              </a:ext>
            </a:extLst>
          </p:cNvPr>
          <p:cNvPicPr/>
          <p:nvPr/>
        </p:nvPicPr>
        <p:blipFill>
          <a:blip r:embed="rId2">
            <a:extLst>
              <a:ext uri="{28A0092B-C50C-407E-A947-70E740481C1C}">
                <a14:useLocalDpi xmlns:a14="http://schemas.microsoft.com/office/drawing/2010/main" val="0"/>
              </a:ext>
            </a:extLst>
          </a:blip>
          <a:stretch>
            <a:fillRect/>
          </a:stretch>
        </p:blipFill>
        <p:spPr>
          <a:xfrm>
            <a:off x="6352674" y="1231552"/>
            <a:ext cx="5751930" cy="5498432"/>
          </a:xfrm>
          <a:prstGeom prst="rect">
            <a:avLst/>
          </a:prstGeom>
          <a:ln>
            <a:solidFill>
              <a:schemeClr val="accent1"/>
            </a:solidFill>
          </a:ln>
        </p:spPr>
      </p:pic>
    </p:spTree>
    <p:extLst>
      <p:ext uri="{BB962C8B-B14F-4D97-AF65-F5344CB8AC3E}">
        <p14:creationId xmlns:p14="http://schemas.microsoft.com/office/powerpoint/2010/main" val="251978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7562" y="464820"/>
            <a:ext cx="11504502" cy="571500"/>
          </a:xfrm>
        </p:spPr>
        <p:txBody>
          <a:bodyPr/>
          <a:lstStyle/>
          <a:p>
            <a:r>
              <a:rPr lang="es-MX" dirty="0"/>
              <a:t>Antecedentes</a:t>
            </a:r>
            <a:endParaRPr lang="es-CO" dirty="0"/>
          </a:p>
        </p:txBody>
      </p:sp>
      <p:pic>
        <p:nvPicPr>
          <p:cNvPr id="3" name="Imagen 2"/>
          <p:cNvPicPr>
            <a:picLocks noChangeAspect="1"/>
          </p:cNvPicPr>
          <p:nvPr/>
        </p:nvPicPr>
        <p:blipFill>
          <a:blip r:embed="rId3"/>
          <a:stretch>
            <a:fillRect/>
          </a:stretch>
        </p:blipFill>
        <p:spPr>
          <a:xfrm>
            <a:off x="1370500" y="1042416"/>
            <a:ext cx="9602300" cy="2590800"/>
          </a:xfrm>
          <a:prstGeom prst="rect">
            <a:avLst/>
          </a:prstGeom>
        </p:spPr>
      </p:pic>
      <p:pic>
        <p:nvPicPr>
          <p:cNvPr id="5" name="Imagen 4"/>
          <p:cNvPicPr>
            <a:picLocks noChangeAspect="1"/>
          </p:cNvPicPr>
          <p:nvPr/>
        </p:nvPicPr>
        <p:blipFill>
          <a:blip r:embed="rId4"/>
          <a:stretch>
            <a:fillRect/>
          </a:stretch>
        </p:blipFill>
        <p:spPr>
          <a:xfrm>
            <a:off x="1370500" y="3764700"/>
            <a:ext cx="8309948" cy="2376600"/>
          </a:xfrm>
          <a:prstGeom prst="rect">
            <a:avLst/>
          </a:prstGeom>
        </p:spPr>
      </p:pic>
    </p:spTree>
    <p:extLst>
      <p:ext uri="{BB962C8B-B14F-4D97-AF65-F5344CB8AC3E}">
        <p14:creationId xmlns:p14="http://schemas.microsoft.com/office/powerpoint/2010/main" val="182795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32347" y="352378"/>
            <a:ext cx="11504502" cy="669036"/>
          </a:xfrm>
        </p:spPr>
        <p:txBody>
          <a:bodyPr/>
          <a:lstStyle/>
          <a:p>
            <a:r>
              <a:rPr lang="es-MX" dirty="0"/>
              <a:t>ESTRATEGIA MANTENIMIENTO CHIVOR II</a:t>
            </a:r>
            <a:endParaRPr lang="es-CO" dirty="0"/>
          </a:p>
        </p:txBody>
      </p:sp>
      <p:sp>
        <p:nvSpPr>
          <p:cNvPr id="4" name="Content Placeholder 5">
            <a:extLst>
              <a:ext uri="{FF2B5EF4-FFF2-40B4-BE49-F238E27FC236}">
                <a16:creationId xmlns:a16="http://schemas.microsoft.com/office/drawing/2014/main" id="{3D5A5695-EB6A-41AE-ADB9-FCDAB6F4ADB2}"/>
              </a:ext>
            </a:extLst>
          </p:cNvPr>
          <p:cNvSpPr txBox="1">
            <a:spLocks/>
          </p:cNvSpPr>
          <p:nvPr/>
        </p:nvSpPr>
        <p:spPr>
          <a:xfrm>
            <a:off x="487279" y="1250286"/>
            <a:ext cx="10794638" cy="4262184"/>
          </a:xfrm>
          <a:prstGeom prst="rect">
            <a:avLst/>
          </a:prstGeom>
        </p:spPr>
        <p:txBody>
          <a:bodyPr>
            <a:noAutofit/>
          </a:bodyPr>
          <a:lstStyle>
            <a:lvl1pPr marL="287338" marR="0" indent="-287338" algn="l" defTabSz="914400" rtl="0" eaLnBrk="0" fontAlgn="base" latinLnBrk="0" hangingPunct="0">
              <a:lnSpc>
                <a:spcPct val="90000"/>
              </a:lnSpc>
              <a:spcBef>
                <a:spcPts val="1600"/>
              </a:spcBef>
              <a:spcAft>
                <a:spcPct val="0"/>
              </a:spcAft>
              <a:buClr>
                <a:srgbClr val="0078AE"/>
              </a:buClr>
              <a:buSzPct val="90000"/>
              <a:buFont typeface="Wingdings" pitchFamily="2" charset="2"/>
              <a:buChar char="l"/>
              <a:tabLst/>
              <a:defRPr sz="2200" kern="1200">
                <a:solidFill>
                  <a:schemeClr val="tx1"/>
                </a:solidFill>
                <a:latin typeface="Arial MT Lt"/>
                <a:ea typeface="+mn-ea"/>
                <a:cs typeface="Arial MT Lt"/>
              </a:defRPr>
            </a:lvl1pPr>
            <a:lvl2pPr marL="625475" marR="0" indent="-271463" algn="l" defTabSz="914400" rtl="0" eaLnBrk="0" fontAlgn="base" latinLnBrk="0" hangingPunct="0">
              <a:lnSpc>
                <a:spcPct val="90000"/>
              </a:lnSpc>
              <a:spcBef>
                <a:spcPts val="800"/>
              </a:spcBef>
              <a:spcAft>
                <a:spcPct val="0"/>
              </a:spcAft>
              <a:buClr>
                <a:srgbClr val="0078AE"/>
              </a:buClr>
              <a:buSzPct val="85000"/>
              <a:buFont typeface="Wingdings 3" pitchFamily="18" charset="2"/>
              <a:buChar char=""/>
              <a:tabLst/>
              <a:defRPr sz="2000" kern="1200">
                <a:solidFill>
                  <a:schemeClr val="tx1"/>
                </a:solidFill>
                <a:latin typeface="Arial MT Lt"/>
                <a:ea typeface="+mn-ea"/>
                <a:cs typeface="Arial MT Lt"/>
              </a:defRPr>
            </a:lvl2pPr>
            <a:lvl3pPr marL="911225" marR="0" indent="-188913" algn="l" defTabSz="973138" rtl="0" eaLnBrk="0" fontAlgn="base" latinLnBrk="0" hangingPunct="0">
              <a:lnSpc>
                <a:spcPct val="90000"/>
              </a:lnSpc>
              <a:spcBef>
                <a:spcPts val="400"/>
              </a:spcBef>
              <a:spcAft>
                <a:spcPct val="0"/>
              </a:spcAft>
              <a:buClr>
                <a:srgbClr val="0078AE"/>
              </a:buClr>
              <a:buSzPct val="105000"/>
              <a:buFont typeface="Wingdings" pitchFamily="2" charset="2"/>
              <a:buChar char="w"/>
              <a:tabLst/>
              <a:defRPr sz="1800" kern="1200">
                <a:solidFill>
                  <a:schemeClr val="tx1"/>
                </a:solidFill>
                <a:latin typeface="Arial MT Lt"/>
                <a:ea typeface="+mn-ea"/>
                <a:cs typeface="Arial MT Lt"/>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Arial MT Lt"/>
                <a:ea typeface="+mn-ea"/>
                <a:cs typeface="Arial MT Lt"/>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Arial MT Lt"/>
                <a:ea typeface="+mn-ea"/>
                <a:cs typeface="Arial MT L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s-CO" sz="1400" dirty="0"/>
              <a:t>Como parte del plan de mantenimiento de la Central Hidroeléctrica de Chivor, se han desarrollado tres intervenciones en las conducciones, en las cuales se han ejecutado trabajos de mantenimiento, inspección y estudios para garantizar la confiabilidad y operación segura de la Central.</a:t>
            </a:r>
          </a:p>
          <a:p>
            <a:pPr marL="0" indent="0" algn="just">
              <a:buFont typeface="Wingdings" pitchFamily="2" charset="2"/>
              <a:buNone/>
            </a:pPr>
            <a:endParaRPr lang="es-CO" sz="1400" dirty="0"/>
          </a:p>
          <a:p>
            <a:pPr marL="0" indent="0" algn="just">
              <a:buFont typeface="Wingdings" pitchFamily="2" charset="2"/>
              <a:buNone/>
            </a:pPr>
            <a:endParaRPr lang="es-CO" sz="1400" dirty="0"/>
          </a:p>
          <a:p>
            <a:pPr marL="0" indent="0" algn="just">
              <a:buFont typeface="Wingdings" pitchFamily="2" charset="2"/>
              <a:buNone/>
            </a:pPr>
            <a:endParaRPr lang="es-CO" sz="1400" dirty="0"/>
          </a:p>
          <a:p>
            <a:pPr marL="0" indent="0" algn="just">
              <a:buFont typeface="Wingdings" pitchFamily="2" charset="2"/>
              <a:buNone/>
            </a:pPr>
            <a:endParaRPr lang="es-CO" sz="1400" dirty="0"/>
          </a:p>
          <a:p>
            <a:pPr algn="just"/>
            <a:r>
              <a:rPr lang="es-CO" sz="1400" b="1" dirty="0"/>
              <a:t>2014 Mantenimiento Fase I Chivor II</a:t>
            </a:r>
          </a:p>
          <a:p>
            <a:pPr marL="0" indent="0" algn="just">
              <a:buFont typeface="Wingdings" pitchFamily="2" charset="2"/>
              <a:buNone/>
            </a:pPr>
            <a:r>
              <a:rPr lang="es-CO" sz="1400" dirty="0"/>
              <a:t>Se ejecutaron los siguientes trabajos: inspección visual, limpieza y cambio de estructura de la trampa de gravas, medición de espesores.</a:t>
            </a:r>
          </a:p>
          <a:p>
            <a:pPr marL="0" indent="0" algn="just">
              <a:buFont typeface="Wingdings" pitchFamily="2" charset="2"/>
              <a:buNone/>
            </a:pPr>
            <a:r>
              <a:rPr lang="es-CO" sz="1400" dirty="0"/>
              <a:t>En la zona baja del blindaje se observa corrosión avanzada, perdida de espesor y de la protección anticorrosiva. Con base a los resultados obtenidos de la medición de espesores, se determinaron las zonas en la cual se instalaron laminas de sacrificio, para prevenir del avance de la corrosión en la parte baja del túnel inferior.</a:t>
            </a:r>
          </a:p>
          <a:p>
            <a:pPr marL="0" indent="0" algn="just">
              <a:buFont typeface="Wingdings" pitchFamily="2" charset="2"/>
              <a:buNone/>
            </a:pPr>
            <a:r>
              <a:rPr lang="es-CO" sz="1400" dirty="0"/>
              <a:t>Durante la primera fase se cubrió con láminas de sacrificio de ¼”  de espesor un área de  330 m2 de 932 m2 en la solera.</a:t>
            </a:r>
          </a:p>
          <a:p>
            <a:pPr marL="0" indent="0" algn="just">
              <a:buFont typeface="Wingdings" pitchFamily="2" charset="2"/>
              <a:buNone/>
            </a:pPr>
            <a:r>
              <a:rPr lang="es-CO" sz="1400" dirty="0"/>
              <a:t>En el sector denominado Pandeo II se encontró una fisura, la cual fue reparada mediante la instalación de un refuerzo estructural. </a:t>
            </a:r>
          </a:p>
          <a:p>
            <a:pPr marL="0" indent="0" algn="just">
              <a:buFont typeface="Wingdings" pitchFamily="2" charset="2"/>
              <a:buNone/>
            </a:pPr>
            <a:endParaRPr lang="es-CO" sz="1400" dirty="0"/>
          </a:p>
          <a:p>
            <a:pPr marL="0" indent="0" algn="just">
              <a:buFont typeface="Wingdings" pitchFamily="2" charset="2"/>
              <a:buNone/>
            </a:pPr>
            <a:endParaRPr lang="es-CO" sz="1400" dirty="0"/>
          </a:p>
          <a:p>
            <a:pPr marL="0" indent="0" algn="just">
              <a:buFont typeface="Wingdings" pitchFamily="2" charset="2"/>
              <a:buNone/>
            </a:pPr>
            <a:endParaRPr lang="es-CO" sz="1400" dirty="0"/>
          </a:p>
          <a:p>
            <a:pPr marL="0" indent="0" algn="just">
              <a:buFont typeface="Wingdings" pitchFamily="2" charset="2"/>
              <a:buNone/>
            </a:pPr>
            <a:endParaRPr lang="es-CO" sz="1400" dirty="0"/>
          </a:p>
        </p:txBody>
      </p:sp>
      <p:pic>
        <p:nvPicPr>
          <p:cNvPr id="8" name="Imagen 7">
            <a:extLst>
              <a:ext uri="{FF2B5EF4-FFF2-40B4-BE49-F238E27FC236}">
                <a16:creationId xmlns:a16="http://schemas.microsoft.com/office/drawing/2014/main" id="{110F51EA-0F57-4FC3-933E-E3F3C0184539}"/>
              </a:ext>
            </a:extLst>
          </p:cNvPr>
          <p:cNvPicPr>
            <a:picLocks noChangeAspect="1"/>
          </p:cNvPicPr>
          <p:nvPr/>
        </p:nvPicPr>
        <p:blipFill rotWithShape="1">
          <a:blip r:embed="rId2"/>
          <a:srcRect b="14052"/>
          <a:stretch/>
        </p:blipFill>
        <p:spPr>
          <a:xfrm>
            <a:off x="1964246" y="2139637"/>
            <a:ext cx="8260331" cy="1205153"/>
          </a:xfrm>
          <a:prstGeom prst="rect">
            <a:avLst/>
          </a:prstGeom>
          <a:ln>
            <a:solidFill>
              <a:schemeClr val="tx1"/>
            </a:solidFill>
          </a:ln>
        </p:spPr>
      </p:pic>
    </p:spTree>
    <p:extLst>
      <p:ext uri="{BB962C8B-B14F-4D97-AF65-F5344CB8AC3E}">
        <p14:creationId xmlns:p14="http://schemas.microsoft.com/office/powerpoint/2010/main" val="2605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EC31368-24DE-4D64-B9CF-50A0C27E9336}"/>
              </a:ext>
            </a:extLst>
          </p:cNvPr>
          <p:cNvSpPr txBox="1">
            <a:spLocks/>
          </p:cNvSpPr>
          <p:nvPr/>
        </p:nvSpPr>
        <p:spPr>
          <a:xfrm>
            <a:off x="527663" y="1222108"/>
            <a:ext cx="7052231" cy="4752288"/>
          </a:xfrm>
          <a:prstGeom prst="rect">
            <a:avLst/>
          </a:prstGeom>
        </p:spPr>
        <p:txBody>
          <a:bodyPr>
            <a:noAutofit/>
          </a:bodyPr>
          <a:lstStyle>
            <a:lvl1pPr marL="287338" marR="0" indent="-287338" algn="l" defTabSz="914400" rtl="0" eaLnBrk="0" fontAlgn="base" latinLnBrk="0" hangingPunct="0">
              <a:lnSpc>
                <a:spcPct val="90000"/>
              </a:lnSpc>
              <a:spcBef>
                <a:spcPts val="1600"/>
              </a:spcBef>
              <a:spcAft>
                <a:spcPct val="0"/>
              </a:spcAft>
              <a:buClr>
                <a:srgbClr val="0078AE"/>
              </a:buClr>
              <a:buSzPct val="90000"/>
              <a:buFont typeface="Wingdings" pitchFamily="2" charset="2"/>
              <a:buChar char="l"/>
              <a:tabLst/>
              <a:defRPr sz="2200" kern="1200">
                <a:solidFill>
                  <a:schemeClr val="tx1"/>
                </a:solidFill>
                <a:latin typeface="Arial MT Lt"/>
                <a:ea typeface="+mn-ea"/>
                <a:cs typeface="Arial MT Lt"/>
              </a:defRPr>
            </a:lvl1pPr>
            <a:lvl2pPr marL="625475" marR="0" indent="-271463" algn="l" defTabSz="914400" rtl="0" eaLnBrk="0" fontAlgn="base" latinLnBrk="0" hangingPunct="0">
              <a:lnSpc>
                <a:spcPct val="90000"/>
              </a:lnSpc>
              <a:spcBef>
                <a:spcPts val="800"/>
              </a:spcBef>
              <a:spcAft>
                <a:spcPct val="0"/>
              </a:spcAft>
              <a:buClr>
                <a:srgbClr val="0078AE"/>
              </a:buClr>
              <a:buSzPct val="85000"/>
              <a:buFont typeface="Wingdings 3" pitchFamily="18" charset="2"/>
              <a:buChar char=""/>
              <a:tabLst/>
              <a:defRPr sz="2000" kern="1200">
                <a:solidFill>
                  <a:schemeClr val="tx1"/>
                </a:solidFill>
                <a:latin typeface="Arial MT Lt"/>
                <a:ea typeface="+mn-ea"/>
                <a:cs typeface="Arial MT Lt"/>
              </a:defRPr>
            </a:lvl2pPr>
            <a:lvl3pPr marL="911225" marR="0" indent="-188913" algn="l" defTabSz="973138" rtl="0" eaLnBrk="0" fontAlgn="base" latinLnBrk="0" hangingPunct="0">
              <a:lnSpc>
                <a:spcPct val="90000"/>
              </a:lnSpc>
              <a:spcBef>
                <a:spcPts val="400"/>
              </a:spcBef>
              <a:spcAft>
                <a:spcPct val="0"/>
              </a:spcAft>
              <a:buClr>
                <a:srgbClr val="0078AE"/>
              </a:buClr>
              <a:buSzPct val="105000"/>
              <a:buFont typeface="Wingdings" pitchFamily="2" charset="2"/>
              <a:buChar char="w"/>
              <a:tabLst/>
              <a:defRPr sz="1800" kern="1200">
                <a:solidFill>
                  <a:schemeClr val="tx1"/>
                </a:solidFill>
                <a:latin typeface="Arial MT Lt"/>
                <a:ea typeface="+mn-ea"/>
                <a:cs typeface="Arial MT Lt"/>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Arial MT Lt"/>
                <a:ea typeface="+mn-ea"/>
                <a:cs typeface="Arial MT Lt"/>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Arial MT Lt"/>
                <a:ea typeface="+mn-ea"/>
                <a:cs typeface="Arial MT L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CO" sz="1400" b="1" dirty="0"/>
              <a:t>2015 Mantenimiento Fase II Chivor II</a:t>
            </a:r>
          </a:p>
          <a:p>
            <a:pPr marL="0" indent="0" algn="just">
              <a:buFont typeface="Wingdings" pitchFamily="2" charset="2"/>
              <a:buNone/>
            </a:pPr>
            <a:r>
              <a:rPr lang="es-CO" sz="1400" dirty="0"/>
              <a:t>Se ejecutaron trabajos de mantenimiento que incluyeron: inspección visual, medición de espesores por ultrasonido, finalización de la instalación de láminas de sacrificio, mantenimiento de las válvulas de alivio y reparación de tapones en la solera del blindaje.</a:t>
            </a:r>
          </a:p>
          <a:p>
            <a:pPr marL="0" indent="0" algn="just">
              <a:buFont typeface="Wingdings" pitchFamily="2" charset="2"/>
              <a:buNone/>
            </a:pPr>
            <a:r>
              <a:rPr lang="es-CO" sz="1400" dirty="0"/>
              <a:t>Se realizó un estudio con la compañía Canadiense </a:t>
            </a:r>
            <a:r>
              <a:rPr lang="es-CO" sz="1400" dirty="0" err="1"/>
              <a:t>Pure</a:t>
            </a:r>
            <a:r>
              <a:rPr lang="es-CO" sz="1400" dirty="0"/>
              <a:t> Technologies para evaluar el estado de integridad de la conducción de Chivor II, para validar las recomendaciones emitidas por el Consultor local, durante el año 2014. </a:t>
            </a:r>
          </a:p>
          <a:p>
            <a:pPr marL="0" indent="0" algn="just">
              <a:buFont typeface="Wingdings" pitchFamily="2" charset="2"/>
              <a:buNone/>
            </a:pPr>
            <a:r>
              <a:rPr lang="es-CO" sz="1400" dirty="0"/>
              <a:t>El alcance del estudio fue el siguiente: </a:t>
            </a:r>
          </a:p>
          <a:p>
            <a:pPr algn="just"/>
            <a:r>
              <a:rPr lang="es-CO" sz="1400" dirty="0"/>
              <a:t>Inspección visual por especialistas. </a:t>
            </a:r>
          </a:p>
          <a:p>
            <a:pPr algn="just"/>
            <a:r>
              <a:rPr lang="es-CO" sz="1400" dirty="0"/>
              <a:t>Toma de espesores por ultrasonido e </a:t>
            </a:r>
            <a:r>
              <a:rPr lang="es-CO" sz="1400" dirty="0" err="1"/>
              <a:t>Incotest</a:t>
            </a:r>
            <a:r>
              <a:rPr lang="es-CO" sz="1400" dirty="0"/>
              <a:t>. </a:t>
            </a:r>
          </a:p>
          <a:p>
            <a:pPr algn="just"/>
            <a:r>
              <a:rPr lang="es-CO" sz="1400" dirty="0"/>
              <a:t>Medición de presión de </a:t>
            </a:r>
            <a:r>
              <a:rPr lang="es-CO" sz="1400" dirty="0" err="1"/>
              <a:t>transientes</a:t>
            </a:r>
            <a:r>
              <a:rPr lang="es-CO" sz="1400" dirty="0"/>
              <a:t>. </a:t>
            </a:r>
          </a:p>
          <a:p>
            <a:pPr algn="just"/>
            <a:r>
              <a:rPr lang="es-CO" sz="1400" dirty="0"/>
              <a:t>Construcción de un modelo hidráulico para evaluar su comportamiento en operación. </a:t>
            </a:r>
          </a:p>
          <a:p>
            <a:pPr algn="just"/>
            <a:r>
              <a:rPr lang="es-CO" sz="1400" dirty="0"/>
              <a:t>Evaluación estructural por análisis de elementos finitos. </a:t>
            </a:r>
          </a:p>
          <a:p>
            <a:pPr algn="just"/>
            <a:r>
              <a:rPr lang="es-CO" sz="1400" dirty="0"/>
              <a:t>Análisis de vida remanente. </a:t>
            </a:r>
          </a:p>
          <a:p>
            <a:pPr marL="0" indent="0" algn="just">
              <a:buFont typeface="Wingdings" pitchFamily="2" charset="2"/>
              <a:buNone/>
            </a:pPr>
            <a:endParaRPr lang="es-CO" sz="1400" dirty="0"/>
          </a:p>
        </p:txBody>
      </p:sp>
      <p:pic>
        <p:nvPicPr>
          <p:cNvPr id="6" name="Imagen 5">
            <a:extLst>
              <a:ext uri="{FF2B5EF4-FFF2-40B4-BE49-F238E27FC236}">
                <a16:creationId xmlns:a16="http://schemas.microsoft.com/office/drawing/2014/main" id="{C04A25BB-08F4-49CE-8936-FAF532D63E78}"/>
              </a:ext>
            </a:extLst>
          </p:cNvPr>
          <p:cNvPicPr>
            <a:picLocks noChangeAspect="1"/>
          </p:cNvPicPr>
          <p:nvPr/>
        </p:nvPicPr>
        <p:blipFill>
          <a:blip r:embed="rId2"/>
          <a:stretch>
            <a:fillRect/>
          </a:stretch>
        </p:blipFill>
        <p:spPr>
          <a:xfrm>
            <a:off x="8343706" y="1172980"/>
            <a:ext cx="3060719" cy="2256020"/>
          </a:xfrm>
          <a:prstGeom prst="rect">
            <a:avLst/>
          </a:prstGeom>
        </p:spPr>
      </p:pic>
      <p:pic>
        <p:nvPicPr>
          <p:cNvPr id="7" name="Imagen 6">
            <a:extLst>
              <a:ext uri="{FF2B5EF4-FFF2-40B4-BE49-F238E27FC236}">
                <a16:creationId xmlns:a16="http://schemas.microsoft.com/office/drawing/2014/main" id="{E0297F6E-857B-4959-81EF-3FC6484FF207}"/>
              </a:ext>
            </a:extLst>
          </p:cNvPr>
          <p:cNvPicPr>
            <a:picLocks noChangeAspect="1"/>
          </p:cNvPicPr>
          <p:nvPr/>
        </p:nvPicPr>
        <p:blipFill>
          <a:blip r:embed="rId3"/>
          <a:stretch>
            <a:fillRect/>
          </a:stretch>
        </p:blipFill>
        <p:spPr>
          <a:xfrm>
            <a:off x="9350207" y="3429000"/>
            <a:ext cx="1625239" cy="2628000"/>
          </a:xfrm>
          <a:prstGeom prst="rect">
            <a:avLst/>
          </a:prstGeom>
        </p:spPr>
      </p:pic>
      <p:sp>
        <p:nvSpPr>
          <p:cNvPr id="9" name="Título 4">
            <a:extLst>
              <a:ext uri="{FF2B5EF4-FFF2-40B4-BE49-F238E27FC236}">
                <a16:creationId xmlns:a16="http://schemas.microsoft.com/office/drawing/2014/main" id="{93F08A17-C05A-4286-9548-DAFC60CDD73C}"/>
              </a:ext>
            </a:extLst>
          </p:cNvPr>
          <p:cNvSpPr txBox="1">
            <a:spLocks/>
          </p:cNvSpPr>
          <p:nvPr/>
        </p:nvSpPr>
        <p:spPr bwMode="auto">
          <a:xfrm>
            <a:off x="132347" y="352378"/>
            <a:ext cx="11504502" cy="66903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ts val="0"/>
              </a:spcBef>
              <a:buNone/>
              <a:defRPr sz="3000" b="0" kern="1200">
                <a:solidFill>
                  <a:schemeClr val="accent3"/>
                </a:solidFill>
                <a:latin typeface="Arial MT Lt"/>
                <a:ea typeface="+mj-ea"/>
                <a:cs typeface="Arial MT Lt"/>
              </a:defRPr>
            </a:lvl1pPr>
          </a:lstStyle>
          <a:p>
            <a:r>
              <a:rPr lang="es-MX"/>
              <a:t>ESTRATEGIA MANTENIMIENTO CHIVOR II</a:t>
            </a:r>
            <a:endParaRPr lang="es-CO" dirty="0"/>
          </a:p>
        </p:txBody>
      </p:sp>
    </p:spTree>
    <p:extLst>
      <p:ext uri="{BB962C8B-B14F-4D97-AF65-F5344CB8AC3E}">
        <p14:creationId xmlns:p14="http://schemas.microsoft.com/office/powerpoint/2010/main" val="209147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4">
            <a:extLst>
              <a:ext uri="{FF2B5EF4-FFF2-40B4-BE49-F238E27FC236}">
                <a16:creationId xmlns:a16="http://schemas.microsoft.com/office/drawing/2014/main" id="{93F08A17-C05A-4286-9548-DAFC60CDD73C}"/>
              </a:ext>
            </a:extLst>
          </p:cNvPr>
          <p:cNvSpPr txBox="1">
            <a:spLocks/>
          </p:cNvSpPr>
          <p:nvPr/>
        </p:nvSpPr>
        <p:spPr bwMode="auto">
          <a:xfrm>
            <a:off x="132347" y="352378"/>
            <a:ext cx="11504502" cy="66903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ts val="0"/>
              </a:spcBef>
              <a:buNone/>
              <a:defRPr sz="3000" b="0" kern="1200">
                <a:solidFill>
                  <a:schemeClr val="accent3"/>
                </a:solidFill>
                <a:latin typeface="Arial MT Lt"/>
                <a:ea typeface="+mj-ea"/>
                <a:cs typeface="Arial MT Lt"/>
              </a:defRPr>
            </a:lvl1pPr>
          </a:lstStyle>
          <a:p>
            <a:r>
              <a:rPr lang="es-MX"/>
              <a:t>ESTRATEGIA MANTENIMIENTO CHIVOR II</a:t>
            </a:r>
            <a:endParaRPr lang="es-CO" dirty="0"/>
          </a:p>
        </p:txBody>
      </p:sp>
      <p:sp>
        <p:nvSpPr>
          <p:cNvPr id="8" name="Marcador de contenido 2">
            <a:extLst>
              <a:ext uri="{FF2B5EF4-FFF2-40B4-BE49-F238E27FC236}">
                <a16:creationId xmlns:a16="http://schemas.microsoft.com/office/drawing/2014/main" id="{51C1DC64-CA25-4686-87D9-DBB9331DDDFD}"/>
              </a:ext>
            </a:extLst>
          </p:cNvPr>
          <p:cNvSpPr txBox="1">
            <a:spLocks/>
          </p:cNvSpPr>
          <p:nvPr/>
        </p:nvSpPr>
        <p:spPr>
          <a:xfrm>
            <a:off x="531395" y="1104285"/>
            <a:ext cx="10934700" cy="4649429"/>
          </a:xfrm>
          <a:prstGeom prst="rect">
            <a:avLst/>
          </a:prstGeom>
        </p:spPr>
        <p:txBody>
          <a:bodyPr>
            <a:normAutofit/>
          </a:bodyPr>
          <a:lstStyle>
            <a:lvl1pPr marL="287338" marR="0" indent="-287338" algn="l" defTabSz="914400" rtl="0" eaLnBrk="0" fontAlgn="base" latinLnBrk="0" hangingPunct="0">
              <a:lnSpc>
                <a:spcPct val="90000"/>
              </a:lnSpc>
              <a:spcBef>
                <a:spcPts val="1600"/>
              </a:spcBef>
              <a:spcAft>
                <a:spcPct val="0"/>
              </a:spcAft>
              <a:buClr>
                <a:srgbClr val="0078AE"/>
              </a:buClr>
              <a:buSzPct val="90000"/>
              <a:buFont typeface="Wingdings" pitchFamily="2" charset="2"/>
              <a:buChar char="l"/>
              <a:tabLst/>
              <a:defRPr sz="2200" kern="1200">
                <a:solidFill>
                  <a:schemeClr val="tx1"/>
                </a:solidFill>
                <a:latin typeface="Arial MT Lt"/>
                <a:ea typeface="+mn-ea"/>
                <a:cs typeface="Arial MT Lt"/>
              </a:defRPr>
            </a:lvl1pPr>
            <a:lvl2pPr marL="625475" marR="0" indent="-271463" algn="l" defTabSz="914400" rtl="0" eaLnBrk="0" fontAlgn="base" latinLnBrk="0" hangingPunct="0">
              <a:lnSpc>
                <a:spcPct val="90000"/>
              </a:lnSpc>
              <a:spcBef>
                <a:spcPts val="800"/>
              </a:spcBef>
              <a:spcAft>
                <a:spcPct val="0"/>
              </a:spcAft>
              <a:buClr>
                <a:srgbClr val="0078AE"/>
              </a:buClr>
              <a:buSzPct val="85000"/>
              <a:buFont typeface="Wingdings 3" pitchFamily="18" charset="2"/>
              <a:buChar char=""/>
              <a:tabLst/>
              <a:defRPr sz="2000" kern="1200">
                <a:solidFill>
                  <a:schemeClr val="tx1"/>
                </a:solidFill>
                <a:latin typeface="Arial MT Lt"/>
                <a:ea typeface="+mn-ea"/>
                <a:cs typeface="Arial MT Lt"/>
              </a:defRPr>
            </a:lvl2pPr>
            <a:lvl3pPr marL="911225" marR="0" indent="-188913" algn="l" defTabSz="973138" rtl="0" eaLnBrk="0" fontAlgn="base" latinLnBrk="0" hangingPunct="0">
              <a:lnSpc>
                <a:spcPct val="90000"/>
              </a:lnSpc>
              <a:spcBef>
                <a:spcPts val="400"/>
              </a:spcBef>
              <a:spcAft>
                <a:spcPct val="0"/>
              </a:spcAft>
              <a:buClr>
                <a:srgbClr val="0078AE"/>
              </a:buClr>
              <a:buSzPct val="105000"/>
              <a:buFont typeface="Wingdings" pitchFamily="2" charset="2"/>
              <a:buChar char="w"/>
              <a:tabLst/>
              <a:defRPr sz="1800" kern="1200">
                <a:solidFill>
                  <a:schemeClr val="tx1"/>
                </a:solidFill>
                <a:latin typeface="Arial MT Lt"/>
                <a:ea typeface="+mn-ea"/>
                <a:cs typeface="Arial MT Lt"/>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Arial MT Lt"/>
                <a:ea typeface="+mn-ea"/>
                <a:cs typeface="Arial MT Lt"/>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Arial MT Lt"/>
                <a:ea typeface="+mn-ea"/>
                <a:cs typeface="Arial MT L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1400" b="1" dirty="0"/>
              <a:t>Evaluación de espesores Conducción Chivor II</a:t>
            </a:r>
          </a:p>
          <a:p>
            <a:endParaRPr lang="es-CO" sz="1400" b="1" dirty="0"/>
          </a:p>
          <a:p>
            <a:endParaRPr lang="es-CO" sz="1400" b="1" dirty="0"/>
          </a:p>
          <a:p>
            <a:endParaRPr lang="es-CO" sz="1400" b="1" dirty="0"/>
          </a:p>
          <a:p>
            <a:endParaRPr lang="es-CO" sz="1400" b="1" dirty="0"/>
          </a:p>
          <a:p>
            <a:endParaRPr lang="es-CO" sz="1400" b="1" dirty="0"/>
          </a:p>
          <a:p>
            <a:endParaRPr lang="es-CO" sz="1400" b="1" dirty="0"/>
          </a:p>
          <a:p>
            <a:r>
              <a:rPr lang="es-CO" sz="1400" b="1" dirty="0"/>
              <a:t>Evaluación de la condición  de Chivor II por Elementos finitos </a:t>
            </a:r>
          </a:p>
          <a:p>
            <a:endParaRPr lang="es-CO" sz="1400" b="1" dirty="0"/>
          </a:p>
        </p:txBody>
      </p:sp>
      <p:pic>
        <p:nvPicPr>
          <p:cNvPr id="10" name="Imagen 9">
            <a:extLst>
              <a:ext uri="{FF2B5EF4-FFF2-40B4-BE49-F238E27FC236}">
                <a16:creationId xmlns:a16="http://schemas.microsoft.com/office/drawing/2014/main" id="{85C7497B-F2BE-45A4-B353-F35AE2902797}"/>
              </a:ext>
            </a:extLst>
          </p:cNvPr>
          <p:cNvPicPr>
            <a:picLocks noChangeAspect="1"/>
          </p:cNvPicPr>
          <p:nvPr/>
        </p:nvPicPr>
        <p:blipFill>
          <a:blip r:embed="rId2"/>
          <a:stretch>
            <a:fillRect/>
          </a:stretch>
        </p:blipFill>
        <p:spPr>
          <a:xfrm>
            <a:off x="1823922" y="1587500"/>
            <a:ext cx="8121352" cy="1985878"/>
          </a:xfrm>
          <a:prstGeom prst="rect">
            <a:avLst/>
          </a:prstGeom>
        </p:spPr>
      </p:pic>
      <p:pic>
        <p:nvPicPr>
          <p:cNvPr id="11" name="Imagen 10">
            <a:extLst>
              <a:ext uri="{FF2B5EF4-FFF2-40B4-BE49-F238E27FC236}">
                <a16:creationId xmlns:a16="http://schemas.microsoft.com/office/drawing/2014/main" id="{66A7C41E-5D26-4D1F-83E8-FCC4257330E4}"/>
              </a:ext>
            </a:extLst>
          </p:cNvPr>
          <p:cNvPicPr>
            <a:picLocks noChangeAspect="1"/>
          </p:cNvPicPr>
          <p:nvPr/>
        </p:nvPicPr>
        <p:blipFill rotWithShape="1">
          <a:blip r:embed="rId3"/>
          <a:srcRect r="4122"/>
          <a:stretch/>
        </p:blipFill>
        <p:spPr>
          <a:xfrm>
            <a:off x="1823922" y="4238166"/>
            <a:ext cx="8491884" cy="1737144"/>
          </a:xfrm>
          <a:prstGeom prst="rect">
            <a:avLst/>
          </a:prstGeom>
        </p:spPr>
      </p:pic>
    </p:spTree>
    <p:extLst>
      <p:ext uri="{BB962C8B-B14F-4D97-AF65-F5344CB8AC3E}">
        <p14:creationId xmlns:p14="http://schemas.microsoft.com/office/powerpoint/2010/main" val="344268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55370" y="364409"/>
            <a:ext cx="11504502" cy="669036"/>
          </a:xfrm>
        </p:spPr>
        <p:txBody>
          <a:bodyPr/>
          <a:lstStyle/>
          <a:p>
            <a:r>
              <a:rPr lang="es-MX" dirty="0"/>
              <a:t>Línea de tiempo Intervención Conducciones</a:t>
            </a:r>
            <a:endParaRPr lang="es-CO" dirty="0"/>
          </a:p>
        </p:txBody>
      </p:sp>
      <p:pic>
        <p:nvPicPr>
          <p:cNvPr id="2" name="Imagen 1">
            <a:extLst>
              <a:ext uri="{FF2B5EF4-FFF2-40B4-BE49-F238E27FC236}">
                <a16:creationId xmlns:a16="http://schemas.microsoft.com/office/drawing/2014/main" id="{21DF0EA6-968E-402E-9AA5-A9553F91A70E}"/>
              </a:ext>
            </a:extLst>
          </p:cNvPr>
          <p:cNvPicPr>
            <a:picLocks noChangeAspect="1"/>
          </p:cNvPicPr>
          <p:nvPr/>
        </p:nvPicPr>
        <p:blipFill>
          <a:blip r:embed="rId2"/>
          <a:stretch>
            <a:fillRect/>
          </a:stretch>
        </p:blipFill>
        <p:spPr>
          <a:xfrm>
            <a:off x="560979" y="1978269"/>
            <a:ext cx="10575424" cy="2901462"/>
          </a:xfrm>
          <a:prstGeom prst="rect">
            <a:avLst/>
          </a:prstGeom>
        </p:spPr>
      </p:pic>
    </p:spTree>
    <p:extLst>
      <p:ext uri="{BB962C8B-B14F-4D97-AF65-F5344CB8AC3E}">
        <p14:creationId xmlns:p14="http://schemas.microsoft.com/office/powerpoint/2010/main" val="233168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7"/>
          </p:nvPr>
        </p:nvSpPr>
        <p:spPr>
          <a:xfrm>
            <a:off x="245071" y="1298448"/>
            <a:ext cx="5546129" cy="4693920"/>
          </a:xfrm>
        </p:spPr>
        <p:txBody>
          <a:bodyPr/>
          <a:lstStyle/>
          <a:p>
            <a:pPr marL="0" indent="0" algn="just">
              <a:buNone/>
            </a:pPr>
            <a:r>
              <a:rPr lang="es-MX" sz="1800" b="1" dirty="0"/>
              <a:t>Rehabilitación Conducción Chivor II – Fase 1 </a:t>
            </a:r>
          </a:p>
          <a:p>
            <a:pPr marL="0" indent="0" algn="just">
              <a:buNone/>
            </a:pPr>
            <a:r>
              <a:rPr lang="es-MX" sz="1400" dirty="0"/>
              <a:t>[21/Dic/2019 – 9/May/2020]</a:t>
            </a:r>
          </a:p>
          <a:p>
            <a:pPr algn="just"/>
            <a:r>
              <a:rPr lang="es-MX" sz="1600" dirty="0"/>
              <a:t>Reemplazo Pandeo II - </a:t>
            </a:r>
            <a:r>
              <a:rPr lang="pt-BR" sz="1600" dirty="0" err="1"/>
              <a:t>Longitud</a:t>
            </a:r>
            <a:r>
              <a:rPr lang="pt-BR" sz="1600" dirty="0"/>
              <a:t> 30 m, 10 virolas, </a:t>
            </a:r>
            <a:r>
              <a:rPr lang="pt-BR" sz="1600" dirty="0" err="1"/>
              <a:t>Diámetro</a:t>
            </a:r>
            <a:r>
              <a:rPr lang="pt-BR" sz="1600" dirty="0"/>
              <a:t> original 3.9 m</a:t>
            </a:r>
          </a:p>
          <a:p>
            <a:pPr algn="just"/>
            <a:r>
              <a:rPr lang="es-MX" sz="1600" dirty="0"/>
              <a:t>Inspección de los túneles y levantamiento topográfico.</a:t>
            </a:r>
          </a:p>
          <a:p>
            <a:pPr algn="just"/>
            <a:r>
              <a:rPr lang="es-MX" sz="1600" dirty="0"/>
              <a:t>Cambio de sellos y tornillería ventana 01</a:t>
            </a:r>
          </a:p>
          <a:p>
            <a:pPr algn="just"/>
            <a:r>
              <a:rPr lang="es-MX" sz="1600" dirty="0"/>
              <a:t>Medición de espesores a las secciones blindadas.</a:t>
            </a:r>
            <a:endParaRPr lang="pt-BR" sz="1600" dirty="0"/>
          </a:p>
          <a:p>
            <a:pPr algn="just"/>
            <a:r>
              <a:rPr lang="es-MX" sz="1600" dirty="0"/>
              <a:t>Modificación de las tuberías de Bypass y Cambio de válvulas de guarda.</a:t>
            </a:r>
          </a:p>
          <a:p>
            <a:pPr algn="just"/>
            <a:r>
              <a:rPr lang="es-MX" sz="1600" dirty="0"/>
              <a:t>Cambio de emparrillados de los recintos de turbina, Unidades 5 a 8.</a:t>
            </a:r>
          </a:p>
          <a:p>
            <a:pPr algn="just"/>
            <a:r>
              <a:rPr lang="es-MX" sz="1600" dirty="0"/>
              <a:t>Mantenimiento General unidades 5 y 8.</a:t>
            </a:r>
          </a:p>
          <a:p>
            <a:pPr algn="just"/>
            <a:r>
              <a:rPr lang="es-MX" sz="1600" dirty="0"/>
              <a:t>Mantenimiento equipos C. Válvulas.</a:t>
            </a:r>
          </a:p>
          <a:p>
            <a:endParaRPr lang="es-CO" sz="1600" dirty="0"/>
          </a:p>
        </p:txBody>
      </p:sp>
      <p:sp>
        <p:nvSpPr>
          <p:cNvPr id="5" name="Título 4"/>
          <p:cNvSpPr>
            <a:spLocks noGrp="1"/>
          </p:cNvSpPr>
          <p:nvPr>
            <p:ph type="title"/>
          </p:nvPr>
        </p:nvSpPr>
        <p:spPr>
          <a:xfrm>
            <a:off x="245071" y="269748"/>
            <a:ext cx="11504502" cy="669036"/>
          </a:xfrm>
        </p:spPr>
        <p:txBody>
          <a:bodyPr/>
          <a:lstStyle/>
          <a:p>
            <a:r>
              <a:rPr lang="es-MX" dirty="0"/>
              <a:t>Estrategia Rehabilitación </a:t>
            </a:r>
            <a:r>
              <a:rPr lang="es-MX" dirty="0" err="1"/>
              <a:t>Chivor</a:t>
            </a:r>
            <a:r>
              <a:rPr lang="es-MX" dirty="0"/>
              <a:t> II</a:t>
            </a:r>
            <a:endParaRPr lang="es-CO" dirty="0"/>
          </a:p>
        </p:txBody>
      </p:sp>
      <p:sp>
        <p:nvSpPr>
          <p:cNvPr id="9" name="Marcador de contenido 1"/>
          <p:cNvSpPr txBox="1">
            <a:spLocks/>
          </p:cNvSpPr>
          <p:nvPr/>
        </p:nvSpPr>
        <p:spPr bwMode="gray">
          <a:xfrm>
            <a:off x="6583108" y="780288"/>
            <a:ext cx="5166465" cy="4974336"/>
          </a:xfrm>
          <a:prstGeom prst="rect">
            <a:avLst/>
          </a:prstGeom>
        </p:spPr>
        <p:txBody>
          <a:bodyPr vert="horz" lIns="91440" tIns="45720" rIns="91440" bIns="45720" rtlCol="0">
            <a:noAutofit/>
          </a:bodyPr>
          <a:lstStyle>
            <a:lvl1pPr marL="287338" marR="0" indent="-287338" algn="l" defTabSz="914400" rtl="0" eaLnBrk="0" fontAlgn="base" latinLnBrk="0" hangingPunct="0">
              <a:lnSpc>
                <a:spcPct val="90000"/>
              </a:lnSpc>
              <a:spcBef>
                <a:spcPts val="1600"/>
              </a:spcBef>
              <a:spcAft>
                <a:spcPct val="0"/>
              </a:spcAft>
              <a:buClr>
                <a:srgbClr val="0078AE"/>
              </a:buClr>
              <a:buSzPct val="90000"/>
              <a:buFont typeface="Wingdings" pitchFamily="2" charset="2"/>
              <a:buChar char="l"/>
              <a:tabLst/>
              <a:defRPr sz="2200" kern="1200">
                <a:solidFill>
                  <a:schemeClr val="tx1"/>
                </a:solidFill>
                <a:latin typeface="Arial MT Lt"/>
                <a:ea typeface="+mn-ea"/>
                <a:cs typeface="Arial MT Lt"/>
              </a:defRPr>
            </a:lvl1pPr>
            <a:lvl2pPr marL="625475" marR="0" indent="-271463" algn="l" defTabSz="914400" rtl="0" eaLnBrk="0" fontAlgn="base" latinLnBrk="0" hangingPunct="0">
              <a:lnSpc>
                <a:spcPct val="90000"/>
              </a:lnSpc>
              <a:spcBef>
                <a:spcPts val="800"/>
              </a:spcBef>
              <a:spcAft>
                <a:spcPct val="0"/>
              </a:spcAft>
              <a:buClr>
                <a:srgbClr val="0078AE"/>
              </a:buClr>
              <a:buSzPct val="85000"/>
              <a:buFont typeface="Wingdings 3" pitchFamily="18" charset="2"/>
              <a:buChar char=""/>
              <a:tabLst/>
              <a:defRPr sz="2000" kern="1200">
                <a:solidFill>
                  <a:schemeClr val="tx1"/>
                </a:solidFill>
                <a:latin typeface="Arial MT Lt"/>
                <a:ea typeface="+mn-ea"/>
                <a:cs typeface="Arial MT Lt"/>
              </a:defRPr>
            </a:lvl2pPr>
            <a:lvl3pPr marL="911225" marR="0" indent="-188913" algn="l" defTabSz="973138" rtl="0" eaLnBrk="0" fontAlgn="base" latinLnBrk="0" hangingPunct="0">
              <a:lnSpc>
                <a:spcPct val="90000"/>
              </a:lnSpc>
              <a:spcBef>
                <a:spcPts val="400"/>
              </a:spcBef>
              <a:spcAft>
                <a:spcPct val="0"/>
              </a:spcAft>
              <a:buClr>
                <a:srgbClr val="0078AE"/>
              </a:buClr>
              <a:buSzPct val="105000"/>
              <a:buFont typeface="Wingdings" pitchFamily="2" charset="2"/>
              <a:buChar char="w"/>
              <a:tabLst/>
              <a:defRPr sz="1800" kern="1200">
                <a:solidFill>
                  <a:schemeClr val="tx1"/>
                </a:solidFill>
                <a:latin typeface="Arial MT Lt"/>
                <a:ea typeface="+mn-ea"/>
                <a:cs typeface="Arial MT Lt"/>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Arial MT Lt"/>
                <a:ea typeface="+mn-ea"/>
                <a:cs typeface="Arial MT Lt"/>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Arial MT Lt"/>
                <a:ea typeface="+mn-ea"/>
                <a:cs typeface="Arial MT L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CO" sz="1600" dirty="0"/>
          </a:p>
        </p:txBody>
      </p:sp>
      <p:pic>
        <p:nvPicPr>
          <p:cNvPr id="3" name="Imagen 2">
            <a:extLst>
              <a:ext uri="{FF2B5EF4-FFF2-40B4-BE49-F238E27FC236}">
                <a16:creationId xmlns:a16="http://schemas.microsoft.com/office/drawing/2014/main" id="{A316453D-4411-4F6A-9D8A-7C07E197A3E6}"/>
              </a:ext>
            </a:extLst>
          </p:cNvPr>
          <p:cNvPicPr>
            <a:picLocks noChangeAspect="1"/>
          </p:cNvPicPr>
          <p:nvPr/>
        </p:nvPicPr>
        <p:blipFill>
          <a:blip r:embed="rId2"/>
          <a:stretch>
            <a:fillRect/>
          </a:stretch>
        </p:blipFill>
        <p:spPr>
          <a:xfrm>
            <a:off x="7134726" y="1834764"/>
            <a:ext cx="4611673" cy="3455271"/>
          </a:xfrm>
          <a:prstGeom prst="rect">
            <a:avLst/>
          </a:prstGeom>
        </p:spPr>
      </p:pic>
    </p:spTree>
    <p:extLst>
      <p:ext uri="{BB962C8B-B14F-4D97-AF65-F5344CB8AC3E}">
        <p14:creationId xmlns:p14="http://schemas.microsoft.com/office/powerpoint/2010/main" val="210752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7"/>
          </p:nvPr>
        </p:nvSpPr>
        <p:spPr>
          <a:xfrm>
            <a:off x="245071" y="1298448"/>
            <a:ext cx="5662434" cy="4693920"/>
          </a:xfrm>
        </p:spPr>
        <p:txBody>
          <a:bodyPr/>
          <a:lstStyle/>
          <a:p>
            <a:pPr marL="0" indent="0" algn="just">
              <a:buNone/>
            </a:pPr>
            <a:r>
              <a:rPr lang="es-MX" sz="2000" b="1" dirty="0"/>
              <a:t>Rehabilitación Conducción Chivor II – Fase 2 </a:t>
            </a:r>
          </a:p>
          <a:p>
            <a:pPr marL="0" indent="0" algn="just">
              <a:buNone/>
            </a:pPr>
            <a:r>
              <a:rPr lang="es-MX" sz="1400" dirty="0"/>
              <a:t>[21/Dic/2020 – 19/May/2021]</a:t>
            </a:r>
          </a:p>
          <a:p>
            <a:pPr algn="just"/>
            <a:r>
              <a:rPr lang="es-MX" sz="1800" dirty="0"/>
              <a:t>Rehabilitación estructural. (367 virolas, 1.101 m)</a:t>
            </a:r>
          </a:p>
          <a:p>
            <a:pPr algn="just"/>
            <a:r>
              <a:rPr lang="es-MX" sz="1800" dirty="0"/>
              <a:t>Aplicación de Recubrimiento. (2.1 km)</a:t>
            </a:r>
          </a:p>
          <a:p>
            <a:pPr algn="just"/>
            <a:r>
              <a:rPr lang="es-MX" sz="1800" dirty="0"/>
              <a:t>Modernización compuertas planas sistema de refrigeración unidades 5 a 8.</a:t>
            </a:r>
          </a:p>
          <a:p>
            <a:pPr algn="just"/>
            <a:r>
              <a:rPr lang="es-MX" sz="1800" dirty="0"/>
              <a:t>Cambio bobinado</a:t>
            </a:r>
          </a:p>
        </p:txBody>
      </p:sp>
      <p:sp>
        <p:nvSpPr>
          <p:cNvPr id="5" name="Título 4"/>
          <p:cNvSpPr>
            <a:spLocks noGrp="1"/>
          </p:cNvSpPr>
          <p:nvPr>
            <p:ph type="title"/>
          </p:nvPr>
        </p:nvSpPr>
        <p:spPr>
          <a:xfrm>
            <a:off x="245071" y="269748"/>
            <a:ext cx="11504502" cy="669036"/>
          </a:xfrm>
        </p:spPr>
        <p:txBody>
          <a:bodyPr/>
          <a:lstStyle/>
          <a:p>
            <a:r>
              <a:rPr lang="es-MX" dirty="0"/>
              <a:t>Estrategia Rehabilitación </a:t>
            </a:r>
            <a:r>
              <a:rPr lang="es-MX" dirty="0" err="1"/>
              <a:t>Chivor</a:t>
            </a:r>
            <a:r>
              <a:rPr lang="es-MX" dirty="0"/>
              <a:t> II</a:t>
            </a:r>
            <a:endParaRPr lang="es-CO" dirty="0"/>
          </a:p>
        </p:txBody>
      </p:sp>
      <p:sp>
        <p:nvSpPr>
          <p:cNvPr id="9" name="Marcador de contenido 1"/>
          <p:cNvSpPr txBox="1">
            <a:spLocks/>
          </p:cNvSpPr>
          <p:nvPr/>
        </p:nvSpPr>
        <p:spPr bwMode="gray">
          <a:xfrm>
            <a:off x="6583108" y="1298448"/>
            <a:ext cx="5166465" cy="4456176"/>
          </a:xfrm>
          <a:prstGeom prst="rect">
            <a:avLst/>
          </a:prstGeom>
        </p:spPr>
        <p:txBody>
          <a:bodyPr vert="horz" lIns="91440" tIns="45720" rIns="91440" bIns="45720" rtlCol="0">
            <a:noAutofit/>
          </a:bodyPr>
          <a:lstStyle>
            <a:lvl1pPr marL="287338" marR="0" indent="-287338" algn="l" defTabSz="914400" rtl="0" eaLnBrk="0" fontAlgn="base" latinLnBrk="0" hangingPunct="0">
              <a:lnSpc>
                <a:spcPct val="90000"/>
              </a:lnSpc>
              <a:spcBef>
                <a:spcPts val="1600"/>
              </a:spcBef>
              <a:spcAft>
                <a:spcPct val="0"/>
              </a:spcAft>
              <a:buClr>
                <a:srgbClr val="0078AE"/>
              </a:buClr>
              <a:buSzPct val="90000"/>
              <a:buFont typeface="Wingdings" pitchFamily="2" charset="2"/>
              <a:buChar char="l"/>
              <a:tabLst/>
              <a:defRPr sz="2200" kern="1200">
                <a:solidFill>
                  <a:schemeClr val="tx1"/>
                </a:solidFill>
                <a:latin typeface="Arial MT Lt"/>
                <a:ea typeface="+mn-ea"/>
                <a:cs typeface="Arial MT Lt"/>
              </a:defRPr>
            </a:lvl1pPr>
            <a:lvl2pPr marL="625475" marR="0" indent="-271463" algn="l" defTabSz="914400" rtl="0" eaLnBrk="0" fontAlgn="base" latinLnBrk="0" hangingPunct="0">
              <a:lnSpc>
                <a:spcPct val="90000"/>
              </a:lnSpc>
              <a:spcBef>
                <a:spcPts val="800"/>
              </a:spcBef>
              <a:spcAft>
                <a:spcPct val="0"/>
              </a:spcAft>
              <a:buClr>
                <a:srgbClr val="0078AE"/>
              </a:buClr>
              <a:buSzPct val="85000"/>
              <a:buFont typeface="Wingdings 3" pitchFamily="18" charset="2"/>
              <a:buChar char=""/>
              <a:tabLst/>
              <a:defRPr sz="2000" kern="1200">
                <a:solidFill>
                  <a:schemeClr val="tx1"/>
                </a:solidFill>
                <a:latin typeface="Arial MT Lt"/>
                <a:ea typeface="+mn-ea"/>
                <a:cs typeface="Arial MT Lt"/>
              </a:defRPr>
            </a:lvl2pPr>
            <a:lvl3pPr marL="911225" marR="0" indent="-188913" algn="l" defTabSz="973138" rtl="0" eaLnBrk="0" fontAlgn="base" latinLnBrk="0" hangingPunct="0">
              <a:lnSpc>
                <a:spcPct val="90000"/>
              </a:lnSpc>
              <a:spcBef>
                <a:spcPts val="400"/>
              </a:spcBef>
              <a:spcAft>
                <a:spcPct val="0"/>
              </a:spcAft>
              <a:buClr>
                <a:srgbClr val="0078AE"/>
              </a:buClr>
              <a:buSzPct val="105000"/>
              <a:buFont typeface="Wingdings" pitchFamily="2" charset="2"/>
              <a:buChar char="w"/>
              <a:tabLst/>
              <a:defRPr sz="1800" kern="1200">
                <a:solidFill>
                  <a:schemeClr val="tx1"/>
                </a:solidFill>
                <a:latin typeface="Arial MT Lt"/>
                <a:ea typeface="+mn-ea"/>
                <a:cs typeface="Arial MT Lt"/>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Arial MT Lt"/>
                <a:ea typeface="+mn-ea"/>
                <a:cs typeface="Arial MT Lt"/>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Arial MT Lt"/>
                <a:ea typeface="+mn-ea"/>
                <a:cs typeface="Arial MT L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1800" b="1" dirty="0"/>
              <a:t>Rehabilitación Conducción Chivor II – Fase 3 </a:t>
            </a:r>
          </a:p>
          <a:p>
            <a:pPr marL="0" indent="0" algn="just">
              <a:buNone/>
            </a:pPr>
            <a:r>
              <a:rPr lang="en-US" sz="1400" dirty="0"/>
              <a:t>[21/</a:t>
            </a:r>
            <a:r>
              <a:rPr lang="en-US" sz="1400" dirty="0" err="1"/>
              <a:t>Dic</a:t>
            </a:r>
            <a:r>
              <a:rPr lang="en-US" sz="1400" dirty="0"/>
              <a:t>/2021 – 19/May/2022]</a:t>
            </a:r>
          </a:p>
          <a:p>
            <a:pPr algn="just"/>
            <a:r>
              <a:rPr lang="es-MX" sz="1600" dirty="0"/>
              <a:t>Rehabilitación estructural. </a:t>
            </a:r>
          </a:p>
          <a:p>
            <a:pPr algn="just"/>
            <a:r>
              <a:rPr lang="es-MX" sz="1600" dirty="0"/>
              <a:t>Aplicación de recubrimiento</a:t>
            </a:r>
          </a:p>
          <a:p>
            <a:pPr algn="just"/>
            <a:r>
              <a:rPr lang="es-MX" sz="1600" dirty="0"/>
              <a:t>Reparación grietas Pozo</a:t>
            </a:r>
          </a:p>
          <a:p>
            <a:pPr algn="just"/>
            <a:r>
              <a:rPr lang="es-MX" sz="1600" dirty="0"/>
              <a:t>Reparación de concreto solera Codo Inferior (30 m)</a:t>
            </a:r>
          </a:p>
          <a:p>
            <a:pPr algn="just"/>
            <a:r>
              <a:rPr lang="es-CO" sz="1600" u="sng" dirty="0"/>
              <a:t>Mantenimiento Mayor túneles y V</a:t>
            </a:r>
            <a:r>
              <a:rPr lang="es-MX" sz="1600" u="sng" dirty="0" err="1"/>
              <a:t>álvulas</a:t>
            </a:r>
            <a:r>
              <a:rPr lang="es-MX" sz="1600" u="sng" dirty="0"/>
              <a:t> Esféricas*</a:t>
            </a:r>
          </a:p>
          <a:p>
            <a:pPr algn="just"/>
            <a:endParaRPr lang="es-MX" sz="1600" dirty="0"/>
          </a:p>
          <a:p>
            <a:endParaRPr lang="es-CO" sz="1600" dirty="0"/>
          </a:p>
        </p:txBody>
      </p:sp>
    </p:spTree>
    <p:extLst>
      <p:ext uri="{BB962C8B-B14F-4D97-AF65-F5344CB8AC3E}">
        <p14:creationId xmlns:p14="http://schemas.microsoft.com/office/powerpoint/2010/main" val="210899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67562" y="464820"/>
            <a:ext cx="11504502" cy="669036"/>
          </a:xfrm>
        </p:spPr>
        <p:txBody>
          <a:bodyPr/>
          <a:lstStyle/>
          <a:p>
            <a:r>
              <a:rPr lang="es-MX" dirty="0"/>
              <a:t>Reparación Pandeo II</a:t>
            </a:r>
            <a:endParaRPr lang="es-CO" dirty="0"/>
          </a:p>
        </p:txBody>
      </p:sp>
      <p:sp>
        <p:nvSpPr>
          <p:cNvPr id="6" name="Marcador de contenido 1"/>
          <p:cNvSpPr txBox="1">
            <a:spLocks/>
          </p:cNvSpPr>
          <p:nvPr/>
        </p:nvSpPr>
        <p:spPr bwMode="gray">
          <a:xfrm>
            <a:off x="367562" y="1478638"/>
            <a:ext cx="5644896" cy="5251346"/>
          </a:xfrm>
          <a:prstGeom prst="rect">
            <a:avLst/>
          </a:prstGeom>
        </p:spPr>
        <p:txBody>
          <a:bodyPr vert="horz" lIns="91440" tIns="45720" rIns="91440" bIns="45720" rtlCol="0">
            <a:noAutofit/>
          </a:bodyPr>
          <a:lstStyle>
            <a:lvl1pPr marL="287338" marR="0" indent="-287338" algn="l" defTabSz="914400" rtl="0" eaLnBrk="0" fontAlgn="base" latinLnBrk="0" hangingPunct="0">
              <a:lnSpc>
                <a:spcPct val="90000"/>
              </a:lnSpc>
              <a:spcBef>
                <a:spcPts val="1600"/>
              </a:spcBef>
              <a:spcAft>
                <a:spcPct val="0"/>
              </a:spcAft>
              <a:buClr>
                <a:srgbClr val="0078AE"/>
              </a:buClr>
              <a:buSzPct val="90000"/>
              <a:buFont typeface="Wingdings" pitchFamily="2" charset="2"/>
              <a:buChar char="l"/>
              <a:tabLst/>
              <a:defRPr sz="2200" kern="1200">
                <a:solidFill>
                  <a:schemeClr val="tx1"/>
                </a:solidFill>
                <a:latin typeface="Arial MT Lt"/>
                <a:ea typeface="+mn-ea"/>
                <a:cs typeface="Arial MT Lt"/>
              </a:defRPr>
            </a:lvl1pPr>
            <a:lvl2pPr marL="625475" marR="0" indent="-271463" algn="l" defTabSz="914400" rtl="0" eaLnBrk="0" fontAlgn="base" latinLnBrk="0" hangingPunct="0">
              <a:lnSpc>
                <a:spcPct val="90000"/>
              </a:lnSpc>
              <a:spcBef>
                <a:spcPts val="800"/>
              </a:spcBef>
              <a:spcAft>
                <a:spcPct val="0"/>
              </a:spcAft>
              <a:buClr>
                <a:srgbClr val="0078AE"/>
              </a:buClr>
              <a:buSzPct val="85000"/>
              <a:buFont typeface="Wingdings 3" pitchFamily="18" charset="2"/>
              <a:buChar char=""/>
              <a:tabLst/>
              <a:defRPr sz="2000" kern="1200">
                <a:solidFill>
                  <a:schemeClr val="tx1"/>
                </a:solidFill>
                <a:latin typeface="Arial MT Lt"/>
                <a:ea typeface="+mn-ea"/>
                <a:cs typeface="Arial MT Lt"/>
              </a:defRPr>
            </a:lvl2pPr>
            <a:lvl3pPr marL="911225" marR="0" indent="-188913" algn="l" defTabSz="973138" rtl="0" eaLnBrk="0" fontAlgn="base" latinLnBrk="0" hangingPunct="0">
              <a:lnSpc>
                <a:spcPct val="90000"/>
              </a:lnSpc>
              <a:spcBef>
                <a:spcPts val="400"/>
              </a:spcBef>
              <a:spcAft>
                <a:spcPct val="0"/>
              </a:spcAft>
              <a:buClr>
                <a:srgbClr val="0078AE"/>
              </a:buClr>
              <a:buSzPct val="105000"/>
              <a:buFont typeface="Wingdings" pitchFamily="2" charset="2"/>
              <a:buChar char="w"/>
              <a:tabLst/>
              <a:defRPr sz="1800" kern="1200">
                <a:solidFill>
                  <a:schemeClr val="tx1"/>
                </a:solidFill>
                <a:latin typeface="Arial MT Lt"/>
                <a:ea typeface="+mn-ea"/>
                <a:cs typeface="Arial MT Lt"/>
              </a:defRPr>
            </a:lvl3pPr>
            <a:lvl4pPr marL="1216025" marR="0" indent="-161925" algn="l" defTabSz="914400" rtl="0" eaLnBrk="0" fontAlgn="base" latinLnBrk="0" hangingPunct="0">
              <a:lnSpc>
                <a:spcPct val="90000"/>
              </a:lnSpc>
              <a:spcBef>
                <a:spcPts val="200"/>
              </a:spcBef>
              <a:spcAft>
                <a:spcPct val="0"/>
              </a:spcAft>
              <a:buClr>
                <a:srgbClr val="0078AE"/>
              </a:buClr>
              <a:buSzPct val="100000"/>
              <a:buFont typeface="Arial" panose="020B0604020202020204" pitchFamily="34" charset="0"/>
              <a:buChar char="•"/>
              <a:tabLst/>
              <a:defRPr sz="1600" kern="1200">
                <a:solidFill>
                  <a:schemeClr val="tx1"/>
                </a:solidFill>
                <a:latin typeface="Arial MT Lt"/>
                <a:ea typeface="+mn-ea"/>
                <a:cs typeface="Arial MT Lt"/>
              </a:defRPr>
            </a:lvl4pPr>
            <a:lvl5pPr marL="1511300" marR="0" indent="-209550" algn="l" defTabSz="914400" rtl="0" eaLnBrk="0" fontAlgn="base" latinLnBrk="0" hangingPunct="0">
              <a:lnSpc>
                <a:spcPct val="90000"/>
              </a:lnSpc>
              <a:spcBef>
                <a:spcPts val="100"/>
              </a:spcBef>
              <a:spcAft>
                <a:spcPct val="0"/>
              </a:spcAft>
              <a:buClr>
                <a:srgbClr val="0078AE"/>
              </a:buClr>
              <a:buSzTx/>
              <a:buFont typeface="Verdana" pitchFamily="34" charset="0"/>
              <a:buChar char="–"/>
              <a:tabLst/>
              <a:defRPr sz="1400" kern="1200">
                <a:solidFill>
                  <a:schemeClr val="tx1"/>
                </a:solidFill>
                <a:latin typeface="Arial MT Lt"/>
                <a:ea typeface="+mn-ea"/>
                <a:cs typeface="Arial MT L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CO" sz="1600" b="1" dirty="0" err="1"/>
              <a:t>Spherical</a:t>
            </a:r>
            <a:r>
              <a:rPr lang="es-CO" sz="1600" b="1" dirty="0"/>
              <a:t> </a:t>
            </a:r>
            <a:r>
              <a:rPr lang="es-CO" sz="1600" b="1" dirty="0" err="1"/>
              <a:t>Graphite</a:t>
            </a:r>
            <a:r>
              <a:rPr lang="es-CO" sz="1600" b="1" dirty="0"/>
              <a:t> </a:t>
            </a:r>
            <a:r>
              <a:rPr lang="es-CO" sz="1600" b="1" dirty="0" err="1"/>
              <a:t>Iron</a:t>
            </a:r>
            <a:r>
              <a:rPr lang="es-CO" sz="1600" b="1" dirty="0"/>
              <a:t> (SGI) </a:t>
            </a:r>
            <a:r>
              <a:rPr lang="es-CO" sz="1600" b="1" dirty="0" err="1"/>
              <a:t>Tunnel</a:t>
            </a:r>
            <a:r>
              <a:rPr lang="es-CO" sz="1600" b="1" dirty="0"/>
              <a:t> </a:t>
            </a:r>
            <a:r>
              <a:rPr lang="es-CO" sz="1600" b="1" dirty="0" err="1"/>
              <a:t>Segments</a:t>
            </a:r>
            <a:r>
              <a:rPr lang="es-CO" sz="1600" b="1" dirty="0"/>
              <a:t> &amp; Steel </a:t>
            </a:r>
            <a:r>
              <a:rPr lang="es-CO" sz="1600" b="1" dirty="0" err="1"/>
              <a:t>Lining</a:t>
            </a:r>
            <a:r>
              <a:rPr lang="es-CO" sz="1600" b="1" dirty="0"/>
              <a:t>:</a:t>
            </a:r>
          </a:p>
          <a:p>
            <a:pPr marL="0" indent="0" algn="just">
              <a:buNone/>
            </a:pPr>
            <a:r>
              <a:rPr lang="es-MX" sz="1600" dirty="0"/>
              <a:t>La reparación del Pandeo II consiste en: retirar las láminas deformada, demoler el concreto e instalar una nueva sección de tubería que resista la presión externa cuando la tubería está desocupada y la presión interna durante la Operación.</a:t>
            </a:r>
          </a:p>
          <a:p>
            <a:pPr marL="0" indent="0" algn="just">
              <a:buNone/>
            </a:pPr>
            <a:r>
              <a:rPr lang="es-MX" sz="1600" dirty="0"/>
              <a:t>La nueva sección de tubería estará compuesta por una sección externa de tubería segmentada en SGI (</a:t>
            </a:r>
            <a:r>
              <a:rPr lang="es-MX" sz="1600" dirty="0" err="1"/>
              <a:t>Spheroidal</a:t>
            </a:r>
            <a:r>
              <a:rPr lang="es-MX" sz="1600" dirty="0"/>
              <a:t> </a:t>
            </a:r>
            <a:r>
              <a:rPr lang="es-MX" sz="1600" dirty="0" err="1"/>
              <a:t>Graphite</a:t>
            </a:r>
            <a:r>
              <a:rPr lang="es-MX" sz="1600" dirty="0"/>
              <a:t> </a:t>
            </a:r>
            <a:r>
              <a:rPr lang="es-MX" sz="1600" dirty="0" err="1"/>
              <a:t>Iron</a:t>
            </a:r>
            <a:r>
              <a:rPr lang="es-MX" sz="1600" dirty="0"/>
              <a:t>) y reforzada internamente por una tubería en acero al carbono para resistir la presión interna de la conducción. Externamente entre la roca y los segmentos de SGI se llenará con concreto. </a:t>
            </a:r>
          </a:p>
          <a:p>
            <a:pPr algn="just"/>
            <a:r>
              <a:rPr lang="es-MX" sz="1600" b="1" dirty="0"/>
              <a:t>Implementación:</a:t>
            </a:r>
          </a:p>
          <a:p>
            <a:pPr marL="0" indent="0" algn="just">
              <a:buNone/>
            </a:pPr>
            <a:r>
              <a:rPr lang="es-MX" sz="1600" b="1" dirty="0"/>
              <a:t>150 días</a:t>
            </a:r>
            <a:r>
              <a:rPr lang="es-MX" sz="1600" dirty="0"/>
              <a:t>, inicio: 20 de diciembre de 2019, fin: 18 de mayo 2019. incluye: vaciado de la conducción, ejecución de los trabajos, llenado y pruebas de puesta en servicio.</a:t>
            </a:r>
          </a:p>
          <a:p>
            <a:pPr marL="0" indent="0" algn="just">
              <a:buNone/>
            </a:pPr>
            <a:endParaRPr lang="es-MX" sz="1800" b="1" dirty="0"/>
          </a:p>
        </p:txBody>
      </p:sp>
      <p:pic>
        <p:nvPicPr>
          <p:cNvPr id="7" name="Imagen 6"/>
          <p:cNvPicPr/>
          <p:nvPr/>
        </p:nvPicPr>
        <p:blipFill rotWithShape="1">
          <a:blip r:embed="rId2" cstate="print">
            <a:extLst>
              <a:ext uri="{28A0092B-C50C-407E-A947-70E740481C1C}">
                <a14:useLocalDpi xmlns:a14="http://schemas.microsoft.com/office/drawing/2010/main" val="0"/>
              </a:ext>
            </a:extLst>
          </a:blip>
          <a:srcRect t="10797" b="10704"/>
          <a:stretch/>
        </p:blipFill>
        <p:spPr bwMode="auto">
          <a:xfrm>
            <a:off x="7493592" y="799338"/>
            <a:ext cx="3462655" cy="2579370"/>
          </a:xfrm>
          <a:prstGeom prst="rect">
            <a:avLst/>
          </a:prstGeom>
          <a:noFill/>
          <a:ln>
            <a:noFill/>
          </a:ln>
          <a:extLst>
            <a:ext uri="{53640926-AAD7-44D8-BBD7-CCE9431645EC}">
              <a14:shadowObscured xmlns:a14="http://schemas.microsoft.com/office/drawing/2010/main"/>
            </a:ext>
          </a:extLst>
        </p:spPr>
      </p:pic>
      <p:pic>
        <p:nvPicPr>
          <p:cNvPr id="8" name="Imagen 7" descr="Imagen relacionada"/>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4919" y="3713226"/>
            <a:ext cx="2795214" cy="1944000"/>
          </a:xfrm>
          <a:prstGeom prst="rect">
            <a:avLst/>
          </a:prstGeom>
          <a:noFill/>
          <a:ln>
            <a:noFill/>
          </a:ln>
        </p:spPr>
      </p:pic>
      <p:pic>
        <p:nvPicPr>
          <p:cNvPr id="4" name="Imagen 3"/>
          <p:cNvPicPr>
            <a:picLocks noChangeAspect="1"/>
          </p:cNvPicPr>
          <p:nvPr/>
        </p:nvPicPr>
        <p:blipFill>
          <a:blip r:embed="rId4"/>
          <a:stretch>
            <a:fillRect/>
          </a:stretch>
        </p:blipFill>
        <p:spPr>
          <a:xfrm>
            <a:off x="6405648" y="3713226"/>
            <a:ext cx="2628599" cy="2016000"/>
          </a:xfrm>
          <a:prstGeom prst="rect">
            <a:avLst/>
          </a:prstGeom>
        </p:spPr>
      </p:pic>
    </p:spTree>
    <p:extLst>
      <p:ext uri="{BB962C8B-B14F-4D97-AF65-F5344CB8AC3E}">
        <p14:creationId xmlns:p14="http://schemas.microsoft.com/office/powerpoint/2010/main" val="3249745545"/>
      </p:ext>
    </p:extLst>
  </p:cSld>
  <p:clrMapOvr>
    <a:masterClrMapping/>
  </p:clrMapOvr>
</p:sld>
</file>

<file path=ppt/theme/theme1.xml><?xml version="1.0" encoding="utf-8"?>
<a:theme xmlns:a="http://schemas.openxmlformats.org/drawingml/2006/main" name="AES we are the energy">
  <a:themeElements>
    <a:clrScheme name="Custom 147">
      <a:dk1>
        <a:srgbClr val="000000"/>
      </a:dk1>
      <a:lt1>
        <a:srgbClr val="FFFFFF"/>
      </a:lt1>
      <a:dk2>
        <a:srgbClr val="003F5F"/>
      </a:dk2>
      <a:lt2>
        <a:srgbClr val="FFFFFF"/>
      </a:lt2>
      <a:accent1>
        <a:srgbClr val="4B721D"/>
      </a:accent1>
      <a:accent2>
        <a:srgbClr val="8DC63F"/>
      </a:accent2>
      <a:accent3>
        <a:srgbClr val="0078AE"/>
      </a:accent3>
      <a:accent4>
        <a:srgbClr val="AB540F"/>
      </a:accent4>
      <a:accent5>
        <a:srgbClr val="E68F1B"/>
      </a:accent5>
      <a:accent6>
        <a:srgbClr val="FDB813"/>
      </a:accent6>
      <a:hlink>
        <a:srgbClr val="003F5F"/>
      </a:hlink>
      <a:folHlink>
        <a:srgbClr val="8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25400">
          <a:noFill/>
          <a:round/>
          <a:headEnd/>
          <a:tailE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b="1" dirty="0">
            <a:solidFill>
              <a:schemeClr val="bg1"/>
            </a:solidFill>
          </a:defRPr>
        </a:defPPr>
      </a:lstStyle>
    </a:spDef>
    <a:lnDef>
      <a:spPr>
        <a:ln w="254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33363" indent="-233363">
          <a:lnSpc>
            <a:spcPct val="90000"/>
          </a:lnSpc>
          <a:buClr>
            <a:srgbClr val="0078AE"/>
          </a:buClr>
          <a:buSzPct val="90000"/>
          <a:buFont typeface="Wingdings" panose="05000000000000000000" pitchFamily="2" charset="2"/>
          <a:buChar char=""/>
          <a:defRPr dirty="0" err="1" smtClean="0"/>
        </a:defPPr>
      </a:lstStyle>
    </a:txDef>
  </a:objectDefaults>
  <a:extraClrSchemeLst/>
</a:theme>
</file>

<file path=ppt/theme/theme2.xml><?xml version="1.0" encoding="utf-8"?>
<a:theme xmlns:a="http://schemas.openxmlformats.org/drawingml/2006/main" name="1_AES we are the energy">
  <a:themeElements>
    <a:clrScheme name="Custom 147">
      <a:dk1>
        <a:srgbClr val="000000"/>
      </a:dk1>
      <a:lt1>
        <a:srgbClr val="FFFFFF"/>
      </a:lt1>
      <a:dk2>
        <a:srgbClr val="003F5F"/>
      </a:dk2>
      <a:lt2>
        <a:srgbClr val="FFFFFF"/>
      </a:lt2>
      <a:accent1>
        <a:srgbClr val="4B721D"/>
      </a:accent1>
      <a:accent2>
        <a:srgbClr val="8DC63F"/>
      </a:accent2>
      <a:accent3>
        <a:srgbClr val="0078AE"/>
      </a:accent3>
      <a:accent4>
        <a:srgbClr val="AB540F"/>
      </a:accent4>
      <a:accent5>
        <a:srgbClr val="E68F1B"/>
      </a:accent5>
      <a:accent6>
        <a:srgbClr val="FDB813"/>
      </a:accent6>
      <a:hlink>
        <a:srgbClr val="003F5F"/>
      </a:hlink>
      <a:folHlink>
        <a:srgbClr val="8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25400">
          <a:noFill/>
          <a:round/>
          <a:headEnd/>
          <a:tailE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b="1" dirty="0">
            <a:solidFill>
              <a:schemeClr val="bg1"/>
            </a:solidFill>
          </a:defRPr>
        </a:defPPr>
      </a:lstStyle>
    </a:spDef>
    <a:lnDef>
      <a:spPr>
        <a:ln w="254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33363" indent="-233363">
          <a:lnSpc>
            <a:spcPct val="90000"/>
          </a:lnSpc>
          <a:buClr>
            <a:srgbClr val="0078AE"/>
          </a:buClr>
          <a:buSzPct val="90000"/>
          <a:buFont typeface="Wingdings" panose="05000000000000000000" pitchFamily="2" charset="2"/>
          <a:buChar char=""/>
          <a:defRPr dirty="0" err="1" smtClean="0"/>
        </a:defPPr>
      </a:lstStyle>
    </a:txDef>
  </a:objectDefaults>
  <a:extraClrSchemeLst/>
</a:theme>
</file>

<file path=ppt/theme/theme3.xml><?xml version="1.0" encoding="utf-8"?>
<a:theme xmlns:a="http://schemas.openxmlformats.org/drawingml/2006/main" name="Office Theme">
  <a:themeElements>
    <a:clrScheme name="AES we are the energy">
      <a:dk1>
        <a:srgbClr val="000000"/>
      </a:dk1>
      <a:lt1>
        <a:srgbClr val="FFFFFF"/>
      </a:lt1>
      <a:dk2>
        <a:srgbClr val="003F5F"/>
      </a:dk2>
      <a:lt2>
        <a:srgbClr val="FFFFFF"/>
      </a:lt2>
      <a:accent1>
        <a:srgbClr val="0078AE"/>
      </a:accent1>
      <a:accent2>
        <a:srgbClr val="8CC63F"/>
      </a:accent2>
      <a:accent3>
        <a:srgbClr val="FEBE20"/>
      </a:accent3>
      <a:accent4>
        <a:srgbClr val="A50021"/>
      </a:accent4>
      <a:accent5>
        <a:srgbClr val="4B721D"/>
      </a:accent5>
      <a:accent6>
        <a:srgbClr val="9EBECF"/>
      </a:accent6>
      <a:hlink>
        <a:srgbClr val="B2B2B2"/>
      </a:hlink>
      <a:folHlink>
        <a:srgbClr val="003F5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38235</TotalTime>
  <Words>901</Words>
  <Application>Microsoft Office PowerPoint</Application>
  <PresentationFormat>Personalizado</PresentationFormat>
  <Paragraphs>77</Paragraphs>
  <Slides>10</Slides>
  <Notes>2</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10</vt:i4>
      </vt:variant>
    </vt:vector>
  </HeadingPairs>
  <TitlesOfParts>
    <vt:vector size="20" baseType="lpstr">
      <vt:lpstr>ＭＳ Ｐゴシック</vt:lpstr>
      <vt:lpstr>Arial</vt:lpstr>
      <vt:lpstr>Arial MT Lt</vt:lpstr>
      <vt:lpstr>Arial Narrow</vt:lpstr>
      <vt:lpstr>Calibri</vt:lpstr>
      <vt:lpstr>Verdana</vt:lpstr>
      <vt:lpstr>Wingdings</vt:lpstr>
      <vt:lpstr>Wingdings 3</vt:lpstr>
      <vt:lpstr>AES we are the energy</vt:lpstr>
      <vt:lpstr>1_AES we are the energy</vt:lpstr>
      <vt:lpstr>AES CHIVOR</vt:lpstr>
      <vt:lpstr>Antecedentes</vt:lpstr>
      <vt:lpstr>ESTRATEGIA MANTENIMIENTO CHIVOR II</vt:lpstr>
      <vt:lpstr>Presentación de PowerPoint</vt:lpstr>
      <vt:lpstr>Presentación de PowerPoint</vt:lpstr>
      <vt:lpstr>Línea de tiempo Intervención Conducciones</vt:lpstr>
      <vt:lpstr>Estrategia Rehabilitación Chivor II</vt:lpstr>
      <vt:lpstr>Estrategia Rehabilitación Chivor II</vt:lpstr>
      <vt:lpstr>Reparación Pandeo II</vt:lpstr>
      <vt:lpstr>Rehabilitación estructural</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P12545 - AES we are the energy Template (2015)</dc:title>
  <dc:subject>v2010</dc:subject>
  <dc:creator>Call @ 866-2-eSlide</dc:creator>
  <dc:description>eSlide, LLC - P12421 - AES we are the energy Template (2015)</dc:description>
  <cp:lastModifiedBy>Alberto Olarte</cp:lastModifiedBy>
  <cp:revision>1203</cp:revision>
  <cp:lastPrinted>2016-12-02T19:05:54Z</cp:lastPrinted>
  <dcterms:created xsi:type="dcterms:W3CDTF">2011-11-02T14:24:24Z</dcterms:created>
  <dcterms:modified xsi:type="dcterms:W3CDTF">2018-11-09T02:33:25Z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https://outlet.ouraes.com</vt:lpwstr>
  </property>
  <property fmtid="{D5CDD505-2E9C-101B-9397-08002B2CF9AE}" pid="3" name="Offisync_UniqueId">
    <vt:lpwstr>11602</vt:lpwstr>
  </property>
  <property fmtid="{D5CDD505-2E9C-101B-9397-08002B2CF9AE}" pid="4" name="Jive_VersionGuid">
    <vt:lpwstr>5d1ea30a-dd74-468b-a43b-dd2b02b60bf9</vt:lpwstr>
  </property>
  <property fmtid="{D5CDD505-2E9C-101B-9397-08002B2CF9AE}" pid="5" name="Offisync_ServerID">
    <vt:lpwstr>aa88d1e0-9745-4144-b59b-b107daf16c34</vt:lpwstr>
  </property>
  <property fmtid="{D5CDD505-2E9C-101B-9397-08002B2CF9AE}" pid="6" name="Offisync_UpdateToken">
    <vt:lpwstr>1</vt:lpwstr>
  </property>
  <property fmtid="{D5CDD505-2E9C-101B-9397-08002B2CF9AE}" pid="7" name="Jive_LatestUserAccountName">
    <vt:lpwstr>timothy.effio@aes.com</vt:lpwstr>
  </property>
</Properties>
</file>