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84" r:id="rId2"/>
    <p:sldId id="585" r:id="rId3"/>
    <p:sldId id="465" r:id="rId4"/>
    <p:sldId id="513" r:id="rId5"/>
    <p:sldId id="560" r:id="rId6"/>
    <p:sldId id="627" r:id="rId7"/>
    <p:sldId id="641" r:id="rId8"/>
    <p:sldId id="638" r:id="rId9"/>
    <p:sldId id="643" r:id="rId10"/>
    <p:sldId id="645" r:id="rId11"/>
    <p:sldId id="674" r:id="rId12"/>
    <p:sldId id="667" r:id="rId13"/>
    <p:sldId id="666" r:id="rId14"/>
    <p:sldId id="648" r:id="rId15"/>
    <p:sldId id="668" r:id="rId16"/>
    <p:sldId id="639" r:id="rId17"/>
    <p:sldId id="651" r:id="rId18"/>
    <p:sldId id="652" r:id="rId19"/>
    <p:sldId id="653" r:id="rId20"/>
    <p:sldId id="655" r:id="rId21"/>
    <p:sldId id="656" r:id="rId22"/>
    <p:sldId id="658" r:id="rId23"/>
    <p:sldId id="659" r:id="rId24"/>
    <p:sldId id="660" r:id="rId25"/>
    <p:sldId id="661" r:id="rId26"/>
    <p:sldId id="630" r:id="rId27"/>
    <p:sldId id="631" r:id="rId28"/>
    <p:sldId id="632" r:id="rId29"/>
    <p:sldId id="633" r:id="rId30"/>
    <p:sldId id="635" r:id="rId31"/>
    <p:sldId id="675" r:id="rId32"/>
    <p:sldId id="664" r:id="rId33"/>
    <p:sldId id="670" r:id="rId34"/>
    <p:sldId id="672" r:id="rId35"/>
    <p:sldId id="673" r:id="rId36"/>
    <p:sldId id="599" r:id="rId37"/>
    <p:sldId id="602" r:id="rId38"/>
    <p:sldId id="603" r:id="rId39"/>
  </p:sldIdLst>
  <p:sldSz cx="9144000" cy="6858000" type="screen4x3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9900"/>
    <a:srgbClr val="B8C412"/>
    <a:srgbClr val="C3997F"/>
    <a:srgbClr val="0033CC"/>
    <a:srgbClr val="7CADD3"/>
    <a:srgbClr val="569DCF"/>
    <a:srgbClr val="C90006"/>
    <a:srgbClr val="8FCF53"/>
    <a:srgbClr val="A06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3" autoAdjust="0"/>
    <p:restoredTop sz="86927" autoAdjust="0"/>
  </p:normalViewPr>
  <p:slideViewPr>
    <p:cSldViewPr>
      <p:cViewPr varScale="1">
        <p:scale>
          <a:sx n="65" d="100"/>
          <a:sy n="65" d="100"/>
        </p:scale>
        <p:origin x="81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jurrea\Documents\Gr&#225;ficas_HIDROLOG&#205;A_reciente\GRAFICAS%20ULTIMOS%20A&#209;OS\NI&#209;O-2014\NI&#209;O%20ARRANCAPLUMAS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jurrea\Documents\Gr&#225;ficas_HIDROLOG&#205;A_reciente\GRAFICAS%20ULTIMOS%20A&#209;OS\NI&#209;O-2014\NI&#209;O%20PUERTO%20SALGAR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jurrea\Documents\Gr&#225;ficas_HIDROLOG&#205;A_reciente\GRAFICAS%20ULTIMOS%20A&#209;OS\NI&#209;O-2014\NI&#209;O%20BARRANCABERMEJA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Users\jurrea\Documents\Gr&#225;ficas_HIDROLOG&#205;A_reciente\GRAFICAS%20ULTIMOS%20A&#209;OS\NI&#209;O-2014\NI&#209;O%20PLATO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Users\jurrea\Documents\Gr&#225;ficas_HIDROLOG&#205;A_reciente\GRAFICAS%20ULTIMOS%20A&#209;OS\NI&#209;O-2014\NI&#209;O%20LA%20VICTORIA.xls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C:\Users\jurrea\Documents\Gr&#225;ficas_HIDROLOG&#205;A_reciente\GRAFICAS%20ULTIMOS%20A&#209;OS\NI&#209;O-2014\NI&#209;O%20LA%20VIRGINIA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C:\Users\jurrea\Documents\Gr&#225;ficas_HIDROLOG&#205;A_reciente\GRAFICAS%20ULTIMOS%20A&#209;OS\NI&#209;O-2014\NI&#209;O%20MONTELIBANO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file:///C:\Users\jurrea\Documents\Gr&#225;ficas_HIDROLOG&#205;A_reciente\GRAFICAS%20ULTIMOS%20A&#209;OS\NI&#209;O-2014\NI&#209;O%20PUERTO%20ANGOSTURAS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Variación de la Temperatura</c:v>
          </c:tx>
          <c:spPr>
            <a:ln w="41275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 w="41275">
                <a:solidFill>
                  <a:schemeClr val="tx1"/>
                </a:solidFill>
                <a:prstDash val="dashDot"/>
              </a:ln>
            </c:spPr>
            <c:trendlineType val="linear"/>
            <c:dispRSqr val="0"/>
            <c:dispEq val="0"/>
          </c:trendline>
          <c:cat>
            <c:numRef>
              <c:f>Hoja1!$B$5:$B$39</c:f>
              <c:numCache>
                <c:formatCode>General</c:formatCode>
                <c:ptCount val="35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</c:numCache>
            </c:numRef>
          </c:cat>
          <c:val>
            <c:numRef>
              <c:f>Hoja1!$C$5:$C$39</c:f>
              <c:numCache>
                <c:formatCode>General</c:formatCode>
                <c:ptCount val="35"/>
                <c:pt idx="0">
                  <c:v>-0.3</c:v>
                </c:pt>
                <c:pt idx="1">
                  <c:v>-0.3</c:v>
                </c:pt>
                <c:pt idx="2">
                  <c:v>0.17</c:v>
                </c:pt>
                <c:pt idx="3">
                  <c:v>-0.6</c:v>
                </c:pt>
                <c:pt idx="4">
                  <c:v>-0.4</c:v>
                </c:pt>
                <c:pt idx="5">
                  <c:v>-0.3</c:v>
                </c:pt>
                <c:pt idx="6">
                  <c:v>0.25</c:v>
                </c:pt>
                <c:pt idx="7">
                  <c:v>-0.25</c:v>
                </c:pt>
                <c:pt idx="8">
                  <c:v>-0.4</c:v>
                </c:pt>
                <c:pt idx="9">
                  <c:v>-0.1</c:v>
                </c:pt>
                <c:pt idx="10">
                  <c:v>-0.05</c:v>
                </c:pt>
                <c:pt idx="11">
                  <c:v>0.1</c:v>
                </c:pt>
                <c:pt idx="12">
                  <c:v>-0.15</c:v>
                </c:pt>
                <c:pt idx="13">
                  <c:v>-0.15</c:v>
                </c:pt>
                <c:pt idx="14">
                  <c:v>-0.05</c:v>
                </c:pt>
                <c:pt idx="15">
                  <c:v>-0.3</c:v>
                </c:pt>
                <c:pt idx="16">
                  <c:v>0.25</c:v>
                </c:pt>
                <c:pt idx="17">
                  <c:v>0.5</c:v>
                </c:pt>
                <c:pt idx="18">
                  <c:v>-0.45</c:v>
                </c:pt>
                <c:pt idx="19">
                  <c:v>-0.35</c:v>
                </c:pt>
                <c:pt idx="20">
                  <c:v>0.1</c:v>
                </c:pt>
                <c:pt idx="21">
                  <c:v>0.25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0.05</c:v>
                </c:pt>
                <c:pt idx="26">
                  <c:v>0.05</c:v>
                </c:pt>
                <c:pt idx="27">
                  <c:v>-0.25</c:v>
                </c:pt>
                <c:pt idx="28">
                  <c:v>0.3</c:v>
                </c:pt>
                <c:pt idx="29">
                  <c:v>0.15</c:v>
                </c:pt>
                <c:pt idx="30">
                  <c:v>-0.25</c:v>
                </c:pt>
                <c:pt idx="31">
                  <c:v>0.05</c:v>
                </c:pt>
                <c:pt idx="32">
                  <c:v>0.25</c:v>
                </c:pt>
                <c:pt idx="33">
                  <c:v>0.55000000000000004</c:v>
                </c:pt>
                <c:pt idx="34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3F-400A-BC6D-7DAD73C04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503952"/>
        <c:axId val="382504344"/>
      </c:lineChart>
      <c:catAx>
        <c:axId val="38250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400" b="0"/>
            </a:pPr>
            <a:endParaRPr lang="es-CO"/>
          </a:p>
        </c:txPr>
        <c:crossAx val="382504344"/>
        <c:crosses val="autoZero"/>
        <c:auto val="1"/>
        <c:lblAlgn val="ctr"/>
        <c:lblOffset val="100"/>
        <c:noMultiLvlLbl val="0"/>
      </c:catAx>
      <c:valAx>
        <c:axId val="382504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s-CO"/>
          </a:p>
        </c:txPr>
        <c:crossAx val="382503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081182471743748"/>
          <c:y val="0.91754156945524568"/>
          <c:w val="0.61677973594850655"/>
          <c:h val="6.2242725277317862E-2"/>
        </c:manualLayout>
      </c:layout>
      <c:overlay val="1"/>
      <c:spPr>
        <a:solidFill>
          <a:schemeClr val="bg2"/>
        </a:solidFill>
      </c:spPr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31000">
          <a:schemeClr val="accent4">
            <a:lumMod val="75000"/>
          </a:schemeClr>
        </a:gs>
        <a:gs pos="60000">
          <a:schemeClr val="accent4">
            <a:lumMod val="20000"/>
            <a:lumOff val="80000"/>
          </a:schemeClr>
        </a:gs>
        <a:gs pos="82000">
          <a:schemeClr val="accent4">
            <a:lumMod val="60000"/>
            <a:lumOff val="40000"/>
          </a:schemeClr>
        </a:gs>
      </a:gsLst>
      <a:lin ang="5400000" scaled="1"/>
    </a:gra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ARRANCAPLUMAS - RIO MAGDALENA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HONDA - Tolima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2151727909011376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1997-1998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0.00</c:formatCode>
                <c:ptCount val="1218"/>
                <c:pt idx="0">
                  <c:v>2.85</c:v>
                </c:pt>
                <c:pt idx="1">
                  <c:v>3.15</c:v>
                </c:pt>
                <c:pt idx="2">
                  <c:v>3.68</c:v>
                </c:pt>
                <c:pt idx="3">
                  <c:v>4.28</c:v>
                </c:pt>
                <c:pt idx="4">
                  <c:v>3.88</c:v>
                </c:pt>
                <c:pt idx="5">
                  <c:v>4.12</c:v>
                </c:pt>
                <c:pt idx="6">
                  <c:v>4.4000000000000004</c:v>
                </c:pt>
                <c:pt idx="7">
                  <c:v>4.05</c:v>
                </c:pt>
                <c:pt idx="8">
                  <c:v>3.84</c:v>
                </c:pt>
                <c:pt idx="9">
                  <c:v>4.2</c:v>
                </c:pt>
                <c:pt idx="10">
                  <c:v>4.34</c:v>
                </c:pt>
                <c:pt idx="11">
                  <c:v>4.0999999999999996</c:v>
                </c:pt>
                <c:pt idx="12">
                  <c:v>3.15</c:v>
                </c:pt>
                <c:pt idx="13">
                  <c:v>3.1</c:v>
                </c:pt>
                <c:pt idx="14">
                  <c:v>3.12</c:v>
                </c:pt>
                <c:pt idx="15">
                  <c:v>3.52</c:v>
                </c:pt>
                <c:pt idx="16">
                  <c:v>4</c:v>
                </c:pt>
                <c:pt idx="17">
                  <c:v>4.18</c:v>
                </c:pt>
                <c:pt idx="18">
                  <c:v>3.88</c:v>
                </c:pt>
                <c:pt idx="19">
                  <c:v>3.95</c:v>
                </c:pt>
                <c:pt idx="20">
                  <c:v>4.8</c:v>
                </c:pt>
                <c:pt idx="21">
                  <c:v>4.96</c:v>
                </c:pt>
                <c:pt idx="22">
                  <c:v>4.1900000000000004</c:v>
                </c:pt>
                <c:pt idx="23">
                  <c:v>4.32</c:v>
                </c:pt>
                <c:pt idx="24">
                  <c:v>3.81</c:v>
                </c:pt>
                <c:pt idx="25">
                  <c:v>3.98</c:v>
                </c:pt>
                <c:pt idx="26">
                  <c:v>3.98</c:v>
                </c:pt>
                <c:pt idx="27">
                  <c:v>3.09</c:v>
                </c:pt>
                <c:pt idx="28">
                  <c:v>3.1</c:v>
                </c:pt>
                <c:pt idx="29">
                  <c:v>3</c:v>
                </c:pt>
                <c:pt idx="30">
                  <c:v>3.22</c:v>
                </c:pt>
                <c:pt idx="31">
                  <c:v>3.15</c:v>
                </c:pt>
                <c:pt idx="32">
                  <c:v>4.08</c:v>
                </c:pt>
                <c:pt idx="33">
                  <c:v>3.87</c:v>
                </c:pt>
                <c:pt idx="34">
                  <c:v>4.3</c:v>
                </c:pt>
                <c:pt idx="35">
                  <c:v>4.68</c:v>
                </c:pt>
                <c:pt idx="36">
                  <c:v>4.5199999999999996</c:v>
                </c:pt>
                <c:pt idx="37">
                  <c:v>4</c:v>
                </c:pt>
                <c:pt idx="38">
                  <c:v>3.54</c:v>
                </c:pt>
                <c:pt idx="39">
                  <c:v>3.8</c:v>
                </c:pt>
                <c:pt idx="40">
                  <c:v>4.68</c:v>
                </c:pt>
                <c:pt idx="41">
                  <c:v>4.25</c:v>
                </c:pt>
                <c:pt idx="42">
                  <c:v>4.4000000000000004</c:v>
                </c:pt>
                <c:pt idx="43">
                  <c:v>4.62</c:v>
                </c:pt>
                <c:pt idx="44">
                  <c:v>5.29</c:v>
                </c:pt>
                <c:pt idx="45">
                  <c:v>4.7</c:v>
                </c:pt>
                <c:pt idx="46">
                  <c:v>4.83</c:v>
                </c:pt>
                <c:pt idx="47">
                  <c:v>3.6</c:v>
                </c:pt>
                <c:pt idx="48">
                  <c:v>3.55</c:v>
                </c:pt>
                <c:pt idx="49">
                  <c:v>3.6</c:v>
                </c:pt>
                <c:pt idx="50">
                  <c:v>5.18</c:v>
                </c:pt>
                <c:pt idx="51">
                  <c:v>6.48</c:v>
                </c:pt>
                <c:pt idx="52">
                  <c:v>6.14</c:v>
                </c:pt>
                <c:pt idx="53">
                  <c:v>5.53</c:v>
                </c:pt>
                <c:pt idx="54">
                  <c:v>4.09</c:v>
                </c:pt>
                <c:pt idx="55">
                  <c:v>4.5999999999999996</c:v>
                </c:pt>
                <c:pt idx="56">
                  <c:v>4.7</c:v>
                </c:pt>
                <c:pt idx="57">
                  <c:v>4.4800000000000004</c:v>
                </c:pt>
                <c:pt idx="58">
                  <c:v>4.25</c:v>
                </c:pt>
                <c:pt idx="59">
                  <c:v>4.4000000000000004</c:v>
                </c:pt>
                <c:pt idx="60">
                  <c:v>4.1900000000000004</c:v>
                </c:pt>
                <c:pt idx="61">
                  <c:v>4</c:v>
                </c:pt>
                <c:pt idx="62">
                  <c:v>3.85</c:v>
                </c:pt>
                <c:pt idx="63">
                  <c:v>3.38</c:v>
                </c:pt>
                <c:pt idx="64">
                  <c:v>3.35</c:v>
                </c:pt>
                <c:pt idx="65">
                  <c:v>3.3</c:v>
                </c:pt>
                <c:pt idx="66">
                  <c:v>4.0999999999999996</c:v>
                </c:pt>
                <c:pt idx="67">
                  <c:v>3</c:v>
                </c:pt>
                <c:pt idx="68">
                  <c:v>3.6</c:v>
                </c:pt>
                <c:pt idx="69">
                  <c:v>4.43</c:v>
                </c:pt>
                <c:pt idx="70">
                  <c:v>5.0999999999999996</c:v>
                </c:pt>
                <c:pt idx="71">
                  <c:v>4.12</c:v>
                </c:pt>
                <c:pt idx="72">
                  <c:v>4.3</c:v>
                </c:pt>
                <c:pt idx="73">
                  <c:v>4.67</c:v>
                </c:pt>
                <c:pt idx="74">
                  <c:v>4.49</c:v>
                </c:pt>
                <c:pt idx="75">
                  <c:v>4.08</c:v>
                </c:pt>
                <c:pt idx="76">
                  <c:v>4.42</c:v>
                </c:pt>
                <c:pt idx="77">
                  <c:v>4.2</c:v>
                </c:pt>
                <c:pt idx="78">
                  <c:v>3.8</c:v>
                </c:pt>
                <c:pt idx="79">
                  <c:v>3.99</c:v>
                </c:pt>
                <c:pt idx="80">
                  <c:v>4.2</c:v>
                </c:pt>
                <c:pt idx="81">
                  <c:v>4.88</c:v>
                </c:pt>
                <c:pt idx="82">
                  <c:v>5.14</c:v>
                </c:pt>
                <c:pt idx="83">
                  <c:v>5.15</c:v>
                </c:pt>
                <c:pt idx="84">
                  <c:v>4.7699999999999996</c:v>
                </c:pt>
                <c:pt idx="85">
                  <c:v>4.0999999999999996</c:v>
                </c:pt>
                <c:pt idx="86">
                  <c:v>5.2</c:v>
                </c:pt>
                <c:pt idx="87">
                  <c:v>4.84</c:v>
                </c:pt>
                <c:pt idx="88">
                  <c:v>5.34</c:v>
                </c:pt>
                <c:pt idx="89">
                  <c:v>5.08</c:v>
                </c:pt>
                <c:pt idx="90">
                  <c:v>4.5</c:v>
                </c:pt>
                <c:pt idx="91">
                  <c:v>3.6</c:v>
                </c:pt>
                <c:pt idx="92">
                  <c:v>3.84</c:v>
                </c:pt>
                <c:pt idx="93">
                  <c:v>3.94</c:v>
                </c:pt>
                <c:pt idx="94">
                  <c:v>3.8</c:v>
                </c:pt>
                <c:pt idx="95">
                  <c:v>4</c:v>
                </c:pt>
                <c:pt idx="96">
                  <c:v>4.0999999999999996</c:v>
                </c:pt>
                <c:pt idx="97">
                  <c:v>3.95</c:v>
                </c:pt>
                <c:pt idx="98">
                  <c:v>4</c:v>
                </c:pt>
                <c:pt idx="99">
                  <c:v>4.08</c:v>
                </c:pt>
                <c:pt idx="100">
                  <c:v>4.09</c:v>
                </c:pt>
                <c:pt idx="101">
                  <c:v>4.53</c:v>
                </c:pt>
                <c:pt idx="102">
                  <c:v>4.82</c:v>
                </c:pt>
                <c:pt idx="103">
                  <c:v>4.83</c:v>
                </c:pt>
                <c:pt idx="104">
                  <c:v>4.7</c:v>
                </c:pt>
                <c:pt idx="105">
                  <c:v>5.48</c:v>
                </c:pt>
                <c:pt idx="106">
                  <c:v>5.0999999999999996</c:v>
                </c:pt>
                <c:pt idx="107">
                  <c:v>4.4000000000000004</c:v>
                </c:pt>
                <c:pt idx="108">
                  <c:v>4.3499999999999996</c:v>
                </c:pt>
                <c:pt idx="109">
                  <c:v>4.3</c:v>
                </c:pt>
                <c:pt idx="110">
                  <c:v>4.4000000000000004</c:v>
                </c:pt>
                <c:pt idx="111">
                  <c:v>4.12</c:v>
                </c:pt>
                <c:pt idx="112">
                  <c:v>4.8499999999999996</c:v>
                </c:pt>
                <c:pt idx="113">
                  <c:v>5.35</c:v>
                </c:pt>
                <c:pt idx="114">
                  <c:v>6</c:v>
                </c:pt>
                <c:pt idx="115">
                  <c:v>5.72</c:v>
                </c:pt>
                <c:pt idx="116">
                  <c:v>5.71</c:v>
                </c:pt>
                <c:pt idx="117">
                  <c:v>4.42</c:v>
                </c:pt>
                <c:pt idx="118">
                  <c:v>4.2</c:v>
                </c:pt>
                <c:pt idx="119">
                  <c:v>4</c:v>
                </c:pt>
                <c:pt idx="120">
                  <c:v>4.82</c:v>
                </c:pt>
                <c:pt idx="121">
                  <c:v>4.42</c:v>
                </c:pt>
                <c:pt idx="122">
                  <c:v>4.3</c:v>
                </c:pt>
                <c:pt idx="123">
                  <c:v>4.0999999999999996</c:v>
                </c:pt>
                <c:pt idx="124">
                  <c:v>3.95</c:v>
                </c:pt>
                <c:pt idx="125">
                  <c:v>3.84</c:v>
                </c:pt>
                <c:pt idx="126">
                  <c:v>3.97</c:v>
                </c:pt>
                <c:pt idx="127">
                  <c:v>4.0199999999999996</c:v>
                </c:pt>
                <c:pt idx="128">
                  <c:v>3.94</c:v>
                </c:pt>
                <c:pt idx="129">
                  <c:v>3.82</c:v>
                </c:pt>
                <c:pt idx="130">
                  <c:v>4.3499999999999996</c:v>
                </c:pt>
                <c:pt idx="131">
                  <c:v>4.2</c:v>
                </c:pt>
                <c:pt idx="132">
                  <c:v>3.84</c:v>
                </c:pt>
                <c:pt idx="133">
                  <c:v>4.6500000000000004</c:v>
                </c:pt>
                <c:pt idx="134">
                  <c:v>4.9000000000000004</c:v>
                </c:pt>
                <c:pt idx="135">
                  <c:v>4.4800000000000004</c:v>
                </c:pt>
                <c:pt idx="136">
                  <c:v>4.75</c:v>
                </c:pt>
                <c:pt idx="137">
                  <c:v>4.2</c:v>
                </c:pt>
                <c:pt idx="138">
                  <c:v>5.3</c:v>
                </c:pt>
                <c:pt idx="139">
                  <c:v>4.4000000000000004</c:v>
                </c:pt>
                <c:pt idx="140">
                  <c:v>5</c:v>
                </c:pt>
                <c:pt idx="141">
                  <c:v>4.68</c:v>
                </c:pt>
                <c:pt idx="142">
                  <c:v>4.3600000000000003</c:v>
                </c:pt>
                <c:pt idx="143">
                  <c:v>4.4800000000000004</c:v>
                </c:pt>
                <c:pt idx="144">
                  <c:v>5</c:v>
                </c:pt>
                <c:pt idx="145">
                  <c:v>4.3099999999999996</c:v>
                </c:pt>
                <c:pt idx="146">
                  <c:v>4.43</c:v>
                </c:pt>
                <c:pt idx="147">
                  <c:v>4.0199999999999996</c:v>
                </c:pt>
                <c:pt idx="148">
                  <c:v>3.4</c:v>
                </c:pt>
                <c:pt idx="149">
                  <c:v>3.8</c:v>
                </c:pt>
                <c:pt idx="150">
                  <c:v>4.41</c:v>
                </c:pt>
                <c:pt idx="151">
                  <c:v>4.08</c:v>
                </c:pt>
                <c:pt idx="152">
                  <c:v>3.54</c:v>
                </c:pt>
                <c:pt idx="153">
                  <c:v>3.35</c:v>
                </c:pt>
                <c:pt idx="154">
                  <c:v>2.87</c:v>
                </c:pt>
                <c:pt idx="155">
                  <c:v>2.73</c:v>
                </c:pt>
                <c:pt idx="156">
                  <c:v>3.38</c:v>
                </c:pt>
                <c:pt idx="157">
                  <c:v>3.77</c:v>
                </c:pt>
                <c:pt idx="158">
                  <c:v>3.52</c:v>
                </c:pt>
                <c:pt idx="159">
                  <c:v>4.17</c:v>
                </c:pt>
                <c:pt idx="160">
                  <c:v>4.17</c:v>
                </c:pt>
                <c:pt idx="161">
                  <c:v>4.49</c:v>
                </c:pt>
                <c:pt idx="162">
                  <c:v>4.0999999999999996</c:v>
                </c:pt>
                <c:pt idx="163">
                  <c:v>4.6399999999999997</c:v>
                </c:pt>
                <c:pt idx="164">
                  <c:v>3.53</c:v>
                </c:pt>
                <c:pt idx="165">
                  <c:v>3.48</c:v>
                </c:pt>
                <c:pt idx="166">
                  <c:v>3.04</c:v>
                </c:pt>
                <c:pt idx="167">
                  <c:v>3.03</c:v>
                </c:pt>
                <c:pt idx="168">
                  <c:v>2.67</c:v>
                </c:pt>
                <c:pt idx="169">
                  <c:v>2.6</c:v>
                </c:pt>
                <c:pt idx="170">
                  <c:v>3.17</c:v>
                </c:pt>
                <c:pt idx="171">
                  <c:v>3.73</c:v>
                </c:pt>
                <c:pt idx="172">
                  <c:v>3.5</c:v>
                </c:pt>
                <c:pt idx="173">
                  <c:v>3.32</c:v>
                </c:pt>
                <c:pt idx="174">
                  <c:v>3.95</c:v>
                </c:pt>
                <c:pt idx="175">
                  <c:v>3.84</c:v>
                </c:pt>
                <c:pt idx="176">
                  <c:v>3.95</c:v>
                </c:pt>
                <c:pt idx="177">
                  <c:v>3.3</c:v>
                </c:pt>
                <c:pt idx="178">
                  <c:v>3.2</c:v>
                </c:pt>
                <c:pt idx="179">
                  <c:v>3</c:v>
                </c:pt>
                <c:pt idx="180">
                  <c:v>2.75</c:v>
                </c:pt>
                <c:pt idx="181">
                  <c:v>2.94</c:v>
                </c:pt>
                <c:pt idx="182">
                  <c:v>2.68</c:v>
                </c:pt>
                <c:pt idx="183">
                  <c:v>2.92</c:v>
                </c:pt>
                <c:pt idx="184">
                  <c:v>2.9</c:v>
                </c:pt>
                <c:pt idx="185">
                  <c:v>3.84</c:v>
                </c:pt>
                <c:pt idx="186">
                  <c:v>4.9000000000000004</c:v>
                </c:pt>
                <c:pt idx="187">
                  <c:v>3.68</c:v>
                </c:pt>
                <c:pt idx="188">
                  <c:v>3.28</c:v>
                </c:pt>
                <c:pt idx="189">
                  <c:v>3.2</c:v>
                </c:pt>
                <c:pt idx="190">
                  <c:v>3.9</c:v>
                </c:pt>
                <c:pt idx="191">
                  <c:v>3.84</c:v>
                </c:pt>
                <c:pt idx="192">
                  <c:v>4.38</c:v>
                </c:pt>
                <c:pt idx="193">
                  <c:v>3.9</c:v>
                </c:pt>
                <c:pt idx="194">
                  <c:v>4.67</c:v>
                </c:pt>
                <c:pt idx="195">
                  <c:v>4.67</c:v>
                </c:pt>
                <c:pt idx="196">
                  <c:v>5.09</c:v>
                </c:pt>
                <c:pt idx="197">
                  <c:v>5.48</c:v>
                </c:pt>
                <c:pt idx="198">
                  <c:v>6.2</c:v>
                </c:pt>
                <c:pt idx="199">
                  <c:v>6.25</c:v>
                </c:pt>
                <c:pt idx="200">
                  <c:v>6.5</c:v>
                </c:pt>
                <c:pt idx="201">
                  <c:v>6.53</c:v>
                </c:pt>
                <c:pt idx="202">
                  <c:v>6.45</c:v>
                </c:pt>
                <c:pt idx="203">
                  <c:v>6.4</c:v>
                </c:pt>
                <c:pt idx="204">
                  <c:v>6.2</c:v>
                </c:pt>
                <c:pt idx="205">
                  <c:v>4.75</c:v>
                </c:pt>
                <c:pt idx="206">
                  <c:v>4.99</c:v>
                </c:pt>
                <c:pt idx="207">
                  <c:v>5.59</c:v>
                </c:pt>
                <c:pt idx="208">
                  <c:v>5.99</c:v>
                </c:pt>
                <c:pt idx="209">
                  <c:v>5.96</c:v>
                </c:pt>
                <c:pt idx="210">
                  <c:v>5.2</c:v>
                </c:pt>
                <c:pt idx="211">
                  <c:v>4.5999999999999996</c:v>
                </c:pt>
                <c:pt idx="212">
                  <c:v>5.28</c:v>
                </c:pt>
                <c:pt idx="213">
                  <c:v>4.8</c:v>
                </c:pt>
                <c:pt idx="214">
                  <c:v>4.78</c:v>
                </c:pt>
                <c:pt idx="215">
                  <c:v>4.75</c:v>
                </c:pt>
                <c:pt idx="216">
                  <c:v>4.71</c:v>
                </c:pt>
                <c:pt idx="217">
                  <c:v>4.54</c:v>
                </c:pt>
                <c:pt idx="218">
                  <c:v>4.62</c:v>
                </c:pt>
                <c:pt idx="219">
                  <c:v>4.5199999999999996</c:v>
                </c:pt>
                <c:pt idx="220">
                  <c:v>4.4800000000000004</c:v>
                </c:pt>
                <c:pt idx="221">
                  <c:v>4.34</c:v>
                </c:pt>
                <c:pt idx="222">
                  <c:v>4.18</c:v>
                </c:pt>
                <c:pt idx="223">
                  <c:v>4.22</c:v>
                </c:pt>
                <c:pt idx="224">
                  <c:v>4.01</c:v>
                </c:pt>
                <c:pt idx="225">
                  <c:v>3.99</c:v>
                </c:pt>
                <c:pt idx="226">
                  <c:v>4.42</c:v>
                </c:pt>
                <c:pt idx="227">
                  <c:v>4.33</c:v>
                </c:pt>
                <c:pt idx="228">
                  <c:v>4.63</c:v>
                </c:pt>
                <c:pt idx="229">
                  <c:v>4.4000000000000004</c:v>
                </c:pt>
                <c:pt idx="230">
                  <c:v>4.72</c:v>
                </c:pt>
                <c:pt idx="231">
                  <c:v>4.8899999999999997</c:v>
                </c:pt>
                <c:pt idx="232">
                  <c:v>5.0999999999999996</c:v>
                </c:pt>
                <c:pt idx="233">
                  <c:v>4.68</c:v>
                </c:pt>
                <c:pt idx="234">
                  <c:v>5.25</c:v>
                </c:pt>
                <c:pt idx="235">
                  <c:v>5.41</c:v>
                </c:pt>
                <c:pt idx="236">
                  <c:v>5.0999999999999996</c:v>
                </c:pt>
                <c:pt idx="237">
                  <c:v>4.42</c:v>
                </c:pt>
                <c:pt idx="238">
                  <c:v>4.25</c:v>
                </c:pt>
                <c:pt idx="239">
                  <c:v>4.5199999999999996</c:v>
                </c:pt>
                <c:pt idx="240">
                  <c:v>4.58</c:v>
                </c:pt>
                <c:pt idx="241">
                  <c:v>4.43</c:v>
                </c:pt>
                <c:pt idx="242">
                  <c:v>4.0199999999999996</c:v>
                </c:pt>
                <c:pt idx="243">
                  <c:v>4</c:v>
                </c:pt>
                <c:pt idx="244">
                  <c:v>3.9</c:v>
                </c:pt>
                <c:pt idx="245">
                  <c:v>3.91</c:v>
                </c:pt>
                <c:pt idx="246">
                  <c:v>3.83</c:v>
                </c:pt>
                <c:pt idx="247">
                  <c:v>3.82</c:v>
                </c:pt>
                <c:pt idx="248">
                  <c:v>3.79</c:v>
                </c:pt>
                <c:pt idx="249">
                  <c:v>3.75</c:v>
                </c:pt>
                <c:pt idx="250">
                  <c:v>3.8</c:v>
                </c:pt>
                <c:pt idx="251">
                  <c:v>3.9</c:v>
                </c:pt>
                <c:pt idx="252">
                  <c:v>3.71</c:v>
                </c:pt>
                <c:pt idx="253">
                  <c:v>3.81</c:v>
                </c:pt>
                <c:pt idx="254">
                  <c:v>3.96</c:v>
                </c:pt>
                <c:pt idx="255">
                  <c:v>3.83</c:v>
                </c:pt>
                <c:pt idx="256">
                  <c:v>3.75</c:v>
                </c:pt>
                <c:pt idx="257">
                  <c:v>3.82</c:v>
                </c:pt>
                <c:pt idx="258">
                  <c:v>2.78</c:v>
                </c:pt>
                <c:pt idx="259">
                  <c:v>2.86</c:v>
                </c:pt>
                <c:pt idx="260">
                  <c:v>2.98</c:v>
                </c:pt>
                <c:pt idx="261">
                  <c:v>3.09</c:v>
                </c:pt>
                <c:pt idx="262">
                  <c:v>3.17</c:v>
                </c:pt>
                <c:pt idx="263">
                  <c:v>3.24</c:v>
                </c:pt>
                <c:pt idx="264">
                  <c:v>3.31</c:v>
                </c:pt>
                <c:pt idx="265">
                  <c:v>3.38</c:v>
                </c:pt>
                <c:pt idx="266">
                  <c:v>3.45</c:v>
                </c:pt>
                <c:pt idx="267">
                  <c:v>3.52</c:v>
                </c:pt>
                <c:pt idx="268">
                  <c:v>3.59</c:v>
                </c:pt>
                <c:pt idx="269">
                  <c:v>3.66</c:v>
                </c:pt>
                <c:pt idx="270">
                  <c:v>3.73</c:v>
                </c:pt>
                <c:pt idx="271">
                  <c:v>3.8</c:v>
                </c:pt>
                <c:pt idx="272">
                  <c:v>3.85</c:v>
                </c:pt>
                <c:pt idx="273">
                  <c:v>3.9</c:v>
                </c:pt>
                <c:pt idx="274">
                  <c:v>4.5</c:v>
                </c:pt>
                <c:pt idx="275">
                  <c:v>4.07</c:v>
                </c:pt>
                <c:pt idx="276">
                  <c:v>3.23</c:v>
                </c:pt>
                <c:pt idx="277">
                  <c:v>3.33</c:v>
                </c:pt>
                <c:pt idx="278">
                  <c:v>3.03</c:v>
                </c:pt>
                <c:pt idx="279">
                  <c:v>3.24</c:v>
                </c:pt>
                <c:pt idx="280">
                  <c:v>3.25</c:v>
                </c:pt>
                <c:pt idx="281">
                  <c:v>3.29</c:v>
                </c:pt>
                <c:pt idx="282">
                  <c:v>2.78</c:v>
                </c:pt>
                <c:pt idx="283">
                  <c:v>2.76</c:v>
                </c:pt>
                <c:pt idx="284">
                  <c:v>3.62</c:v>
                </c:pt>
                <c:pt idx="285">
                  <c:v>3.7</c:v>
                </c:pt>
                <c:pt idx="286">
                  <c:v>2.7</c:v>
                </c:pt>
                <c:pt idx="287">
                  <c:v>3.21</c:v>
                </c:pt>
                <c:pt idx="288">
                  <c:v>2.95</c:v>
                </c:pt>
                <c:pt idx="289">
                  <c:v>3.2</c:v>
                </c:pt>
                <c:pt idx="290">
                  <c:v>3.75</c:v>
                </c:pt>
                <c:pt idx="291">
                  <c:v>3.7</c:v>
                </c:pt>
                <c:pt idx="292">
                  <c:v>2.88</c:v>
                </c:pt>
                <c:pt idx="293">
                  <c:v>3.19</c:v>
                </c:pt>
                <c:pt idx="294">
                  <c:v>2.2999999999999998</c:v>
                </c:pt>
                <c:pt idx="295">
                  <c:v>2.2000000000000002</c:v>
                </c:pt>
                <c:pt idx="296">
                  <c:v>2.39</c:v>
                </c:pt>
                <c:pt idx="297">
                  <c:v>2.8</c:v>
                </c:pt>
                <c:pt idx="298">
                  <c:v>2.62</c:v>
                </c:pt>
                <c:pt idx="299">
                  <c:v>3.21</c:v>
                </c:pt>
                <c:pt idx="300">
                  <c:v>3.15</c:v>
                </c:pt>
                <c:pt idx="301">
                  <c:v>3.4</c:v>
                </c:pt>
                <c:pt idx="302">
                  <c:v>2.98</c:v>
                </c:pt>
                <c:pt idx="303">
                  <c:v>3.05</c:v>
                </c:pt>
                <c:pt idx="304">
                  <c:v>2.73</c:v>
                </c:pt>
                <c:pt idx="305">
                  <c:v>2.93</c:v>
                </c:pt>
                <c:pt idx="306">
                  <c:v>2.6</c:v>
                </c:pt>
                <c:pt idx="307">
                  <c:v>2.58</c:v>
                </c:pt>
                <c:pt idx="308">
                  <c:v>2.29</c:v>
                </c:pt>
                <c:pt idx="309">
                  <c:v>2.0499999999999998</c:v>
                </c:pt>
                <c:pt idx="310">
                  <c:v>2.39</c:v>
                </c:pt>
                <c:pt idx="311">
                  <c:v>2.9</c:v>
                </c:pt>
                <c:pt idx="312">
                  <c:v>3.05</c:v>
                </c:pt>
                <c:pt idx="313">
                  <c:v>3.27</c:v>
                </c:pt>
                <c:pt idx="314">
                  <c:v>2.39</c:v>
                </c:pt>
                <c:pt idx="315">
                  <c:v>2.1800000000000002</c:v>
                </c:pt>
                <c:pt idx="316">
                  <c:v>2.68</c:v>
                </c:pt>
                <c:pt idx="317">
                  <c:v>3</c:v>
                </c:pt>
                <c:pt idx="318">
                  <c:v>2.59</c:v>
                </c:pt>
                <c:pt idx="319">
                  <c:v>2.46</c:v>
                </c:pt>
                <c:pt idx="320">
                  <c:v>2.48</c:v>
                </c:pt>
                <c:pt idx="321">
                  <c:v>2.5</c:v>
                </c:pt>
                <c:pt idx="322">
                  <c:v>2.61</c:v>
                </c:pt>
                <c:pt idx="323">
                  <c:v>2.74</c:v>
                </c:pt>
                <c:pt idx="324">
                  <c:v>2.65</c:v>
                </c:pt>
                <c:pt idx="325">
                  <c:v>2.58</c:v>
                </c:pt>
                <c:pt idx="326">
                  <c:v>2.52</c:v>
                </c:pt>
                <c:pt idx="327">
                  <c:v>2.2200000000000002</c:v>
                </c:pt>
                <c:pt idx="328">
                  <c:v>2.2000000000000002</c:v>
                </c:pt>
                <c:pt idx="329">
                  <c:v>2.0499999999999998</c:v>
                </c:pt>
                <c:pt idx="330">
                  <c:v>2.02</c:v>
                </c:pt>
                <c:pt idx="331">
                  <c:v>1.9</c:v>
                </c:pt>
                <c:pt idx="332">
                  <c:v>1.82</c:v>
                </c:pt>
                <c:pt idx="333">
                  <c:v>1.98</c:v>
                </c:pt>
                <c:pt idx="334">
                  <c:v>1.95</c:v>
                </c:pt>
                <c:pt idx="335">
                  <c:v>1.84</c:v>
                </c:pt>
                <c:pt idx="336">
                  <c:v>1.7</c:v>
                </c:pt>
                <c:pt idx="337">
                  <c:v>1.68</c:v>
                </c:pt>
                <c:pt idx="338">
                  <c:v>1.65</c:v>
                </c:pt>
                <c:pt idx="339">
                  <c:v>1.98</c:v>
                </c:pt>
                <c:pt idx="340">
                  <c:v>2</c:v>
                </c:pt>
                <c:pt idx="341">
                  <c:v>2.02</c:v>
                </c:pt>
                <c:pt idx="342">
                  <c:v>1.73</c:v>
                </c:pt>
                <c:pt idx="343">
                  <c:v>1.84</c:v>
                </c:pt>
                <c:pt idx="344">
                  <c:v>1.8</c:v>
                </c:pt>
                <c:pt idx="345">
                  <c:v>1.93</c:v>
                </c:pt>
                <c:pt idx="346">
                  <c:v>2.1</c:v>
                </c:pt>
                <c:pt idx="347">
                  <c:v>2</c:v>
                </c:pt>
                <c:pt idx="348">
                  <c:v>1.96</c:v>
                </c:pt>
                <c:pt idx="349">
                  <c:v>1.98</c:v>
                </c:pt>
                <c:pt idx="350">
                  <c:v>2.0299999999999998</c:v>
                </c:pt>
                <c:pt idx="351">
                  <c:v>2.08</c:v>
                </c:pt>
                <c:pt idx="352">
                  <c:v>2.2000000000000002</c:v>
                </c:pt>
                <c:pt idx="353">
                  <c:v>2.25</c:v>
                </c:pt>
                <c:pt idx="354">
                  <c:v>2.34</c:v>
                </c:pt>
                <c:pt idx="355">
                  <c:v>3.05</c:v>
                </c:pt>
                <c:pt idx="356">
                  <c:v>2.21</c:v>
                </c:pt>
                <c:pt idx="357">
                  <c:v>2.2000000000000002</c:v>
                </c:pt>
                <c:pt idx="358">
                  <c:v>2.1800000000000002</c:v>
                </c:pt>
                <c:pt idx="359">
                  <c:v>2.1</c:v>
                </c:pt>
                <c:pt idx="360">
                  <c:v>2.2200000000000002</c:v>
                </c:pt>
                <c:pt idx="361">
                  <c:v>2.2000000000000002</c:v>
                </c:pt>
                <c:pt idx="362">
                  <c:v>2.15</c:v>
                </c:pt>
                <c:pt idx="363">
                  <c:v>2</c:v>
                </c:pt>
                <c:pt idx="364">
                  <c:v>1.82</c:v>
                </c:pt>
                <c:pt idx="365">
                  <c:v>1.9</c:v>
                </c:pt>
                <c:pt idx="366">
                  <c:v>2</c:v>
                </c:pt>
                <c:pt idx="367">
                  <c:v>1.9</c:v>
                </c:pt>
                <c:pt idx="368">
                  <c:v>1.8</c:v>
                </c:pt>
                <c:pt idx="369">
                  <c:v>1.82</c:v>
                </c:pt>
                <c:pt idx="370">
                  <c:v>2</c:v>
                </c:pt>
                <c:pt idx="371">
                  <c:v>2.08</c:v>
                </c:pt>
                <c:pt idx="372">
                  <c:v>1.94</c:v>
                </c:pt>
                <c:pt idx="373">
                  <c:v>1.9</c:v>
                </c:pt>
                <c:pt idx="374">
                  <c:v>1.96</c:v>
                </c:pt>
                <c:pt idx="375">
                  <c:v>1.9</c:v>
                </c:pt>
                <c:pt idx="376">
                  <c:v>1.78</c:v>
                </c:pt>
                <c:pt idx="377">
                  <c:v>1.88</c:v>
                </c:pt>
                <c:pt idx="378">
                  <c:v>1.92</c:v>
                </c:pt>
                <c:pt idx="379">
                  <c:v>1.9</c:v>
                </c:pt>
                <c:pt idx="380">
                  <c:v>1.65</c:v>
                </c:pt>
                <c:pt idx="381">
                  <c:v>1.78</c:v>
                </c:pt>
                <c:pt idx="382">
                  <c:v>1.66</c:v>
                </c:pt>
                <c:pt idx="383">
                  <c:v>1.7</c:v>
                </c:pt>
                <c:pt idx="384">
                  <c:v>1.6</c:v>
                </c:pt>
                <c:pt idx="385">
                  <c:v>1.84</c:v>
                </c:pt>
                <c:pt idx="386">
                  <c:v>1.9</c:v>
                </c:pt>
                <c:pt idx="387">
                  <c:v>1.99</c:v>
                </c:pt>
                <c:pt idx="388">
                  <c:v>2</c:v>
                </c:pt>
                <c:pt idx="389">
                  <c:v>2.48</c:v>
                </c:pt>
                <c:pt idx="390">
                  <c:v>2.75</c:v>
                </c:pt>
                <c:pt idx="391">
                  <c:v>3.08</c:v>
                </c:pt>
                <c:pt idx="392">
                  <c:v>3.33</c:v>
                </c:pt>
                <c:pt idx="393">
                  <c:v>3.18</c:v>
                </c:pt>
                <c:pt idx="394">
                  <c:v>2.72</c:v>
                </c:pt>
                <c:pt idx="395">
                  <c:v>2.7</c:v>
                </c:pt>
                <c:pt idx="396">
                  <c:v>2.68</c:v>
                </c:pt>
                <c:pt idx="397">
                  <c:v>2.85</c:v>
                </c:pt>
                <c:pt idx="398">
                  <c:v>2.56</c:v>
                </c:pt>
                <c:pt idx="399">
                  <c:v>2.78</c:v>
                </c:pt>
                <c:pt idx="400">
                  <c:v>2.62</c:v>
                </c:pt>
                <c:pt idx="401">
                  <c:v>2.94</c:v>
                </c:pt>
                <c:pt idx="402">
                  <c:v>3.1</c:v>
                </c:pt>
                <c:pt idx="403">
                  <c:v>3.15</c:v>
                </c:pt>
                <c:pt idx="404">
                  <c:v>3.12</c:v>
                </c:pt>
                <c:pt idx="405">
                  <c:v>3.15</c:v>
                </c:pt>
                <c:pt idx="406">
                  <c:v>3.04</c:v>
                </c:pt>
                <c:pt idx="407">
                  <c:v>2.58</c:v>
                </c:pt>
                <c:pt idx="408">
                  <c:v>2.2599999999999998</c:v>
                </c:pt>
                <c:pt idx="409">
                  <c:v>3.7</c:v>
                </c:pt>
                <c:pt idx="410">
                  <c:v>2.94</c:v>
                </c:pt>
                <c:pt idx="411">
                  <c:v>2.8</c:v>
                </c:pt>
                <c:pt idx="412">
                  <c:v>2.42</c:v>
                </c:pt>
                <c:pt idx="413">
                  <c:v>2.4300000000000002</c:v>
                </c:pt>
                <c:pt idx="414">
                  <c:v>2.4700000000000002</c:v>
                </c:pt>
                <c:pt idx="415">
                  <c:v>3.58</c:v>
                </c:pt>
                <c:pt idx="416">
                  <c:v>2.2999999999999998</c:v>
                </c:pt>
                <c:pt idx="417">
                  <c:v>2.21</c:v>
                </c:pt>
                <c:pt idx="418">
                  <c:v>2.1</c:v>
                </c:pt>
                <c:pt idx="419">
                  <c:v>2</c:v>
                </c:pt>
                <c:pt idx="420">
                  <c:v>1.85</c:v>
                </c:pt>
                <c:pt idx="421">
                  <c:v>1.94</c:v>
                </c:pt>
                <c:pt idx="422">
                  <c:v>2.35</c:v>
                </c:pt>
                <c:pt idx="423">
                  <c:v>2.2999999999999998</c:v>
                </c:pt>
                <c:pt idx="424">
                  <c:v>2.4500000000000002</c:v>
                </c:pt>
                <c:pt idx="425">
                  <c:v>3.11</c:v>
                </c:pt>
                <c:pt idx="426">
                  <c:v>2.81</c:v>
                </c:pt>
                <c:pt idx="427">
                  <c:v>2.63</c:v>
                </c:pt>
                <c:pt idx="428">
                  <c:v>2.2799999999999998</c:v>
                </c:pt>
                <c:pt idx="429">
                  <c:v>2.13</c:v>
                </c:pt>
                <c:pt idx="430">
                  <c:v>2.12</c:v>
                </c:pt>
                <c:pt idx="431">
                  <c:v>2.1</c:v>
                </c:pt>
                <c:pt idx="432">
                  <c:v>2.15</c:v>
                </c:pt>
                <c:pt idx="433">
                  <c:v>2.5499999999999998</c:v>
                </c:pt>
                <c:pt idx="434">
                  <c:v>2.1</c:v>
                </c:pt>
                <c:pt idx="435">
                  <c:v>1.95</c:v>
                </c:pt>
                <c:pt idx="436">
                  <c:v>1.78</c:v>
                </c:pt>
                <c:pt idx="437">
                  <c:v>1.9</c:v>
                </c:pt>
                <c:pt idx="438">
                  <c:v>1.83</c:v>
                </c:pt>
                <c:pt idx="439">
                  <c:v>1.9</c:v>
                </c:pt>
                <c:pt idx="440">
                  <c:v>1.88</c:v>
                </c:pt>
                <c:pt idx="441">
                  <c:v>2</c:v>
                </c:pt>
                <c:pt idx="442">
                  <c:v>2.65</c:v>
                </c:pt>
                <c:pt idx="443">
                  <c:v>2.5</c:v>
                </c:pt>
                <c:pt idx="444">
                  <c:v>2.9</c:v>
                </c:pt>
                <c:pt idx="445">
                  <c:v>3.08</c:v>
                </c:pt>
                <c:pt idx="446">
                  <c:v>3.3</c:v>
                </c:pt>
                <c:pt idx="447">
                  <c:v>3.45</c:v>
                </c:pt>
                <c:pt idx="448">
                  <c:v>2.98</c:v>
                </c:pt>
                <c:pt idx="449">
                  <c:v>2.74</c:v>
                </c:pt>
                <c:pt idx="450">
                  <c:v>2.8</c:v>
                </c:pt>
                <c:pt idx="451">
                  <c:v>2.9</c:v>
                </c:pt>
                <c:pt idx="452">
                  <c:v>2.82</c:v>
                </c:pt>
                <c:pt idx="453">
                  <c:v>2.94</c:v>
                </c:pt>
                <c:pt idx="454">
                  <c:v>3.4</c:v>
                </c:pt>
                <c:pt idx="455">
                  <c:v>4.18</c:v>
                </c:pt>
                <c:pt idx="456">
                  <c:v>4.08</c:v>
                </c:pt>
                <c:pt idx="457">
                  <c:v>4.2699999999999996</c:v>
                </c:pt>
                <c:pt idx="458">
                  <c:v>3.75</c:v>
                </c:pt>
                <c:pt idx="459">
                  <c:v>3.68</c:v>
                </c:pt>
                <c:pt idx="460">
                  <c:v>3.1</c:v>
                </c:pt>
                <c:pt idx="461">
                  <c:v>3.9</c:v>
                </c:pt>
                <c:pt idx="462">
                  <c:v>2.8</c:v>
                </c:pt>
                <c:pt idx="463">
                  <c:v>3.8</c:v>
                </c:pt>
                <c:pt idx="464">
                  <c:v>2.82</c:v>
                </c:pt>
                <c:pt idx="465">
                  <c:v>2.71</c:v>
                </c:pt>
                <c:pt idx="466">
                  <c:v>3.03</c:v>
                </c:pt>
                <c:pt idx="467">
                  <c:v>3.57</c:v>
                </c:pt>
                <c:pt idx="468">
                  <c:v>2.83</c:v>
                </c:pt>
                <c:pt idx="469">
                  <c:v>2.8</c:v>
                </c:pt>
                <c:pt idx="470">
                  <c:v>3.67</c:v>
                </c:pt>
                <c:pt idx="471">
                  <c:v>3.84</c:v>
                </c:pt>
                <c:pt idx="472">
                  <c:v>3.08</c:v>
                </c:pt>
                <c:pt idx="473">
                  <c:v>2.9</c:v>
                </c:pt>
                <c:pt idx="474">
                  <c:v>2.02</c:v>
                </c:pt>
                <c:pt idx="475">
                  <c:v>2.1</c:v>
                </c:pt>
                <c:pt idx="476">
                  <c:v>2.08</c:v>
                </c:pt>
                <c:pt idx="477">
                  <c:v>2.14</c:v>
                </c:pt>
                <c:pt idx="478">
                  <c:v>2</c:v>
                </c:pt>
                <c:pt idx="479">
                  <c:v>2.08</c:v>
                </c:pt>
                <c:pt idx="480">
                  <c:v>2.2400000000000002</c:v>
                </c:pt>
                <c:pt idx="481">
                  <c:v>2.84</c:v>
                </c:pt>
                <c:pt idx="482">
                  <c:v>2.8</c:v>
                </c:pt>
                <c:pt idx="483">
                  <c:v>2.86</c:v>
                </c:pt>
                <c:pt idx="484">
                  <c:v>2.58</c:v>
                </c:pt>
                <c:pt idx="485">
                  <c:v>2.6</c:v>
                </c:pt>
                <c:pt idx="486">
                  <c:v>2.87</c:v>
                </c:pt>
                <c:pt idx="487">
                  <c:v>2.8</c:v>
                </c:pt>
                <c:pt idx="488">
                  <c:v>2.94</c:v>
                </c:pt>
                <c:pt idx="489">
                  <c:v>2.63</c:v>
                </c:pt>
                <c:pt idx="490">
                  <c:v>3.39</c:v>
                </c:pt>
                <c:pt idx="491">
                  <c:v>3.39</c:v>
                </c:pt>
                <c:pt idx="492">
                  <c:v>3.08</c:v>
                </c:pt>
                <c:pt idx="493">
                  <c:v>3</c:v>
                </c:pt>
                <c:pt idx="494">
                  <c:v>3.05</c:v>
                </c:pt>
                <c:pt idx="495">
                  <c:v>3.8</c:v>
                </c:pt>
                <c:pt idx="496">
                  <c:v>2.58</c:v>
                </c:pt>
                <c:pt idx="497">
                  <c:v>2.61</c:v>
                </c:pt>
                <c:pt idx="498">
                  <c:v>2.12</c:v>
                </c:pt>
                <c:pt idx="499">
                  <c:v>2.87</c:v>
                </c:pt>
                <c:pt idx="500">
                  <c:v>2.1</c:v>
                </c:pt>
                <c:pt idx="501">
                  <c:v>2.2999999999999998</c:v>
                </c:pt>
                <c:pt idx="502">
                  <c:v>1.82</c:v>
                </c:pt>
                <c:pt idx="503">
                  <c:v>2.8</c:v>
                </c:pt>
                <c:pt idx="504">
                  <c:v>2.23</c:v>
                </c:pt>
                <c:pt idx="505">
                  <c:v>2.02</c:v>
                </c:pt>
                <c:pt idx="506">
                  <c:v>1.8</c:v>
                </c:pt>
                <c:pt idx="507">
                  <c:v>1.87</c:v>
                </c:pt>
                <c:pt idx="508">
                  <c:v>1.56</c:v>
                </c:pt>
                <c:pt idx="509">
                  <c:v>1.53</c:v>
                </c:pt>
                <c:pt idx="510">
                  <c:v>1.89</c:v>
                </c:pt>
                <c:pt idx="511">
                  <c:v>1.94</c:v>
                </c:pt>
                <c:pt idx="512">
                  <c:v>2.02</c:v>
                </c:pt>
                <c:pt idx="513">
                  <c:v>2.1800000000000002</c:v>
                </c:pt>
                <c:pt idx="514">
                  <c:v>2.25</c:v>
                </c:pt>
                <c:pt idx="515">
                  <c:v>2.68</c:v>
                </c:pt>
                <c:pt idx="516">
                  <c:v>2.4700000000000002</c:v>
                </c:pt>
                <c:pt idx="517">
                  <c:v>2.56</c:v>
                </c:pt>
                <c:pt idx="518">
                  <c:v>2.6</c:v>
                </c:pt>
                <c:pt idx="519">
                  <c:v>2.68</c:v>
                </c:pt>
                <c:pt idx="520">
                  <c:v>2.63</c:v>
                </c:pt>
                <c:pt idx="521">
                  <c:v>2.81</c:v>
                </c:pt>
                <c:pt idx="522">
                  <c:v>2.5499999999999998</c:v>
                </c:pt>
                <c:pt idx="523">
                  <c:v>2.41</c:v>
                </c:pt>
                <c:pt idx="524">
                  <c:v>1.95</c:v>
                </c:pt>
                <c:pt idx="525">
                  <c:v>2.73</c:v>
                </c:pt>
                <c:pt idx="526">
                  <c:v>2.4700000000000002</c:v>
                </c:pt>
                <c:pt idx="527">
                  <c:v>2.6</c:v>
                </c:pt>
                <c:pt idx="528">
                  <c:v>2.1800000000000002</c:v>
                </c:pt>
                <c:pt idx="529">
                  <c:v>2.2999999999999998</c:v>
                </c:pt>
                <c:pt idx="530">
                  <c:v>1.84</c:v>
                </c:pt>
                <c:pt idx="531">
                  <c:v>1.95</c:v>
                </c:pt>
                <c:pt idx="532">
                  <c:v>1.76</c:v>
                </c:pt>
                <c:pt idx="533">
                  <c:v>1.7</c:v>
                </c:pt>
                <c:pt idx="534">
                  <c:v>1.54</c:v>
                </c:pt>
                <c:pt idx="535">
                  <c:v>1.89</c:v>
                </c:pt>
                <c:pt idx="536">
                  <c:v>1.63</c:v>
                </c:pt>
                <c:pt idx="537">
                  <c:v>1.73</c:v>
                </c:pt>
                <c:pt idx="538">
                  <c:v>1.95</c:v>
                </c:pt>
                <c:pt idx="539">
                  <c:v>1.5</c:v>
                </c:pt>
                <c:pt idx="540">
                  <c:v>1.3</c:v>
                </c:pt>
                <c:pt idx="541">
                  <c:v>1.33</c:v>
                </c:pt>
                <c:pt idx="542">
                  <c:v>1.65</c:v>
                </c:pt>
                <c:pt idx="543">
                  <c:v>1.3</c:v>
                </c:pt>
                <c:pt idx="544">
                  <c:v>1.5</c:v>
                </c:pt>
                <c:pt idx="545">
                  <c:v>1.45</c:v>
                </c:pt>
                <c:pt idx="546">
                  <c:v>1.53</c:v>
                </c:pt>
                <c:pt idx="547">
                  <c:v>1.89</c:v>
                </c:pt>
                <c:pt idx="548">
                  <c:v>1.9</c:v>
                </c:pt>
                <c:pt idx="549">
                  <c:v>1.9</c:v>
                </c:pt>
                <c:pt idx="550">
                  <c:v>1.95</c:v>
                </c:pt>
                <c:pt idx="551">
                  <c:v>1.9</c:v>
                </c:pt>
                <c:pt idx="552">
                  <c:v>1.97</c:v>
                </c:pt>
                <c:pt idx="553">
                  <c:v>1.95</c:v>
                </c:pt>
                <c:pt idx="554">
                  <c:v>1.9</c:v>
                </c:pt>
                <c:pt idx="555">
                  <c:v>1.84</c:v>
                </c:pt>
                <c:pt idx="556">
                  <c:v>1.62</c:v>
                </c:pt>
                <c:pt idx="557">
                  <c:v>1.7</c:v>
                </c:pt>
                <c:pt idx="558">
                  <c:v>1.4</c:v>
                </c:pt>
                <c:pt idx="559">
                  <c:v>1.38</c:v>
                </c:pt>
                <c:pt idx="560">
                  <c:v>1.3</c:v>
                </c:pt>
                <c:pt idx="561">
                  <c:v>1.45</c:v>
                </c:pt>
                <c:pt idx="562">
                  <c:v>1.48</c:v>
                </c:pt>
                <c:pt idx="563">
                  <c:v>1.34</c:v>
                </c:pt>
                <c:pt idx="564">
                  <c:v>1.5</c:v>
                </c:pt>
                <c:pt idx="565">
                  <c:v>1.55</c:v>
                </c:pt>
                <c:pt idx="566">
                  <c:v>1.62</c:v>
                </c:pt>
                <c:pt idx="567">
                  <c:v>1.7</c:v>
                </c:pt>
                <c:pt idx="568">
                  <c:v>3.2</c:v>
                </c:pt>
                <c:pt idx="569">
                  <c:v>2.5</c:v>
                </c:pt>
                <c:pt idx="570">
                  <c:v>1.98</c:v>
                </c:pt>
                <c:pt idx="571">
                  <c:v>1.7</c:v>
                </c:pt>
                <c:pt idx="572">
                  <c:v>1.85</c:v>
                </c:pt>
                <c:pt idx="573">
                  <c:v>1.8</c:v>
                </c:pt>
                <c:pt idx="574">
                  <c:v>1.87</c:v>
                </c:pt>
                <c:pt idx="575">
                  <c:v>1.9</c:v>
                </c:pt>
                <c:pt idx="576">
                  <c:v>1.8</c:v>
                </c:pt>
                <c:pt idx="577">
                  <c:v>1.95</c:v>
                </c:pt>
                <c:pt idx="578">
                  <c:v>1.83</c:v>
                </c:pt>
                <c:pt idx="579">
                  <c:v>1.9</c:v>
                </c:pt>
                <c:pt idx="580">
                  <c:v>1.7</c:v>
                </c:pt>
                <c:pt idx="581">
                  <c:v>1.95</c:v>
                </c:pt>
                <c:pt idx="582">
                  <c:v>1.9</c:v>
                </c:pt>
                <c:pt idx="583">
                  <c:v>1.93</c:v>
                </c:pt>
                <c:pt idx="584">
                  <c:v>1.65</c:v>
                </c:pt>
                <c:pt idx="585">
                  <c:v>1.67</c:v>
                </c:pt>
                <c:pt idx="586">
                  <c:v>1.5</c:v>
                </c:pt>
                <c:pt idx="587">
                  <c:v>1.7</c:v>
                </c:pt>
                <c:pt idx="588">
                  <c:v>1.73</c:v>
                </c:pt>
                <c:pt idx="589">
                  <c:v>1.81</c:v>
                </c:pt>
                <c:pt idx="590">
                  <c:v>1.99</c:v>
                </c:pt>
                <c:pt idx="591">
                  <c:v>2.06</c:v>
                </c:pt>
                <c:pt idx="592">
                  <c:v>1.98</c:v>
                </c:pt>
                <c:pt idx="593">
                  <c:v>1.6</c:v>
                </c:pt>
                <c:pt idx="594">
                  <c:v>1.57</c:v>
                </c:pt>
                <c:pt idx="595">
                  <c:v>1.81</c:v>
                </c:pt>
                <c:pt idx="596">
                  <c:v>1.59</c:v>
                </c:pt>
                <c:pt idx="597">
                  <c:v>1.67</c:v>
                </c:pt>
                <c:pt idx="598">
                  <c:v>1.5</c:v>
                </c:pt>
                <c:pt idx="599">
                  <c:v>1.48</c:v>
                </c:pt>
                <c:pt idx="600">
                  <c:v>1.55</c:v>
                </c:pt>
                <c:pt idx="601">
                  <c:v>1.4</c:v>
                </c:pt>
                <c:pt idx="602">
                  <c:v>1.52</c:v>
                </c:pt>
                <c:pt idx="603">
                  <c:v>1.35</c:v>
                </c:pt>
                <c:pt idx="604">
                  <c:v>1.3</c:v>
                </c:pt>
                <c:pt idx="605">
                  <c:v>1.3</c:v>
                </c:pt>
                <c:pt idx="606">
                  <c:v>1.44</c:v>
                </c:pt>
                <c:pt idx="607">
                  <c:v>1.55</c:v>
                </c:pt>
                <c:pt idx="608">
                  <c:v>1.3</c:v>
                </c:pt>
                <c:pt idx="609">
                  <c:v>1.32</c:v>
                </c:pt>
                <c:pt idx="610">
                  <c:v>1.45</c:v>
                </c:pt>
                <c:pt idx="611">
                  <c:v>1.43</c:v>
                </c:pt>
                <c:pt idx="612">
                  <c:v>1.9</c:v>
                </c:pt>
                <c:pt idx="613">
                  <c:v>1.95</c:v>
                </c:pt>
                <c:pt idx="614">
                  <c:v>2.75</c:v>
                </c:pt>
                <c:pt idx="615">
                  <c:v>2.8</c:v>
                </c:pt>
                <c:pt idx="616">
                  <c:v>1.9</c:v>
                </c:pt>
                <c:pt idx="617">
                  <c:v>1.82</c:v>
                </c:pt>
                <c:pt idx="618">
                  <c:v>1.61</c:v>
                </c:pt>
                <c:pt idx="619">
                  <c:v>1.7</c:v>
                </c:pt>
                <c:pt idx="620">
                  <c:v>1.55</c:v>
                </c:pt>
                <c:pt idx="621">
                  <c:v>1.5</c:v>
                </c:pt>
                <c:pt idx="622">
                  <c:v>1.52</c:v>
                </c:pt>
                <c:pt idx="623">
                  <c:v>1.58</c:v>
                </c:pt>
                <c:pt idx="624">
                  <c:v>1.63</c:v>
                </c:pt>
                <c:pt idx="625">
                  <c:v>1.75</c:v>
                </c:pt>
                <c:pt idx="626">
                  <c:v>1.9</c:v>
                </c:pt>
                <c:pt idx="627">
                  <c:v>2.0299999999999998</c:v>
                </c:pt>
                <c:pt idx="628">
                  <c:v>3</c:v>
                </c:pt>
                <c:pt idx="629">
                  <c:v>3.15</c:v>
                </c:pt>
                <c:pt idx="630">
                  <c:v>2.76</c:v>
                </c:pt>
                <c:pt idx="631">
                  <c:v>2.8</c:v>
                </c:pt>
                <c:pt idx="632">
                  <c:v>2.85</c:v>
                </c:pt>
                <c:pt idx="633">
                  <c:v>2.41</c:v>
                </c:pt>
                <c:pt idx="634">
                  <c:v>2.25</c:v>
                </c:pt>
                <c:pt idx="635">
                  <c:v>2</c:v>
                </c:pt>
                <c:pt idx="636">
                  <c:v>2.16</c:v>
                </c:pt>
                <c:pt idx="637">
                  <c:v>2.12</c:v>
                </c:pt>
                <c:pt idx="638">
                  <c:v>2.0099999999999998</c:v>
                </c:pt>
                <c:pt idx="639">
                  <c:v>1.92</c:v>
                </c:pt>
                <c:pt idx="640">
                  <c:v>1.8</c:v>
                </c:pt>
                <c:pt idx="641">
                  <c:v>2</c:v>
                </c:pt>
                <c:pt idx="642">
                  <c:v>2.72</c:v>
                </c:pt>
                <c:pt idx="643">
                  <c:v>2.5499999999999998</c:v>
                </c:pt>
                <c:pt idx="644">
                  <c:v>2.4300000000000002</c:v>
                </c:pt>
                <c:pt idx="645">
                  <c:v>2.67</c:v>
                </c:pt>
                <c:pt idx="646">
                  <c:v>2.4</c:v>
                </c:pt>
                <c:pt idx="647">
                  <c:v>2.5</c:v>
                </c:pt>
                <c:pt idx="648">
                  <c:v>2.44</c:v>
                </c:pt>
                <c:pt idx="649">
                  <c:v>3.31</c:v>
                </c:pt>
                <c:pt idx="650">
                  <c:v>3.08</c:v>
                </c:pt>
                <c:pt idx="651">
                  <c:v>2.7</c:v>
                </c:pt>
                <c:pt idx="652">
                  <c:v>2.2200000000000002</c:v>
                </c:pt>
                <c:pt idx="653">
                  <c:v>2.02</c:v>
                </c:pt>
                <c:pt idx="654">
                  <c:v>1.32</c:v>
                </c:pt>
                <c:pt idx="655">
                  <c:v>1.35</c:v>
                </c:pt>
                <c:pt idx="656">
                  <c:v>1.92</c:v>
                </c:pt>
                <c:pt idx="657">
                  <c:v>1.95</c:v>
                </c:pt>
                <c:pt idx="658">
                  <c:v>1.95</c:v>
                </c:pt>
                <c:pt idx="659">
                  <c:v>2.86</c:v>
                </c:pt>
                <c:pt idx="660">
                  <c:v>2.38</c:v>
                </c:pt>
                <c:pt idx="661">
                  <c:v>2.1</c:v>
                </c:pt>
                <c:pt idx="662">
                  <c:v>1.95</c:v>
                </c:pt>
                <c:pt idx="663">
                  <c:v>1.95</c:v>
                </c:pt>
                <c:pt idx="664">
                  <c:v>1.32</c:v>
                </c:pt>
                <c:pt idx="665">
                  <c:v>1.33</c:v>
                </c:pt>
                <c:pt idx="666">
                  <c:v>1.35</c:v>
                </c:pt>
                <c:pt idx="667">
                  <c:v>1.65</c:v>
                </c:pt>
                <c:pt idx="668">
                  <c:v>1.67</c:v>
                </c:pt>
                <c:pt idx="669">
                  <c:v>1.69</c:v>
                </c:pt>
                <c:pt idx="670">
                  <c:v>1.72</c:v>
                </c:pt>
                <c:pt idx="671">
                  <c:v>1.71</c:v>
                </c:pt>
                <c:pt idx="672">
                  <c:v>1.7</c:v>
                </c:pt>
                <c:pt idx="673">
                  <c:v>1.8</c:v>
                </c:pt>
                <c:pt idx="674">
                  <c:v>2</c:v>
                </c:pt>
                <c:pt idx="675">
                  <c:v>2.06</c:v>
                </c:pt>
                <c:pt idx="676">
                  <c:v>2.4900000000000002</c:v>
                </c:pt>
                <c:pt idx="677">
                  <c:v>1.84</c:v>
                </c:pt>
                <c:pt idx="678">
                  <c:v>1.49</c:v>
                </c:pt>
                <c:pt idx="679">
                  <c:v>1.47</c:v>
                </c:pt>
                <c:pt idx="680">
                  <c:v>1.4</c:v>
                </c:pt>
                <c:pt idx="681">
                  <c:v>1.45</c:v>
                </c:pt>
                <c:pt idx="682">
                  <c:v>1.71</c:v>
                </c:pt>
                <c:pt idx="683">
                  <c:v>1.75</c:v>
                </c:pt>
                <c:pt idx="684">
                  <c:v>1.98</c:v>
                </c:pt>
                <c:pt idx="685">
                  <c:v>2</c:v>
                </c:pt>
                <c:pt idx="686">
                  <c:v>2.2799999999999998</c:v>
                </c:pt>
                <c:pt idx="687">
                  <c:v>2.12</c:v>
                </c:pt>
                <c:pt idx="688">
                  <c:v>2.1</c:v>
                </c:pt>
                <c:pt idx="689">
                  <c:v>2.02</c:v>
                </c:pt>
                <c:pt idx="690">
                  <c:v>1.97</c:v>
                </c:pt>
                <c:pt idx="691">
                  <c:v>1.9</c:v>
                </c:pt>
                <c:pt idx="692">
                  <c:v>1.85</c:v>
                </c:pt>
                <c:pt idx="693">
                  <c:v>3.35</c:v>
                </c:pt>
                <c:pt idx="694">
                  <c:v>4.0199999999999996</c:v>
                </c:pt>
                <c:pt idx="695">
                  <c:v>2.69</c:v>
                </c:pt>
                <c:pt idx="696">
                  <c:v>2.5499999999999998</c:v>
                </c:pt>
                <c:pt idx="697">
                  <c:v>2.75</c:v>
                </c:pt>
                <c:pt idx="698">
                  <c:v>2.33</c:v>
                </c:pt>
                <c:pt idx="699">
                  <c:v>2.09</c:v>
                </c:pt>
                <c:pt idx="700">
                  <c:v>2.19</c:v>
                </c:pt>
                <c:pt idx="701">
                  <c:v>1.9</c:v>
                </c:pt>
                <c:pt idx="702">
                  <c:v>2.2000000000000002</c:v>
                </c:pt>
                <c:pt idx="703">
                  <c:v>1.92</c:v>
                </c:pt>
                <c:pt idx="704">
                  <c:v>2.2000000000000002</c:v>
                </c:pt>
                <c:pt idx="705">
                  <c:v>3.08</c:v>
                </c:pt>
                <c:pt idx="706">
                  <c:v>2.4500000000000002</c:v>
                </c:pt>
                <c:pt idx="707">
                  <c:v>2.0299999999999998</c:v>
                </c:pt>
                <c:pt idx="708">
                  <c:v>1.9</c:v>
                </c:pt>
                <c:pt idx="709">
                  <c:v>1.98</c:v>
                </c:pt>
                <c:pt idx="710">
                  <c:v>2.04</c:v>
                </c:pt>
                <c:pt idx="711">
                  <c:v>1.86</c:v>
                </c:pt>
                <c:pt idx="712">
                  <c:v>1.78</c:v>
                </c:pt>
                <c:pt idx="713">
                  <c:v>1.8</c:v>
                </c:pt>
                <c:pt idx="714">
                  <c:v>2.1800000000000002</c:v>
                </c:pt>
                <c:pt idx="715">
                  <c:v>3.33</c:v>
                </c:pt>
                <c:pt idx="716">
                  <c:v>2.2000000000000002</c:v>
                </c:pt>
                <c:pt idx="717">
                  <c:v>2</c:v>
                </c:pt>
                <c:pt idx="718">
                  <c:v>2.11</c:v>
                </c:pt>
                <c:pt idx="719">
                  <c:v>2</c:v>
                </c:pt>
                <c:pt idx="720">
                  <c:v>2.19</c:v>
                </c:pt>
                <c:pt idx="721">
                  <c:v>2.1800000000000002</c:v>
                </c:pt>
                <c:pt idx="722">
                  <c:v>2.35</c:v>
                </c:pt>
                <c:pt idx="723">
                  <c:v>2.04</c:v>
                </c:pt>
                <c:pt idx="724">
                  <c:v>2.19</c:v>
                </c:pt>
                <c:pt idx="725">
                  <c:v>2.35</c:v>
                </c:pt>
                <c:pt idx="726">
                  <c:v>3.08</c:v>
                </c:pt>
                <c:pt idx="727">
                  <c:v>3.63</c:v>
                </c:pt>
                <c:pt idx="728">
                  <c:v>2.98</c:v>
                </c:pt>
                <c:pt idx="729">
                  <c:v>2.68</c:v>
                </c:pt>
                <c:pt idx="730">
                  <c:v>3.9</c:v>
                </c:pt>
                <c:pt idx="731">
                  <c:v>4.09</c:v>
                </c:pt>
                <c:pt idx="732">
                  <c:v>4.3</c:v>
                </c:pt>
                <c:pt idx="733">
                  <c:v>5.37</c:v>
                </c:pt>
                <c:pt idx="734">
                  <c:v>5.31</c:v>
                </c:pt>
                <c:pt idx="735">
                  <c:v>5.83</c:v>
                </c:pt>
                <c:pt idx="736">
                  <c:v>5.42</c:v>
                </c:pt>
                <c:pt idx="737">
                  <c:v>4.9800000000000004</c:v>
                </c:pt>
                <c:pt idx="738">
                  <c:v>4.3499999999999996</c:v>
                </c:pt>
                <c:pt idx="739">
                  <c:v>5.38</c:v>
                </c:pt>
                <c:pt idx="740">
                  <c:v>5.7</c:v>
                </c:pt>
                <c:pt idx="741">
                  <c:v>5.98</c:v>
                </c:pt>
                <c:pt idx="742">
                  <c:v>5.86</c:v>
                </c:pt>
                <c:pt idx="743">
                  <c:v>6.03</c:v>
                </c:pt>
                <c:pt idx="744">
                  <c:v>5.23</c:v>
                </c:pt>
                <c:pt idx="745">
                  <c:v>4.6500000000000004</c:v>
                </c:pt>
                <c:pt idx="746">
                  <c:v>5.05</c:v>
                </c:pt>
                <c:pt idx="747">
                  <c:v>5.08</c:v>
                </c:pt>
                <c:pt idx="748">
                  <c:v>5.0999999999999996</c:v>
                </c:pt>
                <c:pt idx="749">
                  <c:v>4.58</c:v>
                </c:pt>
                <c:pt idx="750">
                  <c:v>3.84</c:v>
                </c:pt>
                <c:pt idx="751">
                  <c:v>3.61</c:v>
                </c:pt>
                <c:pt idx="752">
                  <c:v>3.05</c:v>
                </c:pt>
                <c:pt idx="753">
                  <c:v>3.01</c:v>
                </c:pt>
                <c:pt idx="754">
                  <c:v>3.07</c:v>
                </c:pt>
                <c:pt idx="755">
                  <c:v>3.6</c:v>
                </c:pt>
                <c:pt idx="756">
                  <c:v>3.75</c:v>
                </c:pt>
                <c:pt idx="757">
                  <c:v>4.1900000000000004</c:v>
                </c:pt>
                <c:pt idx="758">
                  <c:v>4.07</c:v>
                </c:pt>
                <c:pt idx="759">
                  <c:v>5</c:v>
                </c:pt>
                <c:pt idx="760">
                  <c:v>5.62</c:v>
                </c:pt>
                <c:pt idx="761">
                  <c:v>5.07</c:v>
                </c:pt>
                <c:pt idx="762">
                  <c:v>4.8600000000000003</c:v>
                </c:pt>
                <c:pt idx="763">
                  <c:v>4.2</c:v>
                </c:pt>
                <c:pt idx="764">
                  <c:v>5.37</c:v>
                </c:pt>
                <c:pt idx="765">
                  <c:v>4.32</c:v>
                </c:pt>
                <c:pt idx="766">
                  <c:v>3.65</c:v>
                </c:pt>
                <c:pt idx="767">
                  <c:v>3.87</c:v>
                </c:pt>
                <c:pt idx="768">
                  <c:v>5.08</c:v>
                </c:pt>
                <c:pt idx="769">
                  <c:v>5.0999999999999996</c:v>
                </c:pt>
                <c:pt idx="770">
                  <c:v>5.9</c:v>
                </c:pt>
                <c:pt idx="771">
                  <c:v>4.38</c:v>
                </c:pt>
                <c:pt idx="772">
                  <c:v>5.1100000000000003</c:v>
                </c:pt>
                <c:pt idx="773">
                  <c:v>5.58</c:v>
                </c:pt>
                <c:pt idx="774">
                  <c:v>5.18</c:v>
                </c:pt>
                <c:pt idx="775">
                  <c:v>5.77</c:v>
                </c:pt>
                <c:pt idx="776">
                  <c:v>5.97</c:v>
                </c:pt>
                <c:pt idx="777">
                  <c:v>5.45</c:v>
                </c:pt>
                <c:pt idx="778">
                  <c:v>4.1900000000000004</c:v>
                </c:pt>
                <c:pt idx="779">
                  <c:v>3.9</c:v>
                </c:pt>
                <c:pt idx="780">
                  <c:v>4.9000000000000004</c:v>
                </c:pt>
                <c:pt idx="781">
                  <c:v>4.78</c:v>
                </c:pt>
                <c:pt idx="782">
                  <c:v>4.6900000000000004</c:v>
                </c:pt>
                <c:pt idx="783">
                  <c:v>4.8099999999999996</c:v>
                </c:pt>
                <c:pt idx="784">
                  <c:v>5.49</c:v>
                </c:pt>
                <c:pt idx="785">
                  <c:v>4.6399999999999997</c:v>
                </c:pt>
                <c:pt idx="786">
                  <c:v>3.87</c:v>
                </c:pt>
                <c:pt idx="787">
                  <c:v>4.1399999999999997</c:v>
                </c:pt>
                <c:pt idx="788">
                  <c:v>4.93</c:v>
                </c:pt>
                <c:pt idx="789">
                  <c:v>4.0999999999999996</c:v>
                </c:pt>
                <c:pt idx="790">
                  <c:v>5.05</c:v>
                </c:pt>
                <c:pt idx="791">
                  <c:v>4.9800000000000004</c:v>
                </c:pt>
                <c:pt idx="792">
                  <c:v>4.9800000000000004</c:v>
                </c:pt>
                <c:pt idx="793">
                  <c:v>3.98</c:v>
                </c:pt>
                <c:pt idx="794">
                  <c:v>3.6</c:v>
                </c:pt>
                <c:pt idx="795">
                  <c:v>3.61</c:v>
                </c:pt>
                <c:pt idx="796">
                  <c:v>5.33</c:v>
                </c:pt>
                <c:pt idx="797">
                  <c:v>4.9000000000000004</c:v>
                </c:pt>
                <c:pt idx="798">
                  <c:v>4.9800000000000004</c:v>
                </c:pt>
                <c:pt idx="799">
                  <c:v>4.83</c:v>
                </c:pt>
                <c:pt idx="800">
                  <c:v>6.6</c:v>
                </c:pt>
                <c:pt idx="801">
                  <c:v>6.5</c:v>
                </c:pt>
                <c:pt idx="802">
                  <c:v>6.65</c:v>
                </c:pt>
                <c:pt idx="803">
                  <c:v>6.39</c:v>
                </c:pt>
                <c:pt idx="804">
                  <c:v>7.1</c:v>
                </c:pt>
                <c:pt idx="805">
                  <c:v>7.68</c:v>
                </c:pt>
                <c:pt idx="806">
                  <c:v>6.2</c:v>
                </c:pt>
                <c:pt idx="807">
                  <c:v>5.81</c:v>
                </c:pt>
                <c:pt idx="808">
                  <c:v>5.25</c:v>
                </c:pt>
                <c:pt idx="809">
                  <c:v>5.7</c:v>
                </c:pt>
                <c:pt idx="810">
                  <c:v>7.21</c:v>
                </c:pt>
                <c:pt idx="811">
                  <c:v>6.5</c:v>
                </c:pt>
                <c:pt idx="812">
                  <c:v>5.2</c:v>
                </c:pt>
                <c:pt idx="813">
                  <c:v>4.9800000000000004</c:v>
                </c:pt>
                <c:pt idx="814">
                  <c:v>4.46</c:v>
                </c:pt>
                <c:pt idx="815">
                  <c:v>4.4000000000000004</c:v>
                </c:pt>
                <c:pt idx="816">
                  <c:v>5.0999999999999996</c:v>
                </c:pt>
                <c:pt idx="817">
                  <c:v>4.82</c:v>
                </c:pt>
                <c:pt idx="818">
                  <c:v>4.2699999999999996</c:v>
                </c:pt>
                <c:pt idx="819">
                  <c:v>4.22</c:v>
                </c:pt>
                <c:pt idx="820">
                  <c:v>3.3</c:v>
                </c:pt>
                <c:pt idx="821">
                  <c:v>4.57</c:v>
                </c:pt>
                <c:pt idx="822">
                  <c:v>3.9</c:v>
                </c:pt>
                <c:pt idx="823">
                  <c:v>4.0999999999999996</c:v>
                </c:pt>
                <c:pt idx="824">
                  <c:v>4.4000000000000004</c:v>
                </c:pt>
                <c:pt idx="825">
                  <c:v>4.0199999999999996</c:v>
                </c:pt>
                <c:pt idx="826">
                  <c:v>3.53</c:v>
                </c:pt>
                <c:pt idx="827">
                  <c:v>3.5</c:v>
                </c:pt>
                <c:pt idx="828">
                  <c:v>3.72</c:v>
                </c:pt>
                <c:pt idx="829">
                  <c:v>4.12</c:v>
                </c:pt>
                <c:pt idx="830">
                  <c:v>3.9</c:v>
                </c:pt>
                <c:pt idx="831">
                  <c:v>3.8</c:v>
                </c:pt>
                <c:pt idx="832">
                  <c:v>3.91</c:v>
                </c:pt>
                <c:pt idx="833">
                  <c:v>4.0999999999999996</c:v>
                </c:pt>
                <c:pt idx="834">
                  <c:v>3.25</c:v>
                </c:pt>
                <c:pt idx="835">
                  <c:v>3</c:v>
                </c:pt>
                <c:pt idx="836">
                  <c:v>2.52</c:v>
                </c:pt>
                <c:pt idx="837">
                  <c:v>2.91</c:v>
                </c:pt>
                <c:pt idx="838">
                  <c:v>3.7</c:v>
                </c:pt>
                <c:pt idx="839">
                  <c:v>3.15</c:v>
                </c:pt>
                <c:pt idx="840">
                  <c:v>3.09</c:v>
                </c:pt>
                <c:pt idx="841">
                  <c:v>3.22</c:v>
                </c:pt>
                <c:pt idx="842">
                  <c:v>3.3</c:v>
                </c:pt>
                <c:pt idx="843">
                  <c:v>3.33</c:v>
                </c:pt>
                <c:pt idx="844">
                  <c:v>3.2</c:v>
                </c:pt>
                <c:pt idx="845">
                  <c:v>4.1900000000000004</c:v>
                </c:pt>
                <c:pt idx="846">
                  <c:v>5.31</c:v>
                </c:pt>
                <c:pt idx="847">
                  <c:v>5.8</c:v>
                </c:pt>
                <c:pt idx="848">
                  <c:v>6.59</c:v>
                </c:pt>
                <c:pt idx="849">
                  <c:v>6.73</c:v>
                </c:pt>
                <c:pt idx="850">
                  <c:v>7.08</c:v>
                </c:pt>
                <c:pt idx="851">
                  <c:v>7</c:v>
                </c:pt>
                <c:pt idx="852">
                  <c:v>5.0999999999999996</c:v>
                </c:pt>
                <c:pt idx="853">
                  <c:v>4.22</c:v>
                </c:pt>
                <c:pt idx="854">
                  <c:v>4.0999999999999996</c:v>
                </c:pt>
                <c:pt idx="855">
                  <c:v>4.05</c:v>
                </c:pt>
                <c:pt idx="856">
                  <c:v>4.1100000000000003</c:v>
                </c:pt>
                <c:pt idx="857">
                  <c:v>4.57</c:v>
                </c:pt>
                <c:pt idx="858">
                  <c:v>4.3499999999999996</c:v>
                </c:pt>
                <c:pt idx="859">
                  <c:v>5.03</c:v>
                </c:pt>
                <c:pt idx="860">
                  <c:v>4.5999999999999996</c:v>
                </c:pt>
                <c:pt idx="861">
                  <c:v>4.96</c:v>
                </c:pt>
                <c:pt idx="862">
                  <c:v>5.3</c:v>
                </c:pt>
                <c:pt idx="863">
                  <c:v>5.12</c:v>
                </c:pt>
                <c:pt idx="864">
                  <c:v>4.8</c:v>
                </c:pt>
                <c:pt idx="865">
                  <c:v>5</c:v>
                </c:pt>
                <c:pt idx="866">
                  <c:v>5.7</c:v>
                </c:pt>
                <c:pt idx="867">
                  <c:v>5.69</c:v>
                </c:pt>
                <c:pt idx="868">
                  <c:v>6.6</c:v>
                </c:pt>
                <c:pt idx="869">
                  <c:v>5.53</c:v>
                </c:pt>
                <c:pt idx="870">
                  <c:v>4.45</c:v>
                </c:pt>
                <c:pt idx="871">
                  <c:v>4.5</c:v>
                </c:pt>
                <c:pt idx="872">
                  <c:v>4.8</c:v>
                </c:pt>
                <c:pt idx="873">
                  <c:v>4.75</c:v>
                </c:pt>
                <c:pt idx="874">
                  <c:v>4.5</c:v>
                </c:pt>
                <c:pt idx="875">
                  <c:v>4.4000000000000004</c:v>
                </c:pt>
                <c:pt idx="876">
                  <c:v>4.41</c:v>
                </c:pt>
                <c:pt idx="877">
                  <c:v>4.3499999999999996</c:v>
                </c:pt>
                <c:pt idx="878">
                  <c:v>4.0999999999999996</c:v>
                </c:pt>
                <c:pt idx="879">
                  <c:v>4.1500000000000004</c:v>
                </c:pt>
                <c:pt idx="880">
                  <c:v>4.32</c:v>
                </c:pt>
                <c:pt idx="881">
                  <c:v>4.25</c:v>
                </c:pt>
                <c:pt idx="882">
                  <c:v>4.05</c:v>
                </c:pt>
                <c:pt idx="883">
                  <c:v>4.08</c:v>
                </c:pt>
                <c:pt idx="884">
                  <c:v>4.0599999999999996</c:v>
                </c:pt>
                <c:pt idx="885">
                  <c:v>4.2300000000000004</c:v>
                </c:pt>
                <c:pt idx="886">
                  <c:v>5.31</c:v>
                </c:pt>
                <c:pt idx="887">
                  <c:v>5</c:v>
                </c:pt>
                <c:pt idx="888">
                  <c:v>4.6100000000000003</c:v>
                </c:pt>
                <c:pt idx="889">
                  <c:v>4.68</c:v>
                </c:pt>
                <c:pt idx="890">
                  <c:v>4.33</c:v>
                </c:pt>
                <c:pt idx="891">
                  <c:v>4.2</c:v>
                </c:pt>
                <c:pt idx="892">
                  <c:v>4.22</c:v>
                </c:pt>
                <c:pt idx="893">
                  <c:v>4.28</c:v>
                </c:pt>
                <c:pt idx="894">
                  <c:v>4.42</c:v>
                </c:pt>
                <c:pt idx="895">
                  <c:v>4.4000000000000004</c:v>
                </c:pt>
                <c:pt idx="896">
                  <c:v>4.43</c:v>
                </c:pt>
                <c:pt idx="897">
                  <c:v>4.33</c:v>
                </c:pt>
                <c:pt idx="898">
                  <c:v>4.5</c:v>
                </c:pt>
                <c:pt idx="899">
                  <c:v>4.63</c:v>
                </c:pt>
                <c:pt idx="900">
                  <c:v>4.8899999999999997</c:v>
                </c:pt>
                <c:pt idx="901">
                  <c:v>4.9000000000000004</c:v>
                </c:pt>
                <c:pt idx="902">
                  <c:v>4.8</c:v>
                </c:pt>
                <c:pt idx="903">
                  <c:v>4.49</c:v>
                </c:pt>
                <c:pt idx="904">
                  <c:v>4.5</c:v>
                </c:pt>
                <c:pt idx="905">
                  <c:v>4.3499999999999996</c:v>
                </c:pt>
                <c:pt idx="906">
                  <c:v>4.37</c:v>
                </c:pt>
                <c:pt idx="907">
                  <c:v>4.42</c:v>
                </c:pt>
                <c:pt idx="908">
                  <c:v>4.47</c:v>
                </c:pt>
                <c:pt idx="909">
                  <c:v>4.51</c:v>
                </c:pt>
                <c:pt idx="910">
                  <c:v>5.5</c:v>
                </c:pt>
                <c:pt idx="911">
                  <c:v>5.71</c:v>
                </c:pt>
                <c:pt idx="912">
                  <c:v>5.5</c:v>
                </c:pt>
                <c:pt idx="913">
                  <c:v>5.73</c:v>
                </c:pt>
                <c:pt idx="914">
                  <c:v>4.8</c:v>
                </c:pt>
                <c:pt idx="915">
                  <c:v>4.5999999999999996</c:v>
                </c:pt>
                <c:pt idx="916">
                  <c:v>4.72</c:v>
                </c:pt>
                <c:pt idx="917">
                  <c:v>4.3899999999999997</c:v>
                </c:pt>
                <c:pt idx="918">
                  <c:v>4.1900000000000004</c:v>
                </c:pt>
                <c:pt idx="919">
                  <c:v>4.3</c:v>
                </c:pt>
                <c:pt idx="920">
                  <c:v>4.5</c:v>
                </c:pt>
                <c:pt idx="921">
                  <c:v>4.67</c:v>
                </c:pt>
                <c:pt idx="922">
                  <c:v>5.5</c:v>
                </c:pt>
                <c:pt idx="923">
                  <c:v>5.58</c:v>
                </c:pt>
                <c:pt idx="924">
                  <c:v>5.05</c:v>
                </c:pt>
                <c:pt idx="925">
                  <c:v>5</c:v>
                </c:pt>
                <c:pt idx="926">
                  <c:v>5.07</c:v>
                </c:pt>
                <c:pt idx="927">
                  <c:v>4.9000000000000004</c:v>
                </c:pt>
                <c:pt idx="928">
                  <c:v>4.1500000000000004</c:v>
                </c:pt>
                <c:pt idx="929">
                  <c:v>4.29</c:v>
                </c:pt>
                <c:pt idx="930">
                  <c:v>4.46</c:v>
                </c:pt>
                <c:pt idx="931">
                  <c:v>4.4000000000000004</c:v>
                </c:pt>
                <c:pt idx="932">
                  <c:v>5.15</c:v>
                </c:pt>
                <c:pt idx="933">
                  <c:v>5.0999999999999996</c:v>
                </c:pt>
                <c:pt idx="934">
                  <c:v>5.07</c:v>
                </c:pt>
                <c:pt idx="935">
                  <c:v>5</c:v>
                </c:pt>
                <c:pt idx="936">
                  <c:v>5.1100000000000003</c:v>
                </c:pt>
                <c:pt idx="937">
                  <c:v>5.08</c:v>
                </c:pt>
                <c:pt idx="938">
                  <c:v>4.75</c:v>
                </c:pt>
                <c:pt idx="939">
                  <c:v>4.5</c:v>
                </c:pt>
                <c:pt idx="940">
                  <c:v>4.87</c:v>
                </c:pt>
                <c:pt idx="941">
                  <c:v>4.74</c:v>
                </c:pt>
                <c:pt idx="942">
                  <c:v>4.4800000000000004</c:v>
                </c:pt>
                <c:pt idx="943">
                  <c:v>4.5</c:v>
                </c:pt>
                <c:pt idx="944">
                  <c:v>4.5</c:v>
                </c:pt>
                <c:pt idx="945">
                  <c:v>4.3600000000000003</c:v>
                </c:pt>
                <c:pt idx="946">
                  <c:v>4.22</c:v>
                </c:pt>
                <c:pt idx="947">
                  <c:v>4.4800000000000004</c:v>
                </c:pt>
                <c:pt idx="948">
                  <c:v>4.4000000000000004</c:v>
                </c:pt>
                <c:pt idx="949">
                  <c:v>4.82</c:v>
                </c:pt>
                <c:pt idx="950">
                  <c:v>4.9000000000000004</c:v>
                </c:pt>
                <c:pt idx="951">
                  <c:v>4.83</c:v>
                </c:pt>
                <c:pt idx="952">
                  <c:v>5.55</c:v>
                </c:pt>
                <c:pt idx="953">
                  <c:v>5.68</c:v>
                </c:pt>
                <c:pt idx="954">
                  <c:v>5.95</c:v>
                </c:pt>
                <c:pt idx="955">
                  <c:v>5.48</c:v>
                </c:pt>
                <c:pt idx="956">
                  <c:v>4.87</c:v>
                </c:pt>
                <c:pt idx="957">
                  <c:v>4.83</c:v>
                </c:pt>
                <c:pt idx="958">
                  <c:v>4.5199999999999996</c:v>
                </c:pt>
                <c:pt idx="959">
                  <c:v>4.8</c:v>
                </c:pt>
                <c:pt idx="960">
                  <c:v>5.22</c:v>
                </c:pt>
                <c:pt idx="961">
                  <c:v>4.8099999999999996</c:v>
                </c:pt>
                <c:pt idx="962">
                  <c:v>4.5</c:v>
                </c:pt>
                <c:pt idx="963">
                  <c:v>4.58</c:v>
                </c:pt>
                <c:pt idx="964">
                  <c:v>4.9800000000000004</c:v>
                </c:pt>
                <c:pt idx="965">
                  <c:v>5</c:v>
                </c:pt>
                <c:pt idx="966">
                  <c:v>4.3499999999999996</c:v>
                </c:pt>
                <c:pt idx="967">
                  <c:v>4.4000000000000004</c:v>
                </c:pt>
                <c:pt idx="968">
                  <c:v>4.21</c:v>
                </c:pt>
                <c:pt idx="969">
                  <c:v>4.2</c:v>
                </c:pt>
                <c:pt idx="970">
                  <c:v>4.0599999999999996</c:v>
                </c:pt>
                <c:pt idx="971">
                  <c:v>4.09</c:v>
                </c:pt>
                <c:pt idx="972">
                  <c:v>4.0999999999999996</c:v>
                </c:pt>
                <c:pt idx="973">
                  <c:v>4.1500000000000004</c:v>
                </c:pt>
                <c:pt idx="974">
                  <c:v>4.59</c:v>
                </c:pt>
                <c:pt idx="975">
                  <c:v>5.03</c:v>
                </c:pt>
                <c:pt idx="976">
                  <c:v>5.55</c:v>
                </c:pt>
                <c:pt idx="977">
                  <c:v>4.87</c:v>
                </c:pt>
                <c:pt idx="978">
                  <c:v>4.42</c:v>
                </c:pt>
                <c:pt idx="979">
                  <c:v>4.38</c:v>
                </c:pt>
                <c:pt idx="980">
                  <c:v>4.0999999999999996</c:v>
                </c:pt>
                <c:pt idx="981">
                  <c:v>4.05</c:v>
                </c:pt>
                <c:pt idx="982">
                  <c:v>3.21</c:v>
                </c:pt>
                <c:pt idx="983">
                  <c:v>3.6</c:v>
                </c:pt>
                <c:pt idx="984">
                  <c:v>4.0999999999999996</c:v>
                </c:pt>
                <c:pt idx="985">
                  <c:v>4.37</c:v>
                </c:pt>
                <c:pt idx="986">
                  <c:v>4.07</c:v>
                </c:pt>
                <c:pt idx="987">
                  <c:v>3.64</c:v>
                </c:pt>
                <c:pt idx="988">
                  <c:v>3.91</c:v>
                </c:pt>
                <c:pt idx="989">
                  <c:v>4.3899999999999997</c:v>
                </c:pt>
                <c:pt idx="990">
                  <c:v>4.59</c:v>
                </c:pt>
                <c:pt idx="991">
                  <c:v>4.53</c:v>
                </c:pt>
                <c:pt idx="992">
                  <c:v>3.41</c:v>
                </c:pt>
                <c:pt idx="993">
                  <c:v>3.4</c:v>
                </c:pt>
                <c:pt idx="994">
                  <c:v>3.42</c:v>
                </c:pt>
                <c:pt idx="995">
                  <c:v>3.5</c:v>
                </c:pt>
                <c:pt idx="996">
                  <c:v>3.09</c:v>
                </c:pt>
                <c:pt idx="997">
                  <c:v>3.23</c:v>
                </c:pt>
                <c:pt idx="998">
                  <c:v>3.85</c:v>
                </c:pt>
                <c:pt idx="999">
                  <c:v>4.1500000000000004</c:v>
                </c:pt>
                <c:pt idx="1000">
                  <c:v>4.2</c:v>
                </c:pt>
                <c:pt idx="1001">
                  <c:v>4.45</c:v>
                </c:pt>
                <c:pt idx="1002">
                  <c:v>3.59</c:v>
                </c:pt>
                <c:pt idx="1003">
                  <c:v>3.49</c:v>
                </c:pt>
                <c:pt idx="1004">
                  <c:v>3.5</c:v>
                </c:pt>
                <c:pt idx="1005">
                  <c:v>3.6</c:v>
                </c:pt>
                <c:pt idx="1006">
                  <c:v>3.87</c:v>
                </c:pt>
                <c:pt idx="1007">
                  <c:v>3.37</c:v>
                </c:pt>
                <c:pt idx="1008">
                  <c:v>2.9</c:v>
                </c:pt>
                <c:pt idx="1009">
                  <c:v>2.87</c:v>
                </c:pt>
                <c:pt idx="1010">
                  <c:v>2.7</c:v>
                </c:pt>
                <c:pt idx="1011">
                  <c:v>2.48</c:v>
                </c:pt>
                <c:pt idx="1012">
                  <c:v>2.41</c:v>
                </c:pt>
                <c:pt idx="1013">
                  <c:v>2.6</c:v>
                </c:pt>
                <c:pt idx="1014">
                  <c:v>2.59</c:v>
                </c:pt>
                <c:pt idx="1015">
                  <c:v>3.34</c:v>
                </c:pt>
                <c:pt idx="1016">
                  <c:v>2.87</c:v>
                </c:pt>
                <c:pt idx="1017">
                  <c:v>2.85</c:v>
                </c:pt>
                <c:pt idx="1018">
                  <c:v>2.6</c:v>
                </c:pt>
                <c:pt idx="1019">
                  <c:v>2.72</c:v>
                </c:pt>
                <c:pt idx="1020">
                  <c:v>2.69</c:v>
                </c:pt>
                <c:pt idx="1021">
                  <c:v>2.65</c:v>
                </c:pt>
                <c:pt idx="1022">
                  <c:v>2.78</c:v>
                </c:pt>
                <c:pt idx="1023">
                  <c:v>2.63</c:v>
                </c:pt>
                <c:pt idx="1024">
                  <c:v>2.5499999999999998</c:v>
                </c:pt>
                <c:pt idx="1025">
                  <c:v>2.6</c:v>
                </c:pt>
                <c:pt idx="1026">
                  <c:v>2.59</c:v>
                </c:pt>
                <c:pt idx="1027">
                  <c:v>2.87</c:v>
                </c:pt>
                <c:pt idx="1028">
                  <c:v>2.9</c:v>
                </c:pt>
                <c:pt idx="1029">
                  <c:v>2.97</c:v>
                </c:pt>
                <c:pt idx="1030">
                  <c:v>2.82</c:v>
                </c:pt>
                <c:pt idx="1031">
                  <c:v>2.88</c:v>
                </c:pt>
                <c:pt idx="1032">
                  <c:v>2.63</c:v>
                </c:pt>
                <c:pt idx="1033">
                  <c:v>2.5499999999999998</c:v>
                </c:pt>
                <c:pt idx="1034">
                  <c:v>2.4</c:v>
                </c:pt>
                <c:pt idx="1035">
                  <c:v>2.2999999999999998</c:v>
                </c:pt>
                <c:pt idx="1036">
                  <c:v>2.3199999999999998</c:v>
                </c:pt>
                <c:pt idx="1037">
                  <c:v>2.4700000000000002</c:v>
                </c:pt>
                <c:pt idx="1038">
                  <c:v>2.42</c:v>
                </c:pt>
                <c:pt idx="1039">
                  <c:v>2.4</c:v>
                </c:pt>
                <c:pt idx="1040">
                  <c:v>2.4500000000000002</c:v>
                </c:pt>
                <c:pt idx="1041">
                  <c:v>2.74</c:v>
                </c:pt>
                <c:pt idx="1042">
                  <c:v>3.05</c:v>
                </c:pt>
                <c:pt idx="1043">
                  <c:v>2.97</c:v>
                </c:pt>
                <c:pt idx="1044">
                  <c:v>2.5</c:v>
                </c:pt>
                <c:pt idx="1045">
                  <c:v>2.4500000000000002</c:v>
                </c:pt>
                <c:pt idx="1046">
                  <c:v>2.4700000000000002</c:v>
                </c:pt>
                <c:pt idx="1047">
                  <c:v>2.6</c:v>
                </c:pt>
                <c:pt idx="1048">
                  <c:v>2.38</c:v>
                </c:pt>
                <c:pt idx="1049">
                  <c:v>2.4500000000000002</c:v>
                </c:pt>
                <c:pt idx="1050">
                  <c:v>2.4</c:v>
                </c:pt>
                <c:pt idx="1051">
                  <c:v>2.33</c:v>
                </c:pt>
                <c:pt idx="1052">
                  <c:v>2.1</c:v>
                </c:pt>
                <c:pt idx="1053">
                  <c:v>2.15</c:v>
                </c:pt>
                <c:pt idx="1054">
                  <c:v>2.34</c:v>
                </c:pt>
                <c:pt idx="1055">
                  <c:v>2.2999999999999998</c:v>
                </c:pt>
                <c:pt idx="1056">
                  <c:v>2.29</c:v>
                </c:pt>
                <c:pt idx="1057">
                  <c:v>2.76</c:v>
                </c:pt>
                <c:pt idx="1058">
                  <c:v>3.05</c:v>
                </c:pt>
                <c:pt idx="1059">
                  <c:v>4.03</c:v>
                </c:pt>
                <c:pt idx="1060">
                  <c:v>3.9</c:v>
                </c:pt>
                <c:pt idx="1061">
                  <c:v>3.29</c:v>
                </c:pt>
                <c:pt idx="1062">
                  <c:v>3.21</c:v>
                </c:pt>
                <c:pt idx="1063">
                  <c:v>3.54</c:v>
                </c:pt>
                <c:pt idx="1064">
                  <c:v>3.65</c:v>
                </c:pt>
                <c:pt idx="1065">
                  <c:v>3.77</c:v>
                </c:pt>
                <c:pt idx="1066">
                  <c:v>3.6</c:v>
                </c:pt>
                <c:pt idx="1067">
                  <c:v>3.63</c:v>
                </c:pt>
                <c:pt idx="1068">
                  <c:v>3.75</c:v>
                </c:pt>
                <c:pt idx="1069">
                  <c:v>3.12</c:v>
                </c:pt>
                <c:pt idx="1070">
                  <c:v>3.05</c:v>
                </c:pt>
                <c:pt idx="1071">
                  <c:v>3.15</c:v>
                </c:pt>
                <c:pt idx="1072">
                  <c:v>3.1</c:v>
                </c:pt>
                <c:pt idx="1073">
                  <c:v>3.02</c:v>
                </c:pt>
                <c:pt idx="1074">
                  <c:v>2.65</c:v>
                </c:pt>
                <c:pt idx="1075">
                  <c:v>2.61</c:v>
                </c:pt>
                <c:pt idx="1076">
                  <c:v>3.35</c:v>
                </c:pt>
                <c:pt idx="1077">
                  <c:v>3.3</c:v>
                </c:pt>
                <c:pt idx="1078">
                  <c:v>3.08</c:v>
                </c:pt>
                <c:pt idx="1079">
                  <c:v>3.23</c:v>
                </c:pt>
                <c:pt idx="1080">
                  <c:v>2.82</c:v>
                </c:pt>
                <c:pt idx="1081">
                  <c:v>2.87</c:v>
                </c:pt>
                <c:pt idx="1082">
                  <c:v>3.35</c:v>
                </c:pt>
                <c:pt idx="1083">
                  <c:v>3.32</c:v>
                </c:pt>
                <c:pt idx="1084">
                  <c:v>3.2</c:v>
                </c:pt>
                <c:pt idx="1085">
                  <c:v>3.25</c:v>
                </c:pt>
                <c:pt idx="1086">
                  <c:v>3.31</c:v>
                </c:pt>
                <c:pt idx="1087">
                  <c:v>3.54</c:v>
                </c:pt>
                <c:pt idx="1088">
                  <c:v>3.29</c:v>
                </c:pt>
                <c:pt idx="1089">
                  <c:v>2.93</c:v>
                </c:pt>
                <c:pt idx="1090">
                  <c:v>2.66</c:v>
                </c:pt>
                <c:pt idx="1091">
                  <c:v>3.05</c:v>
                </c:pt>
                <c:pt idx="1092">
                  <c:v>3.27</c:v>
                </c:pt>
                <c:pt idx="1093">
                  <c:v>3.54</c:v>
                </c:pt>
                <c:pt idx="1094">
                  <c:v>3.65</c:v>
                </c:pt>
                <c:pt idx="1095">
                  <c:v>3.19</c:v>
                </c:pt>
                <c:pt idx="1096">
                  <c:v>3.19</c:v>
                </c:pt>
                <c:pt idx="1097">
                  <c:v>3.3</c:v>
                </c:pt>
                <c:pt idx="1098">
                  <c:v>3.09</c:v>
                </c:pt>
                <c:pt idx="1099">
                  <c:v>3.21</c:v>
                </c:pt>
                <c:pt idx="1100">
                  <c:v>2.52</c:v>
                </c:pt>
                <c:pt idx="1101">
                  <c:v>1.84</c:v>
                </c:pt>
                <c:pt idx="1102">
                  <c:v>2.5299999999999998</c:v>
                </c:pt>
                <c:pt idx="1103">
                  <c:v>2.5499999999999998</c:v>
                </c:pt>
                <c:pt idx="1104">
                  <c:v>2.5</c:v>
                </c:pt>
                <c:pt idx="1105">
                  <c:v>2.4500000000000002</c:v>
                </c:pt>
                <c:pt idx="1106">
                  <c:v>2.58</c:v>
                </c:pt>
                <c:pt idx="1107">
                  <c:v>2.4</c:v>
                </c:pt>
                <c:pt idx="1108">
                  <c:v>2.5099999999999998</c:v>
                </c:pt>
                <c:pt idx="1109">
                  <c:v>2.4900000000000002</c:v>
                </c:pt>
                <c:pt idx="1110">
                  <c:v>2.44</c:v>
                </c:pt>
                <c:pt idx="1111">
                  <c:v>2.75</c:v>
                </c:pt>
                <c:pt idx="1112">
                  <c:v>3.1</c:v>
                </c:pt>
                <c:pt idx="1113">
                  <c:v>3.38</c:v>
                </c:pt>
                <c:pt idx="1114">
                  <c:v>3.1</c:v>
                </c:pt>
                <c:pt idx="1115">
                  <c:v>3.47</c:v>
                </c:pt>
                <c:pt idx="1116">
                  <c:v>3.08</c:v>
                </c:pt>
                <c:pt idx="1117">
                  <c:v>3.09</c:v>
                </c:pt>
                <c:pt idx="1118">
                  <c:v>2.77</c:v>
                </c:pt>
                <c:pt idx="1119">
                  <c:v>2.83</c:v>
                </c:pt>
                <c:pt idx="1120">
                  <c:v>2.4900000000000002</c:v>
                </c:pt>
                <c:pt idx="1121">
                  <c:v>2.0099999999999998</c:v>
                </c:pt>
                <c:pt idx="1122">
                  <c:v>2.6</c:v>
                </c:pt>
                <c:pt idx="1123">
                  <c:v>3.49</c:v>
                </c:pt>
                <c:pt idx="1124">
                  <c:v>2.58</c:v>
                </c:pt>
                <c:pt idx="1125">
                  <c:v>3.07</c:v>
                </c:pt>
                <c:pt idx="1126">
                  <c:v>3.39</c:v>
                </c:pt>
                <c:pt idx="1127">
                  <c:v>3.4</c:v>
                </c:pt>
                <c:pt idx="1128">
                  <c:v>3.59</c:v>
                </c:pt>
                <c:pt idx="1129">
                  <c:v>4.63</c:v>
                </c:pt>
                <c:pt idx="1130">
                  <c:v>3.8</c:v>
                </c:pt>
                <c:pt idx="1131">
                  <c:v>3.55</c:v>
                </c:pt>
                <c:pt idx="1132">
                  <c:v>3.4</c:v>
                </c:pt>
                <c:pt idx="1133">
                  <c:v>3.43</c:v>
                </c:pt>
                <c:pt idx="1134">
                  <c:v>4.12</c:v>
                </c:pt>
                <c:pt idx="1135">
                  <c:v>4.13</c:v>
                </c:pt>
                <c:pt idx="1136">
                  <c:v>4.95</c:v>
                </c:pt>
                <c:pt idx="1137">
                  <c:v>4.91</c:v>
                </c:pt>
                <c:pt idx="1138">
                  <c:v>4.8</c:v>
                </c:pt>
                <c:pt idx="1139">
                  <c:v>3.45</c:v>
                </c:pt>
                <c:pt idx="1140">
                  <c:v>4.2</c:v>
                </c:pt>
                <c:pt idx="1141">
                  <c:v>3.77</c:v>
                </c:pt>
                <c:pt idx="1142">
                  <c:v>4.3499999999999996</c:v>
                </c:pt>
                <c:pt idx="1143">
                  <c:v>4.0999999999999996</c:v>
                </c:pt>
                <c:pt idx="1144">
                  <c:v>4.84</c:v>
                </c:pt>
                <c:pt idx="1145">
                  <c:v>4.83</c:v>
                </c:pt>
                <c:pt idx="1146">
                  <c:v>5.75</c:v>
                </c:pt>
                <c:pt idx="1147">
                  <c:v>5.9</c:v>
                </c:pt>
                <c:pt idx="1148">
                  <c:v>6.1</c:v>
                </c:pt>
                <c:pt idx="1149">
                  <c:v>6</c:v>
                </c:pt>
                <c:pt idx="1150">
                  <c:v>5.53</c:v>
                </c:pt>
                <c:pt idx="1151">
                  <c:v>5.13</c:v>
                </c:pt>
                <c:pt idx="1152">
                  <c:v>4.7</c:v>
                </c:pt>
                <c:pt idx="1153">
                  <c:v>4.63</c:v>
                </c:pt>
                <c:pt idx="1154">
                  <c:v>5.0999999999999996</c:v>
                </c:pt>
                <c:pt idx="1155">
                  <c:v>5.26</c:v>
                </c:pt>
                <c:pt idx="1156">
                  <c:v>6.12</c:v>
                </c:pt>
                <c:pt idx="1157">
                  <c:v>6</c:v>
                </c:pt>
                <c:pt idx="1158">
                  <c:v>6.55</c:v>
                </c:pt>
                <c:pt idx="1159">
                  <c:v>5.4</c:v>
                </c:pt>
                <c:pt idx="1160">
                  <c:v>5.49</c:v>
                </c:pt>
                <c:pt idx="1161">
                  <c:v>4.38</c:v>
                </c:pt>
                <c:pt idx="1162">
                  <c:v>5.3</c:v>
                </c:pt>
                <c:pt idx="1163">
                  <c:v>5.12</c:v>
                </c:pt>
                <c:pt idx="1164">
                  <c:v>4.03</c:v>
                </c:pt>
                <c:pt idx="1165">
                  <c:v>4</c:v>
                </c:pt>
                <c:pt idx="1166">
                  <c:v>4.72</c:v>
                </c:pt>
                <c:pt idx="1167">
                  <c:v>4.3099999999999996</c:v>
                </c:pt>
                <c:pt idx="1168">
                  <c:v>5.19</c:v>
                </c:pt>
                <c:pt idx="1169">
                  <c:v>4.38</c:v>
                </c:pt>
                <c:pt idx="1170">
                  <c:v>3.95</c:v>
                </c:pt>
                <c:pt idx="1171">
                  <c:v>4.0999999999999996</c:v>
                </c:pt>
                <c:pt idx="1172">
                  <c:v>6.3</c:v>
                </c:pt>
                <c:pt idx="1173">
                  <c:v>5.68</c:v>
                </c:pt>
                <c:pt idx="1174">
                  <c:v>5.55</c:v>
                </c:pt>
                <c:pt idx="1175">
                  <c:v>5.0999999999999996</c:v>
                </c:pt>
                <c:pt idx="1176">
                  <c:v>4.3</c:v>
                </c:pt>
                <c:pt idx="1177">
                  <c:v>4.51</c:v>
                </c:pt>
                <c:pt idx="1178">
                  <c:v>4.4000000000000004</c:v>
                </c:pt>
                <c:pt idx="1179">
                  <c:v>4.16</c:v>
                </c:pt>
                <c:pt idx="1180">
                  <c:v>6.36</c:v>
                </c:pt>
                <c:pt idx="1181">
                  <c:v>5.87</c:v>
                </c:pt>
                <c:pt idx="1182">
                  <c:v>5.55</c:v>
                </c:pt>
                <c:pt idx="1183">
                  <c:v>5</c:v>
                </c:pt>
                <c:pt idx="1184">
                  <c:v>5.54</c:v>
                </c:pt>
                <c:pt idx="1185">
                  <c:v>4.93</c:v>
                </c:pt>
                <c:pt idx="1186">
                  <c:v>6.3</c:v>
                </c:pt>
                <c:pt idx="1187">
                  <c:v>5.47</c:v>
                </c:pt>
                <c:pt idx="1188">
                  <c:v>6.3</c:v>
                </c:pt>
                <c:pt idx="1189">
                  <c:v>5.49</c:v>
                </c:pt>
                <c:pt idx="1190">
                  <c:v>5.25</c:v>
                </c:pt>
                <c:pt idx="1191">
                  <c:v>5.19</c:v>
                </c:pt>
                <c:pt idx="1192">
                  <c:v>4.59</c:v>
                </c:pt>
                <c:pt idx="1193">
                  <c:v>4.42</c:v>
                </c:pt>
                <c:pt idx="1194">
                  <c:v>4.0999999999999996</c:v>
                </c:pt>
                <c:pt idx="1195">
                  <c:v>4.25</c:v>
                </c:pt>
                <c:pt idx="1196">
                  <c:v>4.75</c:v>
                </c:pt>
                <c:pt idx="1197">
                  <c:v>4.51</c:v>
                </c:pt>
                <c:pt idx="1198">
                  <c:v>4.16</c:v>
                </c:pt>
                <c:pt idx="1199">
                  <c:v>4.3899999999999997</c:v>
                </c:pt>
                <c:pt idx="1200">
                  <c:v>6.2</c:v>
                </c:pt>
                <c:pt idx="1201">
                  <c:v>5.27</c:v>
                </c:pt>
                <c:pt idx="1202">
                  <c:v>4.6100000000000003</c:v>
                </c:pt>
                <c:pt idx="1203">
                  <c:v>4.4400000000000004</c:v>
                </c:pt>
                <c:pt idx="1204">
                  <c:v>5.9</c:v>
                </c:pt>
                <c:pt idx="1205">
                  <c:v>5.67</c:v>
                </c:pt>
                <c:pt idx="1206">
                  <c:v>6.58</c:v>
                </c:pt>
                <c:pt idx="1207">
                  <c:v>4.93</c:v>
                </c:pt>
                <c:pt idx="1208">
                  <c:v>4.8</c:v>
                </c:pt>
                <c:pt idx="1209">
                  <c:v>4.22</c:v>
                </c:pt>
                <c:pt idx="1210">
                  <c:v>5.05</c:v>
                </c:pt>
                <c:pt idx="1211">
                  <c:v>4.8499999999999996</c:v>
                </c:pt>
                <c:pt idx="1212">
                  <c:v>4.71</c:v>
                </c:pt>
                <c:pt idx="1213">
                  <c:v>4.3</c:v>
                </c:pt>
                <c:pt idx="1214">
                  <c:v>4.7</c:v>
                </c:pt>
                <c:pt idx="1215">
                  <c:v>4.33</c:v>
                </c:pt>
                <c:pt idx="1216">
                  <c:v>4.8499999999999996</c:v>
                </c:pt>
                <c:pt idx="1217">
                  <c:v>4.8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85C-4E03-B177-CC915A806A42}"/>
            </c:ext>
          </c:extLst>
        </c:ser>
        <c:ser>
          <c:idx val="9"/>
          <c:order val="1"/>
          <c:tx>
            <c:v>NIÑO 2015-2016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[1]Teléfono!$AA$3840:$AA$5057</c:f>
              <c:numCache>
                <c:formatCode>0.00</c:formatCode>
                <c:ptCount val="1218"/>
                <c:pt idx="0">
                  <c:v>4.83</c:v>
                </c:pt>
                <c:pt idx="1">
                  <c:v>4.42</c:v>
                </c:pt>
                <c:pt idx="2">
                  <c:v>4.29</c:v>
                </c:pt>
                <c:pt idx="3">
                  <c:v>4.03</c:v>
                </c:pt>
                <c:pt idx="4">
                  <c:v>4.41</c:v>
                </c:pt>
                <c:pt idx="5">
                  <c:v>3.75</c:v>
                </c:pt>
                <c:pt idx="6">
                  <c:v>3.03</c:v>
                </c:pt>
                <c:pt idx="7">
                  <c:v>2.79</c:v>
                </c:pt>
                <c:pt idx="8">
                  <c:v>4.38</c:v>
                </c:pt>
                <c:pt idx="9">
                  <c:v>4.66</c:v>
                </c:pt>
                <c:pt idx="10">
                  <c:v>4.79</c:v>
                </c:pt>
                <c:pt idx="11">
                  <c:v>4.33</c:v>
                </c:pt>
                <c:pt idx="12">
                  <c:v>4.1900000000000004</c:v>
                </c:pt>
                <c:pt idx="13">
                  <c:v>4.3499999999999996</c:v>
                </c:pt>
                <c:pt idx="14">
                  <c:v>4.29</c:v>
                </c:pt>
                <c:pt idx="15">
                  <c:v>4.2</c:v>
                </c:pt>
                <c:pt idx="16">
                  <c:v>4.1100000000000003</c:v>
                </c:pt>
                <c:pt idx="17">
                  <c:v>4</c:v>
                </c:pt>
                <c:pt idx="18">
                  <c:v>3.88</c:v>
                </c:pt>
                <c:pt idx="19">
                  <c:v>3.68</c:v>
                </c:pt>
                <c:pt idx="20">
                  <c:v>3.42</c:v>
                </c:pt>
                <c:pt idx="21">
                  <c:v>2.75</c:v>
                </c:pt>
                <c:pt idx="22">
                  <c:v>3.04</c:v>
                </c:pt>
                <c:pt idx="23">
                  <c:v>2.82</c:v>
                </c:pt>
                <c:pt idx="24">
                  <c:v>2.48</c:v>
                </c:pt>
                <c:pt idx="25">
                  <c:v>2.1</c:v>
                </c:pt>
                <c:pt idx="26">
                  <c:v>2.29</c:v>
                </c:pt>
                <c:pt idx="27">
                  <c:v>2.7</c:v>
                </c:pt>
                <c:pt idx="28">
                  <c:v>3.54</c:v>
                </c:pt>
                <c:pt idx="29">
                  <c:v>3.47</c:v>
                </c:pt>
                <c:pt idx="30">
                  <c:v>3.11</c:v>
                </c:pt>
                <c:pt idx="31">
                  <c:v>5.09</c:v>
                </c:pt>
                <c:pt idx="32">
                  <c:v>5.4</c:v>
                </c:pt>
                <c:pt idx="33">
                  <c:v>5.21</c:v>
                </c:pt>
                <c:pt idx="34">
                  <c:v>5.36</c:v>
                </c:pt>
                <c:pt idx="35">
                  <c:v>5.19</c:v>
                </c:pt>
                <c:pt idx="36">
                  <c:v>3.94</c:v>
                </c:pt>
                <c:pt idx="37">
                  <c:v>4.47</c:v>
                </c:pt>
                <c:pt idx="38">
                  <c:v>5.43</c:v>
                </c:pt>
                <c:pt idx="39">
                  <c:v>5.23</c:v>
                </c:pt>
                <c:pt idx="40">
                  <c:v>5.01</c:v>
                </c:pt>
                <c:pt idx="41">
                  <c:v>5.12</c:v>
                </c:pt>
                <c:pt idx="42">
                  <c:v>5.47</c:v>
                </c:pt>
                <c:pt idx="43">
                  <c:v>5.81</c:v>
                </c:pt>
                <c:pt idx="44">
                  <c:v>4.92</c:v>
                </c:pt>
                <c:pt idx="45">
                  <c:v>4.2699999999999996</c:v>
                </c:pt>
                <c:pt idx="46">
                  <c:v>4.09</c:v>
                </c:pt>
                <c:pt idx="47">
                  <c:v>3.91</c:v>
                </c:pt>
                <c:pt idx="48">
                  <c:v>3.95</c:v>
                </c:pt>
                <c:pt idx="49">
                  <c:v>4.6399999999999997</c:v>
                </c:pt>
                <c:pt idx="50">
                  <c:v>3.84</c:v>
                </c:pt>
                <c:pt idx="51">
                  <c:v>3.59</c:v>
                </c:pt>
                <c:pt idx="52">
                  <c:v>3.33</c:v>
                </c:pt>
                <c:pt idx="53">
                  <c:v>3.12</c:v>
                </c:pt>
                <c:pt idx="54">
                  <c:v>3.87</c:v>
                </c:pt>
                <c:pt idx="55">
                  <c:v>4.13</c:v>
                </c:pt>
                <c:pt idx="56">
                  <c:v>4</c:v>
                </c:pt>
                <c:pt idx="57">
                  <c:v>4.08</c:v>
                </c:pt>
                <c:pt idx="58">
                  <c:v>4.12</c:v>
                </c:pt>
                <c:pt idx="59">
                  <c:v>4.07</c:v>
                </c:pt>
                <c:pt idx="60">
                  <c:v>3.61</c:v>
                </c:pt>
                <c:pt idx="61">
                  <c:v>3.65</c:v>
                </c:pt>
                <c:pt idx="62">
                  <c:v>3.72</c:v>
                </c:pt>
                <c:pt idx="63">
                  <c:v>3.91</c:v>
                </c:pt>
                <c:pt idx="64">
                  <c:v>3.85</c:v>
                </c:pt>
                <c:pt idx="65">
                  <c:v>3.63</c:v>
                </c:pt>
                <c:pt idx="66">
                  <c:v>3.62</c:v>
                </c:pt>
                <c:pt idx="67">
                  <c:v>3.91</c:v>
                </c:pt>
                <c:pt idx="68">
                  <c:v>3.68</c:v>
                </c:pt>
                <c:pt idx="69">
                  <c:v>3.53</c:v>
                </c:pt>
                <c:pt idx="70">
                  <c:v>3.47</c:v>
                </c:pt>
                <c:pt idx="71">
                  <c:v>3.41</c:v>
                </c:pt>
                <c:pt idx="72">
                  <c:v>3.3</c:v>
                </c:pt>
                <c:pt idx="73">
                  <c:v>3.17</c:v>
                </c:pt>
                <c:pt idx="74">
                  <c:v>2.94</c:v>
                </c:pt>
                <c:pt idx="75">
                  <c:v>2.98</c:v>
                </c:pt>
                <c:pt idx="76">
                  <c:v>2.5</c:v>
                </c:pt>
                <c:pt idx="77">
                  <c:v>2.4300000000000002</c:v>
                </c:pt>
                <c:pt idx="78">
                  <c:v>2.14</c:v>
                </c:pt>
                <c:pt idx="79">
                  <c:v>2.09</c:v>
                </c:pt>
                <c:pt idx="80">
                  <c:v>2.19</c:v>
                </c:pt>
                <c:pt idx="81">
                  <c:v>2.33</c:v>
                </c:pt>
                <c:pt idx="82">
                  <c:v>2.48</c:v>
                </c:pt>
                <c:pt idx="83">
                  <c:v>2.4700000000000002</c:v>
                </c:pt>
                <c:pt idx="84">
                  <c:v>2.36</c:v>
                </c:pt>
                <c:pt idx="85">
                  <c:v>2.94</c:v>
                </c:pt>
                <c:pt idx="86">
                  <c:v>2.57</c:v>
                </c:pt>
                <c:pt idx="87">
                  <c:v>2.7</c:v>
                </c:pt>
                <c:pt idx="88">
                  <c:v>3.97</c:v>
                </c:pt>
                <c:pt idx="89">
                  <c:v>2.99</c:v>
                </c:pt>
                <c:pt idx="90">
                  <c:v>3.21</c:v>
                </c:pt>
                <c:pt idx="91">
                  <c:v>3.52</c:v>
                </c:pt>
                <c:pt idx="92">
                  <c:v>3.66</c:v>
                </c:pt>
                <c:pt idx="93">
                  <c:v>3.85</c:v>
                </c:pt>
                <c:pt idx="94">
                  <c:v>2.4</c:v>
                </c:pt>
                <c:pt idx="95">
                  <c:v>2.84</c:v>
                </c:pt>
                <c:pt idx="96">
                  <c:v>2.67</c:v>
                </c:pt>
                <c:pt idx="97">
                  <c:v>2.96</c:v>
                </c:pt>
                <c:pt idx="98">
                  <c:v>3.7</c:v>
                </c:pt>
                <c:pt idx="99">
                  <c:v>3.97</c:v>
                </c:pt>
                <c:pt idx="100">
                  <c:v>3.29</c:v>
                </c:pt>
                <c:pt idx="101">
                  <c:v>3.03</c:v>
                </c:pt>
                <c:pt idx="102">
                  <c:v>3.12</c:v>
                </c:pt>
                <c:pt idx="103">
                  <c:v>4.87</c:v>
                </c:pt>
                <c:pt idx="104">
                  <c:v>4.7</c:v>
                </c:pt>
                <c:pt idx="105">
                  <c:v>3.23</c:v>
                </c:pt>
                <c:pt idx="106">
                  <c:v>3.11</c:v>
                </c:pt>
                <c:pt idx="107">
                  <c:v>3.21</c:v>
                </c:pt>
                <c:pt idx="108">
                  <c:v>2.39</c:v>
                </c:pt>
                <c:pt idx="109">
                  <c:v>2.41</c:v>
                </c:pt>
                <c:pt idx="110">
                  <c:v>4.21</c:v>
                </c:pt>
                <c:pt idx="111">
                  <c:v>4.1900000000000004</c:v>
                </c:pt>
                <c:pt idx="112">
                  <c:v>4.62</c:v>
                </c:pt>
                <c:pt idx="113">
                  <c:v>4.33</c:v>
                </c:pt>
                <c:pt idx="114">
                  <c:v>4.4800000000000004</c:v>
                </c:pt>
                <c:pt idx="115">
                  <c:v>4.8499999999999996</c:v>
                </c:pt>
                <c:pt idx="116">
                  <c:v>4.7699999999999996</c:v>
                </c:pt>
                <c:pt idx="117">
                  <c:v>3.16</c:v>
                </c:pt>
                <c:pt idx="118">
                  <c:v>3.76</c:v>
                </c:pt>
                <c:pt idx="119">
                  <c:v>4.68</c:v>
                </c:pt>
                <c:pt idx="120">
                  <c:v>3.86</c:v>
                </c:pt>
                <c:pt idx="121">
                  <c:v>4.68</c:v>
                </c:pt>
                <c:pt idx="122">
                  <c:v>3.86</c:v>
                </c:pt>
                <c:pt idx="123">
                  <c:v>2.71</c:v>
                </c:pt>
                <c:pt idx="124">
                  <c:v>4.29</c:v>
                </c:pt>
                <c:pt idx="125">
                  <c:v>4.57</c:v>
                </c:pt>
                <c:pt idx="126">
                  <c:v>4</c:v>
                </c:pt>
                <c:pt idx="127">
                  <c:v>3.9</c:v>
                </c:pt>
                <c:pt idx="128">
                  <c:v>3</c:v>
                </c:pt>
                <c:pt idx="129">
                  <c:v>3.07</c:v>
                </c:pt>
                <c:pt idx="130">
                  <c:v>2.88</c:v>
                </c:pt>
                <c:pt idx="131">
                  <c:v>3.49</c:v>
                </c:pt>
                <c:pt idx="132">
                  <c:v>3.74</c:v>
                </c:pt>
                <c:pt idx="133">
                  <c:v>4.1100000000000003</c:v>
                </c:pt>
                <c:pt idx="134">
                  <c:v>4.99</c:v>
                </c:pt>
                <c:pt idx="135">
                  <c:v>4.63</c:v>
                </c:pt>
                <c:pt idx="136">
                  <c:v>4.7</c:v>
                </c:pt>
                <c:pt idx="137">
                  <c:v>4.83</c:v>
                </c:pt>
                <c:pt idx="138">
                  <c:v>4.5999999999999996</c:v>
                </c:pt>
                <c:pt idx="139">
                  <c:v>3.58</c:v>
                </c:pt>
                <c:pt idx="140">
                  <c:v>3.62</c:v>
                </c:pt>
                <c:pt idx="141">
                  <c:v>4.42</c:v>
                </c:pt>
                <c:pt idx="142">
                  <c:v>5.26</c:v>
                </c:pt>
                <c:pt idx="143">
                  <c:v>5.52</c:v>
                </c:pt>
                <c:pt idx="144">
                  <c:v>5.08</c:v>
                </c:pt>
                <c:pt idx="145">
                  <c:v>4.49</c:v>
                </c:pt>
                <c:pt idx="146">
                  <c:v>3.1</c:v>
                </c:pt>
                <c:pt idx="147">
                  <c:v>3.77</c:v>
                </c:pt>
                <c:pt idx="148">
                  <c:v>4.33</c:v>
                </c:pt>
                <c:pt idx="149">
                  <c:v>4.3099999999999996</c:v>
                </c:pt>
                <c:pt idx="150">
                  <c:v>4.37</c:v>
                </c:pt>
                <c:pt idx="151">
                  <c:v>4.28</c:v>
                </c:pt>
                <c:pt idx="152">
                  <c:v>4.3600000000000003</c:v>
                </c:pt>
                <c:pt idx="153">
                  <c:v>3.69</c:v>
                </c:pt>
                <c:pt idx="154">
                  <c:v>2.82</c:v>
                </c:pt>
                <c:pt idx="155">
                  <c:v>3.15</c:v>
                </c:pt>
                <c:pt idx="156">
                  <c:v>2.79</c:v>
                </c:pt>
                <c:pt idx="157">
                  <c:v>3.21</c:v>
                </c:pt>
                <c:pt idx="158">
                  <c:v>2.92</c:v>
                </c:pt>
                <c:pt idx="159">
                  <c:v>3.21</c:v>
                </c:pt>
                <c:pt idx="160">
                  <c:v>2.79</c:v>
                </c:pt>
                <c:pt idx="161">
                  <c:v>3.66</c:v>
                </c:pt>
                <c:pt idx="162">
                  <c:v>4</c:v>
                </c:pt>
                <c:pt idx="163">
                  <c:v>5.29</c:v>
                </c:pt>
                <c:pt idx="164">
                  <c:v>4.46</c:v>
                </c:pt>
                <c:pt idx="165">
                  <c:v>4.13</c:v>
                </c:pt>
                <c:pt idx="166">
                  <c:v>4.05</c:v>
                </c:pt>
                <c:pt idx="167">
                  <c:v>4.63</c:v>
                </c:pt>
                <c:pt idx="168">
                  <c:v>5.39</c:v>
                </c:pt>
                <c:pt idx="169">
                  <c:v>4.84</c:v>
                </c:pt>
                <c:pt idx="170">
                  <c:v>5.67</c:v>
                </c:pt>
                <c:pt idx="171">
                  <c:v>5.79</c:v>
                </c:pt>
                <c:pt idx="172">
                  <c:v>4.5599999999999996</c:v>
                </c:pt>
                <c:pt idx="173">
                  <c:v>5.65</c:v>
                </c:pt>
                <c:pt idx="174">
                  <c:v>6.22</c:v>
                </c:pt>
                <c:pt idx="175">
                  <c:v>6.64</c:v>
                </c:pt>
                <c:pt idx="176">
                  <c:v>6.18</c:v>
                </c:pt>
                <c:pt idx="177">
                  <c:v>6.12</c:v>
                </c:pt>
                <c:pt idx="178">
                  <c:v>6.01</c:v>
                </c:pt>
                <c:pt idx="179">
                  <c:v>6.18</c:v>
                </c:pt>
                <c:pt idx="180">
                  <c:v>6.73</c:v>
                </c:pt>
                <c:pt idx="181">
                  <c:v>7.08</c:v>
                </c:pt>
                <c:pt idx="182">
                  <c:v>6.52</c:v>
                </c:pt>
                <c:pt idx="183">
                  <c:v>5.39</c:v>
                </c:pt>
                <c:pt idx="184">
                  <c:v>4.68</c:v>
                </c:pt>
                <c:pt idx="185">
                  <c:v>4.24</c:v>
                </c:pt>
                <c:pt idx="186">
                  <c:v>4.1100000000000003</c:v>
                </c:pt>
                <c:pt idx="187">
                  <c:v>4.4400000000000004</c:v>
                </c:pt>
                <c:pt idx="188">
                  <c:v>4.37</c:v>
                </c:pt>
                <c:pt idx="189">
                  <c:v>4.1500000000000004</c:v>
                </c:pt>
                <c:pt idx="190">
                  <c:v>3.99</c:v>
                </c:pt>
                <c:pt idx="191">
                  <c:v>4.68</c:v>
                </c:pt>
                <c:pt idx="192">
                  <c:v>3.93</c:v>
                </c:pt>
                <c:pt idx="193">
                  <c:v>3.19</c:v>
                </c:pt>
                <c:pt idx="194">
                  <c:v>3.66</c:v>
                </c:pt>
                <c:pt idx="195">
                  <c:v>3.22</c:v>
                </c:pt>
                <c:pt idx="196">
                  <c:v>2.68</c:v>
                </c:pt>
                <c:pt idx="197">
                  <c:v>2.4700000000000002</c:v>
                </c:pt>
                <c:pt idx="198">
                  <c:v>2.16</c:v>
                </c:pt>
                <c:pt idx="199">
                  <c:v>2</c:v>
                </c:pt>
                <c:pt idx="200">
                  <c:v>2.65</c:v>
                </c:pt>
                <c:pt idx="201">
                  <c:v>2.56</c:v>
                </c:pt>
                <c:pt idx="202">
                  <c:v>2.63</c:v>
                </c:pt>
                <c:pt idx="203">
                  <c:v>2.48</c:v>
                </c:pt>
                <c:pt idx="204">
                  <c:v>3.21</c:v>
                </c:pt>
                <c:pt idx="205">
                  <c:v>2.82</c:v>
                </c:pt>
                <c:pt idx="206">
                  <c:v>3.03</c:v>
                </c:pt>
                <c:pt idx="207">
                  <c:v>2.57</c:v>
                </c:pt>
                <c:pt idx="208">
                  <c:v>2.29</c:v>
                </c:pt>
                <c:pt idx="209">
                  <c:v>2.14</c:v>
                </c:pt>
                <c:pt idx="210">
                  <c:v>2.1</c:v>
                </c:pt>
                <c:pt idx="211">
                  <c:v>2.1</c:v>
                </c:pt>
                <c:pt idx="212">
                  <c:v>2.1</c:v>
                </c:pt>
                <c:pt idx="213">
                  <c:v>2.29</c:v>
                </c:pt>
                <c:pt idx="214">
                  <c:v>3.76</c:v>
                </c:pt>
                <c:pt idx="215">
                  <c:v>3.22</c:v>
                </c:pt>
                <c:pt idx="216">
                  <c:v>3.01</c:v>
                </c:pt>
                <c:pt idx="217">
                  <c:v>2.84</c:v>
                </c:pt>
                <c:pt idx="218">
                  <c:v>2.4700000000000002</c:v>
                </c:pt>
                <c:pt idx="219">
                  <c:v>2</c:v>
                </c:pt>
                <c:pt idx="220">
                  <c:v>2</c:v>
                </c:pt>
                <c:pt idx="221">
                  <c:v>2.52</c:v>
                </c:pt>
                <c:pt idx="222">
                  <c:v>2.68</c:v>
                </c:pt>
                <c:pt idx="223">
                  <c:v>2.16</c:v>
                </c:pt>
                <c:pt idx="224">
                  <c:v>2.69</c:v>
                </c:pt>
                <c:pt idx="225">
                  <c:v>2.56</c:v>
                </c:pt>
                <c:pt idx="226">
                  <c:v>2.87</c:v>
                </c:pt>
                <c:pt idx="227">
                  <c:v>3.26</c:v>
                </c:pt>
                <c:pt idx="228">
                  <c:v>3.62</c:v>
                </c:pt>
                <c:pt idx="229">
                  <c:v>2.64</c:v>
                </c:pt>
                <c:pt idx="230">
                  <c:v>2.31</c:v>
                </c:pt>
                <c:pt idx="231">
                  <c:v>3.53</c:v>
                </c:pt>
                <c:pt idx="232">
                  <c:v>2.48</c:v>
                </c:pt>
                <c:pt idx="233">
                  <c:v>2.61</c:v>
                </c:pt>
                <c:pt idx="234">
                  <c:v>2.33</c:v>
                </c:pt>
                <c:pt idx="235">
                  <c:v>1.97</c:v>
                </c:pt>
                <c:pt idx="236">
                  <c:v>1.79</c:v>
                </c:pt>
                <c:pt idx="237">
                  <c:v>2.0099999999999998</c:v>
                </c:pt>
                <c:pt idx="238">
                  <c:v>2.34</c:v>
                </c:pt>
                <c:pt idx="239">
                  <c:v>2.38</c:v>
                </c:pt>
                <c:pt idx="240">
                  <c:v>2.77</c:v>
                </c:pt>
                <c:pt idx="241">
                  <c:v>2.82</c:v>
                </c:pt>
                <c:pt idx="242">
                  <c:v>3.48</c:v>
                </c:pt>
                <c:pt idx="243">
                  <c:v>2.9</c:v>
                </c:pt>
                <c:pt idx="244">
                  <c:v>3.77</c:v>
                </c:pt>
                <c:pt idx="245">
                  <c:v>4.5199999999999996</c:v>
                </c:pt>
                <c:pt idx="246">
                  <c:v>3.13</c:v>
                </c:pt>
                <c:pt idx="247">
                  <c:v>2.61</c:v>
                </c:pt>
                <c:pt idx="248">
                  <c:v>3.54</c:v>
                </c:pt>
                <c:pt idx="249">
                  <c:v>2.78</c:v>
                </c:pt>
                <c:pt idx="250">
                  <c:v>3.33</c:v>
                </c:pt>
                <c:pt idx="251">
                  <c:v>2.38</c:v>
                </c:pt>
                <c:pt idx="252">
                  <c:v>2.64</c:v>
                </c:pt>
                <c:pt idx="253">
                  <c:v>2.73</c:v>
                </c:pt>
                <c:pt idx="254">
                  <c:v>1.99</c:v>
                </c:pt>
                <c:pt idx="255">
                  <c:v>2.0499999999999998</c:v>
                </c:pt>
                <c:pt idx="256">
                  <c:v>3.34</c:v>
                </c:pt>
                <c:pt idx="257">
                  <c:v>1.84</c:v>
                </c:pt>
                <c:pt idx="258">
                  <c:v>2.48</c:v>
                </c:pt>
                <c:pt idx="259">
                  <c:v>2</c:v>
                </c:pt>
                <c:pt idx="260">
                  <c:v>2.31</c:v>
                </c:pt>
                <c:pt idx="261">
                  <c:v>1.69</c:v>
                </c:pt>
                <c:pt idx="262">
                  <c:v>1.85</c:v>
                </c:pt>
                <c:pt idx="263">
                  <c:v>1.75</c:v>
                </c:pt>
                <c:pt idx="264">
                  <c:v>2.02</c:v>
                </c:pt>
                <c:pt idx="265">
                  <c:v>1.71</c:v>
                </c:pt>
                <c:pt idx="266">
                  <c:v>1.57</c:v>
                </c:pt>
                <c:pt idx="267">
                  <c:v>1.66</c:v>
                </c:pt>
                <c:pt idx="268">
                  <c:v>1.48</c:v>
                </c:pt>
                <c:pt idx="269">
                  <c:v>1.44</c:v>
                </c:pt>
                <c:pt idx="270">
                  <c:v>1.37</c:v>
                </c:pt>
                <c:pt idx="271">
                  <c:v>1.33</c:v>
                </c:pt>
                <c:pt idx="272">
                  <c:v>1.4</c:v>
                </c:pt>
                <c:pt idx="273">
                  <c:v>1.39</c:v>
                </c:pt>
                <c:pt idx="274">
                  <c:v>1.43</c:v>
                </c:pt>
                <c:pt idx="275">
                  <c:v>1.46</c:v>
                </c:pt>
                <c:pt idx="276">
                  <c:v>3.48</c:v>
                </c:pt>
                <c:pt idx="277">
                  <c:v>3.26</c:v>
                </c:pt>
                <c:pt idx="278">
                  <c:v>3.04</c:v>
                </c:pt>
                <c:pt idx="279">
                  <c:v>3.06</c:v>
                </c:pt>
                <c:pt idx="280">
                  <c:v>2.69</c:v>
                </c:pt>
                <c:pt idx="281">
                  <c:v>2.64</c:v>
                </c:pt>
                <c:pt idx="282">
                  <c:v>3.72</c:v>
                </c:pt>
                <c:pt idx="283">
                  <c:v>3.83</c:v>
                </c:pt>
                <c:pt idx="284">
                  <c:v>3.55</c:v>
                </c:pt>
                <c:pt idx="285">
                  <c:v>3.6440000000000001</c:v>
                </c:pt>
                <c:pt idx="286">
                  <c:v>3.69</c:v>
                </c:pt>
                <c:pt idx="287">
                  <c:v>3.07</c:v>
                </c:pt>
                <c:pt idx="288">
                  <c:v>2.0299999999999998</c:v>
                </c:pt>
                <c:pt idx="289">
                  <c:v>1.78</c:v>
                </c:pt>
                <c:pt idx="290">
                  <c:v>1.69</c:v>
                </c:pt>
                <c:pt idx="291">
                  <c:v>1.72</c:v>
                </c:pt>
                <c:pt idx="292">
                  <c:v>1.59</c:v>
                </c:pt>
                <c:pt idx="293">
                  <c:v>1.43</c:v>
                </c:pt>
                <c:pt idx="294">
                  <c:v>1.31</c:v>
                </c:pt>
                <c:pt idx="295">
                  <c:v>1.4</c:v>
                </c:pt>
                <c:pt idx="296">
                  <c:v>1.78</c:v>
                </c:pt>
                <c:pt idx="297">
                  <c:v>1.68</c:v>
                </c:pt>
                <c:pt idx="298">
                  <c:v>2</c:v>
                </c:pt>
                <c:pt idx="299">
                  <c:v>1.72</c:v>
                </c:pt>
                <c:pt idx="300">
                  <c:v>1.44</c:v>
                </c:pt>
                <c:pt idx="301">
                  <c:v>1.31</c:v>
                </c:pt>
                <c:pt idx="302">
                  <c:v>1.79</c:v>
                </c:pt>
                <c:pt idx="303">
                  <c:v>2.2200000000000002</c:v>
                </c:pt>
                <c:pt idx="304">
                  <c:v>1.98</c:v>
                </c:pt>
                <c:pt idx="305">
                  <c:v>1.84</c:v>
                </c:pt>
                <c:pt idx="306">
                  <c:v>2.0699999999999998</c:v>
                </c:pt>
                <c:pt idx="307">
                  <c:v>1.64</c:v>
                </c:pt>
                <c:pt idx="308">
                  <c:v>1.86</c:v>
                </c:pt>
                <c:pt idx="309">
                  <c:v>1.61</c:v>
                </c:pt>
                <c:pt idx="310">
                  <c:v>1.49</c:v>
                </c:pt>
                <c:pt idx="311">
                  <c:v>1.36</c:v>
                </c:pt>
                <c:pt idx="312">
                  <c:v>1.44</c:v>
                </c:pt>
                <c:pt idx="313">
                  <c:v>1.58</c:v>
                </c:pt>
                <c:pt idx="314">
                  <c:v>1.66</c:v>
                </c:pt>
                <c:pt idx="315">
                  <c:v>1.41</c:v>
                </c:pt>
                <c:pt idx="316">
                  <c:v>1.78</c:v>
                </c:pt>
                <c:pt idx="317">
                  <c:v>1.32</c:v>
                </c:pt>
                <c:pt idx="318">
                  <c:v>1.95</c:v>
                </c:pt>
                <c:pt idx="319">
                  <c:v>1.38</c:v>
                </c:pt>
                <c:pt idx="320">
                  <c:v>1.61</c:v>
                </c:pt>
                <c:pt idx="321">
                  <c:v>1.66</c:v>
                </c:pt>
                <c:pt idx="322">
                  <c:v>1.43</c:v>
                </c:pt>
                <c:pt idx="323">
                  <c:v>1.27</c:v>
                </c:pt>
                <c:pt idx="324">
                  <c:v>1.65</c:v>
                </c:pt>
                <c:pt idx="325">
                  <c:v>1.34</c:v>
                </c:pt>
                <c:pt idx="326">
                  <c:v>1.92</c:v>
                </c:pt>
                <c:pt idx="327">
                  <c:v>1.61</c:v>
                </c:pt>
                <c:pt idx="328">
                  <c:v>1.89</c:v>
                </c:pt>
                <c:pt idx="329">
                  <c:v>1.54</c:v>
                </c:pt>
                <c:pt idx="330">
                  <c:v>1.86</c:v>
                </c:pt>
                <c:pt idx="331">
                  <c:v>1.66</c:v>
                </c:pt>
                <c:pt idx="332">
                  <c:v>1.81</c:v>
                </c:pt>
                <c:pt idx="333">
                  <c:v>1.57</c:v>
                </c:pt>
                <c:pt idx="334">
                  <c:v>1.33</c:v>
                </c:pt>
                <c:pt idx="335">
                  <c:v>1.18</c:v>
                </c:pt>
                <c:pt idx="336">
                  <c:v>1.64</c:v>
                </c:pt>
                <c:pt idx="337">
                  <c:v>1.31</c:v>
                </c:pt>
                <c:pt idx="338">
                  <c:v>1.34</c:v>
                </c:pt>
                <c:pt idx="339">
                  <c:v>1.31</c:v>
                </c:pt>
                <c:pt idx="340">
                  <c:v>1.34</c:v>
                </c:pt>
                <c:pt idx="341">
                  <c:v>1.59</c:v>
                </c:pt>
                <c:pt idx="342">
                  <c:v>1.97</c:v>
                </c:pt>
                <c:pt idx="343">
                  <c:v>2.33</c:v>
                </c:pt>
                <c:pt idx="344">
                  <c:v>2.33</c:v>
                </c:pt>
                <c:pt idx="345">
                  <c:v>2.0499999999999998</c:v>
                </c:pt>
                <c:pt idx="346">
                  <c:v>2.54</c:v>
                </c:pt>
                <c:pt idx="347">
                  <c:v>1.57</c:v>
                </c:pt>
                <c:pt idx="348">
                  <c:v>1.83</c:v>
                </c:pt>
                <c:pt idx="349">
                  <c:v>1.42</c:v>
                </c:pt>
                <c:pt idx="350">
                  <c:v>1.75</c:v>
                </c:pt>
                <c:pt idx="351">
                  <c:v>1.6</c:v>
                </c:pt>
                <c:pt idx="352">
                  <c:v>2.02</c:v>
                </c:pt>
                <c:pt idx="353">
                  <c:v>1.73</c:v>
                </c:pt>
                <c:pt idx="354">
                  <c:v>1.48</c:v>
                </c:pt>
                <c:pt idx="355">
                  <c:v>1.62</c:v>
                </c:pt>
                <c:pt idx="356">
                  <c:v>1.49</c:v>
                </c:pt>
                <c:pt idx="357">
                  <c:v>1.63</c:v>
                </c:pt>
                <c:pt idx="358">
                  <c:v>1.68</c:v>
                </c:pt>
                <c:pt idx="359">
                  <c:v>1.51</c:v>
                </c:pt>
                <c:pt idx="360">
                  <c:v>1.34</c:v>
                </c:pt>
                <c:pt idx="361">
                  <c:v>1.31</c:v>
                </c:pt>
                <c:pt idx="362">
                  <c:v>1.25</c:v>
                </c:pt>
                <c:pt idx="363">
                  <c:v>1.4</c:v>
                </c:pt>
                <c:pt idx="364">
                  <c:v>1.67</c:v>
                </c:pt>
                <c:pt idx="365">
                  <c:v>0.93</c:v>
                </c:pt>
                <c:pt idx="366">
                  <c:v>1.36</c:v>
                </c:pt>
                <c:pt idx="367">
                  <c:v>1.52</c:v>
                </c:pt>
                <c:pt idx="368">
                  <c:v>2.04</c:v>
                </c:pt>
                <c:pt idx="369">
                  <c:v>1.61</c:v>
                </c:pt>
                <c:pt idx="370">
                  <c:v>2.23</c:v>
                </c:pt>
                <c:pt idx="371">
                  <c:v>1.85</c:v>
                </c:pt>
                <c:pt idx="372">
                  <c:v>2.02</c:v>
                </c:pt>
                <c:pt idx="373">
                  <c:v>2.38</c:v>
                </c:pt>
                <c:pt idx="374">
                  <c:v>2.56</c:v>
                </c:pt>
                <c:pt idx="375">
                  <c:v>1.73</c:v>
                </c:pt>
                <c:pt idx="376">
                  <c:v>1.51</c:v>
                </c:pt>
                <c:pt idx="377">
                  <c:v>1.77</c:v>
                </c:pt>
                <c:pt idx="378">
                  <c:v>1.64</c:v>
                </c:pt>
                <c:pt idx="379">
                  <c:v>1.46</c:v>
                </c:pt>
                <c:pt idx="380">
                  <c:v>2</c:v>
                </c:pt>
                <c:pt idx="381">
                  <c:v>1.59</c:v>
                </c:pt>
                <c:pt idx="382">
                  <c:v>1.72</c:v>
                </c:pt>
                <c:pt idx="383">
                  <c:v>1.33</c:v>
                </c:pt>
                <c:pt idx="384">
                  <c:v>1.45</c:v>
                </c:pt>
                <c:pt idx="385">
                  <c:v>1.72</c:v>
                </c:pt>
                <c:pt idx="386">
                  <c:v>2.23</c:v>
                </c:pt>
                <c:pt idx="387">
                  <c:v>2.84</c:v>
                </c:pt>
                <c:pt idx="388">
                  <c:v>2.23</c:v>
                </c:pt>
                <c:pt idx="389">
                  <c:v>1.57</c:v>
                </c:pt>
                <c:pt idx="390">
                  <c:v>1.39</c:v>
                </c:pt>
                <c:pt idx="391">
                  <c:v>1.81</c:v>
                </c:pt>
                <c:pt idx="392">
                  <c:v>2.04</c:v>
                </c:pt>
                <c:pt idx="393">
                  <c:v>2.4700000000000002</c:v>
                </c:pt>
                <c:pt idx="394">
                  <c:v>2.78</c:v>
                </c:pt>
                <c:pt idx="395">
                  <c:v>2.89</c:v>
                </c:pt>
                <c:pt idx="396">
                  <c:v>3.96</c:v>
                </c:pt>
                <c:pt idx="397">
                  <c:v>3.74</c:v>
                </c:pt>
                <c:pt idx="398">
                  <c:v>2.2599999999999998</c:v>
                </c:pt>
                <c:pt idx="399">
                  <c:v>2.82</c:v>
                </c:pt>
                <c:pt idx="400">
                  <c:v>2.59</c:v>
                </c:pt>
                <c:pt idx="401">
                  <c:v>2.48</c:v>
                </c:pt>
                <c:pt idx="402">
                  <c:v>2.57</c:v>
                </c:pt>
                <c:pt idx="403">
                  <c:v>2.16</c:v>
                </c:pt>
                <c:pt idx="404">
                  <c:v>1.77</c:v>
                </c:pt>
                <c:pt idx="405">
                  <c:v>1.73</c:v>
                </c:pt>
                <c:pt idx="406">
                  <c:v>1.57</c:v>
                </c:pt>
                <c:pt idx="407">
                  <c:v>1.69</c:v>
                </c:pt>
                <c:pt idx="408">
                  <c:v>1.48</c:v>
                </c:pt>
                <c:pt idx="409">
                  <c:v>1.39</c:v>
                </c:pt>
                <c:pt idx="410">
                  <c:v>1.28</c:v>
                </c:pt>
                <c:pt idx="411">
                  <c:v>1.44</c:v>
                </c:pt>
                <c:pt idx="412">
                  <c:v>1.33</c:v>
                </c:pt>
                <c:pt idx="413">
                  <c:v>1.41</c:v>
                </c:pt>
                <c:pt idx="414">
                  <c:v>1.58</c:v>
                </c:pt>
                <c:pt idx="415">
                  <c:v>1.36</c:v>
                </c:pt>
                <c:pt idx="416">
                  <c:v>1.43</c:v>
                </c:pt>
                <c:pt idx="417">
                  <c:v>1.51</c:v>
                </c:pt>
                <c:pt idx="418">
                  <c:v>1.6</c:v>
                </c:pt>
                <c:pt idx="419">
                  <c:v>1.39</c:v>
                </c:pt>
                <c:pt idx="420">
                  <c:v>1.82</c:v>
                </c:pt>
                <c:pt idx="421">
                  <c:v>1.64</c:v>
                </c:pt>
                <c:pt idx="422">
                  <c:v>1.86</c:v>
                </c:pt>
                <c:pt idx="423">
                  <c:v>1.44</c:v>
                </c:pt>
                <c:pt idx="424">
                  <c:v>1.63</c:v>
                </c:pt>
                <c:pt idx="425">
                  <c:v>1.38</c:v>
                </c:pt>
                <c:pt idx="426">
                  <c:v>1.54</c:v>
                </c:pt>
                <c:pt idx="427">
                  <c:v>1.29</c:v>
                </c:pt>
                <c:pt idx="428">
                  <c:v>1.85</c:v>
                </c:pt>
                <c:pt idx="429">
                  <c:v>1.65</c:v>
                </c:pt>
                <c:pt idx="430">
                  <c:v>1.66</c:v>
                </c:pt>
                <c:pt idx="431">
                  <c:v>1.73</c:v>
                </c:pt>
                <c:pt idx="432">
                  <c:v>1.87</c:v>
                </c:pt>
                <c:pt idx="433">
                  <c:v>2.4300000000000002</c:v>
                </c:pt>
                <c:pt idx="434">
                  <c:v>2.46</c:v>
                </c:pt>
                <c:pt idx="435">
                  <c:v>2.61</c:v>
                </c:pt>
                <c:pt idx="436">
                  <c:v>2.4700000000000002</c:v>
                </c:pt>
                <c:pt idx="437">
                  <c:v>2.82</c:v>
                </c:pt>
                <c:pt idx="438">
                  <c:v>2.95</c:v>
                </c:pt>
                <c:pt idx="439">
                  <c:v>2.48</c:v>
                </c:pt>
                <c:pt idx="440">
                  <c:v>2.65</c:v>
                </c:pt>
                <c:pt idx="441">
                  <c:v>2.34</c:v>
                </c:pt>
                <c:pt idx="442">
                  <c:v>2.5099999999999998</c:v>
                </c:pt>
                <c:pt idx="443">
                  <c:v>3.57</c:v>
                </c:pt>
                <c:pt idx="444">
                  <c:v>4.21</c:v>
                </c:pt>
                <c:pt idx="445">
                  <c:v>2.99</c:v>
                </c:pt>
                <c:pt idx="446">
                  <c:v>3.2</c:v>
                </c:pt>
                <c:pt idx="447">
                  <c:v>2.2999999999999998</c:v>
                </c:pt>
                <c:pt idx="448">
                  <c:v>2.44</c:v>
                </c:pt>
                <c:pt idx="449">
                  <c:v>2.25</c:v>
                </c:pt>
                <c:pt idx="450">
                  <c:v>2.11</c:v>
                </c:pt>
                <c:pt idx="451">
                  <c:v>2.19</c:v>
                </c:pt>
                <c:pt idx="452">
                  <c:v>1.98</c:v>
                </c:pt>
                <c:pt idx="453">
                  <c:v>2.33</c:v>
                </c:pt>
                <c:pt idx="454">
                  <c:v>2.04</c:v>
                </c:pt>
                <c:pt idx="455">
                  <c:v>1.88</c:v>
                </c:pt>
                <c:pt idx="456">
                  <c:v>1.91</c:v>
                </c:pt>
                <c:pt idx="457">
                  <c:v>1.8</c:v>
                </c:pt>
                <c:pt idx="458">
                  <c:v>1.74</c:v>
                </c:pt>
                <c:pt idx="459">
                  <c:v>1.74</c:v>
                </c:pt>
                <c:pt idx="460">
                  <c:v>1.8</c:v>
                </c:pt>
                <c:pt idx="461">
                  <c:v>2.0699999999999998</c:v>
                </c:pt>
                <c:pt idx="462">
                  <c:v>2.4</c:v>
                </c:pt>
                <c:pt idx="463">
                  <c:v>2.82</c:v>
                </c:pt>
                <c:pt idx="464">
                  <c:v>2.83</c:v>
                </c:pt>
                <c:pt idx="465">
                  <c:v>2.33</c:v>
                </c:pt>
                <c:pt idx="466">
                  <c:v>2.09</c:v>
                </c:pt>
                <c:pt idx="467">
                  <c:v>1.82</c:v>
                </c:pt>
                <c:pt idx="468">
                  <c:v>2.42</c:v>
                </c:pt>
                <c:pt idx="469">
                  <c:v>1.86</c:v>
                </c:pt>
                <c:pt idx="470">
                  <c:v>2.0299999999999998</c:v>
                </c:pt>
                <c:pt idx="471">
                  <c:v>2.5299999999999998</c:v>
                </c:pt>
                <c:pt idx="472">
                  <c:v>2.4900000000000002</c:v>
                </c:pt>
                <c:pt idx="473">
                  <c:v>3.58</c:v>
                </c:pt>
                <c:pt idx="474">
                  <c:v>3.05</c:v>
                </c:pt>
                <c:pt idx="475">
                  <c:v>3.29</c:v>
                </c:pt>
                <c:pt idx="476">
                  <c:v>3.04</c:v>
                </c:pt>
                <c:pt idx="477">
                  <c:v>3.24</c:v>
                </c:pt>
                <c:pt idx="478">
                  <c:v>3.51</c:v>
                </c:pt>
                <c:pt idx="479">
                  <c:v>3.75</c:v>
                </c:pt>
                <c:pt idx="480">
                  <c:v>2.7</c:v>
                </c:pt>
                <c:pt idx="481">
                  <c:v>2.87</c:v>
                </c:pt>
                <c:pt idx="482">
                  <c:v>3.38</c:v>
                </c:pt>
                <c:pt idx="483">
                  <c:v>3.46</c:v>
                </c:pt>
                <c:pt idx="484">
                  <c:v>3.52</c:v>
                </c:pt>
                <c:pt idx="485">
                  <c:v>2.0699999999999998</c:v>
                </c:pt>
                <c:pt idx="486">
                  <c:v>1.9</c:v>
                </c:pt>
                <c:pt idx="487">
                  <c:v>1.8</c:v>
                </c:pt>
                <c:pt idx="488">
                  <c:v>2.23</c:v>
                </c:pt>
                <c:pt idx="489">
                  <c:v>2.02</c:v>
                </c:pt>
                <c:pt idx="490">
                  <c:v>2.59</c:v>
                </c:pt>
                <c:pt idx="491">
                  <c:v>1.8</c:v>
                </c:pt>
                <c:pt idx="492">
                  <c:v>1.66</c:v>
                </c:pt>
                <c:pt idx="493">
                  <c:v>1.98</c:v>
                </c:pt>
                <c:pt idx="494">
                  <c:v>2.21</c:v>
                </c:pt>
                <c:pt idx="495">
                  <c:v>2.08</c:v>
                </c:pt>
                <c:pt idx="496">
                  <c:v>2.16</c:v>
                </c:pt>
                <c:pt idx="497">
                  <c:v>1.85</c:v>
                </c:pt>
                <c:pt idx="498">
                  <c:v>2.0699999999999998</c:v>
                </c:pt>
                <c:pt idx="499">
                  <c:v>1.69</c:v>
                </c:pt>
                <c:pt idx="500">
                  <c:v>1.43</c:v>
                </c:pt>
                <c:pt idx="501">
                  <c:v>1.77</c:v>
                </c:pt>
                <c:pt idx="502">
                  <c:v>2.08</c:v>
                </c:pt>
                <c:pt idx="503">
                  <c:v>1.99</c:v>
                </c:pt>
                <c:pt idx="504">
                  <c:v>1.78</c:v>
                </c:pt>
                <c:pt idx="505">
                  <c:v>1.87</c:v>
                </c:pt>
                <c:pt idx="506">
                  <c:v>1.68</c:v>
                </c:pt>
                <c:pt idx="507">
                  <c:v>2.79</c:v>
                </c:pt>
                <c:pt idx="508">
                  <c:v>2.2200000000000002</c:v>
                </c:pt>
                <c:pt idx="509">
                  <c:v>1.86</c:v>
                </c:pt>
                <c:pt idx="510">
                  <c:v>1.79</c:v>
                </c:pt>
                <c:pt idx="511">
                  <c:v>1.36</c:v>
                </c:pt>
                <c:pt idx="512">
                  <c:v>1.1200000000000001</c:v>
                </c:pt>
                <c:pt idx="513">
                  <c:v>1.4</c:v>
                </c:pt>
                <c:pt idx="514">
                  <c:v>1.83</c:v>
                </c:pt>
                <c:pt idx="515">
                  <c:v>1.2</c:v>
                </c:pt>
                <c:pt idx="516">
                  <c:v>1</c:v>
                </c:pt>
                <c:pt idx="517">
                  <c:v>1.82</c:v>
                </c:pt>
                <c:pt idx="518">
                  <c:v>2.2400000000000002</c:v>
                </c:pt>
                <c:pt idx="519">
                  <c:v>2.63</c:v>
                </c:pt>
                <c:pt idx="520">
                  <c:v>2.5499999999999998</c:v>
                </c:pt>
                <c:pt idx="521">
                  <c:v>2.78</c:v>
                </c:pt>
                <c:pt idx="522">
                  <c:v>2.0699999999999998</c:v>
                </c:pt>
                <c:pt idx="523">
                  <c:v>1.42</c:v>
                </c:pt>
                <c:pt idx="524">
                  <c:v>1.19</c:v>
                </c:pt>
                <c:pt idx="525">
                  <c:v>1.36</c:v>
                </c:pt>
                <c:pt idx="526">
                  <c:v>1.18</c:v>
                </c:pt>
                <c:pt idx="527">
                  <c:v>1.21</c:v>
                </c:pt>
                <c:pt idx="528">
                  <c:v>1.0900000000000001</c:v>
                </c:pt>
                <c:pt idx="529">
                  <c:v>1.19</c:v>
                </c:pt>
                <c:pt idx="530">
                  <c:v>1.02</c:v>
                </c:pt>
                <c:pt idx="531">
                  <c:v>0.99</c:v>
                </c:pt>
                <c:pt idx="532">
                  <c:v>0.86</c:v>
                </c:pt>
                <c:pt idx="533">
                  <c:v>0.92</c:v>
                </c:pt>
                <c:pt idx="534">
                  <c:v>0.8</c:v>
                </c:pt>
                <c:pt idx="535">
                  <c:v>0.61</c:v>
                </c:pt>
                <c:pt idx="536">
                  <c:v>0.66</c:v>
                </c:pt>
                <c:pt idx="537">
                  <c:v>0.61</c:v>
                </c:pt>
                <c:pt idx="538">
                  <c:v>0.5</c:v>
                </c:pt>
                <c:pt idx="539">
                  <c:v>1.35</c:v>
                </c:pt>
                <c:pt idx="540">
                  <c:v>1.64</c:v>
                </c:pt>
                <c:pt idx="541">
                  <c:v>1.51</c:v>
                </c:pt>
                <c:pt idx="542">
                  <c:v>1.18</c:v>
                </c:pt>
                <c:pt idx="543">
                  <c:v>0.63</c:v>
                </c:pt>
                <c:pt idx="544">
                  <c:v>1.49</c:v>
                </c:pt>
                <c:pt idx="545">
                  <c:v>1.1000000000000001</c:v>
                </c:pt>
                <c:pt idx="546">
                  <c:v>0.59</c:v>
                </c:pt>
                <c:pt idx="547">
                  <c:v>1.2</c:v>
                </c:pt>
                <c:pt idx="548">
                  <c:v>1.82</c:v>
                </c:pt>
                <c:pt idx="549">
                  <c:v>1.46</c:v>
                </c:pt>
                <c:pt idx="550">
                  <c:v>1.1000000000000001</c:v>
                </c:pt>
                <c:pt idx="551">
                  <c:v>0.79</c:v>
                </c:pt>
                <c:pt idx="552">
                  <c:v>0.93</c:v>
                </c:pt>
                <c:pt idx="553">
                  <c:v>0.74</c:v>
                </c:pt>
                <c:pt idx="554">
                  <c:v>0.85</c:v>
                </c:pt>
                <c:pt idx="555">
                  <c:v>0.71</c:v>
                </c:pt>
                <c:pt idx="556">
                  <c:v>0.79</c:v>
                </c:pt>
                <c:pt idx="557">
                  <c:v>0.66</c:v>
                </c:pt>
                <c:pt idx="558">
                  <c:v>0.53</c:v>
                </c:pt>
                <c:pt idx="559">
                  <c:v>0.4</c:v>
                </c:pt>
                <c:pt idx="560">
                  <c:v>0.44</c:v>
                </c:pt>
                <c:pt idx="561">
                  <c:v>0.52</c:v>
                </c:pt>
                <c:pt idx="562">
                  <c:v>0.63</c:v>
                </c:pt>
                <c:pt idx="563">
                  <c:v>0.78</c:v>
                </c:pt>
                <c:pt idx="564">
                  <c:v>1.02</c:v>
                </c:pt>
                <c:pt idx="565">
                  <c:v>0.85</c:v>
                </c:pt>
                <c:pt idx="566">
                  <c:v>1.0900000000000001</c:v>
                </c:pt>
                <c:pt idx="567">
                  <c:v>1</c:v>
                </c:pt>
                <c:pt idx="568">
                  <c:v>1.48</c:v>
                </c:pt>
                <c:pt idx="569">
                  <c:v>1.03</c:v>
                </c:pt>
                <c:pt idx="570">
                  <c:v>1.3</c:v>
                </c:pt>
                <c:pt idx="571">
                  <c:v>1.26</c:v>
                </c:pt>
                <c:pt idx="572">
                  <c:v>0.94</c:v>
                </c:pt>
                <c:pt idx="573">
                  <c:v>1.1299999999999999</c:v>
                </c:pt>
                <c:pt idx="574">
                  <c:v>0.86</c:v>
                </c:pt>
                <c:pt idx="575">
                  <c:v>0.78</c:v>
                </c:pt>
                <c:pt idx="576">
                  <c:v>0.91</c:v>
                </c:pt>
                <c:pt idx="577">
                  <c:v>0.99</c:v>
                </c:pt>
                <c:pt idx="578">
                  <c:v>0.73</c:v>
                </c:pt>
                <c:pt idx="579">
                  <c:v>0.81</c:v>
                </c:pt>
                <c:pt idx="580">
                  <c:v>0.59</c:v>
                </c:pt>
                <c:pt idx="581">
                  <c:v>0.61</c:v>
                </c:pt>
                <c:pt idx="582">
                  <c:v>0.6</c:v>
                </c:pt>
                <c:pt idx="583">
                  <c:v>0.63</c:v>
                </c:pt>
                <c:pt idx="584">
                  <c:v>0.6</c:v>
                </c:pt>
                <c:pt idx="585">
                  <c:v>1.06</c:v>
                </c:pt>
                <c:pt idx="586">
                  <c:v>0.96</c:v>
                </c:pt>
                <c:pt idx="587">
                  <c:v>1.08</c:v>
                </c:pt>
                <c:pt idx="588">
                  <c:v>1.27</c:v>
                </c:pt>
                <c:pt idx="589">
                  <c:v>1.42</c:v>
                </c:pt>
                <c:pt idx="590">
                  <c:v>1.4</c:v>
                </c:pt>
                <c:pt idx="591">
                  <c:v>1.68</c:v>
                </c:pt>
                <c:pt idx="592">
                  <c:v>1.53</c:v>
                </c:pt>
                <c:pt idx="593">
                  <c:v>1.62</c:v>
                </c:pt>
                <c:pt idx="594">
                  <c:v>1.47</c:v>
                </c:pt>
                <c:pt idx="595">
                  <c:v>1.55</c:v>
                </c:pt>
                <c:pt idx="596">
                  <c:v>1.83</c:v>
                </c:pt>
                <c:pt idx="597">
                  <c:v>1.73</c:v>
                </c:pt>
                <c:pt idx="598">
                  <c:v>1.64</c:v>
                </c:pt>
                <c:pt idx="599">
                  <c:v>1.77</c:v>
                </c:pt>
                <c:pt idx="600">
                  <c:v>1.59</c:v>
                </c:pt>
                <c:pt idx="601">
                  <c:v>0.96</c:v>
                </c:pt>
                <c:pt idx="602">
                  <c:v>1.05</c:v>
                </c:pt>
                <c:pt idx="603">
                  <c:v>0.84</c:v>
                </c:pt>
                <c:pt idx="604">
                  <c:v>1.1200000000000001</c:v>
                </c:pt>
                <c:pt idx="605">
                  <c:v>0.75</c:v>
                </c:pt>
                <c:pt idx="606">
                  <c:v>0.89</c:v>
                </c:pt>
                <c:pt idx="607">
                  <c:v>1.54</c:v>
                </c:pt>
                <c:pt idx="608">
                  <c:v>1.83</c:v>
                </c:pt>
                <c:pt idx="609">
                  <c:v>1.06</c:v>
                </c:pt>
                <c:pt idx="610">
                  <c:v>0.84</c:v>
                </c:pt>
                <c:pt idx="611">
                  <c:v>0.67</c:v>
                </c:pt>
                <c:pt idx="612">
                  <c:v>0.89</c:v>
                </c:pt>
                <c:pt idx="613">
                  <c:v>1.1399999999999999</c:v>
                </c:pt>
                <c:pt idx="614">
                  <c:v>1.08</c:v>
                </c:pt>
                <c:pt idx="615">
                  <c:v>0.66</c:v>
                </c:pt>
                <c:pt idx="616">
                  <c:v>0.59</c:v>
                </c:pt>
                <c:pt idx="617">
                  <c:v>0.4</c:v>
                </c:pt>
                <c:pt idx="618">
                  <c:v>0.44</c:v>
                </c:pt>
                <c:pt idx="619">
                  <c:v>1.0900000000000001</c:v>
                </c:pt>
                <c:pt idx="620">
                  <c:v>0.98</c:v>
                </c:pt>
                <c:pt idx="621">
                  <c:v>1.49</c:v>
                </c:pt>
                <c:pt idx="622">
                  <c:v>1.82</c:v>
                </c:pt>
                <c:pt idx="623">
                  <c:v>1.33</c:v>
                </c:pt>
                <c:pt idx="624">
                  <c:v>1</c:v>
                </c:pt>
                <c:pt idx="625">
                  <c:v>0.98</c:v>
                </c:pt>
                <c:pt idx="626">
                  <c:v>0.87</c:v>
                </c:pt>
                <c:pt idx="627">
                  <c:v>0.93</c:v>
                </c:pt>
                <c:pt idx="628">
                  <c:v>0.74</c:v>
                </c:pt>
                <c:pt idx="629">
                  <c:v>0.81</c:v>
                </c:pt>
                <c:pt idx="630">
                  <c:v>0.68</c:v>
                </c:pt>
                <c:pt idx="631">
                  <c:v>1.29</c:v>
                </c:pt>
                <c:pt idx="632">
                  <c:v>1.77</c:v>
                </c:pt>
                <c:pt idx="633">
                  <c:v>1.1000000000000001</c:v>
                </c:pt>
                <c:pt idx="634">
                  <c:v>1.43</c:v>
                </c:pt>
                <c:pt idx="635">
                  <c:v>1.64</c:v>
                </c:pt>
                <c:pt idx="636">
                  <c:v>1.85</c:v>
                </c:pt>
                <c:pt idx="637">
                  <c:v>1.7</c:v>
                </c:pt>
                <c:pt idx="638">
                  <c:v>1.84</c:v>
                </c:pt>
                <c:pt idx="639">
                  <c:v>1.62</c:v>
                </c:pt>
                <c:pt idx="640">
                  <c:v>0.87</c:v>
                </c:pt>
                <c:pt idx="641">
                  <c:v>0.99</c:v>
                </c:pt>
                <c:pt idx="642">
                  <c:v>0.73</c:v>
                </c:pt>
                <c:pt idx="643">
                  <c:v>0.74</c:v>
                </c:pt>
                <c:pt idx="644">
                  <c:v>0.59</c:v>
                </c:pt>
                <c:pt idx="645">
                  <c:v>0.63</c:v>
                </c:pt>
                <c:pt idx="646">
                  <c:v>0.74</c:v>
                </c:pt>
                <c:pt idx="647">
                  <c:v>0.89</c:v>
                </c:pt>
                <c:pt idx="648">
                  <c:v>1.38</c:v>
                </c:pt>
                <c:pt idx="649">
                  <c:v>0.9</c:v>
                </c:pt>
                <c:pt idx="650">
                  <c:v>1.02</c:v>
                </c:pt>
                <c:pt idx="651">
                  <c:v>1.1100000000000001</c:v>
                </c:pt>
                <c:pt idx="652">
                  <c:v>1.38</c:v>
                </c:pt>
                <c:pt idx="653">
                  <c:v>1.6</c:v>
                </c:pt>
                <c:pt idx="654">
                  <c:v>2.14</c:v>
                </c:pt>
                <c:pt idx="655">
                  <c:v>1.54</c:v>
                </c:pt>
                <c:pt idx="656">
                  <c:v>1.82</c:v>
                </c:pt>
                <c:pt idx="657">
                  <c:v>1.65</c:v>
                </c:pt>
                <c:pt idx="658">
                  <c:v>2.23</c:v>
                </c:pt>
                <c:pt idx="659">
                  <c:v>1.99</c:v>
                </c:pt>
                <c:pt idx="660">
                  <c:v>2.52</c:v>
                </c:pt>
                <c:pt idx="661">
                  <c:v>2.59</c:v>
                </c:pt>
                <c:pt idx="662">
                  <c:v>2.13</c:v>
                </c:pt>
                <c:pt idx="663">
                  <c:v>2.2200000000000002</c:v>
                </c:pt>
                <c:pt idx="664">
                  <c:v>2.46</c:v>
                </c:pt>
                <c:pt idx="665">
                  <c:v>2.54</c:v>
                </c:pt>
                <c:pt idx="666">
                  <c:v>2.27</c:v>
                </c:pt>
                <c:pt idx="667">
                  <c:v>2.4900000000000002</c:v>
                </c:pt>
                <c:pt idx="668">
                  <c:v>2.16</c:v>
                </c:pt>
                <c:pt idx="669">
                  <c:v>1.21</c:v>
                </c:pt>
                <c:pt idx="670">
                  <c:v>1.04</c:v>
                </c:pt>
                <c:pt idx="671">
                  <c:v>1.5</c:v>
                </c:pt>
                <c:pt idx="672">
                  <c:v>2.08</c:v>
                </c:pt>
                <c:pt idx="673">
                  <c:v>1.49</c:v>
                </c:pt>
                <c:pt idx="674">
                  <c:v>2.73</c:v>
                </c:pt>
                <c:pt idx="675">
                  <c:v>3.18</c:v>
                </c:pt>
                <c:pt idx="676">
                  <c:v>3.45</c:v>
                </c:pt>
                <c:pt idx="677">
                  <c:v>2.39</c:v>
                </c:pt>
                <c:pt idx="678">
                  <c:v>2.4300000000000002</c:v>
                </c:pt>
                <c:pt idx="679">
                  <c:v>2.57</c:v>
                </c:pt>
                <c:pt idx="680">
                  <c:v>2.66</c:v>
                </c:pt>
                <c:pt idx="681">
                  <c:v>2.79</c:v>
                </c:pt>
                <c:pt idx="682">
                  <c:v>2.3199999999999998</c:v>
                </c:pt>
                <c:pt idx="683">
                  <c:v>2.0099999999999998</c:v>
                </c:pt>
                <c:pt idx="684">
                  <c:v>2.33</c:v>
                </c:pt>
                <c:pt idx="685">
                  <c:v>2.35</c:v>
                </c:pt>
                <c:pt idx="686">
                  <c:v>2.48</c:v>
                </c:pt>
                <c:pt idx="687">
                  <c:v>2.14</c:v>
                </c:pt>
                <c:pt idx="688">
                  <c:v>2.4900000000000002</c:v>
                </c:pt>
                <c:pt idx="689">
                  <c:v>2.4700000000000002</c:v>
                </c:pt>
                <c:pt idx="690">
                  <c:v>2.39</c:v>
                </c:pt>
                <c:pt idx="691">
                  <c:v>2.41</c:v>
                </c:pt>
                <c:pt idx="692">
                  <c:v>2.62</c:v>
                </c:pt>
                <c:pt idx="693">
                  <c:v>2.57</c:v>
                </c:pt>
                <c:pt idx="694">
                  <c:v>2.88</c:v>
                </c:pt>
                <c:pt idx="695">
                  <c:v>2.46</c:v>
                </c:pt>
                <c:pt idx="696">
                  <c:v>2.61</c:v>
                </c:pt>
                <c:pt idx="697">
                  <c:v>2.77</c:v>
                </c:pt>
                <c:pt idx="698">
                  <c:v>3.02</c:v>
                </c:pt>
                <c:pt idx="699">
                  <c:v>2.5499999999999998</c:v>
                </c:pt>
                <c:pt idx="700">
                  <c:v>2.3199999999999998</c:v>
                </c:pt>
                <c:pt idx="701">
                  <c:v>2.39</c:v>
                </c:pt>
                <c:pt idx="702">
                  <c:v>2.41</c:v>
                </c:pt>
                <c:pt idx="703">
                  <c:v>2.23</c:v>
                </c:pt>
                <c:pt idx="704">
                  <c:v>1.84</c:v>
                </c:pt>
                <c:pt idx="705">
                  <c:v>2.46</c:v>
                </c:pt>
                <c:pt idx="706">
                  <c:v>3.03</c:v>
                </c:pt>
                <c:pt idx="707">
                  <c:v>2.73</c:v>
                </c:pt>
                <c:pt idx="708">
                  <c:v>2.59</c:v>
                </c:pt>
                <c:pt idx="709">
                  <c:v>2.68</c:v>
                </c:pt>
                <c:pt idx="710">
                  <c:v>2.91</c:v>
                </c:pt>
                <c:pt idx="711">
                  <c:v>3.07</c:v>
                </c:pt>
                <c:pt idx="712">
                  <c:v>3.53</c:v>
                </c:pt>
                <c:pt idx="713">
                  <c:v>3.19</c:v>
                </c:pt>
                <c:pt idx="714">
                  <c:v>3.67</c:v>
                </c:pt>
                <c:pt idx="715">
                  <c:v>3.26</c:v>
                </c:pt>
                <c:pt idx="716">
                  <c:v>3.88</c:v>
                </c:pt>
                <c:pt idx="717">
                  <c:v>3.69</c:v>
                </c:pt>
                <c:pt idx="718">
                  <c:v>3.91</c:v>
                </c:pt>
                <c:pt idx="719">
                  <c:v>3.6</c:v>
                </c:pt>
                <c:pt idx="720">
                  <c:v>3.32</c:v>
                </c:pt>
                <c:pt idx="721">
                  <c:v>2.4300000000000002</c:v>
                </c:pt>
                <c:pt idx="722">
                  <c:v>2.19</c:v>
                </c:pt>
                <c:pt idx="723">
                  <c:v>1.96</c:v>
                </c:pt>
                <c:pt idx="724">
                  <c:v>2.0699999999999998</c:v>
                </c:pt>
                <c:pt idx="725">
                  <c:v>1.45</c:v>
                </c:pt>
                <c:pt idx="726">
                  <c:v>1.33</c:v>
                </c:pt>
                <c:pt idx="727">
                  <c:v>1.27</c:v>
                </c:pt>
                <c:pt idx="728">
                  <c:v>1.54</c:v>
                </c:pt>
                <c:pt idx="729">
                  <c:v>1.63</c:v>
                </c:pt>
                <c:pt idx="730">
                  <c:v>2.59</c:v>
                </c:pt>
                <c:pt idx="731">
                  <c:v>2.56</c:v>
                </c:pt>
                <c:pt idx="732">
                  <c:v>2.95</c:v>
                </c:pt>
                <c:pt idx="733">
                  <c:v>2.4</c:v>
                </c:pt>
                <c:pt idx="734">
                  <c:v>2.6</c:v>
                </c:pt>
                <c:pt idx="735">
                  <c:v>3.5</c:v>
                </c:pt>
                <c:pt idx="736">
                  <c:v>5.21</c:v>
                </c:pt>
                <c:pt idx="737">
                  <c:v>3.57</c:v>
                </c:pt>
                <c:pt idx="738">
                  <c:v>2.99</c:v>
                </c:pt>
                <c:pt idx="739">
                  <c:v>3.22</c:v>
                </c:pt>
                <c:pt idx="740">
                  <c:v>2.91</c:v>
                </c:pt>
                <c:pt idx="741">
                  <c:v>3.36</c:v>
                </c:pt>
                <c:pt idx="742">
                  <c:v>3.69</c:v>
                </c:pt>
                <c:pt idx="743">
                  <c:v>3.53</c:v>
                </c:pt>
                <c:pt idx="744">
                  <c:v>3.04</c:v>
                </c:pt>
                <c:pt idx="745">
                  <c:v>3.24</c:v>
                </c:pt>
                <c:pt idx="746">
                  <c:v>3.02</c:v>
                </c:pt>
                <c:pt idx="747">
                  <c:v>2.56</c:v>
                </c:pt>
                <c:pt idx="748">
                  <c:v>2.2999999999999998</c:v>
                </c:pt>
                <c:pt idx="749">
                  <c:v>2.13</c:v>
                </c:pt>
                <c:pt idx="750">
                  <c:v>2.75</c:v>
                </c:pt>
                <c:pt idx="751">
                  <c:v>2.54</c:v>
                </c:pt>
                <c:pt idx="752">
                  <c:v>2.76</c:v>
                </c:pt>
                <c:pt idx="753">
                  <c:v>2.64</c:v>
                </c:pt>
                <c:pt idx="754">
                  <c:v>3.98</c:v>
                </c:pt>
                <c:pt idx="755">
                  <c:v>4.79</c:v>
                </c:pt>
                <c:pt idx="756">
                  <c:v>5.84</c:v>
                </c:pt>
                <c:pt idx="757">
                  <c:v>6.04</c:v>
                </c:pt>
                <c:pt idx="758">
                  <c:v>4.9000000000000004</c:v>
                </c:pt>
                <c:pt idx="759">
                  <c:v>3.79</c:v>
                </c:pt>
                <c:pt idx="760">
                  <c:v>3.15</c:v>
                </c:pt>
                <c:pt idx="761">
                  <c:v>3.23</c:v>
                </c:pt>
                <c:pt idx="762">
                  <c:v>2.81</c:v>
                </c:pt>
                <c:pt idx="763">
                  <c:v>2.89</c:v>
                </c:pt>
                <c:pt idx="764">
                  <c:v>3.86</c:v>
                </c:pt>
                <c:pt idx="765">
                  <c:v>5.37</c:v>
                </c:pt>
                <c:pt idx="766">
                  <c:v>5.78</c:v>
                </c:pt>
                <c:pt idx="767">
                  <c:v>5.48</c:v>
                </c:pt>
                <c:pt idx="768">
                  <c:v>4.32</c:v>
                </c:pt>
                <c:pt idx="769">
                  <c:v>3.86</c:v>
                </c:pt>
                <c:pt idx="770">
                  <c:v>3.52</c:v>
                </c:pt>
                <c:pt idx="771">
                  <c:v>3.39</c:v>
                </c:pt>
                <c:pt idx="772">
                  <c:v>2.84</c:v>
                </c:pt>
                <c:pt idx="773">
                  <c:v>2.44</c:v>
                </c:pt>
                <c:pt idx="774">
                  <c:v>3.83</c:v>
                </c:pt>
                <c:pt idx="775">
                  <c:v>4.03</c:v>
                </c:pt>
                <c:pt idx="776">
                  <c:v>3.79</c:v>
                </c:pt>
                <c:pt idx="777">
                  <c:v>3.72</c:v>
                </c:pt>
                <c:pt idx="778">
                  <c:v>2.69</c:v>
                </c:pt>
                <c:pt idx="779">
                  <c:v>2.74</c:v>
                </c:pt>
                <c:pt idx="780">
                  <c:v>2.4500000000000002</c:v>
                </c:pt>
                <c:pt idx="781">
                  <c:v>2.56</c:v>
                </c:pt>
                <c:pt idx="782">
                  <c:v>2.44</c:v>
                </c:pt>
                <c:pt idx="783">
                  <c:v>2.4900000000000002</c:v>
                </c:pt>
                <c:pt idx="784">
                  <c:v>3.02</c:v>
                </c:pt>
                <c:pt idx="785">
                  <c:v>3.31</c:v>
                </c:pt>
                <c:pt idx="786">
                  <c:v>5.94</c:v>
                </c:pt>
                <c:pt idx="787">
                  <c:v>5.16</c:v>
                </c:pt>
                <c:pt idx="788">
                  <c:v>5.24</c:v>
                </c:pt>
                <c:pt idx="789">
                  <c:v>5.35</c:v>
                </c:pt>
                <c:pt idx="790">
                  <c:v>5.13</c:v>
                </c:pt>
                <c:pt idx="791">
                  <c:v>5.0599999999999996</c:v>
                </c:pt>
                <c:pt idx="792">
                  <c:v>3.73</c:v>
                </c:pt>
                <c:pt idx="793">
                  <c:v>4.29</c:v>
                </c:pt>
                <c:pt idx="794">
                  <c:v>4.46</c:v>
                </c:pt>
                <c:pt idx="795">
                  <c:v>4.38</c:v>
                </c:pt>
                <c:pt idx="796">
                  <c:v>4.5599999999999996</c:v>
                </c:pt>
                <c:pt idx="797">
                  <c:v>4.84</c:v>
                </c:pt>
                <c:pt idx="798">
                  <c:v>4.03</c:v>
                </c:pt>
                <c:pt idx="799">
                  <c:v>3.72</c:v>
                </c:pt>
                <c:pt idx="800">
                  <c:v>3.53</c:v>
                </c:pt>
                <c:pt idx="801">
                  <c:v>3.39</c:v>
                </c:pt>
                <c:pt idx="802">
                  <c:v>2.94</c:v>
                </c:pt>
                <c:pt idx="803">
                  <c:v>3.63</c:v>
                </c:pt>
                <c:pt idx="804">
                  <c:v>3.96</c:v>
                </c:pt>
                <c:pt idx="805">
                  <c:v>4.0599999999999996</c:v>
                </c:pt>
                <c:pt idx="806">
                  <c:v>5</c:v>
                </c:pt>
                <c:pt idx="807">
                  <c:v>5.19</c:v>
                </c:pt>
                <c:pt idx="808">
                  <c:v>5.43</c:v>
                </c:pt>
                <c:pt idx="809">
                  <c:v>5.0599999999999996</c:v>
                </c:pt>
                <c:pt idx="810">
                  <c:v>4.91</c:v>
                </c:pt>
                <c:pt idx="811">
                  <c:v>5.61</c:v>
                </c:pt>
                <c:pt idx="812">
                  <c:v>5.67</c:v>
                </c:pt>
                <c:pt idx="813">
                  <c:v>5.61</c:v>
                </c:pt>
                <c:pt idx="814">
                  <c:v>4.67</c:v>
                </c:pt>
                <c:pt idx="815">
                  <c:v>4.3899999999999997</c:v>
                </c:pt>
                <c:pt idx="816">
                  <c:v>4.22</c:v>
                </c:pt>
                <c:pt idx="817">
                  <c:v>4.2300000000000004</c:v>
                </c:pt>
                <c:pt idx="818">
                  <c:v>3.65</c:v>
                </c:pt>
                <c:pt idx="819">
                  <c:v>4.25</c:v>
                </c:pt>
                <c:pt idx="820">
                  <c:v>4.5199999999999996</c:v>
                </c:pt>
                <c:pt idx="821">
                  <c:v>4.41</c:v>
                </c:pt>
                <c:pt idx="822">
                  <c:v>4.17</c:v>
                </c:pt>
                <c:pt idx="823">
                  <c:v>4.41</c:v>
                </c:pt>
                <c:pt idx="824">
                  <c:v>3.33</c:v>
                </c:pt>
                <c:pt idx="825">
                  <c:v>2.85</c:v>
                </c:pt>
                <c:pt idx="826">
                  <c:v>2.39</c:v>
                </c:pt>
                <c:pt idx="827">
                  <c:v>2.2799999999999998</c:v>
                </c:pt>
                <c:pt idx="828">
                  <c:v>2.68</c:v>
                </c:pt>
                <c:pt idx="829">
                  <c:v>4.25</c:v>
                </c:pt>
                <c:pt idx="830">
                  <c:v>4.12</c:v>
                </c:pt>
                <c:pt idx="831">
                  <c:v>3.34</c:v>
                </c:pt>
                <c:pt idx="832">
                  <c:v>3.69</c:v>
                </c:pt>
                <c:pt idx="833">
                  <c:v>4</c:v>
                </c:pt>
                <c:pt idx="834">
                  <c:v>2.84</c:v>
                </c:pt>
                <c:pt idx="835">
                  <c:v>3.02</c:v>
                </c:pt>
                <c:pt idx="836">
                  <c:v>3.71</c:v>
                </c:pt>
                <c:pt idx="837">
                  <c:v>3.77</c:v>
                </c:pt>
                <c:pt idx="838">
                  <c:v>3.45</c:v>
                </c:pt>
                <c:pt idx="839">
                  <c:v>3.38</c:v>
                </c:pt>
                <c:pt idx="840">
                  <c:v>2.86</c:v>
                </c:pt>
                <c:pt idx="841">
                  <c:v>2.74</c:v>
                </c:pt>
                <c:pt idx="842">
                  <c:v>3.69</c:v>
                </c:pt>
                <c:pt idx="843">
                  <c:v>4.22</c:v>
                </c:pt>
                <c:pt idx="844">
                  <c:v>3.74</c:v>
                </c:pt>
                <c:pt idx="845">
                  <c:v>3.74</c:v>
                </c:pt>
                <c:pt idx="846">
                  <c:v>3.71</c:v>
                </c:pt>
                <c:pt idx="847">
                  <c:v>3.85</c:v>
                </c:pt>
                <c:pt idx="848">
                  <c:v>3.66</c:v>
                </c:pt>
                <c:pt idx="849">
                  <c:v>3.51</c:v>
                </c:pt>
                <c:pt idx="850">
                  <c:v>3.39</c:v>
                </c:pt>
                <c:pt idx="851">
                  <c:v>3.37</c:v>
                </c:pt>
                <c:pt idx="852">
                  <c:v>3.12</c:v>
                </c:pt>
                <c:pt idx="853">
                  <c:v>3.66</c:v>
                </c:pt>
                <c:pt idx="854">
                  <c:v>5.79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5C-4E03-B177-CC915A806A42}"/>
            </c:ext>
          </c:extLst>
        </c:ser>
        <c:ser>
          <c:idx val="2"/>
          <c:order val="2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9.1999999999999993</c:v>
                </c:pt>
                <c:pt idx="1">
                  <c:v>9.1999999999999993</c:v>
                </c:pt>
                <c:pt idx="2">
                  <c:v>9.1999999999999993</c:v>
                </c:pt>
                <c:pt idx="3">
                  <c:v>9.1999999999999993</c:v>
                </c:pt>
                <c:pt idx="4">
                  <c:v>9.1999999999999993</c:v>
                </c:pt>
                <c:pt idx="5">
                  <c:v>9.1999999999999993</c:v>
                </c:pt>
                <c:pt idx="6">
                  <c:v>9.1999999999999993</c:v>
                </c:pt>
                <c:pt idx="7">
                  <c:v>9.1999999999999993</c:v>
                </c:pt>
                <c:pt idx="8">
                  <c:v>9.1999999999999993</c:v>
                </c:pt>
                <c:pt idx="9">
                  <c:v>9.1999999999999993</c:v>
                </c:pt>
                <c:pt idx="10">
                  <c:v>9.1999999999999993</c:v>
                </c:pt>
                <c:pt idx="11">
                  <c:v>9.1999999999999993</c:v>
                </c:pt>
                <c:pt idx="12">
                  <c:v>9.1999999999999993</c:v>
                </c:pt>
                <c:pt idx="13">
                  <c:v>9.1999999999999993</c:v>
                </c:pt>
                <c:pt idx="14">
                  <c:v>9.1999999999999993</c:v>
                </c:pt>
                <c:pt idx="15">
                  <c:v>9.1999999999999993</c:v>
                </c:pt>
                <c:pt idx="16">
                  <c:v>9.1999999999999993</c:v>
                </c:pt>
                <c:pt idx="17">
                  <c:v>9.1999999999999993</c:v>
                </c:pt>
                <c:pt idx="18">
                  <c:v>9.1999999999999993</c:v>
                </c:pt>
                <c:pt idx="19">
                  <c:v>9.1999999999999993</c:v>
                </c:pt>
                <c:pt idx="20">
                  <c:v>9.1999999999999993</c:v>
                </c:pt>
                <c:pt idx="21">
                  <c:v>9.1999999999999993</c:v>
                </c:pt>
                <c:pt idx="22">
                  <c:v>9.1999999999999993</c:v>
                </c:pt>
                <c:pt idx="23">
                  <c:v>9.1999999999999993</c:v>
                </c:pt>
                <c:pt idx="24">
                  <c:v>9.1999999999999993</c:v>
                </c:pt>
                <c:pt idx="25">
                  <c:v>9.1999999999999993</c:v>
                </c:pt>
                <c:pt idx="26">
                  <c:v>9.1999999999999993</c:v>
                </c:pt>
                <c:pt idx="27">
                  <c:v>9.1999999999999993</c:v>
                </c:pt>
                <c:pt idx="28">
                  <c:v>9.1999999999999993</c:v>
                </c:pt>
                <c:pt idx="29">
                  <c:v>9.1999999999999993</c:v>
                </c:pt>
                <c:pt idx="30">
                  <c:v>9.1999999999999993</c:v>
                </c:pt>
                <c:pt idx="31">
                  <c:v>9.1999999999999993</c:v>
                </c:pt>
                <c:pt idx="32">
                  <c:v>9.1999999999999993</c:v>
                </c:pt>
                <c:pt idx="33">
                  <c:v>9.1999999999999993</c:v>
                </c:pt>
                <c:pt idx="34">
                  <c:v>9.1999999999999993</c:v>
                </c:pt>
                <c:pt idx="35">
                  <c:v>9.1999999999999993</c:v>
                </c:pt>
                <c:pt idx="36">
                  <c:v>9.1999999999999993</c:v>
                </c:pt>
                <c:pt idx="37">
                  <c:v>9.1999999999999993</c:v>
                </c:pt>
                <c:pt idx="38">
                  <c:v>9.1999999999999993</c:v>
                </c:pt>
                <c:pt idx="39">
                  <c:v>9.1999999999999993</c:v>
                </c:pt>
                <c:pt idx="40">
                  <c:v>9.1999999999999993</c:v>
                </c:pt>
                <c:pt idx="41">
                  <c:v>9.1999999999999993</c:v>
                </c:pt>
                <c:pt idx="42">
                  <c:v>9.1999999999999993</c:v>
                </c:pt>
                <c:pt idx="43">
                  <c:v>9.1999999999999993</c:v>
                </c:pt>
                <c:pt idx="44">
                  <c:v>9.1999999999999993</c:v>
                </c:pt>
                <c:pt idx="45">
                  <c:v>9.1999999999999993</c:v>
                </c:pt>
                <c:pt idx="46">
                  <c:v>9.1999999999999993</c:v>
                </c:pt>
                <c:pt idx="47">
                  <c:v>9.1999999999999993</c:v>
                </c:pt>
                <c:pt idx="48">
                  <c:v>9.1999999999999993</c:v>
                </c:pt>
                <c:pt idx="49">
                  <c:v>9.1999999999999993</c:v>
                </c:pt>
                <c:pt idx="50">
                  <c:v>9.1999999999999993</c:v>
                </c:pt>
                <c:pt idx="51">
                  <c:v>9.1999999999999993</c:v>
                </c:pt>
                <c:pt idx="52">
                  <c:v>9.1999999999999993</c:v>
                </c:pt>
                <c:pt idx="53">
                  <c:v>9.1999999999999993</c:v>
                </c:pt>
                <c:pt idx="54">
                  <c:v>9.1999999999999993</c:v>
                </c:pt>
                <c:pt idx="55">
                  <c:v>9.1999999999999993</c:v>
                </c:pt>
                <c:pt idx="56">
                  <c:v>9.1999999999999993</c:v>
                </c:pt>
                <c:pt idx="57">
                  <c:v>9.1999999999999993</c:v>
                </c:pt>
                <c:pt idx="58">
                  <c:v>9.1999999999999993</c:v>
                </c:pt>
                <c:pt idx="59">
                  <c:v>9.1999999999999993</c:v>
                </c:pt>
                <c:pt idx="60">
                  <c:v>9.1999999999999993</c:v>
                </c:pt>
                <c:pt idx="61">
                  <c:v>9.1999999999999993</c:v>
                </c:pt>
                <c:pt idx="62">
                  <c:v>9.1999999999999993</c:v>
                </c:pt>
                <c:pt idx="63">
                  <c:v>9.1999999999999993</c:v>
                </c:pt>
                <c:pt idx="64">
                  <c:v>9.1999999999999993</c:v>
                </c:pt>
                <c:pt idx="65">
                  <c:v>9.1999999999999993</c:v>
                </c:pt>
                <c:pt idx="66">
                  <c:v>9.1999999999999993</c:v>
                </c:pt>
                <c:pt idx="67">
                  <c:v>9.1999999999999993</c:v>
                </c:pt>
                <c:pt idx="68">
                  <c:v>9.1999999999999993</c:v>
                </c:pt>
                <c:pt idx="69">
                  <c:v>9.1999999999999993</c:v>
                </c:pt>
                <c:pt idx="70">
                  <c:v>9.1999999999999993</c:v>
                </c:pt>
                <c:pt idx="71">
                  <c:v>9.1999999999999993</c:v>
                </c:pt>
                <c:pt idx="72">
                  <c:v>9.1999999999999993</c:v>
                </c:pt>
                <c:pt idx="73">
                  <c:v>9.1999999999999993</c:v>
                </c:pt>
                <c:pt idx="74">
                  <c:v>9.1999999999999993</c:v>
                </c:pt>
                <c:pt idx="75">
                  <c:v>9.1999999999999993</c:v>
                </c:pt>
                <c:pt idx="76">
                  <c:v>9.1999999999999993</c:v>
                </c:pt>
                <c:pt idx="77">
                  <c:v>9.1999999999999993</c:v>
                </c:pt>
                <c:pt idx="78">
                  <c:v>9.1999999999999993</c:v>
                </c:pt>
                <c:pt idx="79">
                  <c:v>9.1999999999999993</c:v>
                </c:pt>
                <c:pt idx="80">
                  <c:v>9.1999999999999993</c:v>
                </c:pt>
                <c:pt idx="81">
                  <c:v>9.1999999999999993</c:v>
                </c:pt>
                <c:pt idx="82">
                  <c:v>9.1999999999999993</c:v>
                </c:pt>
                <c:pt idx="83">
                  <c:v>9.1999999999999993</c:v>
                </c:pt>
                <c:pt idx="84">
                  <c:v>9.1999999999999993</c:v>
                </c:pt>
                <c:pt idx="85">
                  <c:v>9.1999999999999993</c:v>
                </c:pt>
                <c:pt idx="86">
                  <c:v>9.1999999999999993</c:v>
                </c:pt>
                <c:pt idx="87">
                  <c:v>9.1999999999999993</c:v>
                </c:pt>
                <c:pt idx="88">
                  <c:v>9.1999999999999993</c:v>
                </c:pt>
                <c:pt idx="89">
                  <c:v>9.1999999999999993</c:v>
                </c:pt>
                <c:pt idx="90">
                  <c:v>9.1999999999999993</c:v>
                </c:pt>
                <c:pt idx="91">
                  <c:v>9.1999999999999993</c:v>
                </c:pt>
                <c:pt idx="92">
                  <c:v>9.1999999999999993</c:v>
                </c:pt>
                <c:pt idx="93">
                  <c:v>9.1999999999999993</c:v>
                </c:pt>
                <c:pt idx="94">
                  <c:v>9.1999999999999993</c:v>
                </c:pt>
                <c:pt idx="95">
                  <c:v>9.1999999999999993</c:v>
                </c:pt>
                <c:pt idx="96">
                  <c:v>9.1999999999999993</c:v>
                </c:pt>
                <c:pt idx="97">
                  <c:v>9.1999999999999993</c:v>
                </c:pt>
                <c:pt idx="98">
                  <c:v>9.1999999999999993</c:v>
                </c:pt>
                <c:pt idx="99">
                  <c:v>9.1999999999999993</c:v>
                </c:pt>
                <c:pt idx="100">
                  <c:v>9.1999999999999993</c:v>
                </c:pt>
                <c:pt idx="101">
                  <c:v>9.1999999999999993</c:v>
                </c:pt>
                <c:pt idx="102">
                  <c:v>9.1999999999999993</c:v>
                </c:pt>
                <c:pt idx="103">
                  <c:v>9.1999999999999993</c:v>
                </c:pt>
                <c:pt idx="104">
                  <c:v>9.1999999999999993</c:v>
                </c:pt>
                <c:pt idx="105">
                  <c:v>9.1999999999999993</c:v>
                </c:pt>
                <c:pt idx="106">
                  <c:v>9.1999999999999993</c:v>
                </c:pt>
                <c:pt idx="107">
                  <c:v>9.1999999999999993</c:v>
                </c:pt>
                <c:pt idx="108">
                  <c:v>9.1999999999999993</c:v>
                </c:pt>
                <c:pt idx="109">
                  <c:v>9.1999999999999993</c:v>
                </c:pt>
                <c:pt idx="110">
                  <c:v>9.1999999999999993</c:v>
                </c:pt>
                <c:pt idx="111">
                  <c:v>9.1999999999999993</c:v>
                </c:pt>
                <c:pt idx="112">
                  <c:v>9.1999999999999993</c:v>
                </c:pt>
                <c:pt idx="113">
                  <c:v>9.1999999999999993</c:v>
                </c:pt>
                <c:pt idx="114">
                  <c:v>9.1999999999999993</c:v>
                </c:pt>
                <c:pt idx="115">
                  <c:v>9.1999999999999993</c:v>
                </c:pt>
                <c:pt idx="116">
                  <c:v>9.1999999999999993</c:v>
                </c:pt>
                <c:pt idx="117">
                  <c:v>9.1999999999999993</c:v>
                </c:pt>
                <c:pt idx="118">
                  <c:v>9.1999999999999993</c:v>
                </c:pt>
                <c:pt idx="119">
                  <c:v>9.1999999999999993</c:v>
                </c:pt>
                <c:pt idx="120">
                  <c:v>9.1999999999999993</c:v>
                </c:pt>
                <c:pt idx="121">
                  <c:v>9.1999999999999993</c:v>
                </c:pt>
                <c:pt idx="122">
                  <c:v>9.1999999999999993</c:v>
                </c:pt>
                <c:pt idx="123">
                  <c:v>9.1999999999999993</c:v>
                </c:pt>
                <c:pt idx="124">
                  <c:v>9.1999999999999993</c:v>
                </c:pt>
                <c:pt idx="125">
                  <c:v>9.1999999999999993</c:v>
                </c:pt>
                <c:pt idx="126">
                  <c:v>9.1999999999999993</c:v>
                </c:pt>
                <c:pt idx="127">
                  <c:v>9.1999999999999993</c:v>
                </c:pt>
                <c:pt idx="128">
                  <c:v>9.1999999999999993</c:v>
                </c:pt>
                <c:pt idx="129">
                  <c:v>9.1999999999999993</c:v>
                </c:pt>
                <c:pt idx="130">
                  <c:v>9.1999999999999993</c:v>
                </c:pt>
                <c:pt idx="131">
                  <c:v>9.1999999999999993</c:v>
                </c:pt>
                <c:pt idx="132">
                  <c:v>9.1999999999999993</c:v>
                </c:pt>
                <c:pt idx="133">
                  <c:v>9.1999999999999993</c:v>
                </c:pt>
                <c:pt idx="134">
                  <c:v>9.1999999999999993</c:v>
                </c:pt>
                <c:pt idx="135">
                  <c:v>9.1999999999999993</c:v>
                </c:pt>
                <c:pt idx="136">
                  <c:v>9.1999999999999993</c:v>
                </c:pt>
                <c:pt idx="137">
                  <c:v>9.1999999999999993</c:v>
                </c:pt>
                <c:pt idx="138">
                  <c:v>9.1999999999999993</c:v>
                </c:pt>
                <c:pt idx="139">
                  <c:v>9.1999999999999993</c:v>
                </c:pt>
                <c:pt idx="140">
                  <c:v>9.1999999999999993</c:v>
                </c:pt>
                <c:pt idx="141">
                  <c:v>9.1999999999999993</c:v>
                </c:pt>
                <c:pt idx="142">
                  <c:v>9.1999999999999993</c:v>
                </c:pt>
                <c:pt idx="143">
                  <c:v>9.1999999999999993</c:v>
                </c:pt>
                <c:pt idx="144">
                  <c:v>9.1999999999999993</c:v>
                </c:pt>
                <c:pt idx="145">
                  <c:v>9.1999999999999993</c:v>
                </c:pt>
                <c:pt idx="146">
                  <c:v>9.1999999999999993</c:v>
                </c:pt>
                <c:pt idx="147">
                  <c:v>9.1999999999999993</c:v>
                </c:pt>
                <c:pt idx="148">
                  <c:v>9.1999999999999993</c:v>
                </c:pt>
                <c:pt idx="149">
                  <c:v>9.1999999999999993</c:v>
                </c:pt>
                <c:pt idx="150">
                  <c:v>9.1999999999999993</c:v>
                </c:pt>
                <c:pt idx="151">
                  <c:v>9.1999999999999993</c:v>
                </c:pt>
                <c:pt idx="152">
                  <c:v>9.1999999999999993</c:v>
                </c:pt>
                <c:pt idx="153">
                  <c:v>9.1999999999999993</c:v>
                </c:pt>
                <c:pt idx="154">
                  <c:v>9.1999999999999993</c:v>
                </c:pt>
                <c:pt idx="155">
                  <c:v>9.1999999999999993</c:v>
                </c:pt>
                <c:pt idx="156">
                  <c:v>9.1999999999999993</c:v>
                </c:pt>
                <c:pt idx="157">
                  <c:v>9.1999999999999993</c:v>
                </c:pt>
                <c:pt idx="158">
                  <c:v>9.1999999999999993</c:v>
                </c:pt>
                <c:pt idx="159">
                  <c:v>9.1999999999999993</c:v>
                </c:pt>
                <c:pt idx="160">
                  <c:v>9.1999999999999993</c:v>
                </c:pt>
                <c:pt idx="161">
                  <c:v>9.1999999999999993</c:v>
                </c:pt>
                <c:pt idx="162">
                  <c:v>9.1999999999999993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9.1999999999999993</c:v>
                </c:pt>
                <c:pt idx="166">
                  <c:v>9.1999999999999993</c:v>
                </c:pt>
                <c:pt idx="167">
                  <c:v>9.1999999999999993</c:v>
                </c:pt>
                <c:pt idx="168">
                  <c:v>9.1999999999999993</c:v>
                </c:pt>
                <c:pt idx="169">
                  <c:v>9.1999999999999993</c:v>
                </c:pt>
                <c:pt idx="170">
                  <c:v>9.1999999999999993</c:v>
                </c:pt>
                <c:pt idx="171">
                  <c:v>9.1999999999999993</c:v>
                </c:pt>
                <c:pt idx="172">
                  <c:v>9.1999999999999993</c:v>
                </c:pt>
                <c:pt idx="173">
                  <c:v>9.1999999999999993</c:v>
                </c:pt>
                <c:pt idx="174">
                  <c:v>9.1999999999999993</c:v>
                </c:pt>
                <c:pt idx="175">
                  <c:v>9.1999999999999993</c:v>
                </c:pt>
                <c:pt idx="176">
                  <c:v>9.1999999999999993</c:v>
                </c:pt>
                <c:pt idx="177">
                  <c:v>9.1999999999999993</c:v>
                </c:pt>
                <c:pt idx="178">
                  <c:v>9.1999999999999993</c:v>
                </c:pt>
                <c:pt idx="179">
                  <c:v>9.1999999999999993</c:v>
                </c:pt>
                <c:pt idx="180">
                  <c:v>9.1999999999999993</c:v>
                </c:pt>
                <c:pt idx="181">
                  <c:v>9.1999999999999993</c:v>
                </c:pt>
                <c:pt idx="182">
                  <c:v>9.1999999999999993</c:v>
                </c:pt>
                <c:pt idx="183">
                  <c:v>9.1999999999999993</c:v>
                </c:pt>
                <c:pt idx="184">
                  <c:v>9.1999999999999993</c:v>
                </c:pt>
                <c:pt idx="185">
                  <c:v>9.1999999999999993</c:v>
                </c:pt>
                <c:pt idx="186">
                  <c:v>9.1999999999999993</c:v>
                </c:pt>
                <c:pt idx="187">
                  <c:v>9.1999999999999993</c:v>
                </c:pt>
                <c:pt idx="188">
                  <c:v>9.1999999999999993</c:v>
                </c:pt>
                <c:pt idx="189">
                  <c:v>9.1999999999999993</c:v>
                </c:pt>
                <c:pt idx="190">
                  <c:v>9.1999999999999993</c:v>
                </c:pt>
                <c:pt idx="191">
                  <c:v>9.1999999999999993</c:v>
                </c:pt>
                <c:pt idx="192">
                  <c:v>9.1999999999999993</c:v>
                </c:pt>
                <c:pt idx="193">
                  <c:v>9.1999999999999993</c:v>
                </c:pt>
                <c:pt idx="194">
                  <c:v>9.1999999999999993</c:v>
                </c:pt>
                <c:pt idx="195">
                  <c:v>9.1999999999999993</c:v>
                </c:pt>
                <c:pt idx="196">
                  <c:v>9.1999999999999993</c:v>
                </c:pt>
                <c:pt idx="197">
                  <c:v>9.1999999999999993</c:v>
                </c:pt>
                <c:pt idx="198">
                  <c:v>9.1999999999999993</c:v>
                </c:pt>
                <c:pt idx="199">
                  <c:v>9.1999999999999993</c:v>
                </c:pt>
                <c:pt idx="200">
                  <c:v>9.1999999999999993</c:v>
                </c:pt>
                <c:pt idx="201">
                  <c:v>9.1999999999999993</c:v>
                </c:pt>
                <c:pt idx="202">
                  <c:v>9.1999999999999993</c:v>
                </c:pt>
                <c:pt idx="203">
                  <c:v>9.1999999999999993</c:v>
                </c:pt>
                <c:pt idx="204">
                  <c:v>9.1999999999999993</c:v>
                </c:pt>
                <c:pt idx="205">
                  <c:v>9.1999999999999993</c:v>
                </c:pt>
                <c:pt idx="206">
                  <c:v>9.1999999999999993</c:v>
                </c:pt>
                <c:pt idx="207">
                  <c:v>9.1999999999999993</c:v>
                </c:pt>
                <c:pt idx="208">
                  <c:v>9.1999999999999993</c:v>
                </c:pt>
                <c:pt idx="209">
                  <c:v>9.1999999999999993</c:v>
                </c:pt>
                <c:pt idx="210">
                  <c:v>9.1999999999999993</c:v>
                </c:pt>
                <c:pt idx="211">
                  <c:v>9.1999999999999993</c:v>
                </c:pt>
                <c:pt idx="212">
                  <c:v>9.1999999999999993</c:v>
                </c:pt>
                <c:pt idx="213">
                  <c:v>9.1999999999999993</c:v>
                </c:pt>
                <c:pt idx="214">
                  <c:v>9.1999999999999993</c:v>
                </c:pt>
                <c:pt idx="215">
                  <c:v>9.1999999999999993</c:v>
                </c:pt>
                <c:pt idx="216">
                  <c:v>9.1999999999999993</c:v>
                </c:pt>
                <c:pt idx="217">
                  <c:v>9.1999999999999993</c:v>
                </c:pt>
                <c:pt idx="218">
                  <c:v>9.1999999999999993</c:v>
                </c:pt>
                <c:pt idx="219">
                  <c:v>9.1999999999999993</c:v>
                </c:pt>
                <c:pt idx="220">
                  <c:v>9.1999999999999993</c:v>
                </c:pt>
                <c:pt idx="221">
                  <c:v>9.1999999999999993</c:v>
                </c:pt>
                <c:pt idx="222">
                  <c:v>9.1999999999999993</c:v>
                </c:pt>
                <c:pt idx="223">
                  <c:v>9.1999999999999993</c:v>
                </c:pt>
                <c:pt idx="224">
                  <c:v>9.1999999999999993</c:v>
                </c:pt>
                <c:pt idx="225">
                  <c:v>9.1999999999999993</c:v>
                </c:pt>
                <c:pt idx="226">
                  <c:v>9.1999999999999993</c:v>
                </c:pt>
                <c:pt idx="227">
                  <c:v>9.1999999999999993</c:v>
                </c:pt>
                <c:pt idx="228">
                  <c:v>9.1999999999999993</c:v>
                </c:pt>
                <c:pt idx="229">
                  <c:v>9.1999999999999993</c:v>
                </c:pt>
                <c:pt idx="230">
                  <c:v>9.1999999999999993</c:v>
                </c:pt>
                <c:pt idx="231">
                  <c:v>9.1999999999999993</c:v>
                </c:pt>
                <c:pt idx="232">
                  <c:v>9.1999999999999993</c:v>
                </c:pt>
                <c:pt idx="233">
                  <c:v>9.1999999999999993</c:v>
                </c:pt>
                <c:pt idx="234">
                  <c:v>9.1999999999999993</c:v>
                </c:pt>
                <c:pt idx="235">
                  <c:v>9.1999999999999993</c:v>
                </c:pt>
                <c:pt idx="236">
                  <c:v>9.1999999999999993</c:v>
                </c:pt>
                <c:pt idx="237">
                  <c:v>9.1999999999999993</c:v>
                </c:pt>
                <c:pt idx="238">
                  <c:v>9.1999999999999993</c:v>
                </c:pt>
                <c:pt idx="239">
                  <c:v>9.1999999999999993</c:v>
                </c:pt>
                <c:pt idx="240">
                  <c:v>9.1999999999999993</c:v>
                </c:pt>
                <c:pt idx="241">
                  <c:v>9.1999999999999993</c:v>
                </c:pt>
                <c:pt idx="242">
                  <c:v>9.1999999999999993</c:v>
                </c:pt>
                <c:pt idx="243">
                  <c:v>9.1999999999999993</c:v>
                </c:pt>
                <c:pt idx="244">
                  <c:v>9.1999999999999993</c:v>
                </c:pt>
                <c:pt idx="245">
                  <c:v>9.1999999999999993</c:v>
                </c:pt>
                <c:pt idx="246">
                  <c:v>9.1999999999999993</c:v>
                </c:pt>
                <c:pt idx="247">
                  <c:v>9.1999999999999993</c:v>
                </c:pt>
                <c:pt idx="248">
                  <c:v>9.1999999999999993</c:v>
                </c:pt>
                <c:pt idx="249">
                  <c:v>9.1999999999999993</c:v>
                </c:pt>
                <c:pt idx="250">
                  <c:v>9.1999999999999993</c:v>
                </c:pt>
                <c:pt idx="251">
                  <c:v>9.1999999999999993</c:v>
                </c:pt>
                <c:pt idx="252">
                  <c:v>9.1999999999999993</c:v>
                </c:pt>
                <c:pt idx="253">
                  <c:v>9.1999999999999993</c:v>
                </c:pt>
                <c:pt idx="254">
                  <c:v>9.1999999999999993</c:v>
                </c:pt>
                <c:pt idx="255">
                  <c:v>9.1999999999999993</c:v>
                </c:pt>
                <c:pt idx="256">
                  <c:v>9.1999999999999993</c:v>
                </c:pt>
                <c:pt idx="257">
                  <c:v>9.1999999999999993</c:v>
                </c:pt>
                <c:pt idx="258">
                  <c:v>9.1999999999999993</c:v>
                </c:pt>
                <c:pt idx="259">
                  <c:v>9.1999999999999993</c:v>
                </c:pt>
                <c:pt idx="260">
                  <c:v>9.1999999999999993</c:v>
                </c:pt>
                <c:pt idx="261">
                  <c:v>9.1999999999999993</c:v>
                </c:pt>
                <c:pt idx="262">
                  <c:v>9.1999999999999993</c:v>
                </c:pt>
                <c:pt idx="263">
                  <c:v>9.1999999999999993</c:v>
                </c:pt>
                <c:pt idx="264">
                  <c:v>9.1999999999999993</c:v>
                </c:pt>
                <c:pt idx="265">
                  <c:v>9.1999999999999993</c:v>
                </c:pt>
                <c:pt idx="266">
                  <c:v>9.1999999999999993</c:v>
                </c:pt>
                <c:pt idx="267">
                  <c:v>9.1999999999999993</c:v>
                </c:pt>
                <c:pt idx="268">
                  <c:v>9.1999999999999993</c:v>
                </c:pt>
                <c:pt idx="269">
                  <c:v>9.1999999999999993</c:v>
                </c:pt>
                <c:pt idx="270">
                  <c:v>9.1999999999999993</c:v>
                </c:pt>
                <c:pt idx="271">
                  <c:v>9.1999999999999993</c:v>
                </c:pt>
                <c:pt idx="272">
                  <c:v>9.1999999999999993</c:v>
                </c:pt>
                <c:pt idx="273">
                  <c:v>9.1999999999999993</c:v>
                </c:pt>
                <c:pt idx="274">
                  <c:v>9.1999999999999993</c:v>
                </c:pt>
                <c:pt idx="275">
                  <c:v>9.1999999999999993</c:v>
                </c:pt>
                <c:pt idx="276">
                  <c:v>9.1999999999999993</c:v>
                </c:pt>
                <c:pt idx="277">
                  <c:v>9.1999999999999993</c:v>
                </c:pt>
                <c:pt idx="278">
                  <c:v>9.1999999999999993</c:v>
                </c:pt>
                <c:pt idx="279">
                  <c:v>9.1999999999999993</c:v>
                </c:pt>
                <c:pt idx="280">
                  <c:v>9.1999999999999993</c:v>
                </c:pt>
                <c:pt idx="281">
                  <c:v>9.1999999999999993</c:v>
                </c:pt>
                <c:pt idx="282">
                  <c:v>9.1999999999999993</c:v>
                </c:pt>
                <c:pt idx="283">
                  <c:v>9.1999999999999993</c:v>
                </c:pt>
                <c:pt idx="284">
                  <c:v>9.1999999999999993</c:v>
                </c:pt>
                <c:pt idx="285">
                  <c:v>9.1999999999999993</c:v>
                </c:pt>
                <c:pt idx="286">
                  <c:v>9.1999999999999993</c:v>
                </c:pt>
                <c:pt idx="287">
                  <c:v>9.1999999999999993</c:v>
                </c:pt>
                <c:pt idx="288">
                  <c:v>9.1999999999999993</c:v>
                </c:pt>
                <c:pt idx="289">
                  <c:v>9.1999999999999993</c:v>
                </c:pt>
                <c:pt idx="290">
                  <c:v>9.1999999999999993</c:v>
                </c:pt>
                <c:pt idx="291">
                  <c:v>9.1999999999999993</c:v>
                </c:pt>
                <c:pt idx="292">
                  <c:v>9.1999999999999993</c:v>
                </c:pt>
                <c:pt idx="293">
                  <c:v>9.1999999999999993</c:v>
                </c:pt>
                <c:pt idx="294">
                  <c:v>9.1999999999999993</c:v>
                </c:pt>
                <c:pt idx="295">
                  <c:v>9.1999999999999993</c:v>
                </c:pt>
                <c:pt idx="296">
                  <c:v>9.1999999999999993</c:v>
                </c:pt>
                <c:pt idx="297">
                  <c:v>9.1999999999999993</c:v>
                </c:pt>
                <c:pt idx="298">
                  <c:v>9.1999999999999993</c:v>
                </c:pt>
                <c:pt idx="299">
                  <c:v>9.1999999999999993</c:v>
                </c:pt>
                <c:pt idx="300">
                  <c:v>9.1999999999999993</c:v>
                </c:pt>
                <c:pt idx="301">
                  <c:v>9.1999999999999993</c:v>
                </c:pt>
                <c:pt idx="302">
                  <c:v>9.1999999999999993</c:v>
                </c:pt>
                <c:pt idx="303">
                  <c:v>9.1999999999999993</c:v>
                </c:pt>
                <c:pt idx="304">
                  <c:v>9.1999999999999993</c:v>
                </c:pt>
                <c:pt idx="305">
                  <c:v>9.1999999999999993</c:v>
                </c:pt>
                <c:pt idx="306">
                  <c:v>9.1999999999999993</c:v>
                </c:pt>
                <c:pt idx="307">
                  <c:v>9.1999999999999993</c:v>
                </c:pt>
                <c:pt idx="308">
                  <c:v>9.1999999999999993</c:v>
                </c:pt>
                <c:pt idx="309">
                  <c:v>9.1999999999999993</c:v>
                </c:pt>
                <c:pt idx="310">
                  <c:v>9.1999999999999993</c:v>
                </c:pt>
                <c:pt idx="311">
                  <c:v>9.1999999999999993</c:v>
                </c:pt>
                <c:pt idx="312">
                  <c:v>9.1999999999999993</c:v>
                </c:pt>
                <c:pt idx="313">
                  <c:v>9.1999999999999993</c:v>
                </c:pt>
                <c:pt idx="314">
                  <c:v>9.1999999999999993</c:v>
                </c:pt>
                <c:pt idx="315">
                  <c:v>9.1999999999999993</c:v>
                </c:pt>
                <c:pt idx="316">
                  <c:v>9.1999999999999993</c:v>
                </c:pt>
                <c:pt idx="317">
                  <c:v>9.1999999999999993</c:v>
                </c:pt>
                <c:pt idx="318">
                  <c:v>9.1999999999999993</c:v>
                </c:pt>
                <c:pt idx="319">
                  <c:v>9.1999999999999993</c:v>
                </c:pt>
                <c:pt idx="320">
                  <c:v>9.1999999999999993</c:v>
                </c:pt>
                <c:pt idx="321">
                  <c:v>9.1999999999999993</c:v>
                </c:pt>
                <c:pt idx="322">
                  <c:v>9.1999999999999993</c:v>
                </c:pt>
                <c:pt idx="323">
                  <c:v>9.1999999999999993</c:v>
                </c:pt>
                <c:pt idx="324">
                  <c:v>9.1999999999999993</c:v>
                </c:pt>
                <c:pt idx="325">
                  <c:v>9.1999999999999993</c:v>
                </c:pt>
                <c:pt idx="326">
                  <c:v>9.1999999999999993</c:v>
                </c:pt>
                <c:pt idx="327">
                  <c:v>9.1999999999999993</c:v>
                </c:pt>
                <c:pt idx="328">
                  <c:v>9.1999999999999993</c:v>
                </c:pt>
                <c:pt idx="329">
                  <c:v>9.1999999999999993</c:v>
                </c:pt>
                <c:pt idx="330">
                  <c:v>9.1999999999999993</c:v>
                </c:pt>
                <c:pt idx="331">
                  <c:v>9.1999999999999993</c:v>
                </c:pt>
                <c:pt idx="332">
                  <c:v>9.1999999999999993</c:v>
                </c:pt>
                <c:pt idx="333">
                  <c:v>9.1999999999999993</c:v>
                </c:pt>
                <c:pt idx="334">
                  <c:v>9.1999999999999993</c:v>
                </c:pt>
                <c:pt idx="335">
                  <c:v>9.1999999999999993</c:v>
                </c:pt>
                <c:pt idx="336">
                  <c:v>9.1999999999999993</c:v>
                </c:pt>
                <c:pt idx="337">
                  <c:v>9.1999999999999993</c:v>
                </c:pt>
                <c:pt idx="338">
                  <c:v>9.1999999999999993</c:v>
                </c:pt>
                <c:pt idx="339">
                  <c:v>9.1999999999999993</c:v>
                </c:pt>
                <c:pt idx="340">
                  <c:v>9.1999999999999993</c:v>
                </c:pt>
                <c:pt idx="341">
                  <c:v>9.1999999999999993</c:v>
                </c:pt>
                <c:pt idx="342">
                  <c:v>9.1999999999999993</c:v>
                </c:pt>
                <c:pt idx="343">
                  <c:v>9.1999999999999993</c:v>
                </c:pt>
                <c:pt idx="344">
                  <c:v>9.1999999999999993</c:v>
                </c:pt>
                <c:pt idx="345">
                  <c:v>9.1999999999999993</c:v>
                </c:pt>
                <c:pt idx="346">
                  <c:v>9.1999999999999993</c:v>
                </c:pt>
                <c:pt idx="347">
                  <c:v>9.1999999999999993</c:v>
                </c:pt>
                <c:pt idx="348">
                  <c:v>9.1999999999999993</c:v>
                </c:pt>
                <c:pt idx="349">
                  <c:v>9.1999999999999993</c:v>
                </c:pt>
                <c:pt idx="350">
                  <c:v>9.1999999999999993</c:v>
                </c:pt>
                <c:pt idx="351">
                  <c:v>9.1999999999999993</c:v>
                </c:pt>
                <c:pt idx="352">
                  <c:v>9.1999999999999993</c:v>
                </c:pt>
                <c:pt idx="353">
                  <c:v>9.1999999999999993</c:v>
                </c:pt>
                <c:pt idx="354">
                  <c:v>9.1999999999999993</c:v>
                </c:pt>
                <c:pt idx="355">
                  <c:v>9.1999999999999993</c:v>
                </c:pt>
                <c:pt idx="356">
                  <c:v>9.1999999999999993</c:v>
                </c:pt>
                <c:pt idx="357">
                  <c:v>9.1999999999999993</c:v>
                </c:pt>
                <c:pt idx="358">
                  <c:v>9.1999999999999993</c:v>
                </c:pt>
                <c:pt idx="359">
                  <c:v>9.1999999999999993</c:v>
                </c:pt>
                <c:pt idx="360">
                  <c:v>9.1999999999999993</c:v>
                </c:pt>
                <c:pt idx="361">
                  <c:v>9.1999999999999993</c:v>
                </c:pt>
                <c:pt idx="362">
                  <c:v>9.1999999999999993</c:v>
                </c:pt>
                <c:pt idx="363">
                  <c:v>9.1999999999999993</c:v>
                </c:pt>
                <c:pt idx="364">
                  <c:v>9.1999999999999993</c:v>
                </c:pt>
                <c:pt idx="365">
                  <c:v>9.1999999999999993</c:v>
                </c:pt>
                <c:pt idx="366">
                  <c:v>9.1999999999999993</c:v>
                </c:pt>
                <c:pt idx="367">
                  <c:v>9.1999999999999993</c:v>
                </c:pt>
                <c:pt idx="368">
                  <c:v>9.1999999999999993</c:v>
                </c:pt>
                <c:pt idx="369">
                  <c:v>9.1999999999999993</c:v>
                </c:pt>
                <c:pt idx="370">
                  <c:v>9.1999999999999993</c:v>
                </c:pt>
                <c:pt idx="371">
                  <c:v>9.1999999999999993</c:v>
                </c:pt>
                <c:pt idx="372">
                  <c:v>9.1999999999999993</c:v>
                </c:pt>
                <c:pt idx="373">
                  <c:v>9.1999999999999993</c:v>
                </c:pt>
                <c:pt idx="374">
                  <c:v>9.1999999999999993</c:v>
                </c:pt>
                <c:pt idx="375">
                  <c:v>9.1999999999999993</c:v>
                </c:pt>
                <c:pt idx="376">
                  <c:v>9.1999999999999993</c:v>
                </c:pt>
                <c:pt idx="377">
                  <c:v>9.1999999999999993</c:v>
                </c:pt>
                <c:pt idx="378">
                  <c:v>9.1999999999999993</c:v>
                </c:pt>
                <c:pt idx="379">
                  <c:v>9.1999999999999993</c:v>
                </c:pt>
                <c:pt idx="380">
                  <c:v>9.1999999999999993</c:v>
                </c:pt>
                <c:pt idx="381">
                  <c:v>9.1999999999999993</c:v>
                </c:pt>
                <c:pt idx="382">
                  <c:v>9.1999999999999993</c:v>
                </c:pt>
                <c:pt idx="383">
                  <c:v>9.1999999999999993</c:v>
                </c:pt>
                <c:pt idx="384">
                  <c:v>9.1999999999999993</c:v>
                </c:pt>
                <c:pt idx="385">
                  <c:v>9.1999999999999993</c:v>
                </c:pt>
                <c:pt idx="386">
                  <c:v>9.1999999999999993</c:v>
                </c:pt>
                <c:pt idx="387">
                  <c:v>9.1999999999999993</c:v>
                </c:pt>
                <c:pt idx="388">
                  <c:v>9.1999999999999993</c:v>
                </c:pt>
                <c:pt idx="389">
                  <c:v>9.1999999999999993</c:v>
                </c:pt>
                <c:pt idx="390">
                  <c:v>9.1999999999999993</c:v>
                </c:pt>
                <c:pt idx="391">
                  <c:v>9.1999999999999993</c:v>
                </c:pt>
                <c:pt idx="392">
                  <c:v>9.1999999999999993</c:v>
                </c:pt>
                <c:pt idx="393">
                  <c:v>9.1999999999999993</c:v>
                </c:pt>
                <c:pt idx="394">
                  <c:v>9.1999999999999993</c:v>
                </c:pt>
                <c:pt idx="395">
                  <c:v>9.1999999999999993</c:v>
                </c:pt>
                <c:pt idx="396">
                  <c:v>9.1999999999999993</c:v>
                </c:pt>
                <c:pt idx="397">
                  <c:v>9.1999999999999993</c:v>
                </c:pt>
                <c:pt idx="398">
                  <c:v>9.1999999999999993</c:v>
                </c:pt>
                <c:pt idx="399">
                  <c:v>9.1999999999999993</c:v>
                </c:pt>
                <c:pt idx="400">
                  <c:v>9.1999999999999993</c:v>
                </c:pt>
                <c:pt idx="401">
                  <c:v>9.1999999999999993</c:v>
                </c:pt>
                <c:pt idx="402">
                  <c:v>9.1999999999999993</c:v>
                </c:pt>
                <c:pt idx="403">
                  <c:v>9.1999999999999993</c:v>
                </c:pt>
                <c:pt idx="404">
                  <c:v>9.1999999999999993</c:v>
                </c:pt>
                <c:pt idx="405">
                  <c:v>9.1999999999999993</c:v>
                </c:pt>
                <c:pt idx="406">
                  <c:v>9.1999999999999993</c:v>
                </c:pt>
                <c:pt idx="407">
                  <c:v>9.1999999999999993</c:v>
                </c:pt>
                <c:pt idx="408">
                  <c:v>9.1999999999999993</c:v>
                </c:pt>
                <c:pt idx="409">
                  <c:v>9.1999999999999993</c:v>
                </c:pt>
                <c:pt idx="410">
                  <c:v>9.1999999999999993</c:v>
                </c:pt>
                <c:pt idx="411">
                  <c:v>9.1999999999999993</c:v>
                </c:pt>
                <c:pt idx="412">
                  <c:v>9.1999999999999993</c:v>
                </c:pt>
                <c:pt idx="413">
                  <c:v>9.1999999999999993</c:v>
                </c:pt>
                <c:pt idx="414">
                  <c:v>9.1999999999999993</c:v>
                </c:pt>
                <c:pt idx="415">
                  <c:v>9.1999999999999993</c:v>
                </c:pt>
                <c:pt idx="416">
                  <c:v>9.1999999999999993</c:v>
                </c:pt>
                <c:pt idx="417">
                  <c:v>9.1999999999999993</c:v>
                </c:pt>
                <c:pt idx="418">
                  <c:v>9.1999999999999993</c:v>
                </c:pt>
                <c:pt idx="419">
                  <c:v>9.1999999999999993</c:v>
                </c:pt>
                <c:pt idx="420">
                  <c:v>9.1999999999999993</c:v>
                </c:pt>
                <c:pt idx="421">
                  <c:v>9.1999999999999993</c:v>
                </c:pt>
                <c:pt idx="422">
                  <c:v>9.1999999999999993</c:v>
                </c:pt>
                <c:pt idx="423">
                  <c:v>9.1999999999999993</c:v>
                </c:pt>
                <c:pt idx="424">
                  <c:v>9.1999999999999993</c:v>
                </c:pt>
                <c:pt idx="425">
                  <c:v>9.1999999999999993</c:v>
                </c:pt>
                <c:pt idx="426">
                  <c:v>9.1999999999999993</c:v>
                </c:pt>
                <c:pt idx="427">
                  <c:v>9.1999999999999993</c:v>
                </c:pt>
                <c:pt idx="428">
                  <c:v>9.1999999999999993</c:v>
                </c:pt>
                <c:pt idx="429">
                  <c:v>9.1999999999999993</c:v>
                </c:pt>
                <c:pt idx="430">
                  <c:v>9.1999999999999993</c:v>
                </c:pt>
                <c:pt idx="431">
                  <c:v>9.1999999999999993</c:v>
                </c:pt>
                <c:pt idx="432">
                  <c:v>9.1999999999999993</c:v>
                </c:pt>
                <c:pt idx="433">
                  <c:v>9.1999999999999993</c:v>
                </c:pt>
                <c:pt idx="434">
                  <c:v>9.1999999999999993</c:v>
                </c:pt>
                <c:pt idx="435">
                  <c:v>9.1999999999999993</c:v>
                </c:pt>
                <c:pt idx="436">
                  <c:v>9.1999999999999993</c:v>
                </c:pt>
                <c:pt idx="437">
                  <c:v>9.1999999999999993</c:v>
                </c:pt>
                <c:pt idx="438">
                  <c:v>9.1999999999999993</c:v>
                </c:pt>
                <c:pt idx="439">
                  <c:v>9.1999999999999993</c:v>
                </c:pt>
                <c:pt idx="440">
                  <c:v>9.1999999999999993</c:v>
                </c:pt>
                <c:pt idx="441">
                  <c:v>9.1999999999999993</c:v>
                </c:pt>
                <c:pt idx="442">
                  <c:v>9.1999999999999993</c:v>
                </c:pt>
                <c:pt idx="443">
                  <c:v>9.1999999999999993</c:v>
                </c:pt>
                <c:pt idx="444">
                  <c:v>9.1999999999999993</c:v>
                </c:pt>
                <c:pt idx="445">
                  <c:v>9.1999999999999993</c:v>
                </c:pt>
                <c:pt idx="446">
                  <c:v>9.1999999999999993</c:v>
                </c:pt>
                <c:pt idx="447">
                  <c:v>9.1999999999999993</c:v>
                </c:pt>
                <c:pt idx="448">
                  <c:v>9.1999999999999993</c:v>
                </c:pt>
                <c:pt idx="449">
                  <c:v>9.1999999999999993</c:v>
                </c:pt>
                <c:pt idx="450">
                  <c:v>9.1999999999999993</c:v>
                </c:pt>
                <c:pt idx="451">
                  <c:v>9.1999999999999993</c:v>
                </c:pt>
                <c:pt idx="452">
                  <c:v>9.1999999999999993</c:v>
                </c:pt>
                <c:pt idx="453">
                  <c:v>9.1999999999999993</c:v>
                </c:pt>
                <c:pt idx="454">
                  <c:v>9.1999999999999993</c:v>
                </c:pt>
                <c:pt idx="455">
                  <c:v>9.1999999999999993</c:v>
                </c:pt>
                <c:pt idx="456">
                  <c:v>9.1999999999999993</c:v>
                </c:pt>
                <c:pt idx="457">
                  <c:v>9.1999999999999993</c:v>
                </c:pt>
                <c:pt idx="458">
                  <c:v>9.1999999999999993</c:v>
                </c:pt>
                <c:pt idx="459">
                  <c:v>9.1999999999999993</c:v>
                </c:pt>
                <c:pt idx="460">
                  <c:v>9.1999999999999993</c:v>
                </c:pt>
                <c:pt idx="461">
                  <c:v>9.1999999999999993</c:v>
                </c:pt>
                <c:pt idx="462">
                  <c:v>9.1999999999999993</c:v>
                </c:pt>
                <c:pt idx="463">
                  <c:v>9.1999999999999993</c:v>
                </c:pt>
                <c:pt idx="464">
                  <c:v>9.1999999999999993</c:v>
                </c:pt>
                <c:pt idx="465">
                  <c:v>9.1999999999999993</c:v>
                </c:pt>
                <c:pt idx="466">
                  <c:v>9.1999999999999993</c:v>
                </c:pt>
                <c:pt idx="467">
                  <c:v>9.1999999999999993</c:v>
                </c:pt>
                <c:pt idx="468">
                  <c:v>9.1999999999999993</c:v>
                </c:pt>
                <c:pt idx="469">
                  <c:v>9.1999999999999993</c:v>
                </c:pt>
                <c:pt idx="470">
                  <c:v>9.1999999999999993</c:v>
                </c:pt>
                <c:pt idx="471">
                  <c:v>9.1999999999999993</c:v>
                </c:pt>
                <c:pt idx="472">
                  <c:v>9.1999999999999993</c:v>
                </c:pt>
                <c:pt idx="473">
                  <c:v>9.1999999999999993</c:v>
                </c:pt>
                <c:pt idx="474">
                  <c:v>9.1999999999999993</c:v>
                </c:pt>
                <c:pt idx="475">
                  <c:v>9.1999999999999993</c:v>
                </c:pt>
                <c:pt idx="476">
                  <c:v>9.1999999999999993</c:v>
                </c:pt>
                <c:pt idx="477">
                  <c:v>9.1999999999999993</c:v>
                </c:pt>
                <c:pt idx="478">
                  <c:v>9.1999999999999993</c:v>
                </c:pt>
                <c:pt idx="479">
                  <c:v>9.1999999999999993</c:v>
                </c:pt>
                <c:pt idx="480">
                  <c:v>9.1999999999999993</c:v>
                </c:pt>
                <c:pt idx="481">
                  <c:v>9.1999999999999993</c:v>
                </c:pt>
                <c:pt idx="482">
                  <c:v>9.1999999999999993</c:v>
                </c:pt>
                <c:pt idx="483">
                  <c:v>9.1999999999999993</c:v>
                </c:pt>
                <c:pt idx="484">
                  <c:v>9.1999999999999993</c:v>
                </c:pt>
                <c:pt idx="485">
                  <c:v>9.1999999999999993</c:v>
                </c:pt>
                <c:pt idx="486">
                  <c:v>9.1999999999999993</c:v>
                </c:pt>
                <c:pt idx="487">
                  <c:v>9.1999999999999993</c:v>
                </c:pt>
                <c:pt idx="488">
                  <c:v>9.1999999999999993</c:v>
                </c:pt>
                <c:pt idx="489">
                  <c:v>9.1999999999999993</c:v>
                </c:pt>
                <c:pt idx="490">
                  <c:v>9.1999999999999993</c:v>
                </c:pt>
                <c:pt idx="491">
                  <c:v>9.1999999999999993</c:v>
                </c:pt>
                <c:pt idx="492">
                  <c:v>9.1999999999999993</c:v>
                </c:pt>
                <c:pt idx="493">
                  <c:v>9.1999999999999993</c:v>
                </c:pt>
                <c:pt idx="494">
                  <c:v>9.1999999999999993</c:v>
                </c:pt>
                <c:pt idx="495">
                  <c:v>9.1999999999999993</c:v>
                </c:pt>
                <c:pt idx="496">
                  <c:v>9.1999999999999993</c:v>
                </c:pt>
                <c:pt idx="497">
                  <c:v>9.1999999999999993</c:v>
                </c:pt>
                <c:pt idx="498">
                  <c:v>9.1999999999999993</c:v>
                </c:pt>
                <c:pt idx="499">
                  <c:v>9.1999999999999993</c:v>
                </c:pt>
                <c:pt idx="500">
                  <c:v>9.1999999999999993</c:v>
                </c:pt>
                <c:pt idx="501">
                  <c:v>9.1999999999999993</c:v>
                </c:pt>
                <c:pt idx="502">
                  <c:v>9.1999999999999993</c:v>
                </c:pt>
                <c:pt idx="503">
                  <c:v>9.1999999999999993</c:v>
                </c:pt>
                <c:pt idx="504">
                  <c:v>9.1999999999999993</c:v>
                </c:pt>
                <c:pt idx="505">
                  <c:v>9.1999999999999993</c:v>
                </c:pt>
                <c:pt idx="506">
                  <c:v>9.1999999999999993</c:v>
                </c:pt>
                <c:pt idx="507">
                  <c:v>9.1999999999999993</c:v>
                </c:pt>
                <c:pt idx="508">
                  <c:v>9.1999999999999993</c:v>
                </c:pt>
                <c:pt idx="509">
                  <c:v>9.1999999999999993</c:v>
                </c:pt>
                <c:pt idx="510">
                  <c:v>9.1999999999999993</c:v>
                </c:pt>
                <c:pt idx="511">
                  <c:v>9.1999999999999993</c:v>
                </c:pt>
                <c:pt idx="512">
                  <c:v>9.1999999999999993</c:v>
                </c:pt>
                <c:pt idx="513">
                  <c:v>9.1999999999999993</c:v>
                </c:pt>
                <c:pt idx="514">
                  <c:v>9.1999999999999993</c:v>
                </c:pt>
                <c:pt idx="515">
                  <c:v>9.1999999999999993</c:v>
                </c:pt>
                <c:pt idx="516">
                  <c:v>9.1999999999999993</c:v>
                </c:pt>
                <c:pt idx="517">
                  <c:v>9.1999999999999993</c:v>
                </c:pt>
                <c:pt idx="518">
                  <c:v>9.1999999999999993</c:v>
                </c:pt>
                <c:pt idx="519">
                  <c:v>9.1999999999999993</c:v>
                </c:pt>
                <c:pt idx="520">
                  <c:v>9.1999999999999993</c:v>
                </c:pt>
                <c:pt idx="521">
                  <c:v>9.1999999999999993</c:v>
                </c:pt>
                <c:pt idx="522">
                  <c:v>9.1999999999999993</c:v>
                </c:pt>
                <c:pt idx="523">
                  <c:v>9.1999999999999993</c:v>
                </c:pt>
                <c:pt idx="524">
                  <c:v>9.1999999999999993</c:v>
                </c:pt>
                <c:pt idx="525">
                  <c:v>9.1999999999999993</c:v>
                </c:pt>
                <c:pt idx="526">
                  <c:v>9.1999999999999993</c:v>
                </c:pt>
                <c:pt idx="527">
                  <c:v>9.1999999999999993</c:v>
                </c:pt>
                <c:pt idx="528">
                  <c:v>9.1999999999999993</c:v>
                </c:pt>
                <c:pt idx="529">
                  <c:v>9.1999999999999993</c:v>
                </c:pt>
                <c:pt idx="530">
                  <c:v>9.1999999999999993</c:v>
                </c:pt>
                <c:pt idx="531">
                  <c:v>9.1999999999999993</c:v>
                </c:pt>
                <c:pt idx="532">
                  <c:v>9.1999999999999993</c:v>
                </c:pt>
                <c:pt idx="533">
                  <c:v>9.1999999999999993</c:v>
                </c:pt>
                <c:pt idx="534">
                  <c:v>9.1999999999999993</c:v>
                </c:pt>
                <c:pt idx="535">
                  <c:v>9.1999999999999993</c:v>
                </c:pt>
                <c:pt idx="536">
                  <c:v>9.1999999999999993</c:v>
                </c:pt>
                <c:pt idx="537">
                  <c:v>9.1999999999999993</c:v>
                </c:pt>
                <c:pt idx="538">
                  <c:v>9.1999999999999993</c:v>
                </c:pt>
                <c:pt idx="539">
                  <c:v>9.1999999999999993</c:v>
                </c:pt>
                <c:pt idx="540">
                  <c:v>9.1999999999999993</c:v>
                </c:pt>
                <c:pt idx="541">
                  <c:v>9.1999999999999993</c:v>
                </c:pt>
                <c:pt idx="542">
                  <c:v>9.1999999999999993</c:v>
                </c:pt>
                <c:pt idx="543">
                  <c:v>9.1999999999999993</c:v>
                </c:pt>
                <c:pt idx="544">
                  <c:v>9.1999999999999993</c:v>
                </c:pt>
                <c:pt idx="545">
                  <c:v>9.1999999999999993</c:v>
                </c:pt>
                <c:pt idx="546">
                  <c:v>9.1999999999999993</c:v>
                </c:pt>
                <c:pt idx="547">
                  <c:v>9.1999999999999993</c:v>
                </c:pt>
                <c:pt idx="548">
                  <c:v>9.1999999999999993</c:v>
                </c:pt>
                <c:pt idx="549">
                  <c:v>9.1999999999999993</c:v>
                </c:pt>
                <c:pt idx="550">
                  <c:v>9.1999999999999993</c:v>
                </c:pt>
                <c:pt idx="551">
                  <c:v>9.1999999999999993</c:v>
                </c:pt>
                <c:pt idx="552">
                  <c:v>9.1999999999999993</c:v>
                </c:pt>
                <c:pt idx="553">
                  <c:v>9.1999999999999993</c:v>
                </c:pt>
                <c:pt idx="554">
                  <c:v>9.1999999999999993</c:v>
                </c:pt>
                <c:pt idx="555">
                  <c:v>9.1999999999999993</c:v>
                </c:pt>
                <c:pt idx="556">
                  <c:v>9.1999999999999993</c:v>
                </c:pt>
                <c:pt idx="557">
                  <c:v>9.1999999999999993</c:v>
                </c:pt>
                <c:pt idx="558">
                  <c:v>9.1999999999999993</c:v>
                </c:pt>
                <c:pt idx="559">
                  <c:v>9.1999999999999993</c:v>
                </c:pt>
                <c:pt idx="560">
                  <c:v>9.1999999999999993</c:v>
                </c:pt>
                <c:pt idx="561">
                  <c:v>9.1999999999999993</c:v>
                </c:pt>
                <c:pt idx="562">
                  <c:v>9.1999999999999993</c:v>
                </c:pt>
                <c:pt idx="563">
                  <c:v>9.1999999999999993</c:v>
                </c:pt>
                <c:pt idx="564">
                  <c:v>9.1999999999999993</c:v>
                </c:pt>
                <c:pt idx="565">
                  <c:v>9.1999999999999993</c:v>
                </c:pt>
                <c:pt idx="566">
                  <c:v>9.1999999999999993</c:v>
                </c:pt>
                <c:pt idx="567">
                  <c:v>9.1999999999999993</c:v>
                </c:pt>
                <c:pt idx="568">
                  <c:v>9.1999999999999993</c:v>
                </c:pt>
                <c:pt idx="569">
                  <c:v>9.1999999999999993</c:v>
                </c:pt>
                <c:pt idx="570">
                  <c:v>9.1999999999999993</c:v>
                </c:pt>
                <c:pt idx="571">
                  <c:v>9.1999999999999993</c:v>
                </c:pt>
                <c:pt idx="572">
                  <c:v>9.1999999999999993</c:v>
                </c:pt>
                <c:pt idx="573">
                  <c:v>9.1999999999999993</c:v>
                </c:pt>
                <c:pt idx="574">
                  <c:v>9.1999999999999993</c:v>
                </c:pt>
                <c:pt idx="575">
                  <c:v>9.1999999999999993</c:v>
                </c:pt>
                <c:pt idx="576">
                  <c:v>9.1999999999999993</c:v>
                </c:pt>
                <c:pt idx="577">
                  <c:v>9.1999999999999993</c:v>
                </c:pt>
                <c:pt idx="578">
                  <c:v>9.1999999999999993</c:v>
                </c:pt>
                <c:pt idx="579">
                  <c:v>9.1999999999999993</c:v>
                </c:pt>
                <c:pt idx="580">
                  <c:v>9.1999999999999993</c:v>
                </c:pt>
                <c:pt idx="581">
                  <c:v>9.1999999999999993</c:v>
                </c:pt>
                <c:pt idx="582">
                  <c:v>9.1999999999999993</c:v>
                </c:pt>
                <c:pt idx="583">
                  <c:v>9.1999999999999993</c:v>
                </c:pt>
                <c:pt idx="584">
                  <c:v>9.1999999999999993</c:v>
                </c:pt>
                <c:pt idx="585">
                  <c:v>9.1999999999999993</c:v>
                </c:pt>
                <c:pt idx="586">
                  <c:v>9.1999999999999993</c:v>
                </c:pt>
                <c:pt idx="587">
                  <c:v>9.1999999999999993</c:v>
                </c:pt>
                <c:pt idx="588">
                  <c:v>9.1999999999999993</c:v>
                </c:pt>
                <c:pt idx="589">
                  <c:v>9.1999999999999993</c:v>
                </c:pt>
                <c:pt idx="590">
                  <c:v>9.1999999999999993</c:v>
                </c:pt>
                <c:pt idx="591">
                  <c:v>9.1999999999999993</c:v>
                </c:pt>
                <c:pt idx="592">
                  <c:v>9.1999999999999993</c:v>
                </c:pt>
                <c:pt idx="593">
                  <c:v>9.1999999999999993</c:v>
                </c:pt>
                <c:pt idx="594">
                  <c:v>9.1999999999999993</c:v>
                </c:pt>
                <c:pt idx="595">
                  <c:v>9.1999999999999993</c:v>
                </c:pt>
                <c:pt idx="596">
                  <c:v>9.1999999999999993</c:v>
                </c:pt>
                <c:pt idx="597">
                  <c:v>9.1999999999999993</c:v>
                </c:pt>
                <c:pt idx="598">
                  <c:v>9.1999999999999993</c:v>
                </c:pt>
                <c:pt idx="599">
                  <c:v>9.1999999999999993</c:v>
                </c:pt>
                <c:pt idx="600">
                  <c:v>9.1999999999999993</c:v>
                </c:pt>
                <c:pt idx="601">
                  <c:v>9.1999999999999993</c:v>
                </c:pt>
                <c:pt idx="602">
                  <c:v>9.1999999999999993</c:v>
                </c:pt>
                <c:pt idx="603">
                  <c:v>9.1999999999999993</c:v>
                </c:pt>
                <c:pt idx="604">
                  <c:v>9.1999999999999993</c:v>
                </c:pt>
                <c:pt idx="605">
                  <c:v>9.1999999999999993</c:v>
                </c:pt>
                <c:pt idx="606">
                  <c:v>9.1999999999999993</c:v>
                </c:pt>
                <c:pt idx="607">
                  <c:v>9.1999999999999993</c:v>
                </c:pt>
                <c:pt idx="608">
                  <c:v>9.1999999999999993</c:v>
                </c:pt>
                <c:pt idx="609">
                  <c:v>9.1999999999999993</c:v>
                </c:pt>
                <c:pt idx="610">
                  <c:v>9.1999999999999993</c:v>
                </c:pt>
                <c:pt idx="611">
                  <c:v>9.1999999999999993</c:v>
                </c:pt>
                <c:pt idx="612">
                  <c:v>9.1999999999999993</c:v>
                </c:pt>
                <c:pt idx="613">
                  <c:v>9.1999999999999993</c:v>
                </c:pt>
                <c:pt idx="614">
                  <c:v>9.1999999999999993</c:v>
                </c:pt>
                <c:pt idx="615">
                  <c:v>9.1999999999999993</c:v>
                </c:pt>
                <c:pt idx="616">
                  <c:v>9.1999999999999993</c:v>
                </c:pt>
                <c:pt idx="617">
                  <c:v>9.1999999999999993</c:v>
                </c:pt>
                <c:pt idx="618">
                  <c:v>9.1999999999999993</c:v>
                </c:pt>
                <c:pt idx="619">
                  <c:v>9.1999999999999993</c:v>
                </c:pt>
                <c:pt idx="620">
                  <c:v>9.1999999999999993</c:v>
                </c:pt>
                <c:pt idx="621">
                  <c:v>9.1999999999999993</c:v>
                </c:pt>
                <c:pt idx="622">
                  <c:v>9.1999999999999993</c:v>
                </c:pt>
                <c:pt idx="623">
                  <c:v>9.1999999999999993</c:v>
                </c:pt>
                <c:pt idx="624">
                  <c:v>9.1999999999999993</c:v>
                </c:pt>
                <c:pt idx="625">
                  <c:v>9.1999999999999993</c:v>
                </c:pt>
                <c:pt idx="626">
                  <c:v>9.1999999999999993</c:v>
                </c:pt>
                <c:pt idx="627">
                  <c:v>9.1999999999999993</c:v>
                </c:pt>
                <c:pt idx="628">
                  <c:v>9.1999999999999993</c:v>
                </c:pt>
                <c:pt idx="629">
                  <c:v>9.1999999999999993</c:v>
                </c:pt>
                <c:pt idx="630">
                  <c:v>9.1999999999999993</c:v>
                </c:pt>
                <c:pt idx="631">
                  <c:v>9.1999999999999993</c:v>
                </c:pt>
                <c:pt idx="632">
                  <c:v>9.1999999999999993</c:v>
                </c:pt>
                <c:pt idx="633">
                  <c:v>9.1999999999999993</c:v>
                </c:pt>
                <c:pt idx="634">
                  <c:v>9.1999999999999993</c:v>
                </c:pt>
                <c:pt idx="635">
                  <c:v>9.1999999999999993</c:v>
                </c:pt>
                <c:pt idx="636">
                  <c:v>9.1999999999999993</c:v>
                </c:pt>
                <c:pt idx="637">
                  <c:v>9.1999999999999993</c:v>
                </c:pt>
                <c:pt idx="638">
                  <c:v>9.1999999999999993</c:v>
                </c:pt>
                <c:pt idx="639">
                  <c:v>9.1999999999999993</c:v>
                </c:pt>
                <c:pt idx="640">
                  <c:v>9.1999999999999993</c:v>
                </c:pt>
                <c:pt idx="641">
                  <c:v>9.1999999999999993</c:v>
                </c:pt>
                <c:pt idx="642">
                  <c:v>9.1999999999999993</c:v>
                </c:pt>
                <c:pt idx="643">
                  <c:v>9.1999999999999993</c:v>
                </c:pt>
                <c:pt idx="644">
                  <c:v>9.1999999999999993</c:v>
                </c:pt>
                <c:pt idx="645">
                  <c:v>9.1999999999999993</c:v>
                </c:pt>
                <c:pt idx="646">
                  <c:v>9.1999999999999993</c:v>
                </c:pt>
                <c:pt idx="647">
                  <c:v>9.1999999999999993</c:v>
                </c:pt>
                <c:pt idx="648">
                  <c:v>9.1999999999999993</c:v>
                </c:pt>
                <c:pt idx="649">
                  <c:v>9.1999999999999993</c:v>
                </c:pt>
                <c:pt idx="650">
                  <c:v>9.1999999999999993</c:v>
                </c:pt>
                <c:pt idx="651">
                  <c:v>9.1999999999999993</c:v>
                </c:pt>
                <c:pt idx="652">
                  <c:v>9.1999999999999993</c:v>
                </c:pt>
                <c:pt idx="653">
                  <c:v>9.1999999999999993</c:v>
                </c:pt>
                <c:pt idx="654">
                  <c:v>9.1999999999999993</c:v>
                </c:pt>
                <c:pt idx="655">
                  <c:v>9.1999999999999993</c:v>
                </c:pt>
                <c:pt idx="656">
                  <c:v>9.1999999999999993</c:v>
                </c:pt>
                <c:pt idx="657">
                  <c:v>9.1999999999999993</c:v>
                </c:pt>
                <c:pt idx="658">
                  <c:v>9.1999999999999993</c:v>
                </c:pt>
                <c:pt idx="659">
                  <c:v>9.1999999999999993</c:v>
                </c:pt>
                <c:pt idx="660">
                  <c:v>9.1999999999999993</c:v>
                </c:pt>
                <c:pt idx="661">
                  <c:v>9.1999999999999993</c:v>
                </c:pt>
                <c:pt idx="662">
                  <c:v>9.1999999999999993</c:v>
                </c:pt>
                <c:pt idx="663">
                  <c:v>9.1999999999999993</c:v>
                </c:pt>
                <c:pt idx="664">
                  <c:v>9.1999999999999993</c:v>
                </c:pt>
                <c:pt idx="665">
                  <c:v>9.1999999999999993</c:v>
                </c:pt>
                <c:pt idx="666">
                  <c:v>9.1999999999999993</c:v>
                </c:pt>
                <c:pt idx="667">
                  <c:v>9.1999999999999993</c:v>
                </c:pt>
                <c:pt idx="668">
                  <c:v>9.1999999999999993</c:v>
                </c:pt>
                <c:pt idx="669">
                  <c:v>9.1999999999999993</c:v>
                </c:pt>
                <c:pt idx="670">
                  <c:v>9.1999999999999993</c:v>
                </c:pt>
                <c:pt idx="671">
                  <c:v>9.1999999999999993</c:v>
                </c:pt>
                <c:pt idx="672">
                  <c:v>9.1999999999999993</c:v>
                </c:pt>
                <c:pt idx="673">
                  <c:v>9.1999999999999993</c:v>
                </c:pt>
                <c:pt idx="674">
                  <c:v>9.1999999999999993</c:v>
                </c:pt>
                <c:pt idx="675">
                  <c:v>9.1999999999999993</c:v>
                </c:pt>
                <c:pt idx="676">
                  <c:v>9.1999999999999993</c:v>
                </c:pt>
                <c:pt idx="677">
                  <c:v>9.1999999999999993</c:v>
                </c:pt>
                <c:pt idx="678">
                  <c:v>9.1999999999999993</c:v>
                </c:pt>
                <c:pt idx="679">
                  <c:v>9.1999999999999993</c:v>
                </c:pt>
                <c:pt idx="680">
                  <c:v>9.1999999999999993</c:v>
                </c:pt>
                <c:pt idx="681">
                  <c:v>9.1999999999999993</c:v>
                </c:pt>
                <c:pt idx="682">
                  <c:v>9.1999999999999993</c:v>
                </c:pt>
                <c:pt idx="683">
                  <c:v>9.1999999999999993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9.1999999999999993</c:v>
                </c:pt>
                <c:pt idx="692">
                  <c:v>9.1999999999999993</c:v>
                </c:pt>
                <c:pt idx="693">
                  <c:v>9.1999999999999993</c:v>
                </c:pt>
                <c:pt idx="694">
                  <c:v>9.1999999999999993</c:v>
                </c:pt>
                <c:pt idx="695">
                  <c:v>9.1999999999999993</c:v>
                </c:pt>
                <c:pt idx="696">
                  <c:v>9.1999999999999993</c:v>
                </c:pt>
                <c:pt idx="697">
                  <c:v>9.1999999999999993</c:v>
                </c:pt>
                <c:pt idx="698">
                  <c:v>9.1999999999999993</c:v>
                </c:pt>
                <c:pt idx="699">
                  <c:v>9.1999999999999993</c:v>
                </c:pt>
                <c:pt idx="700">
                  <c:v>9.1999999999999993</c:v>
                </c:pt>
                <c:pt idx="701">
                  <c:v>9.1999999999999993</c:v>
                </c:pt>
                <c:pt idx="702">
                  <c:v>9.1999999999999993</c:v>
                </c:pt>
                <c:pt idx="703">
                  <c:v>9.1999999999999993</c:v>
                </c:pt>
                <c:pt idx="704">
                  <c:v>9.1999999999999993</c:v>
                </c:pt>
                <c:pt idx="705">
                  <c:v>9.1999999999999993</c:v>
                </c:pt>
                <c:pt idx="706">
                  <c:v>9.1999999999999993</c:v>
                </c:pt>
                <c:pt idx="707">
                  <c:v>9.1999999999999993</c:v>
                </c:pt>
                <c:pt idx="708">
                  <c:v>9.1999999999999993</c:v>
                </c:pt>
                <c:pt idx="709">
                  <c:v>9.1999999999999993</c:v>
                </c:pt>
                <c:pt idx="710">
                  <c:v>9.1999999999999993</c:v>
                </c:pt>
                <c:pt idx="711">
                  <c:v>9.1999999999999993</c:v>
                </c:pt>
                <c:pt idx="712">
                  <c:v>9.1999999999999993</c:v>
                </c:pt>
                <c:pt idx="713">
                  <c:v>9.1999999999999993</c:v>
                </c:pt>
                <c:pt idx="714">
                  <c:v>9.1999999999999993</c:v>
                </c:pt>
                <c:pt idx="715">
                  <c:v>9.1999999999999993</c:v>
                </c:pt>
                <c:pt idx="716">
                  <c:v>9.1999999999999993</c:v>
                </c:pt>
                <c:pt idx="717">
                  <c:v>9.1999999999999993</c:v>
                </c:pt>
                <c:pt idx="718">
                  <c:v>9.1999999999999993</c:v>
                </c:pt>
                <c:pt idx="719">
                  <c:v>9.1999999999999993</c:v>
                </c:pt>
                <c:pt idx="720">
                  <c:v>9.1999999999999993</c:v>
                </c:pt>
                <c:pt idx="721">
                  <c:v>9.1999999999999993</c:v>
                </c:pt>
                <c:pt idx="722">
                  <c:v>9.1999999999999993</c:v>
                </c:pt>
                <c:pt idx="723">
                  <c:v>9.1999999999999993</c:v>
                </c:pt>
                <c:pt idx="724">
                  <c:v>9.1999999999999993</c:v>
                </c:pt>
                <c:pt idx="725">
                  <c:v>9.1999999999999993</c:v>
                </c:pt>
                <c:pt idx="726">
                  <c:v>9.1999999999999993</c:v>
                </c:pt>
                <c:pt idx="727">
                  <c:v>9.1999999999999993</c:v>
                </c:pt>
                <c:pt idx="728">
                  <c:v>9.1999999999999993</c:v>
                </c:pt>
                <c:pt idx="729">
                  <c:v>9.1999999999999993</c:v>
                </c:pt>
                <c:pt idx="730">
                  <c:v>9.1999999999999993</c:v>
                </c:pt>
                <c:pt idx="731">
                  <c:v>9.1999999999999993</c:v>
                </c:pt>
                <c:pt idx="732">
                  <c:v>9.1999999999999993</c:v>
                </c:pt>
                <c:pt idx="733">
                  <c:v>9.1999999999999993</c:v>
                </c:pt>
                <c:pt idx="734">
                  <c:v>9.1999999999999993</c:v>
                </c:pt>
                <c:pt idx="735">
                  <c:v>9.1999999999999993</c:v>
                </c:pt>
                <c:pt idx="736">
                  <c:v>9.1999999999999993</c:v>
                </c:pt>
                <c:pt idx="737">
                  <c:v>9.1999999999999993</c:v>
                </c:pt>
                <c:pt idx="738">
                  <c:v>9.1999999999999993</c:v>
                </c:pt>
                <c:pt idx="739">
                  <c:v>9.1999999999999993</c:v>
                </c:pt>
                <c:pt idx="740">
                  <c:v>9.1999999999999993</c:v>
                </c:pt>
                <c:pt idx="741">
                  <c:v>9.1999999999999993</c:v>
                </c:pt>
                <c:pt idx="742">
                  <c:v>9.1999999999999993</c:v>
                </c:pt>
                <c:pt idx="743">
                  <c:v>9.1999999999999993</c:v>
                </c:pt>
                <c:pt idx="744">
                  <c:v>9.1999999999999993</c:v>
                </c:pt>
                <c:pt idx="745">
                  <c:v>9.1999999999999993</c:v>
                </c:pt>
                <c:pt idx="746">
                  <c:v>9.1999999999999993</c:v>
                </c:pt>
                <c:pt idx="747">
                  <c:v>9.1999999999999993</c:v>
                </c:pt>
                <c:pt idx="748">
                  <c:v>9.1999999999999993</c:v>
                </c:pt>
                <c:pt idx="749">
                  <c:v>9.1999999999999993</c:v>
                </c:pt>
                <c:pt idx="750">
                  <c:v>9.1999999999999993</c:v>
                </c:pt>
                <c:pt idx="751">
                  <c:v>9.1999999999999993</c:v>
                </c:pt>
                <c:pt idx="752">
                  <c:v>9.1999999999999993</c:v>
                </c:pt>
                <c:pt idx="753">
                  <c:v>9.1999999999999993</c:v>
                </c:pt>
                <c:pt idx="754">
                  <c:v>9.1999999999999993</c:v>
                </c:pt>
                <c:pt idx="755">
                  <c:v>9.1999999999999993</c:v>
                </c:pt>
                <c:pt idx="756">
                  <c:v>9.1999999999999993</c:v>
                </c:pt>
                <c:pt idx="757">
                  <c:v>9.1999999999999993</c:v>
                </c:pt>
                <c:pt idx="758">
                  <c:v>9.1999999999999993</c:v>
                </c:pt>
                <c:pt idx="759">
                  <c:v>9.1999999999999993</c:v>
                </c:pt>
                <c:pt idx="760">
                  <c:v>9.1999999999999993</c:v>
                </c:pt>
                <c:pt idx="761">
                  <c:v>9.1999999999999993</c:v>
                </c:pt>
                <c:pt idx="762">
                  <c:v>9.1999999999999993</c:v>
                </c:pt>
                <c:pt idx="763">
                  <c:v>9.1999999999999993</c:v>
                </c:pt>
                <c:pt idx="764">
                  <c:v>9.1999999999999993</c:v>
                </c:pt>
                <c:pt idx="765">
                  <c:v>9.1999999999999993</c:v>
                </c:pt>
                <c:pt idx="766">
                  <c:v>9.1999999999999993</c:v>
                </c:pt>
                <c:pt idx="767">
                  <c:v>9.1999999999999993</c:v>
                </c:pt>
                <c:pt idx="768">
                  <c:v>9.1999999999999993</c:v>
                </c:pt>
                <c:pt idx="769">
                  <c:v>9.1999999999999993</c:v>
                </c:pt>
                <c:pt idx="770">
                  <c:v>9.1999999999999993</c:v>
                </c:pt>
                <c:pt idx="771">
                  <c:v>9.1999999999999993</c:v>
                </c:pt>
                <c:pt idx="772">
                  <c:v>9.1999999999999993</c:v>
                </c:pt>
                <c:pt idx="773">
                  <c:v>9.1999999999999993</c:v>
                </c:pt>
                <c:pt idx="774">
                  <c:v>9.1999999999999993</c:v>
                </c:pt>
                <c:pt idx="775">
                  <c:v>9.1999999999999993</c:v>
                </c:pt>
                <c:pt idx="776">
                  <c:v>9.1999999999999993</c:v>
                </c:pt>
                <c:pt idx="777">
                  <c:v>9.1999999999999993</c:v>
                </c:pt>
                <c:pt idx="778">
                  <c:v>9.1999999999999993</c:v>
                </c:pt>
                <c:pt idx="779">
                  <c:v>9.1999999999999993</c:v>
                </c:pt>
                <c:pt idx="780">
                  <c:v>9.1999999999999993</c:v>
                </c:pt>
                <c:pt idx="781">
                  <c:v>9.1999999999999993</c:v>
                </c:pt>
                <c:pt idx="782">
                  <c:v>9.1999999999999993</c:v>
                </c:pt>
                <c:pt idx="783">
                  <c:v>9.1999999999999993</c:v>
                </c:pt>
                <c:pt idx="784">
                  <c:v>9.1999999999999993</c:v>
                </c:pt>
                <c:pt idx="785">
                  <c:v>9.1999999999999993</c:v>
                </c:pt>
                <c:pt idx="786">
                  <c:v>9.1999999999999993</c:v>
                </c:pt>
                <c:pt idx="787">
                  <c:v>9.1999999999999993</c:v>
                </c:pt>
                <c:pt idx="788">
                  <c:v>9.1999999999999993</c:v>
                </c:pt>
                <c:pt idx="789">
                  <c:v>9.1999999999999993</c:v>
                </c:pt>
                <c:pt idx="790">
                  <c:v>9.1999999999999993</c:v>
                </c:pt>
                <c:pt idx="791">
                  <c:v>9.1999999999999993</c:v>
                </c:pt>
                <c:pt idx="792">
                  <c:v>9.1999999999999993</c:v>
                </c:pt>
                <c:pt idx="793">
                  <c:v>9.1999999999999993</c:v>
                </c:pt>
                <c:pt idx="794">
                  <c:v>9.1999999999999993</c:v>
                </c:pt>
                <c:pt idx="795">
                  <c:v>9.1999999999999993</c:v>
                </c:pt>
                <c:pt idx="796">
                  <c:v>9.1999999999999993</c:v>
                </c:pt>
                <c:pt idx="797">
                  <c:v>9.1999999999999993</c:v>
                </c:pt>
                <c:pt idx="798">
                  <c:v>9.1999999999999993</c:v>
                </c:pt>
                <c:pt idx="799">
                  <c:v>9.1999999999999993</c:v>
                </c:pt>
                <c:pt idx="800">
                  <c:v>9.1999999999999993</c:v>
                </c:pt>
                <c:pt idx="801">
                  <c:v>9.1999999999999993</c:v>
                </c:pt>
                <c:pt idx="802">
                  <c:v>9.1999999999999993</c:v>
                </c:pt>
                <c:pt idx="803">
                  <c:v>9.1999999999999993</c:v>
                </c:pt>
                <c:pt idx="804">
                  <c:v>9.1999999999999993</c:v>
                </c:pt>
                <c:pt idx="805">
                  <c:v>9.1999999999999993</c:v>
                </c:pt>
                <c:pt idx="806">
                  <c:v>9.1999999999999993</c:v>
                </c:pt>
                <c:pt idx="807">
                  <c:v>9.1999999999999993</c:v>
                </c:pt>
                <c:pt idx="808">
                  <c:v>9.1999999999999993</c:v>
                </c:pt>
                <c:pt idx="809">
                  <c:v>9.1999999999999993</c:v>
                </c:pt>
                <c:pt idx="810">
                  <c:v>9.1999999999999993</c:v>
                </c:pt>
                <c:pt idx="811">
                  <c:v>9.1999999999999993</c:v>
                </c:pt>
                <c:pt idx="812">
                  <c:v>9.1999999999999993</c:v>
                </c:pt>
                <c:pt idx="813">
                  <c:v>9.1999999999999993</c:v>
                </c:pt>
                <c:pt idx="814">
                  <c:v>9.1999999999999993</c:v>
                </c:pt>
                <c:pt idx="815">
                  <c:v>9.1999999999999993</c:v>
                </c:pt>
                <c:pt idx="816">
                  <c:v>9.1999999999999993</c:v>
                </c:pt>
                <c:pt idx="817">
                  <c:v>9.1999999999999993</c:v>
                </c:pt>
                <c:pt idx="818">
                  <c:v>9.1999999999999993</c:v>
                </c:pt>
                <c:pt idx="819">
                  <c:v>9.1999999999999993</c:v>
                </c:pt>
                <c:pt idx="820">
                  <c:v>9.1999999999999993</c:v>
                </c:pt>
                <c:pt idx="821">
                  <c:v>9.1999999999999993</c:v>
                </c:pt>
                <c:pt idx="822">
                  <c:v>9.1999999999999993</c:v>
                </c:pt>
                <c:pt idx="823">
                  <c:v>9.1999999999999993</c:v>
                </c:pt>
                <c:pt idx="824">
                  <c:v>9.1999999999999993</c:v>
                </c:pt>
                <c:pt idx="825">
                  <c:v>9.1999999999999993</c:v>
                </c:pt>
                <c:pt idx="826">
                  <c:v>9.1999999999999993</c:v>
                </c:pt>
                <c:pt idx="827">
                  <c:v>9.1999999999999993</c:v>
                </c:pt>
                <c:pt idx="828">
                  <c:v>9.1999999999999993</c:v>
                </c:pt>
                <c:pt idx="829">
                  <c:v>9.1999999999999993</c:v>
                </c:pt>
                <c:pt idx="830">
                  <c:v>9.1999999999999993</c:v>
                </c:pt>
                <c:pt idx="831">
                  <c:v>9.1999999999999993</c:v>
                </c:pt>
                <c:pt idx="832">
                  <c:v>9.1999999999999993</c:v>
                </c:pt>
                <c:pt idx="833">
                  <c:v>9.1999999999999993</c:v>
                </c:pt>
                <c:pt idx="834">
                  <c:v>9.1999999999999993</c:v>
                </c:pt>
                <c:pt idx="835">
                  <c:v>9.1999999999999993</c:v>
                </c:pt>
                <c:pt idx="836">
                  <c:v>9.1999999999999993</c:v>
                </c:pt>
                <c:pt idx="837">
                  <c:v>9.1999999999999993</c:v>
                </c:pt>
                <c:pt idx="838">
                  <c:v>9.1999999999999993</c:v>
                </c:pt>
                <c:pt idx="839">
                  <c:v>9.1999999999999993</c:v>
                </c:pt>
                <c:pt idx="840">
                  <c:v>9.1999999999999993</c:v>
                </c:pt>
                <c:pt idx="841">
                  <c:v>9.1999999999999993</c:v>
                </c:pt>
                <c:pt idx="842">
                  <c:v>9.1999999999999993</c:v>
                </c:pt>
                <c:pt idx="843">
                  <c:v>9.1999999999999993</c:v>
                </c:pt>
                <c:pt idx="844">
                  <c:v>9.1999999999999993</c:v>
                </c:pt>
                <c:pt idx="845">
                  <c:v>9.1999999999999993</c:v>
                </c:pt>
                <c:pt idx="846">
                  <c:v>9.1999999999999993</c:v>
                </c:pt>
                <c:pt idx="847">
                  <c:v>9.1999999999999993</c:v>
                </c:pt>
                <c:pt idx="848">
                  <c:v>9.1999999999999993</c:v>
                </c:pt>
                <c:pt idx="849">
                  <c:v>9.1999999999999993</c:v>
                </c:pt>
                <c:pt idx="850">
                  <c:v>9.1999999999999993</c:v>
                </c:pt>
                <c:pt idx="851">
                  <c:v>9.1999999999999993</c:v>
                </c:pt>
                <c:pt idx="852">
                  <c:v>9.1999999999999993</c:v>
                </c:pt>
                <c:pt idx="853">
                  <c:v>9.1999999999999993</c:v>
                </c:pt>
                <c:pt idx="854">
                  <c:v>9.1999999999999993</c:v>
                </c:pt>
                <c:pt idx="855">
                  <c:v>9.1999999999999993</c:v>
                </c:pt>
                <c:pt idx="856">
                  <c:v>9.1999999999999993</c:v>
                </c:pt>
                <c:pt idx="857">
                  <c:v>9.1999999999999993</c:v>
                </c:pt>
                <c:pt idx="858">
                  <c:v>9.1999999999999993</c:v>
                </c:pt>
                <c:pt idx="859">
                  <c:v>9.1999999999999993</c:v>
                </c:pt>
                <c:pt idx="860">
                  <c:v>9.1999999999999993</c:v>
                </c:pt>
                <c:pt idx="861">
                  <c:v>9.1999999999999993</c:v>
                </c:pt>
                <c:pt idx="862">
                  <c:v>9.1999999999999993</c:v>
                </c:pt>
                <c:pt idx="863">
                  <c:v>9.1999999999999993</c:v>
                </c:pt>
                <c:pt idx="864">
                  <c:v>9.1999999999999993</c:v>
                </c:pt>
                <c:pt idx="865">
                  <c:v>9.1999999999999993</c:v>
                </c:pt>
                <c:pt idx="866">
                  <c:v>9.1999999999999993</c:v>
                </c:pt>
                <c:pt idx="867">
                  <c:v>9.1999999999999993</c:v>
                </c:pt>
                <c:pt idx="868">
                  <c:v>9.1999999999999993</c:v>
                </c:pt>
                <c:pt idx="869">
                  <c:v>9.1999999999999993</c:v>
                </c:pt>
                <c:pt idx="870">
                  <c:v>9.1999999999999993</c:v>
                </c:pt>
                <c:pt idx="871">
                  <c:v>9.1999999999999993</c:v>
                </c:pt>
                <c:pt idx="872">
                  <c:v>9.1999999999999993</c:v>
                </c:pt>
                <c:pt idx="873">
                  <c:v>9.1999999999999993</c:v>
                </c:pt>
                <c:pt idx="874">
                  <c:v>9.1999999999999993</c:v>
                </c:pt>
                <c:pt idx="875">
                  <c:v>9.1999999999999993</c:v>
                </c:pt>
                <c:pt idx="876">
                  <c:v>9.1999999999999993</c:v>
                </c:pt>
                <c:pt idx="877">
                  <c:v>9.1999999999999993</c:v>
                </c:pt>
                <c:pt idx="878">
                  <c:v>9.1999999999999993</c:v>
                </c:pt>
                <c:pt idx="879">
                  <c:v>9.1999999999999993</c:v>
                </c:pt>
                <c:pt idx="880">
                  <c:v>9.1999999999999993</c:v>
                </c:pt>
                <c:pt idx="881">
                  <c:v>9.1999999999999993</c:v>
                </c:pt>
                <c:pt idx="882">
                  <c:v>9.1999999999999993</c:v>
                </c:pt>
                <c:pt idx="883">
                  <c:v>9.1999999999999993</c:v>
                </c:pt>
                <c:pt idx="884">
                  <c:v>9.1999999999999993</c:v>
                </c:pt>
                <c:pt idx="885">
                  <c:v>9.1999999999999993</c:v>
                </c:pt>
                <c:pt idx="886">
                  <c:v>9.1999999999999993</c:v>
                </c:pt>
                <c:pt idx="887">
                  <c:v>9.1999999999999993</c:v>
                </c:pt>
                <c:pt idx="888">
                  <c:v>9.1999999999999993</c:v>
                </c:pt>
                <c:pt idx="889">
                  <c:v>9.1999999999999993</c:v>
                </c:pt>
                <c:pt idx="890">
                  <c:v>9.1999999999999993</c:v>
                </c:pt>
                <c:pt idx="891">
                  <c:v>9.1999999999999993</c:v>
                </c:pt>
                <c:pt idx="892">
                  <c:v>9.1999999999999993</c:v>
                </c:pt>
                <c:pt idx="893">
                  <c:v>9.1999999999999993</c:v>
                </c:pt>
                <c:pt idx="894">
                  <c:v>9.1999999999999993</c:v>
                </c:pt>
                <c:pt idx="895">
                  <c:v>9.1999999999999993</c:v>
                </c:pt>
                <c:pt idx="896">
                  <c:v>9.1999999999999993</c:v>
                </c:pt>
                <c:pt idx="897">
                  <c:v>9.1999999999999993</c:v>
                </c:pt>
                <c:pt idx="898">
                  <c:v>9.1999999999999993</c:v>
                </c:pt>
                <c:pt idx="899">
                  <c:v>9.1999999999999993</c:v>
                </c:pt>
                <c:pt idx="900">
                  <c:v>9.1999999999999993</c:v>
                </c:pt>
                <c:pt idx="901">
                  <c:v>9.1999999999999993</c:v>
                </c:pt>
                <c:pt idx="902">
                  <c:v>9.1999999999999993</c:v>
                </c:pt>
                <c:pt idx="903">
                  <c:v>9.1999999999999993</c:v>
                </c:pt>
                <c:pt idx="904">
                  <c:v>9.1999999999999993</c:v>
                </c:pt>
                <c:pt idx="905">
                  <c:v>9.1999999999999993</c:v>
                </c:pt>
                <c:pt idx="906">
                  <c:v>9.1999999999999993</c:v>
                </c:pt>
                <c:pt idx="907">
                  <c:v>9.1999999999999993</c:v>
                </c:pt>
                <c:pt idx="908">
                  <c:v>9.1999999999999993</c:v>
                </c:pt>
                <c:pt idx="909">
                  <c:v>9.1999999999999993</c:v>
                </c:pt>
                <c:pt idx="910">
                  <c:v>9.1999999999999993</c:v>
                </c:pt>
                <c:pt idx="911">
                  <c:v>9.1999999999999993</c:v>
                </c:pt>
                <c:pt idx="912">
                  <c:v>9.1999999999999993</c:v>
                </c:pt>
                <c:pt idx="913">
                  <c:v>9.1999999999999993</c:v>
                </c:pt>
                <c:pt idx="914">
                  <c:v>9.1999999999999993</c:v>
                </c:pt>
                <c:pt idx="915">
                  <c:v>9.1999999999999993</c:v>
                </c:pt>
                <c:pt idx="916">
                  <c:v>9.1999999999999993</c:v>
                </c:pt>
                <c:pt idx="917">
                  <c:v>9.1999999999999993</c:v>
                </c:pt>
                <c:pt idx="918">
                  <c:v>9.1999999999999993</c:v>
                </c:pt>
                <c:pt idx="919">
                  <c:v>9.1999999999999993</c:v>
                </c:pt>
                <c:pt idx="920">
                  <c:v>9.1999999999999993</c:v>
                </c:pt>
                <c:pt idx="921">
                  <c:v>9.1999999999999993</c:v>
                </c:pt>
                <c:pt idx="922">
                  <c:v>9.1999999999999993</c:v>
                </c:pt>
                <c:pt idx="923">
                  <c:v>9.1999999999999993</c:v>
                </c:pt>
                <c:pt idx="924">
                  <c:v>9.1999999999999993</c:v>
                </c:pt>
                <c:pt idx="925">
                  <c:v>9.1999999999999993</c:v>
                </c:pt>
                <c:pt idx="926">
                  <c:v>9.1999999999999993</c:v>
                </c:pt>
                <c:pt idx="927">
                  <c:v>9.1999999999999993</c:v>
                </c:pt>
                <c:pt idx="928">
                  <c:v>9.1999999999999993</c:v>
                </c:pt>
                <c:pt idx="929">
                  <c:v>9.1999999999999993</c:v>
                </c:pt>
                <c:pt idx="930">
                  <c:v>9.1999999999999993</c:v>
                </c:pt>
                <c:pt idx="931">
                  <c:v>9.1999999999999993</c:v>
                </c:pt>
                <c:pt idx="932">
                  <c:v>9.1999999999999993</c:v>
                </c:pt>
                <c:pt idx="933">
                  <c:v>9.1999999999999993</c:v>
                </c:pt>
                <c:pt idx="934">
                  <c:v>9.1999999999999993</c:v>
                </c:pt>
                <c:pt idx="935">
                  <c:v>9.1999999999999993</c:v>
                </c:pt>
                <c:pt idx="936">
                  <c:v>9.1999999999999993</c:v>
                </c:pt>
                <c:pt idx="937">
                  <c:v>9.1999999999999993</c:v>
                </c:pt>
                <c:pt idx="938">
                  <c:v>9.1999999999999993</c:v>
                </c:pt>
                <c:pt idx="939">
                  <c:v>9.1999999999999993</c:v>
                </c:pt>
                <c:pt idx="940">
                  <c:v>9.1999999999999993</c:v>
                </c:pt>
                <c:pt idx="941">
                  <c:v>9.1999999999999993</c:v>
                </c:pt>
                <c:pt idx="942">
                  <c:v>9.1999999999999993</c:v>
                </c:pt>
                <c:pt idx="943">
                  <c:v>9.1999999999999993</c:v>
                </c:pt>
                <c:pt idx="944">
                  <c:v>9.1999999999999993</c:v>
                </c:pt>
                <c:pt idx="945">
                  <c:v>9.1999999999999993</c:v>
                </c:pt>
                <c:pt idx="946">
                  <c:v>9.1999999999999993</c:v>
                </c:pt>
                <c:pt idx="947">
                  <c:v>9.1999999999999993</c:v>
                </c:pt>
                <c:pt idx="948">
                  <c:v>9.1999999999999993</c:v>
                </c:pt>
                <c:pt idx="949">
                  <c:v>9.1999999999999993</c:v>
                </c:pt>
                <c:pt idx="950">
                  <c:v>9.1999999999999993</c:v>
                </c:pt>
                <c:pt idx="951">
                  <c:v>9.1999999999999993</c:v>
                </c:pt>
                <c:pt idx="952">
                  <c:v>9.1999999999999993</c:v>
                </c:pt>
                <c:pt idx="953">
                  <c:v>9.1999999999999993</c:v>
                </c:pt>
                <c:pt idx="954">
                  <c:v>9.1999999999999993</c:v>
                </c:pt>
                <c:pt idx="955">
                  <c:v>9.1999999999999993</c:v>
                </c:pt>
                <c:pt idx="956">
                  <c:v>9.1999999999999993</c:v>
                </c:pt>
                <c:pt idx="957">
                  <c:v>9.1999999999999993</c:v>
                </c:pt>
                <c:pt idx="958">
                  <c:v>9.1999999999999993</c:v>
                </c:pt>
                <c:pt idx="959">
                  <c:v>9.1999999999999993</c:v>
                </c:pt>
                <c:pt idx="960">
                  <c:v>9.1999999999999993</c:v>
                </c:pt>
                <c:pt idx="961">
                  <c:v>9.1999999999999993</c:v>
                </c:pt>
                <c:pt idx="962">
                  <c:v>9.1999999999999993</c:v>
                </c:pt>
                <c:pt idx="963">
                  <c:v>9.1999999999999993</c:v>
                </c:pt>
                <c:pt idx="964">
                  <c:v>9.1999999999999993</c:v>
                </c:pt>
                <c:pt idx="965">
                  <c:v>9.1999999999999993</c:v>
                </c:pt>
                <c:pt idx="966">
                  <c:v>9.1999999999999993</c:v>
                </c:pt>
                <c:pt idx="967">
                  <c:v>9.1999999999999993</c:v>
                </c:pt>
                <c:pt idx="968">
                  <c:v>9.1999999999999993</c:v>
                </c:pt>
                <c:pt idx="969">
                  <c:v>9.1999999999999993</c:v>
                </c:pt>
                <c:pt idx="970">
                  <c:v>9.1999999999999993</c:v>
                </c:pt>
                <c:pt idx="971">
                  <c:v>9.1999999999999993</c:v>
                </c:pt>
                <c:pt idx="972">
                  <c:v>9.1999999999999993</c:v>
                </c:pt>
                <c:pt idx="973">
                  <c:v>9.1999999999999993</c:v>
                </c:pt>
                <c:pt idx="974">
                  <c:v>9.1999999999999993</c:v>
                </c:pt>
                <c:pt idx="975">
                  <c:v>9.1999999999999993</c:v>
                </c:pt>
                <c:pt idx="976">
                  <c:v>9.1999999999999993</c:v>
                </c:pt>
                <c:pt idx="977">
                  <c:v>9.1999999999999993</c:v>
                </c:pt>
                <c:pt idx="978">
                  <c:v>9.1999999999999993</c:v>
                </c:pt>
                <c:pt idx="979">
                  <c:v>9.1999999999999993</c:v>
                </c:pt>
                <c:pt idx="980">
                  <c:v>9.1999999999999993</c:v>
                </c:pt>
                <c:pt idx="981">
                  <c:v>9.1999999999999993</c:v>
                </c:pt>
                <c:pt idx="982">
                  <c:v>9.1999999999999993</c:v>
                </c:pt>
                <c:pt idx="983">
                  <c:v>9.1999999999999993</c:v>
                </c:pt>
                <c:pt idx="984">
                  <c:v>9.1999999999999993</c:v>
                </c:pt>
                <c:pt idx="985">
                  <c:v>9.1999999999999993</c:v>
                </c:pt>
                <c:pt idx="986">
                  <c:v>9.1999999999999993</c:v>
                </c:pt>
                <c:pt idx="987">
                  <c:v>9.1999999999999993</c:v>
                </c:pt>
                <c:pt idx="988">
                  <c:v>9.1999999999999993</c:v>
                </c:pt>
                <c:pt idx="989">
                  <c:v>9.1999999999999993</c:v>
                </c:pt>
                <c:pt idx="990">
                  <c:v>9.1999999999999993</c:v>
                </c:pt>
                <c:pt idx="991">
                  <c:v>9.1999999999999993</c:v>
                </c:pt>
                <c:pt idx="992">
                  <c:v>9.1999999999999993</c:v>
                </c:pt>
                <c:pt idx="993">
                  <c:v>9.1999999999999993</c:v>
                </c:pt>
                <c:pt idx="994">
                  <c:v>9.1999999999999993</c:v>
                </c:pt>
                <c:pt idx="995">
                  <c:v>9.1999999999999993</c:v>
                </c:pt>
                <c:pt idx="996">
                  <c:v>9.1999999999999993</c:v>
                </c:pt>
                <c:pt idx="997">
                  <c:v>9.1999999999999993</c:v>
                </c:pt>
                <c:pt idx="998">
                  <c:v>9.1999999999999993</c:v>
                </c:pt>
                <c:pt idx="999">
                  <c:v>9.1999999999999993</c:v>
                </c:pt>
                <c:pt idx="1000">
                  <c:v>9.1999999999999993</c:v>
                </c:pt>
                <c:pt idx="1001">
                  <c:v>9.1999999999999993</c:v>
                </c:pt>
                <c:pt idx="1002">
                  <c:v>9.1999999999999993</c:v>
                </c:pt>
                <c:pt idx="1003">
                  <c:v>9.1999999999999993</c:v>
                </c:pt>
                <c:pt idx="1004">
                  <c:v>9.1999999999999993</c:v>
                </c:pt>
                <c:pt idx="1005">
                  <c:v>9.1999999999999993</c:v>
                </c:pt>
                <c:pt idx="1006">
                  <c:v>9.1999999999999993</c:v>
                </c:pt>
                <c:pt idx="1007">
                  <c:v>9.1999999999999993</c:v>
                </c:pt>
                <c:pt idx="1008">
                  <c:v>9.1999999999999993</c:v>
                </c:pt>
                <c:pt idx="1009">
                  <c:v>9.1999999999999993</c:v>
                </c:pt>
                <c:pt idx="1010">
                  <c:v>9.1999999999999993</c:v>
                </c:pt>
                <c:pt idx="1011">
                  <c:v>9.1999999999999993</c:v>
                </c:pt>
                <c:pt idx="1012">
                  <c:v>9.1999999999999993</c:v>
                </c:pt>
                <c:pt idx="1013">
                  <c:v>9.1999999999999993</c:v>
                </c:pt>
                <c:pt idx="1014">
                  <c:v>9.1999999999999993</c:v>
                </c:pt>
                <c:pt idx="1015">
                  <c:v>9.1999999999999993</c:v>
                </c:pt>
                <c:pt idx="1016">
                  <c:v>9.1999999999999993</c:v>
                </c:pt>
                <c:pt idx="1017">
                  <c:v>9.1999999999999993</c:v>
                </c:pt>
                <c:pt idx="1018">
                  <c:v>9.1999999999999993</c:v>
                </c:pt>
                <c:pt idx="1019">
                  <c:v>9.1999999999999993</c:v>
                </c:pt>
                <c:pt idx="1020">
                  <c:v>9.1999999999999993</c:v>
                </c:pt>
                <c:pt idx="1021">
                  <c:v>9.1999999999999993</c:v>
                </c:pt>
                <c:pt idx="1022">
                  <c:v>9.1999999999999993</c:v>
                </c:pt>
                <c:pt idx="1023">
                  <c:v>9.1999999999999993</c:v>
                </c:pt>
                <c:pt idx="1024">
                  <c:v>9.1999999999999993</c:v>
                </c:pt>
                <c:pt idx="1025">
                  <c:v>9.1999999999999993</c:v>
                </c:pt>
                <c:pt idx="1026">
                  <c:v>9.1999999999999993</c:v>
                </c:pt>
                <c:pt idx="1027">
                  <c:v>9.1999999999999993</c:v>
                </c:pt>
                <c:pt idx="1028">
                  <c:v>9.1999999999999993</c:v>
                </c:pt>
                <c:pt idx="1029">
                  <c:v>9.1999999999999993</c:v>
                </c:pt>
                <c:pt idx="1030">
                  <c:v>9.1999999999999993</c:v>
                </c:pt>
                <c:pt idx="1031">
                  <c:v>9.1999999999999993</c:v>
                </c:pt>
                <c:pt idx="1032">
                  <c:v>9.1999999999999993</c:v>
                </c:pt>
                <c:pt idx="1033">
                  <c:v>9.1999999999999993</c:v>
                </c:pt>
                <c:pt idx="1034">
                  <c:v>9.1999999999999993</c:v>
                </c:pt>
                <c:pt idx="1035">
                  <c:v>9.1999999999999993</c:v>
                </c:pt>
                <c:pt idx="1036">
                  <c:v>9.1999999999999993</c:v>
                </c:pt>
                <c:pt idx="1037">
                  <c:v>9.1999999999999993</c:v>
                </c:pt>
                <c:pt idx="1038">
                  <c:v>9.1999999999999993</c:v>
                </c:pt>
                <c:pt idx="1039">
                  <c:v>9.1999999999999993</c:v>
                </c:pt>
                <c:pt idx="1040">
                  <c:v>9.1999999999999993</c:v>
                </c:pt>
                <c:pt idx="1041">
                  <c:v>9.1999999999999993</c:v>
                </c:pt>
                <c:pt idx="1042">
                  <c:v>9.1999999999999993</c:v>
                </c:pt>
                <c:pt idx="1043">
                  <c:v>9.1999999999999993</c:v>
                </c:pt>
                <c:pt idx="1044">
                  <c:v>9.1999999999999993</c:v>
                </c:pt>
                <c:pt idx="1045">
                  <c:v>9.1999999999999993</c:v>
                </c:pt>
                <c:pt idx="1046">
                  <c:v>9.1999999999999993</c:v>
                </c:pt>
                <c:pt idx="1047">
                  <c:v>9.1999999999999993</c:v>
                </c:pt>
                <c:pt idx="1048">
                  <c:v>9.1999999999999993</c:v>
                </c:pt>
                <c:pt idx="1049">
                  <c:v>9.1999999999999993</c:v>
                </c:pt>
                <c:pt idx="1050">
                  <c:v>9.1999999999999993</c:v>
                </c:pt>
                <c:pt idx="1051">
                  <c:v>9.1999999999999993</c:v>
                </c:pt>
                <c:pt idx="1052">
                  <c:v>9.1999999999999993</c:v>
                </c:pt>
                <c:pt idx="1053">
                  <c:v>9.1999999999999993</c:v>
                </c:pt>
                <c:pt idx="1054">
                  <c:v>9.1999999999999993</c:v>
                </c:pt>
                <c:pt idx="1055">
                  <c:v>9.1999999999999993</c:v>
                </c:pt>
                <c:pt idx="1056">
                  <c:v>9.1999999999999993</c:v>
                </c:pt>
                <c:pt idx="1057">
                  <c:v>9.1999999999999993</c:v>
                </c:pt>
                <c:pt idx="1058">
                  <c:v>9.1999999999999993</c:v>
                </c:pt>
                <c:pt idx="1059">
                  <c:v>9.1999999999999993</c:v>
                </c:pt>
                <c:pt idx="1060">
                  <c:v>9.1999999999999993</c:v>
                </c:pt>
                <c:pt idx="1061">
                  <c:v>9.1999999999999993</c:v>
                </c:pt>
                <c:pt idx="1062">
                  <c:v>9.1999999999999993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9.1999999999999993</c:v>
                </c:pt>
                <c:pt idx="1066">
                  <c:v>9.1999999999999993</c:v>
                </c:pt>
                <c:pt idx="1067">
                  <c:v>9.1999999999999993</c:v>
                </c:pt>
                <c:pt idx="1068">
                  <c:v>9.1999999999999993</c:v>
                </c:pt>
                <c:pt idx="1069">
                  <c:v>9.1999999999999993</c:v>
                </c:pt>
                <c:pt idx="1070">
                  <c:v>9.1999999999999993</c:v>
                </c:pt>
                <c:pt idx="1071">
                  <c:v>9.1999999999999993</c:v>
                </c:pt>
                <c:pt idx="1072">
                  <c:v>9.1999999999999993</c:v>
                </c:pt>
                <c:pt idx="1073">
                  <c:v>9.1999999999999993</c:v>
                </c:pt>
                <c:pt idx="1074">
                  <c:v>9.1999999999999993</c:v>
                </c:pt>
                <c:pt idx="1075">
                  <c:v>9.1999999999999993</c:v>
                </c:pt>
                <c:pt idx="1076">
                  <c:v>9.1999999999999993</c:v>
                </c:pt>
                <c:pt idx="1077">
                  <c:v>9.1999999999999993</c:v>
                </c:pt>
                <c:pt idx="1078">
                  <c:v>9.1999999999999993</c:v>
                </c:pt>
                <c:pt idx="1079">
                  <c:v>9.1999999999999993</c:v>
                </c:pt>
                <c:pt idx="1080">
                  <c:v>9.1999999999999993</c:v>
                </c:pt>
                <c:pt idx="1081">
                  <c:v>9.1999999999999993</c:v>
                </c:pt>
                <c:pt idx="1082">
                  <c:v>9.1999999999999993</c:v>
                </c:pt>
                <c:pt idx="1083">
                  <c:v>9.1999999999999993</c:v>
                </c:pt>
                <c:pt idx="1084">
                  <c:v>9.1999999999999993</c:v>
                </c:pt>
                <c:pt idx="1085">
                  <c:v>9.1999999999999993</c:v>
                </c:pt>
                <c:pt idx="1086">
                  <c:v>9.1999999999999993</c:v>
                </c:pt>
                <c:pt idx="1087">
                  <c:v>9.1999999999999993</c:v>
                </c:pt>
                <c:pt idx="1088">
                  <c:v>9.1999999999999993</c:v>
                </c:pt>
                <c:pt idx="1089">
                  <c:v>9.1999999999999993</c:v>
                </c:pt>
                <c:pt idx="1090">
                  <c:v>9.1999999999999993</c:v>
                </c:pt>
                <c:pt idx="1091">
                  <c:v>9.1999999999999993</c:v>
                </c:pt>
                <c:pt idx="1092">
                  <c:v>9.1999999999999993</c:v>
                </c:pt>
                <c:pt idx="1093">
                  <c:v>9.1999999999999993</c:v>
                </c:pt>
                <c:pt idx="1094">
                  <c:v>9.1999999999999993</c:v>
                </c:pt>
                <c:pt idx="1095">
                  <c:v>9.1999999999999993</c:v>
                </c:pt>
                <c:pt idx="1096">
                  <c:v>9.1999999999999993</c:v>
                </c:pt>
                <c:pt idx="1097">
                  <c:v>9.1999999999999993</c:v>
                </c:pt>
                <c:pt idx="1098">
                  <c:v>9.1999999999999993</c:v>
                </c:pt>
                <c:pt idx="1099">
                  <c:v>9.1999999999999993</c:v>
                </c:pt>
                <c:pt idx="1100">
                  <c:v>9.1999999999999993</c:v>
                </c:pt>
                <c:pt idx="1101">
                  <c:v>9.1999999999999993</c:v>
                </c:pt>
                <c:pt idx="1102">
                  <c:v>9.1999999999999993</c:v>
                </c:pt>
                <c:pt idx="1103">
                  <c:v>9.1999999999999993</c:v>
                </c:pt>
                <c:pt idx="1104">
                  <c:v>9.1999999999999993</c:v>
                </c:pt>
                <c:pt idx="1105">
                  <c:v>9.1999999999999993</c:v>
                </c:pt>
                <c:pt idx="1106">
                  <c:v>9.1999999999999993</c:v>
                </c:pt>
                <c:pt idx="1107">
                  <c:v>9.1999999999999993</c:v>
                </c:pt>
                <c:pt idx="1108">
                  <c:v>9.1999999999999993</c:v>
                </c:pt>
                <c:pt idx="1109">
                  <c:v>9.1999999999999993</c:v>
                </c:pt>
                <c:pt idx="1110">
                  <c:v>9.1999999999999993</c:v>
                </c:pt>
                <c:pt idx="1111">
                  <c:v>9.1999999999999993</c:v>
                </c:pt>
                <c:pt idx="1112">
                  <c:v>9.1999999999999993</c:v>
                </c:pt>
                <c:pt idx="1113">
                  <c:v>9.1999999999999993</c:v>
                </c:pt>
                <c:pt idx="1114">
                  <c:v>9.1999999999999993</c:v>
                </c:pt>
                <c:pt idx="1115">
                  <c:v>9.1999999999999993</c:v>
                </c:pt>
                <c:pt idx="1116">
                  <c:v>9.1999999999999993</c:v>
                </c:pt>
                <c:pt idx="1117">
                  <c:v>9.1999999999999993</c:v>
                </c:pt>
                <c:pt idx="1118">
                  <c:v>9.1999999999999993</c:v>
                </c:pt>
                <c:pt idx="1119">
                  <c:v>9.1999999999999993</c:v>
                </c:pt>
                <c:pt idx="1120">
                  <c:v>9.1999999999999993</c:v>
                </c:pt>
                <c:pt idx="1121">
                  <c:v>9.1999999999999993</c:v>
                </c:pt>
                <c:pt idx="1122">
                  <c:v>9.1999999999999993</c:v>
                </c:pt>
                <c:pt idx="1123">
                  <c:v>9.1999999999999993</c:v>
                </c:pt>
                <c:pt idx="1124">
                  <c:v>9.1999999999999993</c:v>
                </c:pt>
                <c:pt idx="1125">
                  <c:v>9.1999999999999993</c:v>
                </c:pt>
                <c:pt idx="1126">
                  <c:v>9.1999999999999993</c:v>
                </c:pt>
                <c:pt idx="1127">
                  <c:v>9.1999999999999993</c:v>
                </c:pt>
                <c:pt idx="1128">
                  <c:v>9.1999999999999993</c:v>
                </c:pt>
                <c:pt idx="1129">
                  <c:v>9.1999999999999993</c:v>
                </c:pt>
                <c:pt idx="1130">
                  <c:v>9.1999999999999993</c:v>
                </c:pt>
                <c:pt idx="1131">
                  <c:v>9.1999999999999993</c:v>
                </c:pt>
                <c:pt idx="1132">
                  <c:v>9.1999999999999993</c:v>
                </c:pt>
                <c:pt idx="1133">
                  <c:v>9.1999999999999993</c:v>
                </c:pt>
                <c:pt idx="1134">
                  <c:v>9.1999999999999993</c:v>
                </c:pt>
                <c:pt idx="1135">
                  <c:v>9.1999999999999993</c:v>
                </c:pt>
                <c:pt idx="1136">
                  <c:v>9.1999999999999993</c:v>
                </c:pt>
                <c:pt idx="1137">
                  <c:v>9.1999999999999993</c:v>
                </c:pt>
                <c:pt idx="1138">
                  <c:v>9.1999999999999993</c:v>
                </c:pt>
                <c:pt idx="1139">
                  <c:v>9.1999999999999993</c:v>
                </c:pt>
                <c:pt idx="1140">
                  <c:v>9.1999999999999993</c:v>
                </c:pt>
                <c:pt idx="1141">
                  <c:v>9.1999999999999993</c:v>
                </c:pt>
                <c:pt idx="1142">
                  <c:v>9.1999999999999993</c:v>
                </c:pt>
                <c:pt idx="1143">
                  <c:v>9.1999999999999993</c:v>
                </c:pt>
                <c:pt idx="1144">
                  <c:v>9.1999999999999993</c:v>
                </c:pt>
                <c:pt idx="1145">
                  <c:v>9.1999999999999993</c:v>
                </c:pt>
                <c:pt idx="1146">
                  <c:v>9.1999999999999993</c:v>
                </c:pt>
                <c:pt idx="1147">
                  <c:v>9.1999999999999993</c:v>
                </c:pt>
                <c:pt idx="1148">
                  <c:v>9.1999999999999993</c:v>
                </c:pt>
                <c:pt idx="1149">
                  <c:v>9.1999999999999993</c:v>
                </c:pt>
                <c:pt idx="1150">
                  <c:v>9.1999999999999993</c:v>
                </c:pt>
                <c:pt idx="1151">
                  <c:v>9.1999999999999993</c:v>
                </c:pt>
                <c:pt idx="1152">
                  <c:v>9.1999999999999993</c:v>
                </c:pt>
                <c:pt idx="1153">
                  <c:v>9.1999999999999993</c:v>
                </c:pt>
                <c:pt idx="1154">
                  <c:v>9.1999999999999993</c:v>
                </c:pt>
                <c:pt idx="1155">
                  <c:v>9.1999999999999993</c:v>
                </c:pt>
                <c:pt idx="1156">
                  <c:v>9.1999999999999993</c:v>
                </c:pt>
                <c:pt idx="1157">
                  <c:v>9.1999999999999993</c:v>
                </c:pt>
                <c:pt idx="1158">
                  <c:v>9.1999999999999993</c:v>
                </c:pt>
                <c:pt idx="1159">
                  <c:v>9.1999999999999993</c:v>
                </c:pt>
                <c:pt idx="1160">
                  <c:v>9.1999999999999993</c:v>
                </c:pt>
                <c:pt idx="1161">
                  <c:v>9.1999999999999993</c:v>
                </c:pt>
                <c:pt idx="1162">
                  <c:v>9.1999999999999993</c:v>
                </c:pt>
                <c:pt idx="1163">
                  <c:v>9.1999999999999993</c:v>
                </c:pt>
                <c:pt idx="1164">
                  <c:v>9.1999999999999993</c:v>
                </c:pt>
                <c:pt idx="1165">
                  <c:v>9.1999999999999993</c:v>
                </c:pt>
                <c:pt idx="1166">
                  <c:v>9.1999999999999993</c:v>
                </c:pt>
                <c:pt idx="1167">
                  <c:v>9.1999999999999993</c:v>
                </c:pt>
                <c:pt idx="1168">
                  <c:v>9.1999999999999993</c:v>
                </c:pt>
                <c:pt idx="1169">
                  <c:v>9.1999999999999993</c:v>
                </c:pt>
                <c:pt idx="1170">
                  <c:v>9.1999999999999993</c:v>
                </c:pt>
                <c:pt idx="1171">
                  <c:v>9.1999999999999993</c:v>
                </c:pt>
                <c:pt idx="1172">
                  <c:v>9.1999999999999993</c:v>
                </c:pt>
                <c:pt idx="1173">
                  <c:v>9.1999999999999993</c:v>
                </c:pt>
                <c:pt idx="1174">
                  <c:v>9.1999999999999993</c:v>
                </c:pt>
                <c:pt idx="1175">
                  <c:v>9.1999999999999993</c:v>
                </c:pt>
                <c:pt idx="1176">
                  <c:v>9.1999999999999993</c:v>
                </c:pt>
                <c:pt idx="1177">
                  <c:v>9.1999999999999993</c:v>
                </c:pt>
                <c:pt idx="1178">
                  <c:v>9.1999999999999993</c:v>
                </c:pt>
                <c:pt idx="1179">
                  <c:v>9.1999999999999993</c:v>
                </c:pt>
                <c:pt idx="1180">
                  <c:v>9.1999999999999993</c:v>
                </c:pt>
                <c:pt idx="1181">
                  <c:v>9.1999999999999993</c:v>
                </c:pt>
                <c:pt idx="1182">
                  <c:v>9.1999999999999993</c:v>
                </c:pt>
                <c:pt idx="1183">
                  <c:v>9.1999999999999993</c:v>
                </c:pt>
                <c:pt idx="1184">
                  <c:v>9.1999999999999993</c:v>
                </c:pt>
                <c:pt idx="1185">
                  <c:v>9.1999999999999993</c:v>
                </c:pt>
                <c:pt idx="1186">
                  <c:v>9.1999999999999993</c:v>
                </c:pt>
                <c:pt idx="1187">
                  <c:v>9.1999999999999993</c:v>
                </c:pt>
                <c:pt idx="1188">
                  <c:v>9.1999999999999993</c:v>
                </c:pt>
                <c:pt idx="1189">
                  <c:v>9.1999999999999993</c:v>
                </c:pt>
                <c:pt idx="1190">
                  <c:v>9.1999999999999993</c:v>
                </c:pt>
                <c:pt idx="1191">
                  <c:v>9.1999999999999993</c:v>
                </c:pt>
                <c:pt idx="1192">
                  <c:v>9.1999999999999993</c:v>
                </c:pt>
                <c:pt idx="1193">
                  <c:v>9.1999999999999993</c:v>
                </c:pt>
                <c:pt idx="1194">
                  <c:v>9.1999999999999993</c:v>
                </c:pt>
                <c:pt idx="1195">
                  <c:v>9.1999999999999993</c:v>
                </c:pt>
                <c:pt idx="1196">
                  <c:v>9.1999999999999993</c:v>
                </c:pt>
                <c:pt idx="1197">
                  <c:v>9.1999999999999993</c:v>
                </c:pt>
                <c:pt idx="1198">
                  <c:v>9.1999999999999993</c:v>
                </c:pt>
                <c:pt idx="1199">
                  <c:v>9.1999999999999993</c:v>
                </c:pt>
                <c:pt idx="1200">
                  <c:v>9.1999999999999993</c:v>
                </c:pt>
                <c:pt idx="1201">
                  <c:v>9.1999999999999993</c:v>
                </c:pt>
                <c:pt idx="1202">
                  <c:v>9.1999999999999993</c:v>
                </c:pt>
                <c:pt idx="1203">
                  <c:v>9.1999999999999993</c:v>
                </c:pt>
                <c:pt idx="1204">
                  <c:v>9.1999999999999993</c:v>
                </c:pt>
                <c:pt idx="1205">
                  <c:v>9.1999999999999993</c:v>
                </c:pt>
                <c:pt idx="1206">
                  <c:v>9.1999999999999993</c:v>
                </c:pt>
                <c:pt idx="1207">
                  <c:v>9.1999999999999993</c:v>
                </c:pt>
                <c:pt idx="1208">
                  <c:v>9.1999999999999993</c:v>
                </c:pt>
                <c:pt idx="1209">
                  <c:v>9.1999999999999993</c:v>
                </c:pt>
                <c:pt idx="1210">
                  <c:v>9.1999999999999993</c:v>
                </c:pt>
                <c:pt idx="1211">
                  <c:v>9.1999999999999993</c:v>
                </c:pt>
                <c:pt idx="1212">
                  <c:v>9.1999999999999993</c:v>
                </c:pt>
                <c:pt idx="1213">
                  <c:v>9.1999999999999993</c:v>
                </c:pt>
                <c:pt idx="1214">
                  <c:v>9.1999999999999993</c:v>
                </c:pt>
                <c:pt idx="1215">
                  <c:v>9.1999999999999993</c:v>
                </c:pt>
                <c:pt idx="1216">
                  <c:v>9.1999999999999993</c:v>
                </c:pt>
                <c:pt idx="1217">
                  <c:v>9.1999999999999993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85C-4E03-B177-CC915A806A42}"/>
            </c:ext>
          </c:extLst>
        </c:ser>
        <c:ser>
          <c:idx val="3"/>
          <c:order val="3"/>
          <c:tx>
            <c:v>MINIMO ABSOLUTO 1972</c:v>
          </c:tx>
          <c:spPr>
            <a:ln w="508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0.48</c:v>
                </c:pt>
                <c:pt idx="1">
                  <c:v>0.48</c:v>
                </c:pt>
                <c:pt idx="2">
                  <c:v>0.48</c:v>
                </c:pt>
                <c:pt idx="3">
                  <c:v>0.48</c:v>
                </c:pt>
                <c:pt idx="4">
                  <c:v>0.48</c:v>
                </c:pt>
                <c:pt idx="5">
                  <c:v>0.48</c:v>
                </c:pt>
                <c:pt idx="6">
                  <c:v>0.48</c:v>
                </c:pt>
                <c:pt idx="7">
                  <c:v>0.48</c:v>
                </c:pt>
                <c:pt idx="8">
                  <c:v>0.48</c:v>
                </c:pt>
                <c:pt idx="9">
                  <c:v>0.48</c:v>
                </c:pt>
                <c:pt idx="10">
                  <c:v>0.48</c:v>
                </c:pt>
                <c:pt idx="11">
                  <c:v>0.48</c:v>
                </c:pt>
                <c:pt idx="12">
                  <c:v>0.48</c:v>
                </c:pt>
                <c:pt idx="13">
                  <c:v>0.48</c:v>
                </c:pt>
                <c:pt idx="14">
                  <c:v>0.48</c:v>
                </c:pt>
                <c:pt idx="15">
                  <c:v>0.48</c:v>
                </c:pt>
                <c:pt idx="16">
                  <c:v>0.48</c:v>
                </c:pt>
                <c:pt idx="17">
                  <c:v>0.48</c:v>
                </c:pt>
                <c:pt idx="18">
                  <c:v>0.48</c:v>
                </c:pt>
                <c:pt idx="19">
                  <c:v>0.48</c:v>
                </c:pt>
                <c:pt idx="20">
                  <c:v>0.48</c:v>
                </c:pt>
                <c:pt idx="21">
                  <c:v>0.48</c:v>
                </c:pt>
                <c:pt idx="22">
                  <c:v>0.48</c:v>
                </c:pt>
                <c:pt idx="23">
                  <c:v>0.48</c:v>
                </c:pt>
                <c:pt idx="24">
                  <c:v>0.48</c:v>
                </c:pt>
                <c:pt idx="25">
                  <c:v>0.48</c:v>
                </c:pt>
                <c:pt idx="26">
                  <c:v>0.48</c:v>
                </c:pt>
                <c:pt idx="27">
                  <c:v>0.48</c:v>
                </c:pt>
                <c:pt idx="28">
                  <c:v>0.48</c:v>
                </c:pt>
                <c:pt idx="29">
                  <c:v>0.48</c:v>
                </c:pt>
                <c:pt idx="30">
                  <c:v>0.48</c:v>
                </c:pt>
                <c:pt idx="31">
                  <c:v>0.48</c:v>
                </c:pt>
                <c:pt idx="32">
                  <c:v>0.48</c:v>
                </c:pt>
                <c:pt idx="33">
                  <c:v>0.48</c:v>
                </c:pt>
                <c:pt idx="34">
                  <c:v>0.48</c:v>
                </c:pt>
                <c:pt idx="35">
                  <c:v>0.48</c:v>
                </c:pt>
                <c:pt idx="36">
                  <c:v>0.48</c:v>
                </c:pt>
                <c:pt idx="37">
                  <c:v>0.48</c:v>
                </c:pt>
                <c:pt idx="38">
                  <c:v>0.48</c:v>
                </c:pt>
                <c:pt idx="39">
                  <c:v>0.48</c:v>
                </c:pt>
                <c:pt idx="40">
                  <c:v>0.48</c:v>
                </c:pt>
                <c:pt idx="41">
                  <c:v>0.48</c:v>
                </c:pt>
                <c:pt idx="42">
                  <c:v>0.48</c:v>
                </c:pt>
                <c:pt idx="43">
                  <c:v>0.48</c:v>
                </c:pt>
                <c:pt idx="44">
                  <c:v>0.48</c:v>
                </c:pt>
                <c:pt idx="45">
                  <c:v>0.48</c:v>
                </c:pt>
                <c:pt idx="46">
                  <c:v>0.48</c:v>
                </c:pt>
                <c:pt idx="47">
                  <c:v>0.48</c:v>
                </c:pt>
                <c:pt idx="48">
                  <c:v>0.48</c:v>
                </c:pt>
                <c:pt idx="49">
                  <c:v>0.48</c:v>
                </c:pt>
                <c:pt idx="50">
                  <c:v>0.48</c:v>
                </c:pt>
                <c:pt idx="51">
                  <c:v>0.48</c:v>
                </c:pt>
                <c:pt idx="52">
                  <c:v>0.48</c:v>
                </c:pt>
                <c:pt idx="53">
                  <c:v>0.48</c:v>
                </c:pt>
                <c:pt idx="54">
                  <c:v>0.48</c:v>
                </c:pt>
                <c:pt idx="55">
                  <c:v>0.48</c:v>
                </c:pt>
                <c:pt idx="56">
                  <c:v>0.48</c:v>
                </c:pt>
                <c:pt idx="57">
                  <c:v>0.48</c:v>
                </c:pt>
                <c:pt idx="58">
                  <c:v>0.48</c:v>
                </c:pt>
                <c:pt idx="59">
                  <c:v>0.48</c:v>
                </c:pt>
                <c:pt idx="60">
                  <c:v>0.48</c:v>
                </c:pt>
                <c:pt idx="61">
                  <c:v>0.48</c:v>
                </c:pt>
                <c:pt idx="62">
                  <c:v>0.48</c:v>
                </c:pt>
                <c:pt idx="63">
                  <c:v>0.48</c:v>
                </c:pt>
                <c:pt idx="64">
                  <c:v>0.48</c:v>
                </c:pt>
                <c:pt idx="65">
                  <c:v>0.48</c:v>
                </c:pt>
                <c:pt idx="66">
                  <c:v>0.48</c:v>
                </c:pt>
                <c:pt idx="67">
                  <c:v>0.48</c:v>
                </c:pt>
                <c:pt idx="68">
                  <c:v>0.48</c:v>
                </c:pt>
                <c:pt idx="69">
                  <c:v>0.48</c:v>
                </c:pt>
                <c:pt idx="70">
                  <c:v>0.48</c:v>
                </c:pt>
                <c:pt idx="71">
                  <c:v>0.48</c:v>
                </c:pt>
                <c:pt idx="72">
                  <c:v>0.48</c:v>
                </c:pt>
                <c:pt idx="73">
                  <c:v>0.48</c:v>
                </c:pt>
                <c:pt idx="74">
                  <c:v>0.48</c:v>
                </c:pt>
                <c:pt idx="75">
                  <c:v>0.48</c:v>
                </c:pt>
                <c:pt idx="76">
                  <c:v>0.48</c:v>
                </c:pt>
                <c:pt idx="77">
                  <c:v>0.48</c:v>
                </c:pt>
                <c:pt idx="78">
                  <c:v>0.48</c:v>
                </c:pt>
                <c:pt idx="79">
                  <c:v>0.48</c:v>
                </c:pt>
                <c:pt idx="80">
                  <c:v>0.48</c:v>
                </c:pt>
                <c:pt idx="81">
                  <c:v>0.48</c:v>
                </c:pt>
                <c:pt idx="82">
                  <c:v>0.48</c:v>
                </c:pt>
                <c:pt idx="83">
                  <c:v>0.48</c:v>
                </c:pt>
                <c:pt idx="84">
                  <c:v>0.48</c:v>
                </c:pt>
                <c:pt idx="85">
                  <c:v>0.48</c:v>
                </c:pt>
                <c:pt idx="86">
                  <c:v>0.48</c:v>
                </c:pt>
                <c:pt idx="87">
                  <c:v>0.48</c:v>
                </c:pt>
                <c:pt idx="88">
                  <c:v>0.48</c:v>
                </c:pt>
                <c:pt idx="89">
                  <c:v>0.48</c:v>
                </c:pt>
                <c:pt idx="90">
                  <c:v>0.48</c:v>
                </c:pt>
                <c:pt idx="91">
                  <c:v>0.48</c:v>
                </c:pt>
                <c:pt idx="92">
                  <c:v>0.48</c:v>
                </c:pt>
                <c:pt idx="93">
                  <c:v>0.48</c:v>
                </c:pt>
                <c:pt idx="94">
                  <c:v>0.48</c:v>
                </c:pt>
                <c:pt idx="95">
                  <c:v>0.48</c:v>
                </c:pt>
                <c:pt idx="96">
                  <c:v>0.48</c:v>
                </c:pt>
                <c:pt idx="97">
                  <c:v>0.48</c:v>
                </c:pt>
                <c:pt idx="98">
                  <c:v>0.48</c:v>
                </c:pt>
                <c:pt idx="99">
                  <c:v>0.48</c:v>
                </c:pt>
                <c:pt idx="100">
                  <c:v>0.48</c:v>
                </c:pt>
                <c:pt idx="101">
                  <c:v>0.48</c:v>
                </c:pt>
                <c:pt idx="102">
                  <c:v>0.48</c:v>
                </c:pt>
                <c:pt idx="103">
                  <c:v>0.48</c:v>
                </c:pt>
                <c:pt idx="104">
                  <c:v>0.48</c:v>
                </c:pt>
                <c:pt idx="105">
                  <c:v>0.48</c:v>
                </c:pt>
                <c:pt idx="106">
                  <c:v>0.48</c:v>
                </c:pt>
                <c:pt idx="107">
                  <c:v>0.48</c:v>
                </c:pt>
                <c:pt idx="108">
                  <c:v>0.48</c:v>
                </c:pt>
                <c:pt idx="109">
                  <c:v>0.48</c:v>
                </c:pt>
                <c:pt idx="110">
                  <c:v>0.48</c:v>
                </c:pt>
                <c:pt idx="111">
                  <c:v>0.48</c:v>
                </c:pt>
                <c:pt idx="112">
                  <c:v>0.48</c:v>
                </c:pt>
                <c:pt idx="113">
                  <c:v>0.48</c:v>
                </c:pt>
                <c:pt idx="114">
                  <c:v>0.48</c:v>
                </c:pt>
                <c:pt idx="115">
                  <c:v>0.48</c:v>
                </c:pt>
                <c:pt idx="116">
                  <c:v>0.48</c:v>
                </c:pt>
                <c:pt idx="117">
                  <c:v>0.48</c:v>
                </c:pt>
                <c:pt idx="118">
                  <c:v>0.48</c:v>
                </c:pt>
                <c:pt idx="119">
                  <c:v>0.48</c:v>
                </c:pt>
                <c:pt idx="120">
                  <c:v>0.48</c:v>
                </c:pt>
                <c:pt idx="121">
                  <c:v>0.48</c:v>
                </c:pt>
                <c:pt idx="122">
                  <c:v>0.48</c:v>
                </c:pt>
                <c:pt idx="123">
                  <c:v>0.48</c:v>
                </c:pt>
                <c:pt idx="124">
                  <c:v>0.48</c:v>
                </c:pt>
                <c:pt idx="125">
                  <c:v>0.48</c:v>
                </c:pt>
                <c:pt idx="126">
                  <c:v>0.48</c:v>
                </c:pt>
                <c:pt idx="127">
                  <c:v>0.48</c:v>
                </c:pt>
                <c:pt idx="128">
                  <c:v>0.48</c:v>
                </c:pt>
                <c:pt idx="129">
                  <c:v>0.48</c:v>
                </c:pt>
                <c:pt idx="130">
                  <c:v>0.48</c:v>
                </c:pt>
                <c:pt idx="131">
                  <c:v>0.48</c:v>
                </c:pt>
                <c:pt idx="132">
                  <c:v>0.48</c:v>
                </c:pt>
                <c:pt idx="133">
                  <c:v>0.48</c:v>
                </c:pt>
                <c:pt idx="134">
                  <c:v>0.48</c:v>
                </c:pt>
                <c:pt idx="135">
                  <c:v>0.48</c:v>
                </c:pt>
                <c:pt idx="136">
                  <c:v>0.48</c:v>
                </c:pt>
                <c:pt idx="137">
                  <c:v>0.48</c:v>
                </c:pt>
                <c:pt idx="138">
                  <c:v>0.48</c:v>
                </c:pt>
                <c:pt idx="139">
                  <c:v>0.48</c:v>
                </c:pt>
                <c:pt idx="140">
                  <c:v>0.48</c:v>
                </c:pt>
                <c:pt idx="141">
                  <c:v>0.48</c:v>
                </c:pt>
                <c:pt idx="142">
                  <c:v>0.48</c:v>
                </c:pt>
                <c:pt idx="143">
                  <c:v>0.48</c:v>
                </c:pt>
                <c:pt idx="144">
                  <c:v>0.48</c:v>
                </c:pt>
                <c:pt idx="145">
                  <c:v>0.48</c:v>
                </c:pt>
                <c:pt idx="146">
                  <c:v>0.48</c:v>
                </c:pt>
                <c:pt idx="147">
                  <c:v>0.48</c:v>
                </c:pt>
                <c:pt idx="148">
                  <c:v>0.48</c:v>
                </c:pt>
                <c:pt idx="149">
                  <c:v>0.48</c:v>
                </c:pt>
                <c:pt idx="150">
                  <c:v>0.48</c:v>
                </c:pt>
                <c:pt idx="151">
                  <c:v>0.48</c:v>
                </c:pt>
                <c:pt idx="152">
                  <c:v>0.48</c:v>
                </c:pt>
                <c:pt idx="153">
                  <c:v>0.48</c:v>
                </c:pt>
                <c:pt idx="154">
                  <c:v>0.48</c:v>
                </c:pt>
                <c:pt idx="155">
                  <c:v>0.48</c:v>
                </c:pt>
                <c:pt idx="156">
                  <c:v>0.48</c:v>
                </c:pt>
                <c:pt idx="157">
                  <c:v>0.48</c:v>
                </c:pt>
                <c:pt idx="158">
                  <c:v>0.48</c:v>
                </c:pt>
                <c:pt idx="159">
                  <c:v>0.48</c:v>
                </c:pt>
                <c:pt idx="160">
                  <c:v>0.48</c:v>
                </c:pt>
                <c:pt idx="161">
                  <c:v>0.48</c:v>
                </c:pt>
                <c:pt idx="162">
                  <c:v>0.48</c:v>
                </c:pt>
                <c:pt idx="163">
                  <c:v>0.48</c:v>
                </c:pt>
                <c:pt idx="164">
                  <c:v>0.48</c:v>
                </c:pt>
                <c:pt idx="165">
                  <c:v>0.48</c:v>
                </c:pt>
                <c:pt idx="166">
                  <c:v>0.48</c:v>
                </c:pt>
                <c:pt idx="167">
                  <c:v>0.48</c:v>
                </c:pt>
                <c:pt idx="168">
                  <c:v>0.48</c:v>
                </c:pt>
                <c:pt idx="169">
                  <c:v>0.48</c:v>
                </c:pt>
                <c:pt idx="170">
                  <c:v>0.48</c:v>
                </c:pt>
                <c:pt idx="171">
                  <c:v>0.48</c:v>
                </c:pt>
                <c:pt idx="172">
                  <c:v>0.48</c:v>
                </c:pt>
                <c:pt idx="173">
                  <c:v>0.48</c:v>
                </c:pt>
                <c:pt idx="174">
                  <c:v>0.48</c:v>
                </c:pt>
                <c:pt idx="175">
                  <c:v>0.48</c:v>
                </c:pt>
                <c:pt idx="176">
                  <c:v>0.48</c:v>
                </c:pt>
                <c:pt idx="177">
                  <c:v>0.48</c:v>
                </c:pt>
                <c:pt idx="178">
                  <c:v>0.48</c:v>
                </c:pt>
                <c:pt idx="179">
                  <c:v>0.48</c:v>
                </c:pt>
                <c:pt idx="180">
                  <c:v>0.48</c:v>
                </c:pt>
                <c:pt idx="181">
                  <c:v>0.48</c:v>
                </c:pt>
                <c:pt idx="182">
                  <c:v>0.48</c:v>
                </c:pt>
                <c:pt idx="183">
                  <c:v>0.48</c:v>
                </c:pt>
                <c:pt idx="184">
                  <c:v>0.48</c:v>
                </c:pt>
                <c:pt idx="185">
                  <c:v>0.48</c:v>
                </c:pt>
                <c:pt idx="186">
                  <c:v>0.48</c:v>
                </c:pt>
                <c:pt idx="187">
                  <c:v>0.48</c:v>
                </c:pt>
                <c:pt idx="188">
                  <c:v>0.48</c:v>
                </c:pt>
                <c:pt idx="189">
                  <c:v>0.48</c:v>
                </c:pt>
                <c:pt idx="190">
                  <c:v>0.48</c:v>
                </c:pt>
                <c:pt idx="191">
                  <c:v>0.48</c:v>
                </c:pt>
                <c:pt idx="192">
                  <c:v>0.48</c:v>
                </c:pt>
                <c:pt idx="193">
                  <c:v>0.48</c:v>
                </c:pt>
                <c:pt idx="194">
                  <c:v>0.48</c:v>
                </c:pt>
                <c:pt idx="195">
                  <c:v>0.48</c:v>
                </c:pt>
                <c:pt idx="196">
                  <c:v>0.48</c:v>
                </c:pt>
                <c:pt idx="197">
                  <c:v>0.48</c:v>
                </c:pt>
                <c:pt idx="198">
                  <c:v>0.48</c:v>
                </c:pt>
                <c:pt idx="199">
                  <c:v>0.48</c:v>
                </c:pt>
                <c:pt idx="200">
                  <c:v>0.48</c:v>
                </c:pt>
                <c:pt idx="201">
                  <c:v>0.48</c:v>
                </c:pt>
                <c:pt idx="202">
                  <c:v>0.48</c:v>
                </c:pt>
                <c:pt idx="203">
                  <c:v>0.48</c:v>
                </c:pt>
                <c:pt idx="204">
                  <c:v>0.48</c:v>
                </c:pt>
                <c:pt idx="205">
                  <c:v>0.48</c:v>
                </c:pt>
                <c:pt idx="206">
                  <c:v>0.48</c:v>
                </c:pt>
                <c:pt idx="207">
                  <c:v>0.48</c:v>
                </c:pt>
                <c:pt idx="208">
                  <c:v>0.48</c:v>
                </c:pt>
                <c:pt idx="209">
                  <c:v>0.48</c:v>
                </c:pt>
                <c:pt idx="210">
                  <c:v>0.48</c:v>
                </c:pt>
                <c:pt idx="211">
                  <c:v>0.48</c:v>
                </c:pt>
                <c:pt idx="212">
                  <c:v>0.48</c:v>
                </c:pt>
                <c:pt idx="213">
                  <c:v>0.48</c:v>
                </c:pt>
                <c:pt idx="214">
                  <c:v>0.48</c:v>
                </c:pt>
                <c:pt idx="215">
                  <c:v>0.48</c:v>
                </c:pt>
                <c:pt idx="216">
                  <c:v>0.48</c:v>
                </c:pt>
                <c:pt idx="217">
                  <c:v>0.48</c:v>
                </c:pt>
                <c:pt idx="218">
                  <c:v>0.48</c:v>
                </c:pt>
                <c:pt idx="219">
                  <c:v>0.48</c:v>
                </c:pt>
                <c:pt idx="220">
                  <c:v>0.48</c:v>
                </c:pt>
                <c:pt idx="221">
                  <c:v>0.48</c:v>
                </c:pt>
                <c:pt idx="222">
                  <c:v>0.48</c:v>
                </c:pt>
                <c:pt idx="223">
                  <c:v>0.48</c:v>
                </c:pt>
                <c:pt idx="224">
                  <c:v>0.48</c:v>
                </c:pt>
                <c:pt idx="225">
                  <c:v>0.48</c:v>
                </c:pt>
                <c:pt idx="226">
                  <c:v>0.48</c:v>
                </c:pt>
                <c:pt idx="227">
                  <c:v>0.48</c:v>
                </c:pt>
                <c:pt idx="228">
                  <c:v>0.48</c:v>
                </c:pt>
                <c:pt idx="229">
                  <c:v>0.48</c:v>
                </c:pt>
                <c:pt idx="230">
                  <c:v>0.48</c:v>
                </c:pt>
                <c:pt idx="231">
                  <c:v>0.48</c:v>
                </c:pt>
                <c:pt idx="232">
                  <c:v>0.48</c:v>
                </c:pt>
                <c:pt idx="233">
                  <c:v>0.48</c:v>
                </c:pt>
                <c:pt idx="234">
                  <c:v>0.48</c:v>
                </c:pt>
                <c:pt idx="235">
                  <c:v>0.48</c:v>
                </c:pt>
                <c:pt idx="236">
                  <c:v>0.48</c:v>
                </c:pt>
                <c:pt idx="237">
                  <c:v>0.48</c:v>
                </c:pt>
                <c:pt idx="238">
                  <c:v>0.48</c:v>
                </c:pt>
                <c:pt idx="239">
                  <c:v>0.48</c:v>
                </c:pt>
                <c:pt idx="240">
                  <c:v>0.48</c:v>
                </c:pt>
                <c:pt idx="241">
                  <c:v>0.48</c:v>
                </c:pt>
                <c:pt idx="242">
                  <c:v>0.48</c:v>
                </c:pt>
                <c:pt idx="243">
                  <c:v>0.48</c:v>
                </c:pt>
                <c:pt idx="244">
                  <c:v>0.48</c:v>
                </c:pt>
                <c:pt idx="245">
                  <c:v>0.48</c:v>
                </c:pt>
                <c:pt idx="246">
                  <c:v>0.48</c:v>
                </c:pt>
                <c:pt idx="247">
                  <c:v>0.48</c:v>
                </c:pt>
                <c:pt idx="248">
                  <c:v>0.48</c:v>
                </c:pt>
                <c:pt idx="249">
                  <c:v>0.48</c:v>
                </c:pt>
                <c:pt idx="250">
                  <c:v>0.48</c:v>
                </c:pt>
                <c:pt idx="251">
                  <c:v>0.48</c:v>
                </c:pt>
                <c:pt idx="252">
                  <c:v>0.48</c:v>
                </c:pt>
                <c:pt idx="253">
                  <c:v>0.48</c:v>
                </c:pt>
                <c:pt idx="254">
                  <c:v>0.48</c:v>
                </c:pt>
                <c:pt idx="255">
                  <c:v>0.48</c:v>
                </c:pt>
                <c:pt idx="256">
                  <c:v>0.48</c:v>
                </c:pt>
                <c:pt idx="257">
                  <c:v>0.48</c:v>
                </c:pt>
                <c:pt idx="258">
                  <c:v>0.48</c:v>
                </c:pt>
                <c:pt idx="259">
                  <c:v>0.48</c:v>
                </c:pt>
                <c:pt idx="260">
                  <c:v>0.48</c:v>
                </c:pt>
                <c:pt idx="261">
                  <c:v>0.48</c:v>
                </c:pt>
                <c:pt idx="262">
                  <c:v>0.48</c:v>
                </c:pt>
                <c:pt idx="263">
                  <c:v>0.48</c:v>
                </c:pt>
                <c:pt idx="264">
                  <c:v>0.48</c:v>
                </c:pt>
                <c:pt idx="265">
                  <c:v>0.48</c:v>
                </c:pt>
                <c:pt idx="266">
                  <c:v>0.48</c:v>
                </c:pt>
                <c:pt idx="267">
                  <c:v>0.48</c:v>
                </c:pt>
                <c:pt idx="268">
                  <c:v>0.48</c:v>
                </c:pt>
                <c:pt idx="269">
                  <c:v>0.48</c:v>
                </c:pt>
                <c:pt idx="270">
                  <c:v>0.48</c:v>
                </c:pt>
                <c:pt idx="271">
                  <c:v>0.48</c:v>
                </c:pt>
                <c:pt idx="272">
                  <c:v>0.48</c:v>
                </c:pt>
                <c:pt idx="273">
                  <c:v>0.48</c:v>
                </c:pt>
                <c:pt idx="274">
                  <c:v>0.48</c:v>
                </c:pt>
                <c:pt idx="275">
                  <c:v>0.48</c:v>
                </c:pt>
                <c:pt idx="276">
                  <c:v>0.48</c:v>
                </c:pt>
                <c:pt idx="277">
                  <c:v>0.48</c:v>
                </c:pt>
                <c:pt idx="278">
                  <c:v>0.48</c:v>
                </c:pt>
                <c:pt idx="279">
                  <c:v>0.48</c:v>
                </c:pt>
                <c:pt idx="280">
                  <c:v>0.48</c:v>
                </c:pt>
                <c:pt idx="281">
                  <c:v>0.48</c:v>
                </c:pt>
                <c:pt idx="282">
                  <c:v>0.48</c:v>
                </c:pt>
                <c:pt idx="283">
                  <c:v>0.48</c:v>
                </c:pt>
                <c:pt idx="284">
                  <c:v>0.48</c:v>
                </c:pt>
                <c:pt idx="285">
                  <c:v>0.48</c:v>
                </c:pt>
                <c:pt idx="286">
                  <c:v>0.48</c:v>
                </c:pt>
                <c:pt idx="287">
                  <c:v>0.48</c:v>
                </c:pt>
                <c:pt idx="288">
                  <c:v>0.48</c:v>
                </c:pt>
                <c:pt idx="289">
                  <c:v>0.48</c:v>
                </c:pt>
                <c:pt idx="290">
                  <c:v>0.48</c:v>
                </c:pt>
                <c:pt idx="291">
                  <c:v>0.48</c:v>
                </c:pt>
                <c:pt idx="292">
                  <c:v>0.48</c:v>
                </c:pt>
                <c:pt idx="293">
                  <c:v>0.48</c:v>
                </c:pt>
                <c:pt idx="294">
                  <c:v>0.48</c:v>
                </c:pt>
                <c:pt idx="295">
                  <c:v>0.48</c:v>
                </c:pt>
                <c:pt idx="296">
                  <c:v>0.48</c:v>
                </c:pt>
                <c:pt idx="297">
                  <c:v>0.48</c:v>
                </c:pt>
                <c:pt idx="298">
                  <c:v>0.48</c:v>
                </c:pt>
                <c:pt idx="299">
                  <c:v>0.48</c:v>
                </c:pt>
                <c:pt idx="300">
                  <c:v>0.48</c:v>
                </c:pt>
                <c:pt idx="301">
                  <c:v>0.48</c:v>
                </c:pt>
                <c:pt idx="302">
                  <c:v>0.48</c:v>
                </c:pt>
                <c:pt idx="303">
                  <c:v>0.48</c:v>
                </c:pt>
                <c:pt idx="304">
                  <c:v>0.48</c:v>
                </c:pt>
                <c:pt idx="305">
                  <c:v>0.48</c:v>
                </c:pt>
                <c:pt idx="306">
                  <c:v>0.48</c:v>
                </c:pt>
                <c:pt idx="307">
                  <c:v>0.48</c:v>
                </c:pt>
                <c:pt idx="308">
                  <c:v>0.48</c:v>
                </c:pt>
                <c:pt idx="309">
                  <c:v>0.48</c:v>
                </c:pt>
                <c:pt idx="310">
                  <c:v>0.48</c:v>
                </c:pt>
                <c:pt idx="311">
                  <c:v>0.48</c:v>
                </c:pt>
                <c:pt idx="312">
                  <c:v>0.48</c:v>
                </c:pt>
                <c:pt idx="313">
                  <c:v>0.48</c:v>
                </c:pt>
                <c:pt idx="314">
                  <c:v>0.48</c:v>
                </c:pt>
                <c:pt idx="315">
                  <c:v>0.48</c:v>
                </c:pt>
                <c:pt idx="316">
                  <c:v>0.48</c:v>
                </c:pt>
                <c:pt idx="317">
                  <c:v>0.48</c:v>
                </c:pt>
                <c:pt idx="318">
                  <c:v>0.48</c:v>
                </c:pt>
                <c:pt idx="319">
                  <c:v>0.48</c:v>
                </c:pt>
                <c:pt idx="320">
                  <c:v>0.48</c:v>
                </c:pt>
                <c:pt idx="321">
                  <c:v>0.48</c:v>
                </c:pt>
                <c:pt idx="322">
                  <c:v>0.48</c:v>
                </c:pt>
                <c:pt idx="323">
                  <c:v>0.48</c:v>
                </c:pt>
                <c:pt idx="324">
                  <c:v>0.48</c:v>
                </c:pt>
                <c:pt idx="325">
                  <c:v>0.48</c:v>
                </c:pt>
                <c:pt idx="326">
                  <c:v>0.48</c:v>
                </c:pt>
                <c:pt idx="327">
                  <c:v>0.48</c:v>
                </c:pt>
                <c:pt idx="328">
                  <c:v>0.48</c:v>
                </c:pt>
                <c:pt idx="329">
                  <c:v>0.48</c:v>
                </c:pt>
                <c:pt idx="330">
                  <c:v>0.48</c:v>
                </c:pt>
                <c:pt idx="331">
                  <c:v>0.48</c:v>
                </c:pt>
                <c:pt idx="332">
                  <c:v>0.48</c:v>
                </c:pt>
                <c:pt idx="333">
                  <c:v>0.48</c:v>
                </c:pt>
                <c:pt idx="334">
                  <c:v>0.48</c:v>
                </c:pt>
                <c:pt idx="335">
                  <c:v>0.48</c:v>
                </c:pt>
                <c:pt idx="336">
                  <c:v>0.48</c:v>
                </c:pt>
                <c:pt idx="337">
                  <c:v>0.48</c:v>
                </c:pt>
                <c:pt idx="338">
                  <c:v>0.48</c:v>
                </c:pt>
                <c:pt idx="339">
                  <c:v>0.48</c:v>
                </c:pt>
                <c:pt idx="340">
                  <c:v>0.48</c:v>
                </c:pt>
                <c:pt idx="341">
                  <c:v>0.48</c:v>
                </c:pt>
                <c:pt idx="342">
                  <c:v>0.48</c:v>
                </c:pt>
                <c:pt idx="343">
                  <c:v>0.48</c:v>
                </c:pt>
                <c:pt idx="344">
                  <c:v>0.48</c:v>
                </c:pt>
                <c:pt idx="345">
                  <c:v>0.48</c:v>
                </c:pt>
                <c:pt idx="346">
                  <c:v>0.48</c:v>
                </c:pt>
                <c:pt idx="347">
                  <c:v>0.48</c:v>
                </c:pt>
                <c:pt idx="348">
                  <c:v>0.48</c:v>
                </c:pt>
                <c:pt idx="349">
                  <c:v>0.48</c:v>
                </c:pt>
                <c:pt idx="350">
                  <c:v>0.48</c:v>
                </c:pt>
                <c:pt idx="351">
                  <c:v>0.48</c:v>
                </c:pt>
                <c:pt idx="352">
                  <c:v>0.48</c:v>
                </c:pt>
                <c:pt idx="353">
                  <c:v>0.48</c:v>
                </c:pt>
                <c:pt idx="354">
                  <c:v>0.48</c:v>
                </c:pt>
                <c:pt idx="355">
                  <c:v>0.48</c:v>
                </c:pt>
                <c:pt idx="356">
                  <c:v>0.48</c:v>
                </c:pt>
                <c:pt idx="357">
                  <c:v>0.48</c:v>
                </c:pt>
                <c:pt idx="358">
                  <c:v>0.48</c:v>
                </c:pt>
                <c:pt idx="359">
                  <c:v>0.48</c:v>
                </c:pt>
                <c:pt idx="360">
                  <c:v>0.48</c:v>
                </c:pt>
                <c:pt idx="361">
                  <c:v>0.48</c:v>
                </c:pt>
                <c:pt idx="362">
                  <c:v>0.48</c:v>
                </c:pt>
                <c:pt idx="363">
                  <c:v>0.48</c:v>
                </c:pt>
                <c:pt idx="364">
                  <c:v>0.48</c:v>
                </c:pt>
                <c:pt idx="365">
                  <c:v>0.48</c:v>
                </c:pt>
                <c:pt idx="366">
                  <c:v>0.48</c:v>
                </c:pt>
                <c:pt idx="367">
                  <c:v>0.48</c:v>
                </c:pt>
                <c:pt idx="368">
                  <c:v>0.48</c:v>
                </c:pt>
                <c:pt idx="369">
                  <c:v>0.48</c:v>
                </c:pt>
                <c:pt idx="370">
                  <c:v>0.48</c:v>
                </c:pt>
                <c:pt idx="371">
                  <c:v>0.48</c:v>
                </c:pt>
                <c:pt idx="372">
                  <c:v>0.48</c:v>
                </c:pt>
                <c:pt idx="373">
                  <c:v>0.48</c:v>
                </c:pt>
                <c:pt idx="374">
                  <c:v>0.48</c:v>
                </c:pt>
                <c:pt idx="375">
                  <c:v>0.48</c:v>
                </c:pt>
                <c:pt idx="376">
                  <c:v>0.48</c:v>
                </c:pt>
                <c:pt idx="377">
                  <c:v>0.48</c:v>
                </c:pt>
                <c:pt idx="378">
                  <c:v>0.48</c:v>
                </c:pt>
                <c:pt idx="379">
                  <c:v>0.48</c:v>
                </c:pt>
                <c:pt idx="380">
                  <c:v>0.48</c:v>
                </c:pt>
                <c:pt idx="381">
                  <c:v>0.48</c:v>
                </c:pt>
                <c:pt idx="382">
                  <c:v>0.48</c:v>
                </c:pt>
                <c:pt idx="383">
                  <c:v>0.48</c:v>
                </c:pt>
                <c:pt idx="384">
                  <c:v>0.48</c:v>
                </c:pt>
                <c:pt idx="385">
                  <c:v>0.48</c:v>
                </c:pt>
                <c:pt idx="386">
                  <c:v>0.48</c:v>
                </c:pt>
                <c:pt idx="387">
                  <c:v>0.48</c:v>
                </c:pt>
                <c:pt idx="388">
                  <c:v>0.48</c:v>
                </c:pt>
                <c:pt idx="389">
                  <c:v>0.48</c:v>
                </c:pt>
                <c:pt idx="390">
                  <c:v>0.48</c:v>
                </c:pt>
                <c:pt idx="391">
                  <c:v>0.48</c:v>
                </c:pt>
                <c:pt idx="392">
                  <c:v>0.48</c:v>
                </c:pt>
                <c:pt idx="393">
                  <c:v>0.48</c:v>
                </c:pt>
                <c:pt idx="394">
                  <c:v>0.48</c:v>
                </c:pt>
                <c:pt idx="395">
                  <c:v>0.48</c:v>
                </c:pt>
                <c:pt idx="396">
                  <c:v>0.48</c:v>
                </c:pt>
                <c:pt idx="397">
                  <c:v>0.48</c:v>
                </c:pt>
                <c:pt idx="398">
                  <c:v>0.48</c:v>
                </c:pt>
                <c:pt idx="399">
                  <c:v>0.48</c:v>
                </c:pt>
                <c:pt idx="400">
                  <c:v>0.48</c:v>
                </c:pt>
                <c:pt idx="401">
                  <c:v>0.48</c:v>
                </c:pt>
                <c:pt idx="402">
                  <c:v>0.48</c:v>
                </c:pt>
                <c:pt idx="403">
                  <c:v>0.48</c:v>
                </c:pt>
                <c:pt idx="404">
                  <c:v>0.48</c:v>
                </c:pt>
                <c:pt idx="405">
                  <c:v>0.48</c:v>
                </c:pt>
                <c:pt idx="406">
                  <c:v>0.48</c:v>
                </c:pt>
                <c:pt idx="407">
                  <c:v>0.48</c:v>
                </c:pt>
                <c:pt idx="408">
                  <c:v>0.48</c:v>
                </c:pt>
                <c:pt idx="409">
                  <c:v>0.48</c:v>
                </c:pt>
                <c:pt idx="410">
                  <c:v>0.48</c:v>
                </c:pt>
                <c:pt idx="411">
                  <c:v>0.48</c:v>
                </c:pt>
                <c:pt idx="412">
                  <c:v>0.48</c:v>
                </c:pt>
                <c:pt idx="413">
                  <c:v>0.48</c:v>
                </c:pt>
                <c:pt idx="414">
                  <c:v>0.48</c:v>
                </c:pt>
                <c:pt idx="415">
                  <c:v>0.48</c:v>
                </c:pt>
                <c:pt idx="416">
                  <c:v>0.48</c:v>
                </c:pt>
                <c:pt idx="417">
                  <c:v>0.48</c:v>
                </c:pt>
                <c:pt idx="418">
                  <c:v>0.48</c:v>
                </c:pt>
                <c:pt idx="419">
                  <c:v>0.48</c:v>
                </c:pt>
                <c:pt idx="420">
                  <c:v>0.48</c:v>
                </c:pt>
                <c:pt idx="421">
                  <c:v>0.48</c:v>
                </c:pt>
                <c:pt idx="422">
                  <c:v>0.48</c:v>
                </c:pt>
                <c:pt idx="423">
                  <c:v>0.48</c:v>
                </c:pt>
                <c:pt idx="424">
                  <c:v>0.48</c:v>
                </c:pt>
                <c:pt idx="425">
                  <c:v>0.48</c:v>
                </c:pt>
                <c:pt idx="426">
                  <c:v>0.48</c:v>
                </c:pt>
                <c:pt idx="427">
                  <c:v>0.48</c:v>
                </c:pt>
                <c:pt idx="428">
                  <c:v>0.48</c:v>
                </c:pt>
                <c:pt idx="429">
                  <c:v>0.48</c:v>
                </c:pt>
                <c:pt idx="430">
                  <c:v>0.48</c:v>
                </c:pt>
                <c:pt idx="431">
                  <c:v>0.48</c:v>
                </c:pt>
                <c:pt idx="432">
                  <c:v>0.48</c:v>
                </c:pt>
                <c:pt idx="433">
                  <c:v>0.48</c:v>
                </c:pt>
                <c:pt idx="434">
                  <c:v>0.48</c:v>
                </c:pt>
                <c:pt idx="435">
                  <c:v>0.48</c:v>
                </c:pt>
                <c:pt idx="436">
                  <c:v>0.48</c:v>
                </c:pt>
                <c:pt idx="437">
                  <c:v>0.48</c:v>
                </c:pt>
                <c:pt idx="438">
                  <c:v>0.48</c:v>
                </c:pt>
                <c:pt idx="439">
                  <c:v>0.48</c:v>
                </c:pt>
                <c:pt idx="440">
                  <c:v>0.48</c:v>
                </c:pt>
                <c:pt idx="441">
                  <c:v>0.48</c:v>
                </c:pt>
                <c:pt idx="442">
                  <c:v>0.48</c:v>
                </c:pt>
                <c:pt idx="443">
                  <c:v>0.48</c:v>
                </c:pt>
                <c:pt idx="444">
                  <c:v>0.48</c:v>
                </c:pt>
                <c:pt idx="445">
                  <c:v>0.48</c:v>
                </c:pt>
                <c:pt idx="446">
                  <c:v>0.48</c:v>
                </c:pt>
                <c:pt idx="447">
                  <c:v>0.48</c:v>
                </c:pt>
                <c:pt idx="448">
                  <c:v>0.48</c:v>
                </c:pt>
                <c:pt idx="449">
                  <c:v>0.48</c:v>
                </c:pt>
                <c:pt idx="450">
                  <c:v>0.48</c:v>
                </c:pt>
                <c:pt idx="451">
                  <c:v>0.48</c:v>
                </c:pt>
                <c:pt idx="452">
                  <c:v>0.48</c:v>
                </c:pt>
                <c:pt idx="453">
                  <c:v>0.48</c:v>
                </c:pt>
                <c:pt idx="454">
                  <c:v>0.48</c:v>
                </c:pt>
                <c:pt idx="455">
                  <c:v>0.48</c:v>
                </c:pt>
                <c:pt idx="456">
                  <c:v>0.48</c:v>
                </c:pt>
                <c:pt idx="457">
                  <c:v>0.48</c:v>
                </c:pt>
                <c:pt idx="458">
                  <c:v>0.48</c:v>
                </c:pt>
                <c:pt idx="459">
                  <c:v>0.48</c:v>
                </c:pt>
                <c:pt idx="460">
                  <c:v>0.48</c:v>
                </c:pt>
                <c:pt idx="461">
                  <c:v>0.48</c:v>
                </c:pt>
                <c:pt idx="462">
                  <c:v>0.48</c:v>
                </c:pt>
                <c:pt idx="463">
                  <c:v>0.48</c:v>
                </c:pt>
                <c:pt idx="464">
                  <c:v>0.48</c:v>
                </c:pt>
                <c:pt idx="465">
                  <c:v>0.48</c:v>
                </c:pt>
                <c:pt idx="466">
                  <c:v>0.48</c:v>
                </c:pt>
                <c:pt idx="467">
                  <c:v>0.48</c:v>
                </c:pt>
                <c:pt idx="468">
                  <c:v>0.48</c:v>
                </c:pt>
                <c:pt idx="469">
                  <c:v>0.48</c:v>
                </c:pt>
                <c:pt idx="470">
                  <c:v>0.48</c:v>
                </c:pt>
                <c:pt idx="471">
                  <c:v>0.48</c:v>
                </c:pt>
                <c:pt idx="472">
                  <c:v>0.48</c:v>
                </c:pt>
                <c:pt idx="473">
                  <c:v>0.48</c:v>
                </c:pt>
                <c:pt idx="474">
                  <c:v>0.48</c:v>
                </c:pt>
                <c:pt idx="475">
                  <c:v>0.48</c:v>
                </c:pt>
                <c:pt idx="476">
                  <c:v>0.48</c:v>
                </c:pt>
                <c:pt idx="477">
                  <c:v>0.48</c:v>
                </c:pt>
                <c:pt idx="478">
                  <c:v>0.48</c:v>
                </c:pt>
                <c:pt idx="479">
                  <c:v>0.48</c:v>
                </c:pt>
                <c:pt idx="480">
                  <c:v>0.48</c:v>
                </c:pt>
                <c:pt idx="481">
                  <c:v>0.48</c:v>
                </c:pt>
                <c:pt idx="482">
                  <c:v>0.48</c:v>
                </c:pt>
                <c:pt idx="483">
                  <c:v>0.48</c:v>
                </c:pt>
                <c:pt idx="484">
                  <c:v>0.48</c:v>
                </c:pt>
                <c:pt idx="485">
                  <c:v>0.48</c:v>
                </c:pt>
                <c:pt idx="486">
                  <c:v>0.48</c:v>
                </c:pt>
                <c:pt idx="487">
                  <c:v>0.48</c:v>
                </c:pt>
                <c:pt idx="488">
                  <c:v>0.48</c:v>
                </c:pt>
                <c:pt idx="489">
                  <c:v>0.48</c:v>
                </c:pt>
                <c:pt idx="490">
                  <c:v>0.48</c:v>
                </c:pt>
                <c:pt idx="491">
                  <c:v>0.48</c:v>
                </c:pt>
                <c:pt idx="492">
                  <c:v>0.48</c:v>
                </c:pt>
                <c:pt idx="493">
                  <c:v>0.48</c:v>
                </c:pt>
                <c:pt idx="494">
                  <c:v>0.48</c:v>
                </c:pt>
                <c:pt idx="495">
                  <c:v>0.48</c:v>
                </c:pt>
                <c:pt idx="496">
                  <c:v>0.48</c:v>
                </c:pt>
                <c:pt idx="497">
                  <c:v>0.48</c:v>
                </c:pt>
                <c:pt idx="498">
                  <c:v>0.48</c:v>
                </c:pt>
                <c:pt idx="499">
                  <c:v>0.48</c:v>
                </c:pt>
                <c:pt idx="500">
                  <c:v>0.48</c:v>
                </c:pt>
                <c:pt idx="501">
                  <c:v>0.48</c:v>
                </c:pt>
                <c:pt idx="502">
                  <c:v>0.48</c:v>
                </c:pt>
                <c:pt idx="503">
                  <c:v>0.48</c:v>
                </c:pt>
                <c:pt idx="504">
                  <c:v>0.48</c:v>
                </c:pt>
                <c:pt idx="505">
                  <c:v>0.48</c:v>
                </c:pt>
                <c:pt idx="506">
                  <c:v>0.48</c:v>
                </c:pt>
                <c:pt idx="507">
                  <c:v>0.48</c:v>
                </c:pt>
                <c:pt idx="508">
                  <c:v>0.48</c:v>
                </c:pt>
                <c:pt idx="509">
                  <c:v>0.48</c:v>
                </c:pt>
                <c:pt idx="510">
                  <c:v>0.48</c:v>
                </c:pt>
                <c:pt idx="511">
                  <c:v>0.48</c:v>
                </c:pt>
                <c:pt idx="512">
                  <c:v>0.48</c:v>
                </c:pt>
                <c:pt idx="513">
                  <c:v>0.48</c:v>
                </c:pt>
                <c:pt idx="514">
                  <c:v>0.48</c:v>
                </c:pt>
                <c:pt idx="515">
                  <c:v>0.48</c:v>
                </c:pt>
                <c:pt idx="516">
                  <c:v>0.48</c:v>
                </c:pt>
                <c:pt idx="517">
                  <c:v>0.48</c:v>
                </c:pt>
                <c:pt idx="518">
                  <c:v>0.48</c:v>
                </c:pt>
                <c:pt idx="519">
                  <c:v>0.48</c:v>
                </c:pt>
                <c:pt idx="520">
                  <c:v>0.48</c:v>
                </c:pt>
                <c:pt idx="521">
                  <c:v>0.48</c:v>
                </c:pt>
                <c:pt idx="522">
                  <c:v>0.48</c:v>
                </c:pt>
                <c:pt idx="523">
                  <c:v>0.48</c:v>
                </c:pt>
                <c:pt idx="524">
                  <c:v>0.48</c:v>
                </c:pt>
                <c:pt idx="525">
                  <c:v>0.48</c:v>
                </c:pt>
                <c:pt idx="526">
                  <c:v>0.48</c:v>
                </c:pt>
                <c:pt idx="527">
                  <c:v>0.48</c:v>
                </c:pt>
                <c:pt idx="528">
                  <c:v>0.48</c:v>
                </c:pt>
                <c:pt idx="529">
                  <c:v>0.48</c:v>
                </c:pt>
                <c:pt idx="530">
                  <c:v>0.48</c:v>
                </c:pt>
                <c:pt idx="531">
                  <c:v>0.48</c:v>
                </c:pt>
                <c:pt idx="532">
                  <c:v>0.48</c:v>
                </c:pt>
                <c:pt idx="533">
                  <c:v>0.48</c:v>
                </c:pt>
                <c:pt idx="534">
                  <c:v>0.48</c:v>
                </c:pt>
                <c:pt idx="535">
                  <c:v>0.48</c:v>
                </c:pt>
                <c:pt idx="536">
                  <c:v>0.48</c:v>
                </c:pt>
                <c:pt idx="537">
                  <c:v>0.48</c:v>
                </c:pt>
                <c:pt idx="538">
                  <c:v>0.48</c:v>
                </c:pt>
                <c:pt idx="539">
                  <c:v>0.48</c:v>
                </c:pt>
                <c:pt idx="540">
                  <c:v>0.48</c:v>
                </c:pt>
                <c:pt idx="541">
                  <c:v>0.48</c:v>
                </c:pt>
                <c:pt idx="542">
                  <c:v>0.48</c:v>
                </c:pt>
                <c:pt idx="543">
                  <c:v>0.48</c:v>
                </c:pt>
                <c:pt idx="544">
                  <c:v>0.48</c:v>
                </c:pt>
                <c:pt idx="545">
                  <c:v>0.48</c:v>
                </c:pt>
                <c:pt idx="546">
                  <c:v>0.48</c:v>
                </c:pt>
                <c:pt idx="547">
                  <c:v>0.48</c:v>
                </c:pt>
                <c:pt idx="548">
                  <c:v>0.48</c:v>
                </c:pt>
                <c:pt idx="549">
                  <c:v>0.48</c:v>
                </c:pt>
                <c:pt idx="550">
                  <c:v>0.48</c:v>
                </c:pt>
                <c:pt idx="551">
                  <c:v>0.48</c:v>
                </c:pt>
                <c:pt idx="552">
                  <c:v>0.48</c:v>
                </c:pt>
                <c:pt idx="553">
                  <c:v>0.48</c:v>
                </c:pt>
                <c:pt idx="554">
                  <c:v>0.48</c:v>
                </c:pt>
                <c:pt idx="555">
                  <c:v>0.48</c:v>
                </c:pt>
                <c:pt idx="556">
                  <c:v>0.48</c:v>
                </c:pt>
                <c:pt idx="557">
                  <c:v>0.48</c:v>
                </c:pt>
                <c:pt idx="558">
                  <c:v>0.48</c:v>
                </c:pt>
                <c:pt idx="559">
                  <c:v>0.48</c:v>
                </c:pt>
                <c:pt idx="560">
                  <c:v>0.48</c:v>
                </c:pt>
                <c:pt idx="561">
                  <c:v>0.48</c:v>
                </c:pt>
                <c:pt idx="562">
                  <c:v>0.48</c:v>
                </c:pt>
                <c:pt idx="563">
                  <c:v>0.48</c:v>
                </c:pt>
                <c:pt idx="564">
                  <c:v>0.48</c:v>
                </c:pt>
                <c:pt idx="565">
                  <c:v>0.48</c:v>
                </c:pt>
                <c:pt idx="566">
                  <c:v>0.48</c:v>
                </c:pt>
                <c:pt idx="567">
                  <c:v>0.48</c:v>
                </c:pt>
                <c:pt idx="568">
                  <c:v>0.48</c:v>
                </c:pt>
                <c:pt idx="569">
                  <c:v>0.48</c:v>
                </c:pt>
                <c:pt idx="570">
                  <c:v>0.48</c:v>
                </c:pt>
                <c:pt idx="571">
                  <c:v>0.48</c:v>
                </c:pt>
                <c:pt idx="572">
                  <c:v>0.48</c:v>
                </c:pt>
                <c:pt idx="573">
                  <c:v>0.48</c:v>
                </c:pt>
                <c:pt idx="574">
                  <c:v>0.48</c:v>
                </c:pt>
                <c:pt idx="575">
                  <c:v>0.48</c:v>
                </c:pt>
                <c:pt idx="576">
                  <c:v>0.48</c:v>
                </c:pt>
                <c:pt idx="577">
                  <c:v>0.48</c:v>
                </c:pt>
                <c:pt idx="578">
                  <c:v>0.48</c:v>
                </c:pt>
                <c:pt idx="579">
                  <c:v>0.48</c:v>
                </c:pt>
                <c:pt idx="580">
                  <c:v>0.48</c:v>
                </c:pt>
                <c:pt idx="581">
                  <c:v>0.48</c:v>
                </c:pt>
                <c:pt idx="582">
                  <c:v>0.48</c:v>
                </c:pt>
                <c:pt idx="583">
                  <c:v>0.48</c:v>
                </c:pt>
                <c:pt idx="584">
                  <c:v>0.48</c:v>
                </c:pt>
                <c:pt idx="585">
                  <c:v>0.48</c:v>
                </c:pt>
                <c:pt idx="586">
                  <c:v>0.48</c:v>
                </c:pt>
                <c:pt idx="587">
                  <c:v>0.48</c:v>
                </c:pt>
                <c:pt idx="588">
                  <c:v>0.48</c:v>
                </c:pt>
                <c:pt idx="589">
                  <c:v>0.48</c:v>
                </c:pt>
                <c:pt idx="590">
                  <c:v>0.48</c:v>
                </c:pt>
                <c:pt idx="591">
                  <c:v>0.48</c:v>
                </c:pt>
                <c:pt idx="592">
                  <c:v>0.48</c:v>
                </c:pt>
                <c:pt idx="593">
                  <c:v>0.48</c:v>
                </c:pt>
                <c:pt idx="594">
                  <c:v>0.48</c:v>
                </c:pt>
                <c:pt idx="595">
                  <c:v>0.48</c:v>
                </c:pt>
                <c:pt idx="596">
                  <c:v>0.48</c:v>
                </c:pt>
                <c:pt idx="597">
                  <c:v>0.48</c:v>
                </c:pt>
                <c:pt idx="598">
                  <c:v>0.48</c:v>
                </c:pt>
                <c:pt idx="599">
                  <c:v>0.48</c:v>
                </c:pt>
                <c:pt idx="600">
                  <c:v>0.48</c:v>
                </c:pt>
                <c:pt idx="601">
                  <c:v>0.48</c:v>
                </c:pt>
                <c:pt idx="602">
                  <c:v>0.48</c:v>
                </c:pt>
                <c:pt idx="603">
                  <c:v>0.48</c:v>
                </c:pt>
                <c:pt idx="604">
                  <c:v>0.48</c:v>
                </c:pt>
                <c:pt idx="605">
                  <c:v>0.48</c:v>
                </c:pt>
                <c:pt idx="606">
                  <c:v>0.48</c:v>
                </c:pt>
                <c:pt idx="607">
                  <c:v>0.48</c:v>
                </c:pt>
                <c:pt idx="608">
                  <c:v>0.48</c:v>
                </c:pt>
                <c:pt idx="609">
                  <c:v>0.48</c:v>
                </c:pt>
                <c:pt idx="610">
                  <c:v>0.48</c:v>
                </c:pt>
                <c:pt idx="611">
                  <c:v>0.48</c:v>
                </c:pt>
                <c:pt idx="612">
                  <c:v>0.48</c:v>
                </c:pt>
                <c:pt idx="613">
                  <c:v>0.48</c:v>
                </c:pt>
                <c:pt idx="614">
                  <c:v>0.48</c:v>
                </c:pt>
                <c:pt idx="615">
                  <c:v>0.48</c:v>
                </c:pt>
                <c:pt idx="616">
                  <c:v>0.48</c:v>
                </c:pt>
                <c:pt idx="617">
                  <c:v>0.48</c:v>
                </c:pt>
                <c:pt idx="618">
                  <c:v>0.48</c:v>
                </c:pt>
                <c:pt idx="619">
                  <c:v>0.48</c:v>
                </c:pt>
                <c:pt idx="620">
                  <c:v>0.48</c:v>
                </c:pt>
                <c:pt idx="621">
                  <c:v>0.48</c:v>
                </c:pt>
                <c:pt idx="622">
                  <c:v>0.48</c:v>
                </c:pt>
                <c:pt idx="623">
                  <c:v>0.48</c:v>
                </c:pt>
                <c:pt idx="624">
                  <c:v>0.48</c:v>
                </c:pt>
                <c:pt idx="625">
                  <c:v>0.48</c:v>
                </c:pt>
                <c:pt idx="626">
                  <c:v>0.48</c:v>
                </c:pt>
                <c:pt idx="627">
                  <c:v>0.48</c:v>
                </c:pt>
                <c:pt idx="628">
                  <c:v>0.48</c:v>
                </c:pt>
                <c:pt idx="629">
                  <c:v>0.48</c:v>
                </c:pt>
                <c:pt idx="630">
                  <c:v>0.48</c:v>
                </c:pt>
                <c:pt idx="631">
                  <c:v>0.48</c:v>
                </c:pt>
                <c:pt idx="632">
                  <c:v>0.48</c:v>
                </c:pt>
                <c:pt idx="633">
                  <c:v>0.48</c:v>
                </c:pt>
                <c:pt idx="634">
                  <c:v>0.48</c:v>
                </c:pt>
                <c:pt idx="635">
                  <c:v>0.48</c:v>
                </c:pt>
                <c:pt idx="636">
                  <c:v>0.48</c:v>
                </c:pt>
                <c:pt idx="637">
                  <c:v>0.48</c:v>
                </c:pt>
                <c:pt idx="638">
                  <c:v>0.48</c:v>
                </c:pt>
                <c:pt idx="639">
                  <c:v>0.48</c:v>
                </c:pt>
                <c:pt idx="640">
                  <c:v>0.48</c:v>
                </c:pt>
                <c:pt idx="641">
                  <c:v>0.48</c:v>
                </c:pt>
                <c:pt idx="642">
                  <c:v>0.48</c:v>
                </c:pt>
                <c:pt idx="643">
                  <c:v>0.48</c:v>
                </c:pt>
                <c:pt idx="644">
                  <c:v>0.48</c:v>
                </c:pt>
                <c:pt idx="645">
                  <c:v>0.48</c:v>
                </c:pt>
                <c:pt idx="646">
                  <c:v>0.48</c:v>
                </c:pt>
                <c:pt idx="647">
                  <c:v>0.48</c:v>
                </c:pt>
                <c:pt idx="648">
                  <c:v>0.48</c:v>
                </c:pt>
                <c:pt idx="649">
                  <c:v>0.48</c:v>
                </c:pt>
                <c:pt idx="650">
                  <c:v>0.48</c:v>
                </c:pt>
                <c:pt idx="651">
                  <c:v>0.48</c:v>
                </c:pt>
                <c:pt idx="652">
                  <c:v>0.48</c:v>
                </c:pt>
                <c:pt idx="653">
                  <c:v>0.48</c:v>
                </c:pt>
                <c:pt idx="654">
                  <c:v>0.48</c:v>
                </c:pt>
                <c:pt idx="655">
                  <c:v>0.48</c:v>
                </c:pt>
                <c:pt idx="656">
                  <c:v>0.48</c:v>
                </c:pt>
                <c:pt idx="657">
                  <c:v>0.48</c:v>
                </c:pt>
                <c:pt idx="658">
                  <c:v>0.48</c:v>
                </c:pt>
                <c:pt idx="659">
                  <c:v>0.48</c:v>
                </c:pt>
                <c:pt idx="660">
                  <c:v>0.48</c:v>
                </c:pt>
                <c:pt idx="661">
                  <c:v>0.48</c:v>
                </c:pt>
                <c:pt idx="662">
                  <c:v>0.48</c:v>
                </c:pt>
                <c:pt idx="663">
                  <c:v>0.48</c:v>
                </c:pt>
                <c:pt idx="664">
                  <c:v>0.48</c:v>
                </c:pt>
                <c:pt idx="665">
                  <c:v>0.48</c:v>
                </c:pt>
                <c:pt idx="666">
                  <c:v>0.48</c:v>
                </c:pt>
                <c:pt idx="667">
                  <c:v>0.48</c:v>
                </c:pt>
                <c:pt idx="668">
                  <c:v>0.48</c:v>
                </c:pt>
                <c:pt idx="669">
                  <c:v>0.48</c:v>
                </c:pt>
                <c:pt idx="670">
                  <c:v>0.48</c:v>
                </c:pt>
                <c:pt idx="671">
                  <c:v>0.48</c:v>
                </c:pt>
                <c:pt idx="672">
                  <c:v>0.48</c:v>
                </c:pt>
                <c:pt idx="673">
                  <c:v>0.48</c:v>
                </c:pt>
                <c:pt idx="674">
                  <c:v>0.48</c:v>
                </c:pt>
                <c:pt idx="675">
                  <c:v>0.48</c:v>
                </c:pt>
                <c:pt idx="676">
                  <c:v>0.48</c:v>
                </c:pt>
                <c:pt idx="677">
                  <c:v>0.48</c:v>
                </c:pt>
                <c:pt idx="678">
                  <c:v>0.48</c:v>
                </c:pt>
                <c:pt idx="679">
                  <c:v>0.48</c:v>
                </c:pt>
                <c:pt idx="680">
                  <c:v>0.48</c:v>
                </c:pt>
                <c:pt idx="681">
                  <c:v>0.48</c:v>
                </c:pt>
                <c:pt idx="682">
                  <c:v>0.48</c:v>
                </c:pt>
                <c:pt idx="683">
                  <c:v>0.48</c:v>
                </c:pt>
                <c:pt idx="684">
                  <c:v>0.48</c:v>
                </c:pt>
                <c:pt idx="685">
                  <c:v>0.48</c:v>
                </c:pt>
                <c:pt idx="686">
                  <c:v>0.48</c:v>
                </c:pt>
                <c:pt idx="687">
                  <c:v>0.48</c:v>
                </c:pt>
                <c:pt idx="688">
                  <c:v>0.48</c:v>
                </c:pt>
                <c:pt idx="689">
                  <c:v>0.48</c:v>
                </c:pt>
                <c:pt idx="690">
                  <c:v>0.48</c:v>
                </c:pt>
                <c:pt idx="691">
                  <c:v>0.48</c:v>
                </c:pt>
                <c:pt idx="692">
                  <c:v>0.48</c:v>
                </c:pt>
                <c:pt idx="693">
                  <c:v>0.48</c:v>
                </c:pt>
                <c:pt idx="694">
                  <c:v>0.48</c:v>
                </c:pt>
                <c:pt idx="695">
                  <c:v>0.48</c:v>
                </c:pt>
                <c:pt idx="696">
                  <c:v>0.48</c:v>
                </c:pt>
                <c:pt idx="697">
                  <c:v>0.48</c:v>
                </c:pt>
                <c:pt idx="698">
                  <c:v>0.48</c:v>
                </c:pt>
                <c:pt idx="699">
                  <c:v>0.48</c:v>
                </c:pt>
                <c:pt idx="700">
                  <c:v>0.48</c:v>
                </c:pt>
                <c:pt idx="701">
                  <c:v>0.48</c:v>
                </c:pt>
                <c:pt idx="702">
                  <c:v>0.48</c:v>
                </c:pt>
                <c:pt idx="703">
                  <c:v>0.48</c:v>
                </c:pt>
                <c:pt idx="704">
                  <c:v>0.48</c:v>
                </c:pt>
                <c:pt idx="705">
                  <c:v>0.48</c:v>
                </c:pt>
                <c:pt idx="706">
                  <c:v>0.48</c:v>
                </c:pt>
                <c:pt idx="707">
                  <c:v>0.48</c:v>
                </c:pt>
                <c:pt idx="708">
                  <c:v>0.48</c:v>
                </c:pt>
                <c:pt idx="709">
                  <c:v>0.48</c:v>
                </c:pt>
                <c:pt idx="710">
                  <c:v>0.48</c:v>
                </c:pt>
                <c:pt idx="711">
                  <c:v>0.48</c:v>
                </c:pt>
                <c:pt idx="712">
                  <c:v>0.48</c:v>
                </c:pt>
                <c:pt idx="713">
                  <c:v>0.48</c:v>
                </c:pt>
                <c:pt idx="714">
                  <c:v>0.48</c:v>
                </c:pt>
                <c:pt idx="715">
                  <c:v>0.48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0.48</c:v>
                </c:pt>
                <c:pt idx="720">
                  <c:v>0.48</c:v>
                </c:pt>
                <c:pt idx="721">
                  <c:v>0.48</c:v>
                </c:pt>
                <c:pt idx="722">
                  <c:v>0.48</c:v>
                </c:pt>
                <c:pt idx="723">
                  <c:v>0.48</c:v>
                </c:pt>
                <c:pt idx="724">
                  <c:v>0.48</c:v>
                </c:pt>
                <c:pt idx="725">
                  <c:v>0.48</c:v>
                </c:pt>
                <c:pt idx="726">
                  <c:v>0.48</c:v>
                </c:pt>
                <c:pt idx="727">
                  <c:v>0.48</c:v>
                </c:pt>
                <c:pt idx="728">
                  <c:v>0.48</c:v>
                </c:pt>
                <c:pt idx="729">
                  <c:v>0.48</c:v>
                </c:pt>
                <c:pt idx="730">
                  <c:v>0.48</c:v>
                </c:pt>
                <c:pt idx="731">
                  <c:v>0.48</c:v>
                </c:pt>
                <c:pt idx="732">
                  <c:v>0.48</c:v>
                </c:pt>
                <c:pt idx="733">
                  <c:v>0.48</c:v>
                </c:pt>
                <c:pt idx="734">
                  <c:v>0.48</c:v>
                </c:pt>
                <c:pt idx="735">
                  <c:v>0.48</c:v>
                </c:pt>
                <c:pt idx="736">
                  <c:v>0.48</c:v>
                </c:pt>
                <c:pt idx="737">
                  <c:v>0.48</c:v>
                </c:pt>
                <c:pt idx="738">
                  <c:v>0.48</c:v>
                </c:pt>
                <c:pt idx="739">
                  <c:v>0.48</c:v>
                </c:pt>
                <c:pt idx="740">
                  <c:v>0.48</c:v>
                </c:pt>
                <c:pt idx="741">
                  <c:v>0.48</c:v>
                </c:pt>
                <c:pt idx="742">
                  <c:v>0.48</c:v>
                </c:pt>
                <c:pt idx="743">
                  <c:v>0.48</c:v>
                </c:pt>
                <c:pt idx="744">
                  <c:v>0.48</c:v>
                </c:pt>
                <c:pt idx="745">
                  <c:v>0.48</c:v>
                </c:pt>
                <c:pt idx="746">
                  <c:v>0.48</c:v>
                </c:pt>
                <c:pt idx="747">
                  <c:v>0.48</c:v>
                </c:pt>
                <c:pt idx="748">
                  <c:v>0.48</c:v>
                </c:pt>
                <c:pt idx="749">
                  <c:v>0.48</c:v>
                </c:pt>
                <c:pt idx="750">
                  <c:v>0.48</c:v>
                </c:pt>
                <c:pt idx="751">
                  <c:v>0.48</c:v>
                </c:pt>
                <c:pt idx="752">
                  <c:v>0.48</c:v>
                </c:pt>
                <c:pt idx="753">
                  <c:v>0.48</c:v>
                </c:pt>
                <c:pt idx="754">
                  <c:v>0.48</c:v>
                </c:pt>
                <c:pt idx="755">
                  <c:v>0.48</c:v>
                </c:pt>
                <c:pt idx="756">
                  <c:v>0.48</c:v>
                </c:pt>
                <c:pt idx="757">
                  <c:v>0.48</c:v>
                </c:pt>
                <c:pt idx="758">
                  <c:v>0.48</c:v>
                </c:pt>
                <c:pt idx="759">
                  <c:v>0.48</c:v>
                </c:pt>
                <c:pt idx="760">
                  <c:v>0.48</c:v>
                </c:pt>
                <c:pt idx="761">
                  <c:v>0.48</c:v>
                </c:pt>
                <c:pt idx="762">
                  <c:v>0.48</c:v>
                </c:pt>
                <c:pt idx="763">
                  <c:v>0.48</c:v>
                </c:pt>
                <c:pt idx="764">
                  <c:v>0.48</c:v>
                </c:pt>
                <c:pt idx="765">
                  <c:v>0.48</c:v>
                </c:pt>
                <c:pt idx="766">
                  <c:v>0.48</c:v>
                </c:pt>
                <c:pt idx="767">
                  <c:v>0.48</c:v>
                </c:pt>
                <c:pt idx="768">
                  <c:v>0.48</c:v>
                </c:pt>
                <c:pt idx="769">
                  <c:v>0.48</c:v>
                </c:pt>
                <c:pt idx="770">
                  <c:v>0.48</c:v>
                </c:pt>
                <c:pt idx="771">
                  <c:v>0.48</c:v>
                </c:pt>
                <c:pt idx="772">
                  <c:v>0.48</c:v>
                </c:pt>
                <c:pt idx="773">
                  <c:v>0.48</c:v>
                </c:pt>
                <c:pt idx="774">
                  <c:v>0.48</c:v>
                </c:pt>
                <c:pt idx="775">
                  <c:v>0.48</c:v>
                </c:pt>
                <c:pt idx="776">
                  <c:v>0.48</c:v>
                </c:pt>
                <c:pt idx="777">
                  <c:v>0.48</c:v>
                </c:pt>
                <c:pt idx="778">
                  <c:v>0.48</c:v>
                </c:pt>
                <c:pt idx="779">
                  <c:v>0.48</c:v>
                </c:pt>
                <c:pt idx="780">
                  <c:v>0.48</c:v>
                </c:pt>
                <c:pt idx="781">
                  <c:v>0.48</c:v>
                </c:pt>
                <c:pt idx="782">
                  <c:v>0.48</c:v>
                </c:pt>
                <c:pt idx="783">
                  <c:v>0.48</c:v>
                </c:pt>
                <c:pt idx="784">
                  <c:v>0.48</c:v>
                </c:pt>
                <c:pt idx="785">
                  <c:v>0.48</c:v>
                </c:pt>
                <c:pt idx="786">
                  <c:v>0.48</c:v>
                </c:pt>
                <c:pt idx="787">
                  <c:v>0.48</c:v>
                </c:pt>
                <c:pt idx="788">
                  <c:v>0.48</c:v>
                </c:pt>
                <c:pt idx="789">
                  <c:v>0.48</c:v>
                </c:pt>
                <c:pt idx="790">
                  <c:v>0.48</c:v>
                </c:pt>
                <c:pt idx="791">
                  <c:v>0.48</c:v>
                </c:pt>
                <c:pt idx="792">
                  <c:v>0.48</c:v>
                </c:pt>
                <c:pt idx="793">
                  <c:v>0.48</c:v>
                </c:pt>
                <c:pt idx="794">
                  <c:v>0.48</c:v>
                </c:pt>
                <c:pt idx="795">
                  <c:v>0.48</c:v>
                </c:pt>
                <c:pt idx="796">
                  <c:v>0.48</c:v>
                </c:pt>
                <c:pt idx="797">
                  <c:v>0.48</c:v>
                </c:pt>
                <c:pt idx="798">
                  <c:v>0.48</c:v>
                </c:pt>
                <c:pt idx="799">
                  <c:v>0.48</c:v>
                </c:pt>
                <c:pt idx="800">
                  <c:v>0.48</c:v>
                </c:pt>
                <c:pt idx="801">
                  <c:v>0.48</c:v>
                </c:pt>
                <c:pt idx="802">
                  <c:v>0.48</c:v>
                </c:pt>
                <c:pt idx="803">
                  <c:v>0.48</c:v>
                </c:pt>
                <c:pt idx="804">
                  <c:v>0.48</c:v>
                </c:pt>
                <c:pt idx="805">
                  <c:v>0.48</c:v>
                </c:pt>
                <c:pt idx="806">
                  <c:v>0.48</c:v>
                </c:pt>
                <c:pt idx="807">
                  <c:v>0.48</c:v>
                </c:pt>
                <c:pt idx="808">
                  <c:v>0.48</c:v>
                </c:pt>
                <c:pt idx="809">
                  <c:v>0.48</c:v>
                </c:pt>
                <c:pt idx="810">
                  <c:v>0.48</c:v>
                </c:pt>
                <c:pt idx="811">
                  <c:v>0.48</c:v>
                </c:pt>
                <c:pt idx="812">
                  <c:v>0.48</c:v>
                </c:pt>
                <c:pt idx="813">
                  <c:v>0.48</c:v>
                </c:pt>
                <c:pt idx="814">
                  <c:v>0.48</c:v>
                </c:pt>
                <c:pt idx="815">
                  <c:v>0.48</c:v>
                </c:pt>
                <c:pt idx="816">
                  <c:v>0.48</c:v>
                </c:pt>
                <c:pt idx="817">
                  <c:v>0.48</c:v>
                </c:pt>
                <c:pt idx="818">
                  <c:v>0.48</c:v>
                </c:pt>
                <c:pt idx="819">
                  <c:v>0.48</c:v>
                </c:pt>
                <c:pt idx="820">
                  <c:v>0.48</c:v>
                </c:pt>
                <c:pt idx="821">
                  <c:v>0.48</c:v>
                </c:pt>
                <c:pt idx="822">
                  <c:v>0.48</c:v>
                </c:pt>
                <c:pt idx="823">
                  <c:v>0.48</c:v>
                </c:pt>
                <c:pt idx="824">
                  <c:v>0.48</c:v>
                </c:pt>
                <c:pt idx="825">
                  <c:v>0.48</c:v>
                </c:pt>
                <c:pt idx="826">
                  <c:v>0.48</c:v>
                </c:pt>
                <c:pt idx="827">
                  <c:v>0.48</c:v>
                </c:pt>
                <c:pt idx="828">
                  <c:v>0.48</c:v>
                </c:pt>
                <c:pt idx="829">
                  <c:v>0.48</c:v>
                </c:pt>
                <c:pt idx="830">
                  <c:v>0.48</c:v>
                </c:pt>
                <c:pt idx="831">
                  <c:v>0.48</c:v>
                </c:pt>
                <c:pt idx="832">
                  <c:v>0.48</c:v>
                </c:pt>
                <c:pt idx="833">
                  <c:v>0.48</c:v>
                </c:pt>
                <c:pt idx="834">
                  <c:v>0.48</c:v>
                </c:pt>
                <c:pt idx="835">
                  <c:v>0.48</c:v>
                </c:pt>
                <c:pt idx="836">
                  <c:v>0.48</c:v>
                </c:pt>
                <c:pt idx="837">
                  <c:v>0.48</c:v>
                </c:pt>
                <c:pt idx="838">
                  <c:v>0.48</c:v>
                </c:pt>
                <c:pt idx="839">
                  <c:v>0.48</c:v>
                </c:pt>
                <c:pt idx="840">
                  <c:v>0.48</c:v>
                </c:pt>
                <c:pt idx="841">
                  <c:v>0.48</c:v>
                </c:pt>
                <c:pt idx="842">
                  <c:v>0.48</c:v>
                </c:pt>
                <c:pt idx="843">
                  <c:v>0.48</c:v>
                </c:pt>
                <c:pt idx="844">
                  <c:v>0.48</c:v>
                </c:pt>
                <c:pt idx="845">
                  <c:v>0.48</c:v>
                </c:pt>
                <c:pt idx="846">
                  <c:v>0.48</c:v>
                </c:pt>
                <c:pt idx="847">
                  <c:v>0.48</c:v>
                </c:pt>
                <c:pt idx="848">
                  <c:v>0.48</c:v>
                </c:pt>
                <c:pt idx="849">
                  <c:v>0.48</c:v>
                </c:pt>
                <c:pt idx="850">
                  <c:v>0.48</c:v>
                </c:pt>
                <c:pt idx="851">
                  <c:v>0.48</c:v>
                </c:pt>
                <c:pt idx="852">
                  <c:v>0.48</c:v>
                </c:pt>
                <c:pt idx="853">
                  <c:v>0.48</c:v>
                </c:pt>
                <c:pt idx="854">
                  <c:v>0.48</c:v>
                </c:pt>
                <c:pt idx="855">
                  <c:v>0.48</c:v>
                </c:pt>
                <c:pt idx="856">
                  <c:v>0.48</c:v>
                </c:pt>
                <c:pt idx="857">
                  <c:v>0.48</c:v>
                </c:pt>
                <c:pt idx="858">
                  <c:v>0.48</c:v>
                </c:pt>
                <c:pt idx="859">
                  <c:v>0.48</c:v>
                </c:pt>
                <c:pt idx="860">
                  <c:v>0.48</c:v>
                </c:pt>
                <c:pt idx="861">
                  <c:v>0.48</c:v>
                </c:pt>
                <c:pt idx="862">
                  <c:v>0.48</c:v>
                </c:pt>
                <c:pt idx="863">
                  <c:v>0.48</c:v>
                </c:pt>
                <c:pt idx="864">
                  <c:v>0.48</c:v>
                </c:pt>
                <c:pt idx="865">
                  <c:v>0.48</c:v>
                </c:pt>
                <c:pt idx="866">
                  <c:v>0.48</c:v>
                </c:pt>
                <c:pt idx="867">
                  <c:v>0.48</c:v>
                </c:pt>
                <c:pt idx="868">
                  <c:v>0.48</c:v>
                </c:pt>
                <c:pt idx="869">
                  <c:v>0.48</c:v>
                </c:pt>
                <c:pt idx="870">
                  <c:v>0.48</c:v>
                </c:pt>
                <c:pt idx="871">
                  <c:v>0.48</c:v>
                </c:pt>
                <c:pt idx="872">
                  <c:v>0.48</c:v>
                </c:pt>
                <c:pt idx="873">
                  <c:v>0.48</c:v>
                </c:pt>
                <c:pt idx="874">
                  <c:v>0.48</c:v>
                </c:pt>
                <c:pt idx="875">
                  <c:v>0.48</c:v>
                </c:pt>
                <c:pt idx="876">
                  <c:v>0.48</c:v>
                </c:pt>
                <c:pt idx="877">
                  <c:v>0.48</c:v>
                </c:pt>
                <c:pt idx="878">
                  <c:v>0.48</c:v>
                </c:pt>
                <c:pt idx="879">
                  <c:v>0.48</c:v>
                </c:pt>
                <c:pt idx="880">
                  <c:v>0.48</c:v>
                </c:pt>
                <c:pt idx="881">
                  <c:v>0.48</c:v>
                </c:pt>
                <c:pt idx="882">
                  <c:v>0.48</c:v>
                </c:pt>
                <c:pt idx="883">
                  <c:v>0.48</c:v>
                </c:pt>
                <c:pt idx="884">
                  <c:v>0.48</c:v>
                </c:pt>
                <c:pt idx="885">
                  <c:v>0.48</c:v>
                </c:pt>
                <c:pt idx="886">
                  <c:v>0.48</c:v>
                </c:pt>
                <c:pt idx="887">
                  <c:v>0.48</c:v>
                </c:pt>
                <c:pt idx="888">
                  <c:v>0.48</c:v>
                </c:pt>
                <c:pt idx="889">
                  <c:v>0.48</c:v>
                </c:pt>
                <c:pt idx="890">
                  <c:v>0.48</c:v>
                </c:pt>
                <c:pt idx="891">
                  <c:v>0.48</c:v>
                </c:pt>
                <c:pt idx="892">
                  <c:v>0.48</c:v>
                </c:pt>
                <c:pt idx="893">
                  <c:v>0.48</c:v>
                </c:pt>
                <c:pt idx="894">
                  <c:v>0.48</c:v>
                </c:pt>
                <c:pt idx="895">
                  <c:v>0.48</c:v>
                </c:pt>
                <c:pt idx="896">
                  <c:v>0.48</c:v>
                </c:pt>
                <c:pt idx="897">
                  <c:v>0.48</c:v>
                </c:pt>
                <c:pt idx="898">
                  <c:v>0.48</c:v>
                </c:pt>
                <c:pt idx="899">
                  <c:v>0.48</c:v>
                </c:pt>
                <c:pt idx="900">
                  <c:v>0.48</c:v>
                </c:pt>
                <c:pt idx="901">
                  <c:v>0.48</c:v>
                </c:pt>
                <c:pt idx="902">
                  <c:v>0.48</c:v>
                </c:pt>
                <c:pt idx="903">
                  <c:v>0.48</c:v>
                </c:pt>
                <c:pt idx="904">
                  <c:v>0.48</c:v>
                </c:pt>
                <c:pt idx="905">
                  <c:v>0.48</c:v>
                </c:pt>
                <c:pt idx="906">
                  <c:v>0.48</c:v>
                </c:pt>
                <c:pt idx="907">
                  <c:v>0.48</c:v>
                </c:pt>
                <c:pt idx="908">
                  <c:v>0.48</c:v>
                </c:pt>
                <c:pt idx="909">
                  <c:v>0.48</c:v>
                </c:pt>
                <c:pt idx="910">
                  <c:v>0.48</c:v>
                </c:pt>
                <c:pt idx="911">
                  <c:v>0.48</c:v>
                </c:pt>
                <c:pt idx="912">
                  <c:v>0.48</c:v>
                </c:pt>
                <c:pt idx="913">
                  <c:v>0.48</c:v>
                </c:pt>
                <c:pt idx="914">
                  <c:v>0.48</c:v>
                </c:pt>
                <c:pt idx="915">
                  <c:v>0.48</c:v>
                </c:pt>
                <c:pt idx="916">
                  <c:v>0.48</c:v>
                </c:pt>
                <c:pt idx="917">
                  <c:v>0.48</c:v>
                </c:pt>
                <c:pt idx="918">
                  <c:v>0.48</c:v>
                </c:pt>
                <c:pt idx="919">
                  <c:v>0.48</c:v>
                </c:pt>
                <c:pt idx="920">
                  <c:v>0.48</c:v>
                </c:pt>
                <c:pt idx="921">
                  <c:v>0.48</c:v>
                </c:pt>
                <c:pt idx="922">
                  <c:v>0.48</c:v>
                </c:pt>
                <c:pt idx="923">
                  <c:v>0.48</c:v>
                </c:pt>
                <c:pt idx="924">
                  <c:v>0.48</c:v>
                </c:pt>
                <c:pt idx="925">
                  <c:v>0.48</c:v>
                </c:pt>
                <c:pt idx="926">
                  <c:v>0.48</c:v>
                </c:pt>
                <c:pt idx="927">
                  <c:v>0.48</c:v>
                </c:pt>
                <c:pt idx="928">
                  <c:v>0.48</c:v>
                </c:pt>
                <c:pt idx="929">
                  <c:v>0.48</c:v>
                </c:pt>
                <c:pt idx="930">
                  <c:v>0.48</c:v>
                </c:pt>
                <c:pt idx="931">
                  <c:v>0.48</c:v>
                </c:pt>
                <c:pt idx="932">
                  <c:v>0.48</c:v>
                </c:pt>
                <c:pt idx="933">
                  <c:v>0.48</c:v>
                </c:pt>
                <c:pt idx="934">
                  <c:v>0.48</c:v>
                </c:pt>
                <c:pt idx="935">
                  <c:v>0.48</c:v>
                </c:pt>
                <c:pt idx="936">
                  <c:v>0.48</c:v>
                </c:pt>
                <c:pt idx="937">
                  <c:v>0.48</c:v>
                </c:pt>
                <c:pt idx="938">
                  <c:v>0.48</c:v>
                </c:pt>
                <c:pt idx="939">
                  <c:v>0.48</c:v>
                </c:pt>
                <c:pt idx="940">
                  <c:v>0.48</c:v>
                </c:pt>
                <c:pt idx="941">
                  <c:v>0.48</c:v>
                </c:pt>
                <c:pt idx="942">
                  <c:v>0.48</c:v>
                </c:pt>
                <c:pt idx="943">
                  <c:v>0.48</c:v>
                </c:pt>
                <c:pt idx="944">
                  <c:v>0.48</c:v>
                </c:pt>
                <c:pt idx="945">
                  <c:v>0.48</c:v>
                </c:pt>
                <c:pt idx="946">
                  <c:v>0.48</c:v>
                </c:pt>
                <c:pt idx="947">
                  <c:v>0.48</c:v>
                </c:pt>
                <c:pt idx="948">
                  <c:v>0.48</c:v>
                </c:pt>
                <c:pt idx="949">
                  <c:v>0.48</c:v>
                </c:pt>
                <c:pt idx="950">
                  <c:v>0.48</c:v>
                </c:pt>
                <c:pt idx="951">
                  <c:v>0.48</c:v>
                </c:pt>
                <c:pt idx="952">
                  <c:v>0.48</c:v>
                </c:pt>
                <c:pt idx="953">
                  <c:v>0.48</c:v>
                </c:pt>
                <c:pt idx="954">
                  <c:v>0.48</c:v>
                </c:pt>
                <c:pt idx="955">
                  <c:v>0.48</c:v>
                </c:pt>
                <c:pt idx="956">
                  <c:v>0.48</c:v>
                </c:pt>
                <c:pt idx="957">
                  <c:v>0.48</c:v>
                </c:pt>
                <c:pt idx="958">
                  <c:v>0.48</c:v>
                </c:pt>
                <c:pt idx="959">
                  <c:v>0.48</c:v>
                </c:pt>
                <c:pt idx="960">
                  <c:v>0.48</c:v>
                </c:pt>
                <c:pt idx="961">
                  <c:v>0.48</c:v>
                </c:pt>
                <c:pt idx="962">
                  <c:v>0.48</c:v>
                </c:pt>
                <c:pt idx="963">
                  <c:v>0.48</c:v>
                </c:pt>
                <c:pt idx="964">
                  <c:v>0.48</c:v>
                </c:pt>
                <c:pt idx="965">
                  <c:v>0.48</c:v>
                </c:pt>
                <c:pt idx="966">
                  <c:v>0.48</c:v>
                </c:pt>
                <c:pt idx="967">
                  <c:v>0.48</c:v>
                </c:pt>
                <c:pt idx="968">
                  <c:v>0.48</c:v>
                </c:pt>
                <c:pt idx="969">
                  <c:v>0.48</c:v>
                </c:pt>
                <c:pt idx="970">
                  <c:v>0.48</c:v>
                </c:pt>
                <c:pt idx="971">
                  <c:v>0.48</c:v>
                </c:pt>
                <c:pt idx="972">
                  <c:v>0.48</c:v>
                </c:pt>
                <c:pt idx="973">
                  <c:v>0.48</c:v>
                </c:pt>
                <c:pt idx="974">
                  <c:v>0.48</c:v>
                </c:pt>
                <c:pt idx="975">
                  <c:v>0.48</c:v>
                </c:pt>
                <c:pt idx="976">
                  <c:v>0.48</c:v>
                </c:pt>
                <c:pt idx="977">
                  <c:v>0.48</c:v>
                </c:pt>
                <c:pt idx="978">
                  <c:v>0.48</c:v>
                </c:pt>
                <c:pt idx="979">
                  <c:v>0.48</c:v>
                </c:pt>
                <c:pt idx="980">
                  <c:v>0.48</c:v>
                </c:pt>
                <c:pt idx="981">
                  <c:v>0.48</c:v>
                </c:pt>
                <c:pt idx="982">
                  <c:v>0.48</c:v>
                </c:pt>
                <c:pt idx="983">
                  <c:v>0.48</c:v>
                </c:pt>
                <c:pt idx="984">
                  <c:v>0.48</c:v>
                </c:pt>
                <c:pt idx="985">
                  <c:v>0.48</c:v>
                </c:pt>
                <c:pt idx="986">
                  <c:v>0.48</c:v>
                </c:pt>
                <c:pt idx="987">
                  <c:v>0.48</c:v>
                </c:pt>
                <c:pt idx="988">
                  <c:v>0.48</c:v>
                </c:pt>
                <c:pt idx="989">
                  <c:v>0.48</c:v>
                </c:pt>
                <c:pt idx="990">
                  <c:v>0.48</c:v>
                </c:pt>
                <c:pt idx="991">
                  <c:v>0.48</c:v>
                </c:pt>
                <c:pt idx="992">
                  <c:v>0.48</c:v>
                </c:pt>
                <c:pt idx="993">
                  <c:v>0.48</c:v>
                </c:pt>
                <c:pt idx="994">
                  <c:v>0.48</c:v>
                </c:pt>
                <c:pt idx="995">
                  <c:v>0.48</c:v>
                </c:pt>
                <c:pt idx="996">
                  <c:v>0.48</c:v>
                </c:pt>
                <c:pt idx="997">
                  <c:v>0.48</c:v>
                </c:pt>
                <c:pt idx="998">
                  <c:v>0.48</c:v>
                </c:pt>
                <c:pt idx="999">
                  <c:v>0.48</c:v>
                </c:pt>
                <c:pt idx="1000">
                  <c:v>0.48</c:v>
                </c:pt>
                <c:pt idx="1001">
                  <c:v>0.48</c:v>
                </c:pt>
                <c:pt idx="1002">
                  <c:v>0.48</c:v>
                </c:pt>
                <c:pt idx="1003">
                  <c:v>0.48</c:v>
                </c:pt>
                <c:pt idx="1004">
                  <c:v>0.48</c:v>
                </c:pt>
                <c:pt idx="1005">
                  <c:v>0.48</c:v>
                </c:pt>
                <c:pt idx="1006">
                  <c:v>0.48</c:v>
                </c:pt>
                <c:pt idx="1007">
                  <c:v>0.48</c:v>
                </c:pt>
                <c:pt idx="1008">
                  <c:v>0.48</c:v>
                </c:pt>
                <c:pt idx="1009">
                  <c:v>0.48</c:v>
                </c:pt>
                <c:pt idx="1010">
                  <c:v>0.48</c:v>
                </c:pt>
                <c:pt idx="1011">
                  <c:v>0.48</c:v>
                </c:pt>
                <c:pt idx="1012">
                  <c:v>0.48</c:v>
                </c:pt>
                <c:pt idx="1013">
                  <c:v>0.48</c:v>
                </c:pt>
                <c:pt idx="1014">
                  <c:v>0.48</c:v>
                </c:pt>
                <c:pt idx="1015">
                  <c:v>0.48</c:v>
                </c:pt>
                <c:pt idx="1016">
                  <c:v>0.48</c:v>
                </c:pt>
                <c:pt idx="1017">
                  <c:v>0.48</c:v>
                </c:pt>
                <c:pt idx="1018">
                  <c:v>0.48</c:v>
                </c:pt>
                <c:pt idx="1019">
                  <c:v>0.48</c:v>
                </c:pt>
                <c:pt idx="1020">
                  <c:v>0.48</c:v>
                </c:pt>
                <c:pt idx="1021">
                  <c:v>0.48</c:v>
                </c:pt>
                <c:pt idx="1022">
                  <c:v>0.48</c:v>
                </c:pt>
                <c:pt idx="1023">
                  <c:v>0.48</c:v>
                </c:pt>
                <c:pt idx="1024">
                  <c:v>0.48</c:v>
                </c:pt>
                <c:pt idx="1025">
                  <c:v>0.48</c:v>
                </c:pt>
                <c:pt idx="1026">
                  <c:v>0.48</c:v>
                </c:pt>
                <c:pt idx="1027">
                  <c:v>0.48</c:v>
                </c:pt>
                <c:pt idx="1028">
                  <c:v>0.48</c:v>
                </c:pt>
                <c:pt idx="1029">
                  <c:v>0.48</c:v>
                </c:pt>
                <c:pt idx="1030">
                  <c:v>0.48</c:v>
                </c:pt>
                <c:pt idx="1031">
                  <c:v>0.48</c:v>
                </c:pt>
                <c:pt idx="1032">
                  <c:v>0.48</c:v>
                </c:pt>
                <c:pt idx="1033">
                  <c:v>0.48</c:v>
                </c:pt>
                <c:pt idx="1034">
                  <c:v>0.48</c:v>
                </c:pt>
                <c:pt idx="1035">
                  <c:v>0.48</c:v>
                </c:pt>
                <c:pt idx="1036">
                  <c:v>0.48</c:v>
                </c:pt>
                <c:pt idx="1037">
                  <c:v>0.48</c:v>
                </c:pt>
                <c:pt idx="1038">
                  <c:v>0.48</c:v>
                </c:pt>
                <c:pt idx="1039">
                  <c:v>0.48</c:v>
                </c:pt>
                <c:pt idx="1040">
                  <c:v>0.48</c:v>
                </c:pt>
                <c:pt idx="1041">
                  <c:v>0.48</c:v>
                </c:pt>
                <c:pt idx="1042">
                  <c:v>0.48</c:v>
                </c:pt>
                <c:pt idx="1043">
                  <c:v>0.48</c:v>
                </c:pt>
                <c:pt idx="1044">
                  <c:v>0.48</c:v>
                </c:pt>
                <c:pt idx="1045">
                  <c:v>0.48</c:v>
                </c:pt>
                <c:pt idx="1046">
                  <c:v>0.48</c:v>
                </c:pt>
                <c:pt idx="1047">
                  <c:v>0.48</c:v>
                </c:pt>
                <c:pt idx="1048">
                  <c:v>0.48</c:v>
                </c:pt>
                <c:pt idx="1049">
                  <c:v>0.48</c:v>
                </c:pt>
                <c:pt idx="1050">
                  <c:v>0.48</c:v>
                </c:pt>
                <c:pt idx="1051">
                  <c:v>0.48</c:v>
                </c:pt>
                <c:pt idx="1052">
                  <c:v>0.48</c:v>
                </c:pt>
                <c:pt idx="1053">
                  <c:v>0.48</c:v>
                </c:pt>
                <c:pt idx="1054">
                  <c:v>0.48</c:v>
                </c:pt>
                <c:pt idx="1055">
                  <c:v>0.48</c:v>
                </c:pt>
                <c:pt idx="1056">
                  <c:v>0.48</c:v>
                </c:pt>
                <c:pt idx="1057">
                  <c:v>0.48</c:v>
                </c:pt>
                <c:pt idx="1058">
                  <c:v>0.48</c:v>
                </c:pt>
                <c:pt idx="1059">
                  <c:v>0.48</c:v>
                </c:pt>
                <c:pt idx="1060">
                  <c:v>0.48</c:v>
                </c:pt>
                <c:pt idx="1061">
                  <c:v>0.48</c:v>
                </c:pt>
                <c:pt idx="1062">
                  <c:v>0.48</c:v>
                </c:pt>
                <c:pt idx="1063">
                  <c:v>0.48</c:v>
                </c:pt>
                <c:pt idx="1064">
                  <c:v>0.48</c:v>
                </c:pt>
                <c:pt idx="1065">
                  <c:v>0.48</c:v>
                </c:pt>
                <c:pt idx="1066">
                  <c:v>0.48</c:v>
                </c:pt>
                <c:pt idx="1067">
                  <c:v>0.48</c:v>
                </c:pt>
                <c:pt idx="1068">
                  <c:v>0.48</c:v>
                </c:pt>
                <c:pt idx="1069">
                  <c:v>0.48</c:v>
                </c:pt>
                <c:pt idx="1070">
                  <c:v>0.48</c:v>
                </c:pt>
                <c:pt idx="1071">
                  <c:v>0.48</c:v>
                </c:pt>
                <c:pt idx="1072">
                  <c:v>0.48</c:v>
                </c:pt>
                <c:pt idx="1073">
                  <c:v>0.48</c:v>
                </c:pt>
                <c:pt idx="1074">
                  <c:v>0.48</c:v>
                </c:pt>
                <c:pt idx="1075">
                  <c:v>0.48</c:v>
                </c:pt>
                <c:pt idx="1076">
                  <c:v>0.48</c:v>
                </c:pt>
                <c:pt idx="1077">
                  <c:v>0.48</c:v>
                </c:pt>
                <c:pt idx="1078">
                  <c:v>0.48</c:v>
                </c:pt>
                <c:pt idx="1079">
                  <c:v>0.48</c:v>
                </c:pt>
                <c:pt idx="1080">
                  <c:v>0.48</c:v>
                </c:pt>
                <c:pt idx="1081">
                  <c:v>0.48</c:v>
                </c:pt>
                <c:pt idx="1082">
                  <c:v>0.48</c:v>
                </c:pt>
                <c:pt idx="1083">
                  <c:v>0.48</c:v>
                </c:pt>
                <c:pt idx="1084">
                  <c:v>0.48</c:v>
                </c:pt>
                <c:pt idx="1085">
                  <c:v>0.48</c:v>
                </c:pt>
                <c:pt idx="1086">
                  <c:v>0.48</c:v>
                </c:pt>
                <c:pt idx="1087">
                  <c:v>0.48</c:v>
                </c:pt>
                <c:pt idx="1088">
                  <c:v>0.48</c:v>
                </c:pt>
                <c:pt idx="1089">
                  <c:v>0.48</c:v>
                </c:pt>
                <c:pt idx="1090">
                  <c:v>0.48</c:v>
                </c:pt>
                <c:pt idx="1091">
                  <c:v>0.48</c:v>
                </c:pt>
                <c:pt idx="1092">
                  <c:v>0.48</c:v>
                </c:pt>
                <c:pt idx="1093">
                  <c:v>0.48</c:v>
                </c:pt>
                <c:pt idx="1094">
                  <c:v>0.48</c:v>
                </c:pt>
                <c:pt idx="1095">
                  <c:v>0.48</c:v>
                </c:pt>
                <c:pt idx="1096">
                  <c:v>0.48</c:v>
                </c:pt>
                <c:pt idx="1097">
                  <c:v>0.48</c:v>
                </c:pt>
                <c:pt idx="1098">
                  <c:v>0.48</c:v>
                </c:pt>
                <c:pt idx="1099">
                  <c:v>0.48</c:v>
                </c:pt>
                <c:pt idx="1100">
                  <c:v>0.48</c:v>
                </c:pt>
                <c:pt idx="1101">
                  <c:v>0.48</c:v>
                </c:pt>
                <c:pt idx="1102">
                  <c:v>0.48</c:v>
                </c:pt>
                <c:pt idx="1103">
                  <c:v>0.48</c:v>
                </c:pt>
                <c:pt idx="1104">
                  <c:v>0.48</c:v>
                </c:pt>
                <c:pt idx="1105">
                  <c:v>0.48</c:v>
                </c:pt>
                <c:pt idx="1106">
                  <c:v>0.48</c:v>
                </c:pt>
                <c:pt idx="1107">
                  <c:v>0.48</c:v>
                </c:pt>
                <c:pt idx="1108">
                  <c:v>0.48</c:v>
                </c:pt>
                <c:pt idx="1109">
                  <c:v>0.48</c:v>
                </c:pt>
                <c:pt idx="1110">
                  <c:v>0.48</c:v>
                </c:pt>
                <c:pt idx="1111">
                  <c:v>0.48</c:v>
                </c:pt>
                <c:pt idx="1112">
                  <c:v>0.48</c:v>
                </c:pt>
                <c:pt idx="1113">
                  <c:v>0.48</c:v>
                </c:pt>
                <c:pt idx="1114">
                  <c:v>0.48</c:v>
                </c:pt>
                <c:pt idx="1115">
                  <c:v>0.48</c:v>
                </c:pt>
                <c:pt idx="1116">
                  <c:v>0.48</c:v>
                </c:pt>
                <c:pt idx="1117">
                  <c:v>0.48</c:v>
                </c:pt>
                <c:pt idx="1118">
                  <c:v>0.48</c:v>
                </c:pt>
                <c:pt idx="1119">
                  <c:v>0.48</c:v>
                </c:pt>
                <c:pt idx="1120">
                  <c:v>0.48</c:v>
                </c:pt>
                <c:pt idx="1121">
                  <c:v>0.48</c:v>
                </c:pt>
                <c:pt idx="1122">
                  <c:v>0.48</c:v>
                </c:pt>
                <c:pt idx="1123">
                  <c:v>0.48</c:v>
                </c:pt>
                <c:pt idx="1124">
                  <c:v>0.48</c:v>
                </c:pt>
                <c:pt idx="1125">
                  <c:v>0.48</c:v>
                </c:pt>
                <c:pt idx="1126">
                  <c:v>0.48</c:v>
                </c:pt>
                <c:pt idx="1127">
                  <c:v>0.48</c:v>
                </c:pt>
                <c:pt idx="1128">
                  <c:v>0.48</c:v>
                </c:pt>
                <c:pt idx="1129">
                  <c:v>0.48</c:v>
                </c:pt>
                <c:pt idx="1130">
                  <c:v>0.48</c:v>
                </c:pt>
                <c:pt idx="1131">
                  <c:v>0.48</c:v>
                </c:pt>
                <c:pt idx="1132">
                  <c:v>0.48</c:v>
                </c:pt>
                <c:pt idx="1133">
                  <c:v>0.48</c:v>
                </c:pt>
                <c:pt idx="1134">
                  <c:v>0.48</c:v>
                </c:pt>
                <c:pt idx="1135">
                  <c:v>0.48</c:v>
                </c:pt>
                <c:pt idx="1136">
                  <c:v>0.48</c:v>
                </c:pt>
                <c:pt idx="1137">
                  <c:v>0.48</c:v>
                </c:pt>
                <c:pt idx="1138">
                  <c:v>0.48</c:v>
                </c:pt>
                <c:pt idx="1139">
                  <c:v>0.48</c:v>
                </c:pt>
                <c:pt idx="1140">
                  <c:v>0.48</c:v>
                </c:pt>
                <c:pt idx="1141">
                  <c:v>0.48</c:v>
                </c:pt>
                <c:pt idx="1142">
                  <c:v>0.48</c:v>
                </c:pt>
                <c:pt idx="1143">
                  <c:v>0.48</c:v>
                </c:pt>
                <c:pt idx="1144">
                  <c:v>0.48</c:v>
                </c:pt>
                <c:pt idx="1145">
                  <c:v>0.48</c:v>
                </c:pt>
                <c:pt idx="1146">
                  <c:v>0.48</c:v>
                </c:pt>
                <c:pt idx="1147">
                  <c:v>0.48</c:v>
                </c:pt>
                <c:pt idx="1148">
                  <c:v>0.48</c:v>
                </c:pt>
                <c:pt idx="1149">
                  <c:v>0.48</c:v>
                </c:pt>
                <c:pt idx="1150">
                  <c:v>0.48</c:v>
                </c:pt>
                <c:pt idx="1151">
                  <c:v>0.48</c:v>
                </c:pt>
                <c:pt idx="1152">
                  <c:v>0.48</c:v>
                </c:pt>
                <c:pt idx="1153">
                  <c:v>0.48</c:v>
                </c:pt>
                <c:pt idx="1154">
                  <c:v>0.48</c:v>
                </c:pt>
                <c:pt idx="1155">
                  <c:v>0.48</c:v>
                </c:pt>
                <c:pt idx="1156">
                  <c:v>0.48</c:v>
                </c:pt>
                <c:pt idx="1157">
                  <c:v>0.48</c:v>
                </c:pt>
                <c:pt idx="1158">
                  <c:v>0.48</c:v>
                </c:pt>
                <c:pt idx="1159">
                  <c:v>0.48</c:v>
                </c:pt>
                <c:pt idx="1160">
                  <c:v>0.48</c:v>
                </c:pt>
                <c:pt idx="1161">
                  <c:v>0.48</c:v>
                </c:pt>
                <c:pt idx="1162">
                  <c:v>0.48</c:v>
                </c:pt>
                <c:pt idx="1163">
                  <c:v>0.48</c:v>
                </c:pt>
                <c:pt idx="1164">
                  <c:v>0.48</c:v>
                </c:pt>
                <c:pt idx="1165">
                  <c:v>0.48</c:v>
                </c:pt>
                <c:pt idx="1166">
                  <c:v>0.48</c:v>
                </c:pt>
                <c:pt idx="1167">
                  <c:v>0.48</c:v>
                </c:pt>
                <c:pt idx="1168">
                  <c:v>0.48</c:v>
                </c:pt>
                <c:pt idx="1169">
                  <c:v>0.48</c:v>
                </c:pt>
                <c:pt idx="1170">
                  <c:v>0.48</c:v>
                </c:pt>
                <c:pt idx="1171">
                  <c:v>0.48</c:v>
                </c:pt>
                <c:pt idx="1172">
                  <c:v>0.48</c:v>
                </c:pt>
                <c:pt idx="1173">
                  <c:v>0.48</c:v>
                </c:pt>
                <c:pt idx="1174">
                  <c:v>0.48</c:v>
                </c:pt>
                <c:pt idx="1175">
                  <c:v>0.48</c:v>
                </c:pt>
                <c:pt idx="1176">
                  <c:v>0.48</c:v>
                </c:pt>
                <c:pt idx="1177">
                  <c:v>0.48</c:v>
                </c:pt>
                <c:pt idx="1178">
                  <c:v>0.48</c:v>
                </c:pt>
                <c:pt idx="1179">
                  <c:v>0.48</c:v>
                </c:pt>
                <c:pt idx="1180">
                  <c:v>0.48</c:v>
                </c:pt>
                <c:pt idx="1181">
                  <c:v>0.48</c:v>
                </c:pt>
                <c:pt idx="1182">
                  <c:v>0.48</c:v>
                </c:pt>
                <c:pt idx="1183">
                  <c:v>0.48</c:v>
                </c:pt>
                <c:pt idx="1184">
                  <c:v>0.48</c:v>
                </c:pt>
                <c:pt idx="1185">
                  <c:v>0.48</c:v>
                </c:pt>
                <c:pt idx="1186">
                  <c:v>0.48</c:v>
                </c:pt>
                <c:pt idx="1187">
                  <c:v>0.48</c:v>
                </c:pt>
                <c:pt idx="1188">
                  <c:v>0.48</c:v>
                </c:pt>
                <c:pt idx="1189">
                  <c:v>0.48</c:v>
                </c:pt>
                <c:pt idx="1190">
                  <c:v>0.48</c:v>
                </c:pt>
                <c:pt idx="1191">
                  <c:v>0.48</c:v>
                </c:pt>
                <c:pt idx="1192">
                  <c:v>0.48</c:v>
                </c:pt>
                <c:pt idx="1193">
                  <c:v>0.48</c:v>
                </c:pt>
                <c:pt idx="1194">
                  <c:v>0.48</c:v>
                </c:pt>
                <c:pt idx="1195">
                  <c:v>0.48</c:v>
                </c:pt>
                <c:pt idx="1196">
                  <c:v>0.48</c:v>
                </c:pt>
                <c:pt idx="1197">
                  <c:v>0.48</c:v>
                </c:pt>
                <c:pt idx="1198">
                  <c:v>0.48</c:v>
                </c:pt>
                <c:pt idx="1199">
                  <c:v>0.48</c:v>
                </c:pt>
                <c:pt idx="1200">
                  <c:v>0.48</c:v>
                </c:pt>
                <c:pt idx="1201">
                  <c:v>0.48</c:v>
                </c:pt>
                <c:pt idx="1202">
                  <c:v>0.48</c:v>
                </c:pt>
                <c:pt idx="1203">
                  <c:v>0.48</c:v>
                </c:pt>
                <c:pt idx="1204">
                  <c:v>0.48</c:v>
                </c:pt>
                <c:pt idx="1205">
                  <c:v>0.48</c:v>
                </c:pt>
                <c:pt idx="1206">
                  <c:v>0.48</c:v>
                </c:pt>
                <c:pt idx="1207">
                  <c:v>0.48</c:v>
                </c:pt>
                <c:pt idx="1208">
                  <c:v>0.48</c:v>
                </c:pt>
                <c:pt idx="1209">
                  <c:v>0.48</c:v>
                </c:pt>
                <c:pt idx="1210">
                  <c:v>0.48</c:v>
                </c:pt>
                <c:pt idx="1211">
                  <c:v>0.48</c:v>
                </c:pt>
                <c:pt idx="1212">
                  <c:v>0.48</c:v>
                </c:pt>
                <c:pt idx="1213">
                  <c:v>0.48</c:v>
                </c:pt>
                <c:pt idx="1214">
                  <c:v>0.48</c:v>
                </c:pt>
                <c:pt idx="1215">
                  <c:v>0.48</c:v>
                </c:pt>
                <c:pt idx="1216">
                  <c:v>0.48</c:v>
                </c:pt>
                <c:pt idx="1217">
                  <c:v>0.48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485C-4E03-B177-CC915A806A42}"/>
            </c:ext>
          </c:extLst>
        </c:ser>
        <c:ser>
          <c:idx val="7"/>
          <c:order val="4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7.46</c:v>
                </c:pt>
                <c:pt idx="1">
                  <c:v>7.46</c:v>
                </c:pt>
                <c:pt idx="2">
                  <c:v>7.46</c:v>
                </c:pt>
                <c:pt idx="3">
                  <c:v>7.46</c:v>
                </c:pt>
                <c:pt idx="4">
                  <c:v>7.46</c:v>
                </c:pt>
                <c:pt idx="5">
                  <c:v>7.46</c:v>
                </c:pt>
                <c:pt idx="6">
                  <c:v>7.46</c:v>
                </c:pt>
                <c:pt idx="7">
                  <c:v>7.46</c:v>
                </c:pt>
                <c:pt idx="8">
                  <c:v>7.46</c:v>
                </c:pt>
                <c:pt idx="9">
                  <c:v>7.46</c:v>
                </c:pt>
                <c:pt idx="10">
                  <c:v>7.46</c:v>
                </c:pt>
                <c:pt idx="11">
                  <c:v>7.46</c:v>
                </c:pt>
                <c:pt idx="12">
                  <c:v>7.46</c:v>
                </c:pt>
                <c:pt idx="13">
                  <c:v>7.46</c:v>
                </c:pt>
                <c:pt idx="14">
                  <c:v>7.46</c:v>
                </c:pt>
                <c:pt idx="15">
                  <c:v>7.46</c:v>
                </c:pt>
                <c:pt idx="16">
                  <c:v>7.46</c:v>
                </c:pt>
                <c:pt idx="17">
                  <c:v>7.46</c:v>
                </c:pt>
                <c:pt idx="18">
                  <c:v>7.46</c:v>
                </c:pt>
                <c:pt idx="19">
                  <c:v>7.46</c:v>
                </c:pt>
                <c:pt idx="20">
                  <c:v>7.46</c:v>
                </c:pt>
                <c:pt idx="21">
                  <c:v>7.46</c:v>
                </c:pt>
                <c:pt idx="22">
                  <c:v>7.46</c:v>
                </c:pt>
                <c:pt idx="23">
                  <c:v>7.46</c:v>
                </c:pt>
                <c:pt idx="24">
                  <c:v>7.46</c:v>
                </c:pt>
                <c:pt idx="25">
                  <c:v>7.46</c:v>
                </c:pt>
                <c:pt idx="26">
                  <c:v>7.46</c:v>
                </c:pt>
                <c:pt idx="27">
                  <c:v>7.46</c:v>
                </c:pt>
                <c:pt idx="28">
                  <c:v>7.46</c:v>
                </c:pt>
                <c:pt idx="29">
                  <c:v>7.46</c:v>
                </c:pt>
                <c:pt idx="30">
                  <c:v>7.46</c:v>
                </c:pt>
                <c:pt idx="31">
                  <c:v>7.46</c:v>
                </c:pt>
                <c:pt idx="32">
                  <c:v>7.46</c:v>
                </c:pt>
                <c:pt idx="33">
                  <c:v>7.46</c:v>
                </c:pt>
                <c:pt idx="34">
                  <c:v>7.46</c:v>
                </c:pt>
                <c:pt idx="35">
                  <c:v>7.46</c:v>
                </c:pt>
                <c:pt idx="36">
                  <c:v>7.46</c:v>
                </c:pt>
                <c:pt idx="37">
                  <c:v>7.46</c:v>
                </c:pt>
                <c:pt idx="38">
                  <c:v>7.46</c:v>
                </c:pt>
                <c:pt idx="39">
                  <c:v>7.46</c:v>
                </c:pt>
                <c:pt idx="40">
                  <c:v>7.46</c:v>
                </c:pt>
                <c:pt idx="41">
                  <c:v>7.46</c:v>
                </c:pt>
                <c:pt idx="42">
                  <c:v>7.46</c:v>
                </c:pt>
                <c:pt idx="43">
                  <c:v>7.46</c:v>
                </c:pt>
                <c:pt idx="44">
                  <c:v>7.46</c:v>
                </c:pt>
                <c:pt idx="45">
                  <c:v>7.46</c:v>
                </c:pt>
                <c:pt idx="46">
                  <c:v>7.46</c:v>
                </c:pt>
                <c:pt idx="47">
                  <c:v>7.46</c:v>
                </c:pt>
                <c:pt idx="48">
                  <c:v>7.46</c:v>
                </c:pt>
                <c:pt idx="49">
                  <c:v>7.46</c:v>
                </c:pt>
                <c:pt idx="50">
                  <c:v>7.46</c:v>
                </c:pt>
                <c:pt idx="51">
                  <c:v>7.46</c:v>
                </c:pt>
                <c:pt idx="52">
                  <c:v>7.46</c:v>
                </c:pt>
                <c:pt idx="53">
                  <c:v>7.46</c:v>
                </c:pt>
                <c:pt idx="54">
                  <c:v>7.46</c:v>
                </c:pt>
                <c:pt idx="55">
                  <c:v>7.46</c:v>
                </c:pt>
                <c:pt idx="56">
                  <c:v>7.46</c:v>
                </c:pt>
                <c:pt idx="57">
                  <c:v>7.46</c:v>
                </c:pt>
                <c:pt idx="58">
                  <c:v>7.46</c:v>
                </c:pt>
                <c:pt idx="59">
                  <c:v>7.46</c:v>
                </c:pt>
                <c:pt idx="60">
                  <c:v>7.66</c:v>
                </c:pt>
                <c:pt idx="61">
                  <c:v>7.66</c:v>
                </c:pt>
                <c:pt idx="62">
                  <c:v>7.66</c:v>
                </c:pt>
                <c:pt idx="63">
                  <c:v>7.66</c:v>
                </c:pt>
                <c:pt idx="64">
                  <c:v>7.66</c:v>
                </c:pt>
                <c:pt idx="65">
                  <c:v>7.66</c:v>
                </c:pt>
                <c:pt idx="66">
                  <c:v>7.66</c:v>
                </c:pt>
                <c:pt idx="67">
                  <c:v>7.66</c:v>
                </c:pt>
                <c:pt idx="68">
                  <c:v>7.66</c:v>
                </c:pt>
                <c:pt idx="69">
                  <c:v>7.66</c:v>
                </c:pt>
                <c:pt idx="70">
                  <c:v>7.66</c:v>
                </c:pt>
                <c:pt idx="71">
                  <c:v>7.66</c:v>
                </c:pt>
                <c:pt idx="72">
                  <c:v>7.66</c:v>
                </c:pt>
                <c:pt idx="73">
                  <c:v>7.66</c:v>
                </c:pt>
                <c:pt idx="74">
                  <c:v>7.66</c:v>
                </c:pt>
                <c:pt idx="75">
                  <c:v>7.66</c:v>
                </c:pt>
                <c:pt idx="76">
                  <c:v>7.66</c:v>
                </c:pt>
                <c:pt idx="77">
                  <c:v>7.66</c:v>
                </c:pt>
                <c:pt idx="78">
                  <c:v>7.66</c:v>
                </c:pt>
                <c:pt idx="79">
                  <c:v>7.66</c:v>
                </c:pt>
                <c:pt idx="80">
                  <c:v>7.66</c:v>
                </c:pt>
                <c:pt idx="81">
                  <c:v>7.66</c:v>
                </c:pt>
                <c:pt idx="82">
                  <c:v>7.66</c:v>
                </c:pt>
                <c:pt idx="83">
                  <c:v>7.66</c:v>
                </c:pt>
                <c:pt idx="84">
                  <c:v>7.66</c:v>
                </c:pt>
                <c:pt idx="85">
                  <c:v>7.66</c:v>
                </c:pt>
                <c:pt idx="86">
                  <c:v>7.66</c:v>
                </c:pt>
                <c:pt idx="87">
                  <c:v>7.66</c:v>
                </c:pt>
                <c:pt idx="88">
                  <c:v>7.66</c:v>
                </c:pt>
                <c:pt idx="89">
                  <c:v>7.66</c:v>
                </c:pt>
                <c:pt idx="90">
                  <c:v>7.66</c:v>
                </c:pt>
                <c:pt idx="91">
                  <c:v>7.66</c:v>
                </c:pt>
                <c:pt idx="92">
                  <c:v>7.66</c:v>
                </c:pt>
                <c:pt idx="93">
                  <c:v>7.66</c:v>
                </c:pt>
                <c:pt idx="94">
                  <c:v>7.66</c:v>
                </c:pt>
                <c:pt idx="95">
                  <c:v>7.66</c:v>
                </c:pt>
                <c:pt idx="96">
                  <c:v>7.66</c:v>
                </c:pt>
                <c:pt idx="97">
                  <c:v>7.66</c:v>
                </c:pt>
                <c:pt idx="98">
                  <c:v>7.66</c:v>
                </c:pt>
                <c:pt idx="99">
                  <c:v>7.66</c:v>
                </c:pt>
                <c:pt idx="100">
                  <c:v>7.66</c:v>
                </c:pt>
                <c:pt idx="101">
                  <c:v>7.66</c:v>
                </c:pt>
                <c:pt idx="102">
                  <c:v>7.66</c:v>
                </c:pt>
                <c:pt idx="103">
                  <c:v>7.66</c:v>
                </c:pt>
                <c:pt idx="104">
                  <c:v>7.66</c:v>
                </c:pt>
                <c:pt idx="105">
                  <c:v>7.66</c:v>
                </c:pt>
                <c:pt idx="106">
                  <c:v>7.66</c:v>
                </c:pt>
                <c:pt idx="107">
                  <c:v>7.66</c:v>
                </c:pt>
                <c:pt idx="108">
                  <c:v>7.66</c:v>
                </c:pt>
                <c:pt idx="109">
                  <c:v>7.66</c:v>
                </c:pt>
                <c:pt idx="110">
                  <c:v>7.66</c:v>
                </c:pt>
                <c:pt idx="111">
                  <c:v>7.66</c:v>
                </c:pt>
                <c:pt idx="112">
                  <c:v>7.66</c:v>
                </c:pt>
                <c:pt idx="113">
                  <c:v>7.66</c:v>
                </c:pt>
                <c:pt idx="114">
                  <c:v>7.66</c:v>
                </c:pt>
                <c:pt idx="115">
                  <c:v>7.66</c:v>
                </c:pt>
                <c:pt idx="116">
                  <c:v>7.66</c:v>
                </c:pt>
                <c:pt idx="117">
                  <c:v>7.66</c:v>
                </c:pt>
                <c:pt idx="118">
                  <c:v>7.66</c:v>
                </c:pt>
                <c:pt idx="119">
                  <c:v>7.66</c:v>
                </c:pt>
                <c:pt idx="120">
                  <c:v>7.66</c:v>
                </c:pt>
                <c:pt idx="121">
                  <c:v>7.66</c:v>
                </c:pt>
                <c:pt idx="122">
                  <c:v>6.63</c:v>
                </c:pt>
                <c:pt idx="123">
                  <c:v>6.63</c:v>
                </c:pt>
                <c:pt idx="124">
                  <c:v>6.63</c:v>
                </c:pt>
                <c:pt idx="125">
                  <c:v>6.63</c:v>
                </c:pt>
                <c:pt idx="126">
                  <c:v>6.63</c:v>
                </c:pt>
                <c:pt idx="127">
                  <c:v>6.63</c:v>
                </c:pt>
                <c:pt idx="128">
                  <c:v>6.63</c:v>
                </c:pt>
                <c:pt idx="129">
                  <c:v>6.63</c:v>
                </c:pt>
                <c:pt idx="130">
                  <c:v>6.63</c:v>
                </c:pt>
                <c:pt idx="131">
                  <c:v>6.63</c:v>
                </c:pt>
                <c:pt idx="132">
                  <c:v>6.63</c:v>
                </c:pt>
                <c:pt idx="133">
                  <c:v>6.63</c:v>
                </c:pt>
                <c:pt idx="134">
                  <c:v>6.63</c:v>
                </c:pt>
                <c:pt idx="135">
                  <c:v>6.63</c:v>
                </c:pt>
                <c:pt idx="136">
                  <c:v>6.63</c:v>
                </c:pt>
                <c:pt idx="137">
                  <c:v>6.63</c:v>
                </c:pt>
                <c:pt idx="138">
                  <c:v>6.63</c:v>
                </c:pt>
                <c:pt idx="139">
                  <c:v>6.63</c:v>
                </c:pt>
                <c:pt idx="140">
                  <c:v>6.63</c:v>
                </c:pt>
                <c:pt idx="141">
                  <c:v>6.63</c:v>
                </c:pt>
                <c:pt idx="142">
                  <c:v>6.63</c:v>
                </c:pt>
                <c:pt idx="143">
                  <c:v>6.63</c:v>
                </c:pt>
                <c:pt idx="144">
                  <c:v>6.63</c:v>
                </c:pt>
                <c:pt idx="145">
                  <c:v>6.63</c:v>
                </c:pt>
                <c:pt idx="146">
                  <c:v>6.63</c:v>
                </c:pt>
                <c:pt idx="147">
                  <c:v>6.63</c:v>
                </c:pt>
                <c:pt idx="148">
                  <c:v>6.63</c:v>
                </c:pt>
                <c:pt idx="149">
                  <c:v>6.63</c:v>
                </c:pt>
                <c:pt idx="150">
                  <c:v>6.63</c:v>
                </c:pt>
                <c:pt idx="151">
                  <c:v>6.63</c:v>
                </c:pt>
                <c:pt idx="152">
                  <c:v>6.63</c:v>
                </c:pt>
                <c:pt idx="153">
                  <c:v>6.63</c:v>
                </c:pt>
                <c:pt idx="154">
                  <c:v>6.63</c:v>
                </c:pt>
                <c:pt idx="155">
                  <c:v>6.63</c:v>
                </c:pt>
                <c:pt idx="156">
                  <c:v>6.63</c:v>
                </c:pt>
                <c:pt idx="157">
                  <c:v>6.63</c:v>
                </c:pt>
                <c:pt idx="158">
                  <c:v>6.63</c:v>
                </c:pt>
                <c:pt idx="159">
                  <c:v>6.63</c:v>
                </c:pt>
                <c:pt idx="160">
                  <c:v>6.63</c:v>
                </c:pt>
                <c:pt idx="161">
                  <c:v>6.63</c:v>
                </c:pt>
                <c:pt idx="162">
                  <c:v>6.63</c:v>
                </c:pt>
                <c:pt idx="163">
                  <c:v>6.63</c:v>
                </c:pt>
                <c:pt idx="164">
                  <c:v>6.63</c:v>
                </c:pt>
                <c:pt idx="165">
                  <c:v>6.63</c:v>
                </c:pt>
                <c:pt idx="166">
                  <c:v>6.63</c:v>
                </c:pt>
                <c:pt idx="167">
                  <c:v>6.63</c:v>
                </c:pt>
                <c:pt idx="168">
                  <c:v>6.63</c:v>
                </c:pt>
                <c:pt idx="169">
                  <c:v>6.63</c:v>
                </c:pt>
                <c:pt idx="170">
                  <c:v>6.63</c:v>
                </c:pt>
                <c:pt idx="171">
                  <c:v>6.63</c:v>
                </c:pt>
                <c:pt idx="172">
                  <c:v>6.63</c:v>
                </c:pt>
                <c:pt idx="173">
                  <c:v>6.63</c:v>
                </c:pt>
                <c:pt idx="174">
                  <c:v>6.63</c:v>
                </c:pt>
                <c:pt idx="175">
                  <c:v>6.63</c:v>
                </c:pt>
                <c:pt idx="176">
                  <c:v>6.63</c:v>
                </c:pt>
                <c:pt idx="177">
                  <c:v>6.63</c:v>
                </c:pt>
                <c:pt idx="178">
                  <c:v>6.63</c:v>
                </c:pt>
                <c:pt idx="179">
                  <c:v>6.63</c:v>
                </c:pt>
                <c:pt idx="180">
                  <c:v>6.63</c:v>
                </c:pt>
                <c:pt idx="181">
                  <c:v>6.63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5.42</c:v>
                </c:pt>
                <c:pt idx="245">
                  <c:v>5.42</c:v>
                </c:pt>
                <c:pt idx="246">
                  <c:v>5.42</c:v>
                </c:pt>
                <c:pt idx="247">
                  <c:v>5.42</c:v>
                </c:pt>
                <c:pt idx="248">
                  <c:v>5.42</c:v>
                </c:pt>
                <c:pt idx="249">
                  <c:v>5.42</c:v>
                </c:pt>
                <c:pt idx="250">
                  <c:v>5.42</c:v>
                </c:pt>
                <c:pt idx="251">
                  <c:v>5.42</c:v>
                </c:pt>
                <c:pt idx="252">
                  <c:v>5.42</c:v>
                </c:pt>
                <c:pt idx="253">
                  <c:v>5.42</c:v>
                </c:pt>
                <c:pt idx="254">
                  <c:v>5.42</c:v>
                </c:pt>
                <c:pt idx="255">
                  <c:v>5.42</c:v>
                </c:pt>
                <c:pt idx="256">
                  <c:v>5.42</c:v>
                </c:pt>
                <c:pt idx="257">
                  <c:v>5.42</c:v>
                </c:pt>
                <c:pt idx="258">
                  <c:v>5.42</c:v>
                </c:pt>
                <c:pt idx="259">
                  <c:v>5.42</c:v>
                </c:pt>
                <c:pt idx="260">
                  <c:v>5.42</c:v>
                </c:pt>
                <c:pt idx="261">
                  <c:v>5.42</c:v>
                </c:pt>
                <c:pt idx="262">
                  <c:v>5.42</c:v>
                </c:pt>
                <c:pt idx="263">
                  <c:v>5.42</c:v>
                </c:pt>
                <c:pt idx="264">
                  <c:v>5.42</c:v>
                </c:pt>
                <c:pt idx="265">
                  <c:v>5.42</c:v>
                </c:pt>
                <c:pt idx="266">
                  <c:v>5.42</c:v>
                </c:pt>
                <c:pt idx="267">
                  <c:v>5.42</c:v>
                </c:pt>
                <c:pt idx="268">
                  <c:v>5.42</c:v>
                </c:pt>
                <c:pt idx="269">
                  <c:v>5.42</c:v>
                </c:pt>
                <c:pt idx="270">
                  <c:v>5.42</c:v>
                </c:pt>
                <c:pt idx="271">
                  <c:v>5.42</c:v>
                </c:pt>
                <c:pt idx="272">
                  <c:v>5.42</c:v>
                </c:pt>
                <c:pt idx="273">
                  <c:v>5.42</c:v>
                </c:pt>
                <c:pt idx="274">
                  <c:v>5.42</c:v>
                </c:pt>
                <c:pt idx="275">
                  <c:v>5.42</c:v>
                </c:pt>
                <c:pt idx="276">
                  <c:v>5.42</c:v>
                </c:pt>
                <c:pt idx="277">
                  <c:v>5.42</c:v>
                </c:pt>
                <c:pt idx="278">
                  <c:v>5.42</c:v>
                </c:pt>
                <c:pt idx="279">
                  <c:v>5.42</c:v>
                </c:pt>
                <c:pt idx="280">
                  <c:v>5.42</c:v>
                </c:pt>
                <c:pt idx="281">
                  <c:v>5.42</c:v>
                </c:pt>
                <c:pt idx="282">
                  <c:v>5.42</c:v>
                </c:pt>
                <c:pt idx="283">
                  <c:v>5.42</c:v>
                </c:pt>
                <c:pt idx="284">
                  <c:v>5.42</c:v>
                </c:pt>
                <c:pt idx="285">
                  <c:v>5.42</c:v>
                </c:pt>
                <c:pt idx="286">
                  <c:v>5.42</c:v>
                </c:pt>
                <c:pt idx="287">
                  <c:v>5.42</c:v>
                </c:pt>
                <c:pt idx="288">
                  <c:v>5.42</c:v>
                </c:pt>
                <c:pt idx="289">
                  <c:v>5.42</c:v>
                </c:pt>
                <c:pt idx="290">
                  <c:v>5.42</c:v>
                </c:pt>
                <c:pt idx="291">
                  <c:v>5.42</c:v>
                </c:pt>
                <c:pt idx="292">
                  <c:v>5.42</c:v>
                </c:pt>
                <c:pt idx="293">
                  <c:v>5.42</c:v>
                </c:pt>
                <c:pt idx="294">
                  <c:v>5.42</c:v>
                </c:pt>
                <c:pt idx="295">
                  <c:v>5.42</c:v>
                </c:pt>
                <c:pt idx="296">
                  <c:v>5.42</c:v>
                </c:pt>
                <c:pt idx="297">
                  <c:v>5.42</c:v>
                </c:pt>
                <c:pt idx="298">
                  <c:v>5.42</c:v>
                </c:pt>
                <c:pt idx="299">
                  <c:v>5.42</c:v>
                </c:pt>
                <c:pt idx="300">
                  <c:v>5.42</c:v>
                </c:pt>
                <c:pt idx="301">
                  <c:v>5.42</c:v>
                </c:pt>
                <c:pt idx="302">
                  <c:v>5.42</c:v>
                </c:pt>
                <c:pt idx="303">
                  <c:v>5.42</c:v>
                </c:pt>
                <c:pt idx="304">
                  <c:v>5.42</c:v>
                </c:pt>
                <c:pt idx="305">
                  <c:v>5.42</c:v>
                </c:pt>
                <c:pt idx="306">
                  <c:v>5.07</c:v>
                </c:pt>
                <c:pt idx="307">
                  <c:v>5.07</c:v>
                </c:pt>
                <c:pt idx="308">
                  <c:v>5.07</c:v>
                </c:pt>
                <c:pt idx="309">
                  <c:v>5.07</c:v>
                </c:pt>
                <c:pt idx="310">
                  <c:v>5.07</c:v>
                </c:pt>
                <c:pt idx="311">
                  <c:v>5.07</c:v>
                </c:pt>
                <c:pt idx="312">
                  <c:v>5.07</c:v>
                </c:pt>
                <c:pt idx="313">
                  <c:v>5.07</c:v>
                </c:pt>
                <c:pt idx="314">
                  <c:v>5.07</c:v>
                </c:pt>
                <c:pt idx="315">
                  <c:v>5.07</c:v>
                </c:pt>
                <c:pt idx="316">
                  <c:v>5.07</c:v>
                </c:pt>
                <c:pt idx="317">
                  <c:v>5.07</c:v>
                </c:pt>
                <c:pt idx="318">
                  <c:v>5.07</c:v>
                </c:pt>
                <c:pt idx="319">
                  <c:v>5.07</c:v>
                </c:pt>
                <c:pt idx="320">
                  <c:v>5.07</c:v>
                </c:pt>
                <c:pt idx="321">
                  <c:v>5.07</c:v>
                </c:pt>
                <c:pt idx="322">
                  <c:v>5.07</c:v>
                </c:pt>
                <c:pt idx="323">
                  <c:v>5.07</c:v>
                </c:pt>
                <c:pt idx="324">
                  <c:v>5.07</c:v>
                </c:pt>
                <c:pt idx="325">
                  <c:v>5.07</c:v>
                </c:pt>
                <c:pt idx="326">
                  <c:v>5.07</c:v>
                </c:pt>
                <c:pt idx="327">
                  <c:v>5.07</c:v>
                </c:pt>
                <c:pt idx="328">
                  <c:v>5.07</c:v>
                </c:pt>
                <c:pt idx="329">
                  <c:v>5.07</c:v>
                </c:pt>
                <c:pt idx="330">
                  <c:v>5.07</c:v>
                </c:pt>
                <c:pt idx="331">
                  <c:v>5.07</c:v>
                </c:pt>
                <c:pt idx="332">
                  <c:v>5.07</c:v>
                </c:pt>
                <c:pt idx="333">
                  <c:v>5.07</c:v>
                </c:pt>
                <c:pt idx="334">
                  <c:v>5.07</c:v>
                </c:pt>
                <c:pt idx="335">
                  <c:v>5.07</c:v>
                </c:pt>
                <c:pt idx="336">
                  <c:v>5.07</c:v>
                </c:pt>
                <c:pt idx="337">
                  <c:v>5.07</c:v>
                </c:pt>
                <c:pt idx="338">
                  <c:v>5.07</c:v>
                </c:pt>
                <c:pt idx="339">
                  <c:v>5.07</c:v>
                </c:pt>
                <c:pt idx="340">
                  <c:v>5.07</c:v>
                </c:pt>
                <c:pt idx="341">
                  <c:v>5.07</c:v>
                </c:pt>
                <c:pt idx="342">
                  <c:v>5.07</c:v>
                </c:pt>
                <c:pt idx="343">
                  <c:v>5.07</c:v>
                </c:pt>
                <c:pt idx="344">
                  <c:v>5.07</c:v>
                </c:pt>
                <c:pt idx="345">
                  <c:v>5.07</c:v>
                </c:pt>
                <c:pt idx="346">
                  <c:v>5.07</c:v>
                </c:pt>
                <c:pt idx="347">
                  <c:v>5.07</c:v>
                </c:pt>
                <c:pt idx="348">
                  <c:v>5.07</c:v>
                </c:pt>
                <c:pt idx="349">
                  <c:v>5.07</c:v>
                </c:pt>
                <c:pt idx="350">
                  <c:v>5.07</c:v>
                </c:pt>
                <c:pt idx="351">
                  <c:v>5.07</c:v>
                </c:pt>
                <c:pt idx="352">
                  <c:v>5.07</c:v>
                </c:pt>
                <c:pt idx="353">
                  <c:v>5.07</c:v>
                </c:pt>
                <c:pt idx="354">
                  <c:v>5.07</c:v>
                </c:pt>
                <c:pt idx="355">
                  <c:v>5.07</c:v>
                </c:pt>
                <c:pt idx="356">
                  <c:v>5.07</c:v>
                </c:pt>
                <c:pt idx="357">
                  <c:v>5.07</c:v>
                </c:pt>
                <c:pt idx="358">
                  <c:v>5.07</c:v>
                </c:pt>
                <c:pt idx="359">
                  <c:v>5.07</c:v>
                </c:pt>
                <c:pt idx="360">
                  <c:v>5.07</c:v>
                </c:pt>
                <c:pt idx="361">
                  <c:v>5.07</c:v>
                </c:pt>
                <c:pt idx="362">
                  <c:v>5.07</c:v>
                </c:pt>
                <c:pt idx="363">
                  <c:v>5.07</c:v>
                </c:pt>
                <c:pt idx="364">
                  <c:v>5.07</c:v>
                </c:pt>
                <c:pt idx="365">
                  <c:v>5.07</c:v>
                </c:pt>
                <c:pt idx="366">
                  <c:v>6.51</c:v>
                </c:pt>
                <c:pt idx="367">
                  <c:v>6.51</c:v>
                </c:pt>
                <c:pt idx="368">
                  <c:v>6.51</c:v>
                </c:pt>
                <c:pt idx="369">
                  <c:v>6.51</c:v>
                </c:pt>
                <c:pt idx="370">
                  <c:v>6.51</c:v>
                </c:pt>
                <c:pt idx="371">
                  <c:v>6.51</c:v>
                </c:pt>
                <c:pt idx="372">
                  <c:v>6.51</c:v>
                </c:pt>
                <c:pt idx="373">
                  <c:v>6.51</c:v>
                </c:pt>
                <c:pt idx="374">
                  <c:v>6.51</c:v>
                </c:pt>
                <c:pt idx="375">
                  <c:v>6.51</c:v>
                </c:pt>
                <c:pt idx="376">
                  <c:v>6.51</c:v>
                </c:pt>
                <c:pt idx="377">
                  <c:v>6.51</c:v>
                </c:pt>
                <c:pt idx="378">
                  <c:v>6.51</c:v>
                </c:pt>
                <c:pt idx="379">
                  <c:v>6.51</c:v>
                </c:pt>
                <c:pt idx="380">
                  <c:v>6.51</c:v>
                </c:pt>
                <c:pt idx="381">
                  <c:v>6.51</c:v>
                </c:pt>
                <c:pt idx="382">
                  <c:v>6.51</c:v>
                </c:pt>
                <c:pt idx="383">
                  <c:v>6.51</c:v>
                </c:pt>
                <c:pt idx="384">
                  <c:v>6.51</c:v>
                </c:pt>
                <c:pt idx="385">
                  <c:v>6.51</c:v>
                </c:pt>
                <c:pt idx="386">
                  <c:v>6.51</c:v>
                </c:pt>
                <c:pt idx="387">
                  <c:v>6.51</c:v>
                </c:pt>
                <c:pt idx="388">
                  <c:v>6.51</c:v>
                </c:pt>
                <c:pt idx="389">
                  <c:v>6.51</c:v>
                </c:pt>
                <c:pt idx="390">
                  <c:v>6.51</c:v>
                </c:pt>
                <c:pt idx="391">
                  <c:v>6.51</c:v>
                </c:pt>
                <c:pt idx="392">
                  <c:v>6.51</c:v>
                </c:pt>
                <c:pt idx="393">
                  <c:v>6.51</c:v>
                </c:pt>
                <c:pt idx="394">
                  <c:v>6.51</c:v>
                </c:pt>
                <c:pt idx="395">
                  <c:v>6.51</c:v>
                </c:pt>
                <c:pt idx="396">
                  <c:v>6.51</c:v>
                </c:pt>
                <c:pt idx="397">
                  <c:v>6.51</c:v>
                </c:pt>
                <c:pt idx="398">
                  <c:v>6.51</c:v>
                </c:pt>
                <c:pt idx="399">
                  <c:v>6.51</c:v>
                </c:pt>
                <c:pt idx="400">
                  <c:v>6.51</c:v>
                </c:pt>
                <c:pt idx="401">
                  <c:v>6.51</c:v>
                </c:pt>
                <c:pt idx="402">
                  <c:v>6.51</c:v>
                </c:pt>
                <c:pt idx="403">
                  <c:v>6.51</c:v>
                </c:pt>
                <c:pt idx="404">
                  <c:v>6.51</c:v>
                </c:pt>
                <c:pt idx="405">
                  <c:v>6.51</c:v>
                </c:pt>
                <c:pt idx="406">
                  <c:v>6.51</c:v>
                </c:pt>
                <c:pt idx="407">
                  <c:v>6.51</c:v>
                </c:pt>
                <c:pt idx="408">
                  <c:v>6.51</c:v>
                </c:pt>
                <c:pt idx="409">
                  <c:v>6.51</c:v>
                </c:pt>
                <c:pt idx="410">
                  <c:v>6.51</c:v>
                </c:pt>
                <c:pt idx="411">
                  <c:v>6.51</c:v>
                </c:pt>
                <c:pt idx="412">
                  <c:v>6.51</c:v>
                </c:pt>
                <c:pt idx="413">
                  <c:v>6.51</c:v>
                </c:pt>
                <c:pt idx="414">
                  <c:v>6.51</c:v>
                </c:pt>
                <c:pt idx="415">
                  <c:v>6.51</c:v>
                </c:pt>
                <c:pt idx="416">
                  <c:v>6.51</c:v>
                </c:pt>
                <c:pt idx="417">
                  <c:v>6.51</c:v>
                </c:pt>
                <c:pt idx="418">
                  <c:v>6.51</c:v>
                </c:pt>
                <c:pt idx="419">
                  <c:v>6.51</c:v>
                </c:pt>
                <c:pt idx="420">
                  <c:v>6.51</c:v>
                </c:pt>
                <c:pt idx="421">
                  <c:v>6.51</c:v>
                </c:pt>
                <c:pt idx="422">
                  <c:v>6.51</c:v>
                </c:pt>
                <c:pt idx="423">
                  <c:v>6.51</c:v>
                </c:pt>
                <c:pt idx="424">
                  <c:v>6.51</c:v>
                </c:pt>
                <c:pt idx="425">
                  <c:v>6.51</c:v>
                </c:pt>
                <c:pt idx="426">
                  <c:v>6.51</c:v>
                </c:pt>
                <c:pt idx="427">
                  <c:v>6.51</c:v>
                </c:pt>
                <c:pt idx="428">
                  <c:v>7.47</c:v>
                </c:pt>
                <c:pt idx="429">
                  <c:v>7.47</c:v>
                </c:pt>
                <c:pt idx="430">
                  <c:v>7.47</c:v>
                </c:pt>
                <c:pt idx="431">
                  <c:v>7.47</c:v>
                </c:pt>
                <c:pt idx="432">
                  <c:v>7.47</c:v>
                </c:pt>
                <c:pt idx="433">
                  <c:v>7.47</c:v>
                </c:pt>
                <c:pt idx="434">
                  <c:v>7.47</c:v>
                </c:pt>
                <c:pt idx="435">
                  <c:v>7.47</c:v>
                </c:pt>
                <c:pt idx="436">
                  <c:v>7.47</c:v>
                </c:pt>
                <c:pt idx="437">
                  <c:v>7.47</c:v>
                </c:pt>
                <c:pt idx="438">
                  <c:v>7.47</c:v>
                </c:pt>
                <c:pt idx="439">
                  <c:v>7.47</c:v>
                </c:pt>
                <c:pt idx="440">
                  <c:v>7.47</c:v>
                </c:pt>
                <c:pt idx="441">
                  <c:v>7.47</c:v>
                </c:pt>
                <c:pt idx="442">
                  <c:v>7.47</c:v>
                </c:pt>
                <c:pt idx="443">
                  <c:v>7.47</c:v>
                </c:pt>
                <c:pt idx="444">
                  <c:v>7.47</c:v>
                </c:pt>
                <c:pt idx="445">
                  <c:v>7.47</c:v>
                </c:pt>
                <c:pt idx="446">
                  <c:v>7.47</c:v>
                </c:pt>
                <c:pt idx="447">
                  <c:v>7.47</c:v>
                </c:pt>
                <c:pt idx="448">
                  <c:v>7.47</c:v>
                </c:pt>
                <c:pt idx="449">
                  <c:v>7.47</c:v>
                </c:pt>
                <c:pt idx="450">
                  <c:v>7.47</c:v>
                </c:pt>
                <c:pt idx="451">
                  <c:v>7.47</c:v>
                </c:pt>
                <c:pt idx="452">
                  <c:v>7.47</c:v>
                </c:pt>
                <c:pt idx="453">
                  <c:v>7.47</c:v>
                </c:pt>
                <c:pt idx="454">
                  <c:v>7.47</c:v>
                </c:pt>
                <c:pt idx="455">
                  <c:v>7.47</c:v>
                </c:pt>
                <c:pt idx="456">
                  <c:v>7.47</c:v>
                </c:pt>
                <c:pt idx="457">
                  <c:v>7.47</c:v>
                </c:pt>
                <c:pt idx="458">
                  <c:v>7.47</c:v>
                </c:pt>
                <c:pt idx="459">
                  <c:v>7.47</c:v>
                </c:pt>
                <c:pt idx="460">
                  <c:v>7.47</c:v>
                </c:pt>
                <c:pt idx="461">
                  <c:v>7.47</c:v>
                </c:pt>
                <c:pt idx="462">
                  <c:v>7.47</c:v>
                </c:pt>
                <c:pt idx="463">
                  <c:v>7.47</c:v>
                </c:pt>
                <c:pt idx="464">
                  <c:v>7.47</c:v>
                </c:pt>
                <c:pt idx="465">
                  <c:v>7.47</c:v>
                </c:pt>
                <c:pt idx="466">
                  <c:v>7.47</c:v>
                </c:pt>
                <c:pt idx="467">
                  <c:v>7.47</c:v>
                </c:pt>
                <c:pt idx="468">
                  <c:v>7.47</c:v>
                </c:pt>
                <c:pt idx="469">
                  <c:v>7.47</c:v>
                </c:pt>
                <c:pt idx="470">
                  <c:v>7.47</c:v>
                </c:pt>
                <c:pt idx="471">
                  <c:v>7.47</c:v>
                </c:pt>
                <c:pt idx="472">
                  <c:v>7.47</c:v>
                </c:pt>
                <c:pt idx="473">
                  <c:v>7.47</c:v>
                </c:pt>
                <c:pt idx="474">
                  <c:v>7.47</c:v>
                </c:pt>
                <c:pt idx="475">
                  <c:v>7.47</c:v>
                </c:pt>
                <c:pt idx="476">
                  <c:v>7.47</c:v>
                </c:pt>
                <c:pt idx="477">
                  <c:v>7.47</c:v>
                </c:pt>
                <c:pt idx="478">
                  <c:v>7.47</c:v>
                </c:pt>
                <c:pt idx="479">
                  <c:v>7.47</c:v>
                </c:pt>
                <c:pt idx="480">
                  <c:v>7.47</c:v>
                </c:pt>
                <c:pt idx="481">
                  <c:v>7.47</c:v>
                </c:pt>
                <c:pt idx="482">
                  <c:v>7.47</c:v>
                </c:pt>
                <c:pt idx="483">
                  <c:v>7.47</c:v>
                </c:pt>
                <c:pt idx="484">
                  <c:v>7.47</c:v>
                </c:pt>
                <c:pt idx="485">
                  <c:v>7.47</c:v>
                </c:pt>
                <c:pt idx="486">
                  <c:v>7.47</c:v>
                </c:pt>
                <c:pt idx="487">
                  <c:v>7.47</c:v>
                </c:pt>
                <c:pt idx="488">
                  <c:v>6.79</c:v>
                </c:pt>
                <c:pt idx="489">
                  <c:v>6.79</c:v>
                </c:pt>
                <c:pt idx="490">
                  <c:v>6.79</c:v>
                </c:pt>
                <c:pt idx="491">
                  <c:v>6.79</c:v>
                </c:pt>
                <c:pt idx="492">
                  <c:v>6.79</c:v>
                </c:pt>
                <c:pt idx="493">
                  <c:v>6.79</c:v>
                </c:pt>
                <c:pt idx="494">
                  <c:v>6.79</c:v>
                </c:pt>
                <c:pt idx="495">
                  <c:v>6.79</c:v>
                </c:pt>
                <c:pt idx="496">
                  <c:v>6.79</c:v>
                </c:pt>
                <c:pt idx="497">
                  <c:v>6.79</c:v>
                </c:pt>
                <c:pt idx="498">
                  <c:v>6.79</c:v>
                </c:pt>
                <c:pt idx="499">
                  <c:v>6.79</c:v>
                </c:pt>
                <c:pt idx="500">
                  <c:v>6.79</c:v>
                </c:pt>
                <c:pt idx="501">
                  <c:v>6.79</c:v>
                </c:pt>
                <c:pt idx="502">
                  <c:v>6.79</c:v>
                </c:pt>
                <c:pt idx="503">
                  <c:v>6.79</c:v>
                </c:pt>
                <c:pt idx="504">
                  <c:v>6.79</c:v>
                </c:pt>
                <c:pt idx="505">
                  <c:v>6.79</c:v>
                </c:pt>
                <c:pt idx="506">
                  <c:v>6.79</c:v>
                </c:pt>
                <c:pt idx="507">
                  <c:v>6.79</c:v>
                </c:pt>
                <c:pt idx="508">
                  <c:v>6.79</c:v>
                </c:pt>
                <c:pt idx="509">
                  <c:v>6.79</c:v>
                </c:pt>
                <c:pt idx="510">
                  <c:v>6.79</c:v>
                </c:pt>
                <c:pt idx="511">
                  <c:v>6.79</c:v>
                </c:pt>
                <c:pt idx="512">
                  <c:v>6.79</c:v>
                </c:pt>
                <c:pt idx="513">
                  <c:v>6.79</c:v>
                </c:pt>
                <c:pt idx="514">
                  <c:v>6.79</c:v>
                </c:pt>
                <c:pt idx="515">
                  <c:v>6.79</c:v>
                </c:pt>
                <c:pt idx="516">
                  <c:v>6.79</c:v>
                </c:pt>
                <c:pt idx="517">
                  <c:v>6.79</c:v>
                </c:pt>
                <c:pt idx="518">
                  <c:v>6.79</c:v>
                </c:pt>
                <c:pt idx="519">
                  <c:v>6.79</c:v>
                </c:pt>
                <c:pt idx="520">
                  <c:v>6.79</c:v>
                </c:pt>
                <c:pt idx="521">
                  <c:v>6.79</c:v>
                </c:pt>
                <c:pt idx="522">
                  <c:v>6.79</c:v>
                </c:pt>
                <c:pt idx="523">
                  <c:v>6.79</c:v>
                </c:pt>
                <c:pt idx="524">
                  <c:v>6.79</c:v>
                </c:pt>
                <c:pt idx="525">
                  <c:v>6.79</c:v>
                </c:pt>
                <c:pt idx="526">
                  <c:v>6.79</c:v>
                </c:pt>
                <c:pt idx="527">
                  <c:v>6.79</c:v>
                </c:pt>
                <c:pt idx="528">
                  <c:v>6.79</c:v>
                </c:pt>
                <c:pt idx="529">
                  <c:v>6.79</c:v>
                </c:pt>
                <c:pt idx="530">
                  <c:v>6.79</c:v>
                </c:pt>
                <c:pt idx="531">
                  <c:v>6.79</c:v>
                </c:pt>
                <c:pt idx="532">
                  <c:v>6.79</c:v>
                </c:pt>
                <c:pt idx="533">
                  <c:v>6.79</c:v>
                </c:pt>
                <c:pt idx="534">
                  <c:v>6.79</c:v>
                </c:pt>
                <c:pt idx="535">
                  <c:v>6.79</c:v>
                </c:pt>
                <c:pt idx="536">
                  <c:v>6.79</c:v>
                </c:pt>
                <c:pt idx="537">
                  <c:v>6.79</c:v>
                </c:pt>
                <c:pt idx="538">
                  <c:v>6.79</c:v>
                </c:pt>
                <c:pt idx="539">
                  <c:v>6.79</c:v>
                </c:pt>
                <c:pt idx="540">
                  <c:v>6.79</c:v>
                </c:pt>
                <c:pt idx="541">
                  <c:v>6.79</c:v>
                </c:pt>
                <c:pt idx="542">
                  <c:v>6.79</c:v>
                </c:pt>
                <c:pt idx="543">
                  <c:v>6.79</c:v>
                </c:pt>
                <c:pt idx="544">
                  <c:v>6.79</c:v>
                </c:pt>
                <c:pt idx="545">
                  <c:v>6.79</c:v>
                </c:pt>
                <c:pt idx="546">
                  <c:v>6.79</c:v>
                </c:pt>
                <c:pt idx="547">
                  <c:v>6.79</c:v>
                </c:pt>
                <c:pt idx="548">
                  <c:v>6.79</c:v>
                </c:pt>
                <c:pt idx="549">
                  <c:v>6.79</c:v>
                </c:pt>
                <c:pt idx="550">
                  <c:v>4.95</c:v>
                </c:pt>
                <c:pt idx="551">
                  <c:v>4.95</c:v>
                </c:pt>
                <c:pt idx="552">
                  <c:v>4.95</c:v>
                </c:pt>
                <c:pt idx="553">
                  <c:v>4.95</c:v>
                </c:pt>
                <c:pt idx="554">
                  <c:v>4.95</c:v>
                </c:pt>
                <c:pt idx="555">
                  <c:v>4.95</c:v>
                </c:pt>
                <c:pt idx="556">
                  <c:v>4.95</c:v>
                </c:pt>
                <c:pt idx="557">
                  <c:v>4.95</c:v>
                </c:pt>
                <c:pt idx="558">
                  <c:v>4.95</c:v>
                </c:pt>
                <c:pt idx="559">
                  <c:v>4.95</c:v>
                </c:pt>
                <c:pt idx="560">
                  <c:v>4.95</c:v>
                </c:pt>
                <c:pt idx="561">
                  <c:v>4.95</c:v>
                </c:pt>
                <c:pt idx="562">
                  <c:v>4.95</c:v>
                </c:pt>
                <c:pt idx="563">
                  <c:v>4.95</c:v>
                </c:pt>
                <c:pt idx="564">
                  <c:v>4.95</c:v>
                </c:pt>
                <c:pt idx="565">
                  <c:v>4.95</c:v>
                </c:pt>
                <c:pt idx="566">
                  <c:v>4.95</c:v>
                </c:pt>
                <c:pt idx="567">
                  <c:v>4.95</c:v>
                </c:pt>
                <c:pt idx="568">
                  <c:v>4.95</c:v>
                </c:pt>
                <c:pt idx="569">
                  <c:v>4.95</c:v>
                </c:pt>
                <c:pt idx="570">
                  <c:v>4.95</c:v>
                </c:pt>
                <c:pt idx="571">
                  <c:v>4.95</c:v>
                </c:pt>
                <c:pt idx="572">
                  <c:v>4.95</c:v>
                </c:pt>
                <c:pt idx="573">
                  <c:v>4.95</c:v>
                </c:pt>
                <c:pt idx="574">
                  <c:v>4.95</c:v>
                </c:pt>
                <c:pt idx="575">
                  <c:v>4.95</c:v>
                </c:pt>
                <c:pt idx="576">
                  <c:v>4.95</c:v>
                </c:pt>
                <c:pt idx="577">
                  <c:v>4.95</c:v>
                </c:pt>
                <c:pt idx="578">
                  <c:v>4.95</c:v>
                </c:pt>
                <c:pt idx="579">
                  <c:v>4.95</c:v>
                </c:pt>
                <c:pt idx="580">
                  <c:v>4.95</c:v>
                </c:pt>
                <c:pt idx="581">
                  <c:v>4.95</c:v>
                </c:pt>
                <c:pt idx="582">
                  <c:v>4.95</c:v>
                </c:pt>
                <c:pt idx="583">
                  <c:v>4.95</c:v>
                </c:pt>
                <c:pt idx="584">
                  <c:v>4.95</c:v>
                </c:pt>
                <c:pt idx="585">
                  <c:v>4.95</c:v>
                </c:pt>
                <c:pt idx="586">
                  <c:v>4.95</c:v>
                </c:pt>
                <c:pt idx="587">
                  <c:v>4.95</c:v>
                </c:pt>
                <c:pt idx="588">
                  <c:v>4.95</c:v>
                </c:pt>
                <c:pt idx="589">
                  <c:v>4.95</c:v>
                </c:pt>
                <c:pt idx="590">
                  <c:v>4.95</c:v>
                </c:pt>
                <c:pt idx="591">
                  <c:v>4.95</c:v>
                </c:pt>
                <c:pt idx="592">
                  <c:v>4.95</c:v>
                </c:pt>
                <c:pt idx="593">
                  <c:v>4.95</c:v>
                </c:pt>
                <c:pt idx="594">
                  <c:v>4.95</c:v>
                </c:pt>
                <c:pt idx="595">
                  <c:v>4.95</c:v>
                </c:pt>
                <c:pt idx="596">
                  <c:v>4.95</c:v>
                </c:pt>
                <c:pt idx="597">
                  <c:v>4.95</c:v>
                </c:pt>
                <c:pt idx="598">
                  <c:v>4.95</c:v>
                </c:pt>
                <c:pt idx="599">
                  <c:v>4.95</c:v>
                </c:pt>
                <c:pt idx="600">
                  <c:v>4.95</c:v>
                </c:pt>
                <c:pt idx="601">
                  <c:v>4.95</c:v>
                </c:pt>
                <c:pt idx="602">
                  <c:v>4.95</c:v>
                </c:pt>
                <c:pt idx="603">
                  <c:v>4.95</c:v>
                </c:pt>
                <c:pt idx="604">
                  <c:v>4.95</c:v>
                </c:pt>
                <c:pt idx="605">
                  <c:v>4.95</c:v>
                </c:pt>
                <c:pt idx="606">
                  <c:v>4.95</c:v>
                </c:pt>
                <c:pt idx="607">
                  <c:v>4.95</c:v>
                </c:pt>
                <c:pt idx="608">
                  <c:v>4.95</c:v>
                </c:pt>
                <c:pt idx="609">
                  <c:v>4.95</c:v>
                </c:pt>
                <c:pt idx="610">
                  <c:v>4.95</c:v>
                </c:pt>
                <c:pt idx="611">
                  <c:v>4.95</c:v>
                </c:pt>
                <c:pt idx="612">
                  <c:v>5.12</c:v>
                </c:pt>
                <c:pt idx="613">
                  <c:v>5.12</c:v>
                </c:pt>
                <c:pt idx="614">
                  <c:v>5.12</c:v>
                </c:pt>
                <c:pt idx="615">
                  <c:v>5.12</c:v>
                </c:pt>
                <c:pt idx="616">
                  <c:v>5.12</c:v>
                </c:pt>
                <c:pt idx="617">
                  <c:v>5.12</c:v>
                </c:pt>
                <c:pt idx="618">
                  <c:v>5.12</c:v>
                </c:pt>
                <c:pt idx="619">
                  <c:v>5.12</c:v>
                </c:pt>
                <c:pt idx="620">
                  <c:v>5.12</c:v>
                </c:pt>
                <c:pt idx="621">
                  <c:v>5.12</c:v>
                </c:pt>
                <c:pt idx="622">
                  <c:v>5.12</c:v>
                </c:pt>
                <c:pt idx="623">
                  <c:v>5.12</c:v>
                </c:pt>
                <c:pt idx="624">
                  <c:v>5.12</c:v>
                </c:pt>
                <c:pt idx="625">
                  <c:v>5.12</c:v>
                </c:pt>
                <c:pt idx="626">
                  <c:v>5.12</c:v>
                </c:pt>
                <c:pt idx="627">
                  <c:v>5.12</c:v>
                </c:pt>
                <c:pt idx="628">
                  <c:v>5.12</c:v>
                </c:pt>
                <c:pt idx="629">
                  <c:v>5.12</c:v>
                </c:pt>
                <c:pt idx="630">
                  <c:v>5.12</c:v>
                </c:pt>
                <c:pt idx="631">
                  <c:v>5.12</c:v>
                </c:pt>
                <c:pt idx="632">
                  <c:v>5.12</c:v>
                </c:pt>
                <c:pt idx="633">
                  <c:v>5.12</c:v>
                </c:pt>
                <c:pt idx="634">
                  <c:v>5.12</c:v>
                </c:pt>
                <c:pt idx="635">
                  <c:v>5.12</c:v>
                </c:pt>
                <c:pt idx="636">
                  <c:v>5.12</c:v>
                </c:pt>
                <c:pt idx="637">
                  <c:v>5.12</c:v>
                </c:pt>
                <c:pt idx="638">
                  <c:v>5.12</c:v>
                </c:pt>
                <c:pt idx="639">
                  <c:v>5.12</c:v>
                </c:pt>
                <c:pt idx="640">
                  <c:v>5.12</c:v>
                </c:pt>
                <c:pt idx="641">
                  <c:v>5.12</c:v>
                </c:pt>
                <c:pt idx="642">
                  <c:v>5.12</c:v>
                </c:pt>
                <c:pt idx="643">
                  <c:v>5.12</c:v>
                </c:pt>
                <c:pt idx="644">
                  <c:v>5.12</c:v>
                </c:pt>
                <c:pt idx="645">
                  <c:v>5.12</c:v>
                </c:pt>
                <c:pt idx="646">
                  <c:v>5.12</c:v>
                </c:pt>
                <c:pt idx="647">
                  <c:v>5.12</c:v>
                </c:pt>
                <c:pt idx="648">
                  <c:v>5.12</c:v>
                </c:pt>
                <c:pt idx="649">
                  <c:v>5.12</c:v>
                </c:pt>
                <c:pt idx="650">
                  <c:v>5.12</c:v>
                </c:pt>
                <c:pt idx="651">
                  <c:v>5.12</c:v>
                </c:pt>
                <c:pt idx="652">
                  <c:v>5.12</c:v>
                </c:pt>
                <c:pt idx="653">
                  <c:v>5.12</c:v>
                </c:pt>
                <c:pt idx="654">
                  <c:v>5.12</c:v>
                </c:pt>
                <c:pt idx="655">
                  <c:v>5.12</c:v>
                </c:pt>
                <c:pt idx="656">
                  <c:v>5.12</c:v>
                </c:pt>
                <c:pt idx="657">
                  <c:v>5.12</c:v>
                </c:pt>
                <c:pt idx="658">
                  <c:v>5.12</c:v>
                </c:pt>
                <c:pt idx="659">
                  <c:v>5.12</c:v>
                </c:pt>
                <c:pt idx="660">
                  <c:v>5.12</c:v>
                </c:pt>
                <c:pt idx="661">
                  <c:v>5.12</c:v>
                </c:pt>
                <c:pt idx="662">
                  <c:v>5.12</c:v>
                </c:pt>
                <c:pt idx="663">
                  <c:v>5.12</c:v>
                </c:pt>
                <c:pt idx="664">
                  <c:v>5.12</c:v>
                </c:pt>
                <c:pt idx="665">
                  <c:v>5.12</c:v>
                </c:pt>
                <c:pt idx="666">
                  <c:v>5.12</c:v>
                </c:pt>
                <c:pt idx="667">
                  <c:v>5.12</c:v>
                </c:pt>
                <c:pt idx="668">
                  <c:v>5.12</c:v>
                </c:pt>
                <c:pt idx="669">
                  <c:v>5.12</c:v>
                </c:pt>
                <c:pt idx="670">
                  <c:v>6.01</c:v>
                </c:pt>
                <c:pt idx="671">
                  <c:v>6.01</c:v>
                </c:pt>
                <c:pt idx="672">
                  <c:v>6.01</c:v>
                </c:pt>
                <c:pt idx="673">
                  <c:v>6.01</c:v>
                </c:pt>
                <c:pt idx="674">
                  <c:v>6.01</c:v>
                </c:pt>
                <c:pt idx="675">
                  <c:v>6.01</c:v>
                </c:pt>
                <c:pt idx="676">
                  <c:v>6.01</c:v>
                </c:pt>
                <c:pt idx="677">
                  <c:v>6.01</c:v>
                </c:pt>
                <c:pt idx="678">
                  <c:v>6.01</c:v>
                </c:pt>
                <c:pt idx="679">
                  <c:v>6.01</c:v>
                </c:pt>
                <c:pt idx="680">
                  <c:v>6.01</c:v>
                </c:pt>
                <c:pt idx="681">
                  <c:v>6.01</c:v>
                </c:pt>
                <c:pt idx="682">
                  <c:v>6.01</c:v>
                </c:pt>
                <c:pt idx="683">
                  <c:v>6.01</c:v>
                </c:pt>
                <c:pt idx="684">
                  <c:v>6.01</c:v>
                </c:pt>
                <c:pt idx="685">
                  <c:v>6.01</c:v>
                </c:pt>
                <c:pt idx="686">
                  <c:v>6.01</c:v>
                </c:pt>
                <c:pt idx="687">
                  <c:v>6.01</c:v>
                </c:pt>
                <c:pt idx="688">
                  <c:v>6.01</c:v>
                </c:pt>
                <c:pt idx="689">
                  <c:v>6.01</c:v>
                </c:pt>
                <c:pt idx="690">
                  <c:v>6.01</c:v>
                </c:pt>
                <c:pt idx="691">
                  <c:v>6.01</c:v>
                </c:pt>
                <c:pt idx="692">
                  <c:v>6.01</c:v>
                </c:pt>
                <c:pt idx="693">
                  <c:v>6.01</c:v>
                </c:pt>
                <c:pt idx="694">
                  <c:v>6.01</c:v>
                </c:pt>
                <c:pt idx="695">
                  <c:v>6.01</c:v>
                </c:pt>
                <c:pt idx="696">
                  <c:v>6.01</c:v>
                </c:pt>
                <c:pt idx="697">
                  <c:v>6.01</c:v>
                </c:pt>
                <c:pt idx="698">
                  <c:v>6.01</c:v>
                </c:pt>
                <c:pt idx="699">
                  <c:v>6.01</c:v>
                </c:pt>
                <c:pt idx="700">
                  <c:v>6.01</c:v>
                </c:pt>
                <c:pt idx="701">
                  <c:v>6.01</c:v>
                </c:pt>
                <c:pt idx="702">
                  <c:v>6.01</c:v>
                </c:pt>
                <c:pt idx="703">
                  <c:v>6.01</c:v>
                </c:pt>
                <c:pt idx="704">
                  <c:v>6.01</c:v>
                </c:pt>
                <c:pt idx="705">
                  <c:v>6.01</c:v>
                </c:pt>
                <c:pt idx="706">
                  <c:v>6.01</c:v>
                </c:pt>
                <c:pt idx="707">
                  <c:v>6.01</c:v>
                </c:pt>
                <c:pt idx="708">
                  <c:v>6.01</c:v>
                </c:pt>
                <c:pt idx="709">
                  <c:v>6.01</c:v>
                </c:pt>
                <c:pt idx="710">
                  <c:v>6.01</c:v>
                </c:pt>
                <c:pt idx="711">
                  <c:v>6.01</c:v>
                </c:pt>
                <c:pt idx="712">
                  <c:v>6.01</c:v>
                </c:pt>
                <c:pt idx="713">
                  <c:v>6.01</c:v>
                </c:pt>
                <c:pt idx="714">
                  <c:v>6.01</c:v>
                </c:pt>
                <c:pt idx="715">
                  <c:v>6.01</c:v>
                </c:pt>
                <c:pt idx="716">
                  <c:v>6.01</c:v>
                </c:pt>
                <c:pt idx="717">
                  <c:v>6.01</c:v>
                </c:pt>
                <c:pt idx="718">
                  <c:v>6.01</c:v>
                </c:pt>
                <c:pt idx="719">
                  <c:v>6.01</c:v>
                </c:pt>
                <c:pt idx="720">
                  <c:v>6.01</c:v>
                </c:pt>
                <c:pt idx="721">
                  <c:v>6.01</c:v>
                </c:pt>
                <c:pt idx="722">
                  <c:v>6.01</c:v>
                </c:pt>
                <c:pt idx="723">
                  <c:v>6.01</c:v>
                </c:pt>
                <c:pt idx="724">
                  <c:v>6.01</c:v>
                </c:pt>
                <c:pt idx="725">
                  <c:v>6.01</c:v>
                </c:pt>
                <c:pt idx="726">
                  <c:v>6.01</c:v>
                </c:pt>
                <c:pt idx="727">
                  <c:v>6.01</c:v>
                </c:pt>
                <c:pt idx="728">
                  <c:v>6.01</c:v>
                </c:pt>
                <c:pt idx="729">
                  <c:v>6.01</c:v>
                </c:pt>
                <c:pt idx="730">
                  <c:v>6.01</c:v>
                </c:pt>
                <c:pt idx="731">
                  <c:v>6.01</c:v>
                </c:pt>
                <c:pt idx="732">
                  <c:v>7.46</c:v>
                </c:pt>
                <c:pt idx="733">
                  <c:v>7.46</c:v>
                </c:pt>
                <c:pt idx="734">
                  <c:v>7.46</c:v>
                </c:pt>
                <c:pt idx="735">
                  <c:v>7.46</c:v>
                </c:pt>
                <c:pt idx="736">
                  <c:v>7.46</c:v>
                </c:pt>
                <c:pt idx="737">
                  <c:v>7.46</c:v>
                </c:pt>
                <c:pt idx="738">
                  <c:v>7.46</c:v>
                </c:pt>
                <c:pt idx="739">
                  <c:v>7.46</c:v>
                </c:pt>
                <c:pt idx="740">
                  <c:v>7.46</c:v>
                </c:pt>
                <c:pt idx="741">
                  <c:v>7.46</c:v>
                </c:pt>
                <c:pt idx="742">
                  <c:v>7.46</c:v>
                </c:pt>
                <c:pt idx="743">
                  <c:v>7.46</c:v>
                </c:pt>
                <c:pt idx="744">
                  <c:v>7.46</c:v>
                </c:pt>
                <c:pt idx="745">
                  <c:v>7.46</c:v>
                </c:pt>
                <c:pt idx="746">
                  <c:v>7.46</c:v>
                </c:pt>
                <c:pt idx="747">
                  <c:v>7.46</c:v>
                </c:pt>
                <c:pt idx="748">
                  <c:v>7.46</c:v>
                </c:pt>
                <c:pt idx="749">
                  <c:v>7.46</c:v>
                </c:pt>
                <c:pt idx="750">
                  <c:v>7.46</c:v>
                </c:pt>
                <c:pt idx="751">
                  <c:v>7.46</c:v>
                </c:pt>
                <c:pt idx="752">
                  <c:v>7.46</c:v>
                </c:pt>
                <c:pt idx="753">
                  <c:v>7.46</c:v>
                </c:pt>
                <c:pt idx="754">
                  <c:v>7.46</c:v>
                </c:pt>
                <c:pt idx="755">
                  <c:v>7.46</c:v>
                </c:pt>
                <c:pt idx="756">
                  <c:v>7.46</c:v>
                </c:pt>
                <c:pt idx="757">
                  <c:v>7.46</c:v>
                </c:pt>
                <c:pt idx="758">
                  <c:v>7.46</c:v>
                </c:pt>
                <c:pt idx="759">
                  <c:v>7.46</c:v>
                </c:pt>
                <c:pt idx="760">
                  <c:v>7.46</c:v>
                </c:pt>
                <c:pt idx="761">
                  <c:v>7.46</c:v>
                </c:pt>
                <c:pt idx="762">
                  <c:v>7.46</c:v>
                </c:pt>
                <c:pt idx="763">
                  <c:v>7.46</c:v>
                </c:pt>
                <c:pt idx="764">
                  <c:v>7.46</c:v>
                </c:pt>
                <c:pt idx="765">
                  <c:v>7.46</c:v>
                </c:pt>
                <c:pt idx="766">
                  <c:v>7.46</c:v>
                </c:pt>
                <c:pt idx="767">
                  <c:v>7.46</c:v>
                </c:pt>
                <c:pt idx="768">
                  <c:v>7.46</c:v>
                </c:pt>
                <c:pt idx="769">
                  <c:v>7.46</c:v>
                </c:pt>
                <c:pt idx="770">
                  <c:v>7.46</c:v>
                </c:pt>
                <c:pt idx="771">
                  <c:v>7.46</c:v>
                </c:pt>
                <c:pt idx="772">
                  <c:v>7.46</c:v>
                </c:pt>
                <c:pt idx="773">
                  <c:v>7.46</c:v>
                </c:pt>
                <c:pt idx="774">
                  <c:v>7.46</c:v>
                </c:pt>
                <c:pt idx="775">
                  <c:v>7.46</c:v>
                </c:pt>
                <c:pt idx="776">
                  <c:v>7.46</c:v>
                </c:pt>
                <c:pt idx="777">
                  <c:v>7.46</c:v>
                </c:pt>
                <c:pt idx="778">
                  <c:v>7.46</c:v>
                </c:pt>
                <c:pt idx="779">
                  <c:v>7.46</c:v>
                </c:pt>
                <c:pt idx="780">
                  <c:v>7.46</c:v>
                </c:pt>
                <c:pt idx="781">
                  <c:v>7.46</c:v>
                </c:pt>
                <c:pt idx="782">
                  <c:v>7.46</c:v>
                </c:pt>
                <c:pt idx="783">
                  <c:v>7.46</c:v>
                </c:pt>
                <c:pt idx="784">
                  <c:v>7.46</c:v>
                </c:pt>
                <c:pt idx="785">
                  <c:v>7.46</c:v>
                </c:pt>
                <c:pt idx="786">
                  <c:v>7.46</c:v>
                </c:pt>
                <c:pt idx="787">
                  <c:v>7.46</c:v>
                </c:pt>
                <c:pt idx="788">
                  <c:v>7.46</c:v>
                </c:pt>
                <c:pt idx="789">
                  <c:v>7.46</c:v>
                </c:pt>
                <c:pt idx="790">
                  <c:v>7.46</c:v>
                </c:pt>
                <c:pt idx="791">
                  <c:v>7.46</c:v>
                </c:pt>
                <c:pt idx="792">
                  <c:v>7.66</c:v>
                </c:pt>
                <c:pt idx="793">
                  <c:v>7.66</c:v>
                </c:pt>
                <c:pt idx="794">
                  <c:v>7.66</c:v>
                </c:pt>
                <c:pt idx="795">
                  <c:v>7.66</c:v>
                </c:pt>
                <c:pt idx="796">
                  <c:v>7.66</c:v>
                </c:pt>
                <c:pt idx="797">
                  <c:v>7.66</c:v>
                </c:pt>
                <c:pt idx="798">
                  <c:v>7.66</c:v>
                </c:pt>
                <c:pt idx="799">
                  <c:v>7.66</c:v>
                </c:pt>
                <c:pt idx="800">
                  <c:v>7.66</c:v>
                </c:pt>
                <c:pt idx="801">
                  <c:v>7.66</c:v>
                </c:pt>
                <c:pt idx="802">
                  <c:v>7.66</c:v>
                </c:pt>
                <c:pt idx="803">
                  <c:v>7.66</c:v>
                </c:pt>
                <c:pt idx="804">
                  <c:v>7.66</c:v>
                </c:pt>
                <c:pt idx="805">
                  <c:v>7.66</c:v>
                </c:pt>
                <c:pt idx="806">
                  <c:v>7.66</c:v>
                </c:pt>
                <c:pt idx="807">
                  <c:v>7.66</c:v>
                </c:pt>
                <c:pt idx="808">
                  <c:v>7.66</c:v>
                </c:pt>
                <c:pt idx="809">
                  <c:v>7.66</c:v>
                </c:pt>
                <c:pt idx="810">
                  <c:v>7.66</c:v>
                </c:pt>
                <c:pt idx="811">
                  <c:v>7.66</c:v>
                </c:pt>
                <c:pt idx="812">
                  <c:v>7.66</c:v>
                </c:pt>
                <c:pt idx="813">
                  <c:v>7.66</c:v>
                </c:pt>
                <c:pt idx="814">
                  <c:v>7.66</c:v>
                </c:pt>
                <c:pt idx="815">
                  <c:v>7.66</c:v>
                </c:pt>
                <c:pt idx="816">
                  <c:v>7.66</c:v>
                </c:pt>
                <c:pt idx="817">
                  <c:v>7.66</c:v>
                </c:pt>
                <c:pt idx="818">
                  <c:v>7.66</c:v>
                </c:pt>
                <c:pt idx="819">
                  <c:v>7.66</c:v>
                </c:pt>
                <c:pt idx="820">
                  <c:v>7.66</c:v>
                </c:pt>
                <c:pt idx="821">
                  <c:v>7.66</c:v>
                </c:pt>
                <c:pt idx="822">
                  <c:v>7.66</c:v>
                </c:pt>
                <c:pt idx="823">
                  <c:v>7.66</c:v>
                </c:pt>
                <c:pt idx="824">
                  <c:v>7.66</c:v>
                </c:pt>
                <c:pt idx="825">
                  <c:v>7.66</c:v>
                </c:pt>
                <c:pt idx="826">
                  <c:v>7.66</c:v>
                </c:pt>
                <c:pt idx="827">
                  <c:v>7.66</c:v>
                </c:pt>
                <c:pt idx="828">
                  <c:v>7.66</c:v>
                </c:pt>
                <c:pt idx="829">
                  <c:v>7.66</c:v>
                </c:pt>
                <c:pt idx="830">
                  <c:v>7.66</c:v>
                </c:pt>
                <c:pt idx="831">
                  <c:v>7.66</c:v>
                </c:pt>
                <c:pt idx="832">
                  <c:v>7.66</c:v>
                </c:pt>
                <c:pt idx="833">
                  <c:v>7.66</c:v>
                </c:pt>
                <c:pt idx="834">
                  <c:v>7.66</c:v>
                </c:pt>
                <c:pt idx="835">
                  <c:v>7.66</c:v>
                </c:pt>
                <c:pt idx="836">
                  <c:v>7.66</c:v>
                </c:pt>
                <c:pt idx="837">
                  <c:v>7.66</c:v>
                </c:pt>
                <c:pt idx="838">
                  <c:v>7.66</c:v>
                </c:pt>
                <c:pt idx="839">
                  <c:v>7.66</c:v>
                </c:pt>
                <c:pt idx="840">
                  <c:v>7.66</c:v>
                </c:pt>
                <c:pt idx="841">
                  <c:v>7.66</c:v>
                </c:pt>
                <c:pt idx="842">
                  <c:v>7.66</c:v>
                </c:pt>
                <c:pt idx="843">
                  <c:v>7.66</c:v>
                </c:pt>
                <c:pt idx="844">
                  <c:v>7.66</c:v>
                </c:pt>
                <c:pt idx="845">
                  <c:v>7.66</c:v>
                </c:pt>
                <c:pt idx="846">
                  <c:v>7.66</c:v>
                </c:pt>
                <c:pt idx="847">
                  <c:v>7.66</c:v>
                </c:pt>
                <c:pt idx="848">
                  <c:v>7.66</c:v>
                </c:pt>
                <c:pt idx="849">
                  <c:v>7.66</c:v>
                </c:pt>
                <c:pt idx="850">
                  <c:v>7.66</c:v>
                </c:pt>
                <c:pt idx="851">
                  <c:v>7.66</c:v>
                </c:pt>
                <c:pt idx="852">
                  <c:v>7.66</c:v>
                </c:pt>
                <c:pt idx="853">
                  <c:v>7.66</c:v>
                </c:pt>
                <c:pt idx="854">
                  <c:v>6.63</c:v>
                </c:pt>
                <c:pt idx="855">
                  <c:v>6.63</c:v>
                </c:pt>
                <c:pt idx="856">
                  <c:v>6.63</c:v>
                </c:pt>
                <c:pt idx="857">
                  <c:v>6.63</c:v>
                </c:pt>
                <c:pt idx="858">
                  <c:v>6.63</c:v>
                </c:pt>
                <c:pt idx="859">
                  <c:v>6.63</c:v>
                </c:pt>
                <c:pt idx="860">
                  <c:v>6.63</c:v>
                </c:pt>
                <c:pt idx="861">
                  <c:v>6.63</c:v>
                </c:pt>
                <c:pt idx="862">
                  <c:v>6.63</c:v>
                </c:pt>
                <c:pt idx="863">
                  <c:v>6.63</c:v>
                </c:pt>
                <c:pt idx="864">
                  <c:v>6.63</c:v>
                </c:pt>
                <c:pt idx="865">
                  <c:v>6.63</c:v>
                </c:pt>
                <c:pt idx="866">
                  <c:v>6.63</c:v>
                </c:pt>
                <c:pt idx="867">
                  <c:v>6.63</c:v>
                </c:pt>
                <c:pt idx="868">
                  <c:v>6.63</c:v>
                </c:pt>
                <c:pt idx="869">
                  <c:v>6.63</c:v>
                </c:pt>
                <c:pt idx="870">
                  <c:v>6.63</c:v>
                </c:pt>
                <c:pt idx="871">
                  <c:v>6.63</c:v>
                </c:pt>
                <c:pt idx="872">
                  <c:v>6.63</c:v>
                </c:pt>
                <c:pt idx="873">
                  <c:v>6.63</c:v>
                </c:pt>
                <c:pt idx="874">
                  <c:v>6.63</c:v>
                </c:pt>
                <c:pt idx="875">
                  <c:v>6.63</c:v>
                </c:pt>
                <c:pt idx="876">
                  <c:v>6.63</c:v>
                </c:pt>
                <c:pt idx="877">
                  <c:v>6.63</c:v>
                </c:pt>
                <c:pt idx="878">
                  <c:v>6.63</c:v>
                </c:pt>
                <c:pt idx="879">
                  <c:v>6.63</c:v>
                </c:pt>
                <c:pt idx="880">
                  <c:v>6.63</c:v>
                </c:pt>
                <c:pt idx="881">
                  <c:v>6.63</c:v>
                </c:pt>
                <c:pt idx="882">
                  <c:v>6.63</c:v>
                </c:pt>
                <c:pt idx="883">
                  <c:v>6.63</c:v>
                </c:pt>
                <c:pt idx="884">
                  <c:v>6.63</c:v>
                </c:pt>
                <c:pt idx="885">
                  <c:v>6.63</c:v>
                </c:pt>
                <c:pt idx="886">
                  <c:v>6.63</c:v>
                </c:pt>
                <c:pt idx="887">
                  <c:v>6.63</c:v>
                </c:pt>
                <c:pt idx="888">
                  <c:v>6.63</c:v>
                </c:pt>
                <c:pt idx="889">
                  <c:v>6.63</c:v>
                </c:pt>
                <c:pt idx="890">
                  <c:v>6.63</c:v>
                </c:pt>
                <c:pt idx="891">
                  <c:v>6.63</c:v>
                </c:pt>
                <c:pt idx="892">
                  <c:v>6.63</c:v>
                </c:pt>
                <c:pt idx="893">
                  <c:v>6.63</c:v>
                </c:pt>
                <c:pt idx="894">
                  <c:v>6.63</c:v>
                </c:pt>
                <c:pt idx="895">
                  <c:v>6.63</c:v>
                </c:pt>
                <c:pt idx="896">
                  <c:v>6.63</c:v>
                </c:pt>
                <c:pt idx="897">
                  <c:v>6.63</c:v>
                </c:pt>
                <c:pt idx="898">
                  <c:v>6.63</c:v>
                </c:pt>
                <c:pt idx="899">
                  <c:v>6.63</c:v>
                </c:pt>
                <c:pt idx="900">
                  <c:v>6.63</c:v>
                </c:pt>
                <c:pt idx="901">
                  <c:v>6.63</c:v>
                </c:pt>
                <c:pt idx="902">
                  <c:v>6.63</c:v>
                </c:pt>
                <c:pt idx="903">
                  <c:v>6.63</c:v>
                </c:pt>
                <c:pt idx="904">
                  <c:v>6.63</c:v>
                </c:pt>
                <c:pt idx="905">
                  <c:v>6.63</c:v>
                </c:pt>
                <c:pt idx="906">
                  <c:v>6.63</c:v>
                </c:pt>
                <c:pt idx="907">
                  <c:v>6.63</c:v>
                </c:pt>
                <c:pt idx="908">
                  <c:v>6.63</c:v>
                </c:pt>
                <c:pt idx="909">
                  <c:v>6.63</c:v>
                </c:pt>
                <c:pt idx="910">
                  <c:v>6.63</c:v>
                </c:pt>
                <c:pt idx="911">
                  <c:v>6.63</c:v>
                </c:pt>
                <c:pt idx="912">
                  <c:v>6.63</c:v>
                </c:pt>
                <c:pt idx="913">
                  <c:v>6.63</c:v>
                </c:pt>
                <c:pt idx="914">
                  <c:v>6.2</c:v>
                </c:pt>
                <c:pt idx="915">
                  <c:v>6.2</c:v>
                </c:pt>
                <c:pt idx="916">
                  <c:v>6.2</c:v>
                </c:pt>
                <c:pt idx="917">
                  <c:v>6.2</c:v>
                </c:pt>
                <c:pt idx="918">
                  <c:v>6.2</c:v>
                </c:pt>
                <c:pt idx="919">
                  <c:v>6.2</c:v>
                </c:pt>
                <c:pt idx="920">
                  <c:v>6.2</c:v>
                </c:pt>
                <c:pt idx="921">
                  <c:v>6.2</c:v>
                </c:pt>
                <c:pt idx="922">
                  <c:v>6.2</c:v>
                </c:pt>
                <c:pt idx="923">
                  <c:v>6.2</c:v>
                </c:pt>
                <c:pt idx="924">
                  <c:v>6.2</c:v>
                </c:pt>
                <c:pt idx="925">
                  <c:v>6.2</c:v>
                </c:pt>
                <c:pt idx="926">
                  <c:v>6.2</c:v>
                </c:pt>
                <c:pt idx="927">
                  <c:v>6.2</c:v>
                </c:pt>
                <c:pt idx="928">
                  <c:v>6.2</c:v>
                </c:pt>
                <c:pt idx="929">
                  <c:v>6.2</c:v>
                </c:pt>
                <c:pt idx="930">
                  <c:v>6.2</c:v>
                </c:pt>
                <c:pt idx="931">
                  <c:v>6.2</c:v>
                </c:pt>
                <c:pt idx="932">
                  <c:v>6.2</c:v>
                </c:pt>
                <c:pt idx="933">
                  <c:v>6.2</c:v>
                </c:pt>
                <c:pt idx="934">
                  <c:v>6.2</c:v>
                </c:pt>
                <c:pt idx="935">
                  <c:v>6.2</c:v>
                </c:pt>
                <c:pt idx="936">
                  <c:v>6.2</c:v>
                </c:pt>
                <c:pt idx="937">
                  <c:v>6.2</c:v>
                </c:pt>
                <c:pt idx="938">
                  <c:v>6.2</c:v>
                </c:pt>
                <c:pt idx="939">
                  <c:v>6.2</c:v>
                </c:pt>
                <c:pt idx="940">
                  <c:v>6.2</c:v>
                </c:pt>
                <c:pt idx="941">
                  <c:v>6.2</c:v>
                </c:pt>
                <c:pt idx="942">
                  <c:v>6.2</c:v>
                </c:pt>
                <c:pt idx="943">
                  <c:v>6.2</c:v>
                </c:pt>
                <c:pt idx="944">
                  <c:v>6.2</c:v>
                </c:pt>
                <c:pt idx="945">
                  <c:v>6.2</c:v>
                </c:pt>
                <c:pt idx="946">
                  <c:v>6.2</c:v>
                </c:pt>
                <c:pt idx="947">
                  <c:v>6.2</c:v>
                </c:pt>
                <c:pt idx="948">
                  <c:v>6.2</c:v>
                </c:pt>
                <c:pt idx="949">
                  <c:v>6.2</c:v>
                </c:pt>
                <c:pt idx="950">
                  <c:v>6.2</c:v>
                </c:pt>
                <c:pt idx="951">
                  <c:v>6.2</c:v>
                </c:pt>
                <c:pt idx="952">
                  <c:v>6.2</c:v>
                </c:pt>
                <c:pt idx="953">
                  <c:v>6.2</c:v>
                </c:pt>
                <c:pt idx="954">
                  <c:v>6.2</c:v>
                </c:pt>
                <c:pt idx="955">
                  <c:v>6.2</c:v>
                </c:pt>
                <c:pt idx="956">
                  <c:v>6.2</c:v>
                </c:pt>
                <c:pt idx="957">
                  <c:v>6.2</c:v>
                </c:pt>
                <c:pt idx="958">
                  <c:v>6.2</c:v>
                </c:pt>
                <c:pt idx="959">
                  <c:v>6.2</c:v>
                </c:pt>
                <c:pt idx="960">
                  <c:v>6.2</c:v>
                </c:pt>
                <c:pt idx="961">
                  <c:v>6.2</c:v>
                </c:pt>
                <c:pt idx="962">
                  <c:v>6.2</c:v>
                </c:pt>
                <c:pt idx="963">
                  <c:v>6.2</c:v>
                </c:pt>
                <c:pt idx="964">
                  <c:v>6.2</c:v>
                </c:pt>
                <c:pt idx="965">
                  <c:v>6.2</c:v>
                </c:pt>
                <c:pt idx="966">
                  <c:v>6.2</c:v>
                </c:pt>
                <c:pt idx="967">
                  <c:v>6.2</c:v>
                </c:pt>
                <c:pt idx="968">
                  <c:v>6.2</c:v>
                </c:pt>
                <c:pt idx="969">
                  <c:v>6.2</c:v>
                </c:pt>
                <c:pt idx="970">
                  <c:v>6.2</c:v>
                </c:pt>
                <c:pt idx="971">
                  <c:v>6.2</c:v>
                </c:pt>
                <c:pt idx="972">
                  <c:v>6.2</c:v>
                </c:pt>
                <c:pt idx="973">
                  <c:v>6.2</c:v>
                </c:pt>
                <c:pt idx="974">
                  <c:v>6.2</c:v>
                </c:pt>
                <c:pt idx="975">
                  <c:v>6.2</c:v>
                </c:pt>
                <c:pt idx="976">
                  <c:v>5.42</c:v>
                </c:pt>
                <c:pt idx="977">
                  <c:v>5.42</c:v>
                </c:pt>
                <c:pt idx="978">
                  <c:v>5.42</c:v>
                </c:pt>
                <c:pt idx="979">
                  <c:v>5.42</c:v>
                </c:pt>
                <c:pt idx="980">
                  <c:v>5.42</c:v>
                </c:pt>
                <c:pt idx="981">
                  <c:v>5.42</c:v>
                </c:pt>
                <c:pt idx="982">
                  <c:v>5.42</c:v>
                </c:pt>
                <c:pt idx="983">
                  <c:v>5.42</c:v>
                </c:pt>
                <c:pt idx="984">
                  <c:v>5.42</c:v>
                </c:pt>
                <c:pt idx="985">
                  <c:v>5.42</c:v>
                </c:pt>
                <c:pt idx="986">
                  <c:v>5.42</c:v>
                </c:pt>
                <c:pt idx="987">
                  <c:v>5.42</c:v>
                </c:pt>
                <c:pt idx="988">
                  <c:v>5.42</c:v>
                </c:pt>
                <c:pt idx="989">
                  <c:v>5.42</c:v>
                </c:pt>
                <c:pt idx="990">
                  <c:v>5.42</c:v>
                </c:pt>
                <c:pt idx="991">
                  <c:v>5.42</c:v>
                </c:pt>
                <c:pt idx="992">
                  <c:v>5.42</c:v>
                </c:pt>
                <c:pt idx="993">
                  <c:v>5.42</c:v>
                </c:pt>
                <c:pt idx="994">
                  <c:v>5.42</c:v>
                </c:pt>
                <c:pt idx="995">
                  <c:v>5.42</c:v>
                </c:pt>
                <c:pt idx="996">
                  <c:v>5.42</c:v>
                </c:pt>
                <c:pt idx="997">
                  <c:v>5.42</c:v>
                </c:pt>
                <c:pt idx="998">
                  <c:v>5.42</c:v>
                </c:pt>
                <c:pt idx="999">
                  <c:v>5.42</c:v>
                </c:pt>
                <c:pt idx="1000">
                  <c:v>5.42</c:v>
                </c:pt>
                <c:pt idx="1001">
                  <c:v>5.42</c:v>
                </c:pt>
                <c:pt idx="1002">
                  <c:v>5.42</c:v>
                </c:pt>
                <c:pt idx="1003">
                  <c:v>5.42</c:v>
                </c:pt>
                <c:pt idx="1004">
                  <c:v>5.42</c:v>
                </c:pt>
                <c:pt idx="1005">
                  <c:v>5.42</c:v>
                </c:pt>
                <c:pt idx="1006">
                  <c:v>5.42</c:v>
                </c:pt>
                <c:pt idx="1007">
                  <c:v>5.42</c:v>
                </c:pt>
                <c:pt idx="1008">
                  <c:v>5.42</c:v>
                </c:pt>
                <c:pt idx="1009">
                  <c:v>5.42</c:v>
                </c:pt>
                <c:pt idx="1010">
                  <c:v>5.42</c:v>
                </c:pt>
                <c:pt idx="1011">
                  <c:v>5.42</c:v>
                </c:pt>
                <c:pt idx="1012">
                  <c:v>5.42</c:v>
                </c:pt>
                <c:pt idx="1013">
                  <c:v>5.42</c:v>
                </c:pt>
                <c:pt idx="1014">
                  <c:v>5.42</c:v>
                </c:pt>
                <c:pt idx="1015">
                  <c:v>5.42</c:v>
                </c:pt>
                <c:pt idx="1016">
                  <c:v>5.42</c:v>
                </c:pt>
                <c:pt idx="1017">
                  <c:v>5.42</c:v>
                </c:pt>
                <c:pt idx="1018">
                  <c:v>5.42</c:v>
                </c:pt>
                <c:pt idx="1019">
                  <c:v>5.42</c:v>
                </c:pt>
                <c:pt idx="1020">
                  <c:v>5.42</c:v>
                </c:pt>
                <c:pt idx="1021">
                  <c:v>5.42</c:v>
                </c:pt>
                <c:pt idx="1022">
                  <c:v>5.42</c:v>
                </c:pt>
                <c:pt idx="1023">
                  <c:v>5.42</c:v>
                </c:pt>
                <c:pt idx="1024">
                  <c:v>5.42</c:v>
                </c:pt>
                <c:pt idx="1025">
                  <c:v>5.42</c:v>
                </c:pt>
                <c:pt idx="1026">
                  <c:v>5.42</c:v>
                </c:pt>
                <c:pt idx="1027">
                  <c:v>5.42</c:v>
                </c:pt>
                <c:pt idx="1028">
                  <c:v>5.42</c:v>
                </c:pt>
                <c:pt idx="1029">
                  <c:v>5.42</c:v>
                </c:pt>
                <c:pt idx="1030">
                  <c:v>5.42</c:v>
                </c:pt>
                <c:pt idx="1031">
                  <c:v>5.42</c:v>
                </c:pt>
                <c:pt idx="1032">
                  <c:v>5.42</c:v>
                </c:pt>
                <c:pt idx="1033">
                  <c:v>5.42</c:v>
                </c:pt>
                <c:pt idx="1034">
                  <c:v>5.42</c:v>
                </c:pt>
                <c:pt idx="1035">
                  <c:v>5.42</c:v>
                </c:pt>
                <c:pt idx="1036">
                  <c:v>5.42</c:v>
                </c:pt>
                <c:pt idx="1037">
                  <c:v>5.42</c:v>
                </c:pt>
                <c:pt idx="1038">
                  <c:v>5.07</c:v>
                </c:pt>
                <c:pt idx="1039">
                  <c:v>5.07</c:v>
                </c:pt>
                <c:pt idx="1040">
                  <c:v>5.07</c:v>
                </c:pt>
                <c:pt idx="1041">
                  <c:v>5.07</c:v>
                </c:pt>
                <c:pt idx="1042">
                  <c:v>5.07</c:v>
                </c:pt>
                <c:pt idx="1043">
                  <c:v>5.07</c:v>
                </c:pt>
                <c:pt idx="1044">
                  <c:v>5.07</c:v>
                </c:pt>
                <c:pt idx="1045">
                  <c:v>5.07</c:v>
                </c:pt>
                <c:pt idx="1046">
                  <c:v>5.07</c:v>
                </c:pt>
                <c:pt idx="1047">
                  <c:v>5.07</c:v>
                </c:pt>
                <c:pt idx="1048">
                  <c:v>5.07</c:v>
                </c:pt>
                <c:pt idx="1049">
                  <c:v>5.07</c:v>
                </c:pt>
                <c:pt idx="1050">
                  <c:v>5.07</c:v>
                </c:pt>
                <c:pt idx="1051">
                  <c:v>5.07</c:v>
                </c:pt>
                <c:pt idx="1052">
                  <c:v>5.07</c:v>
                </c:pt>
                <c:pt idx="1053">
                  <c:v>5.07</c:v>
                </c:pt>
                <c:pt idx="1054">
                  <c:v>5.07</c:v>
                </c:pt>
                <c:pt idx="1055">
                  <c:v>5.07</c:v>
                </c:pt>
                <c:pt idx="1056">
                  <c:v>5.07</c:v>
                </c:pt>
                <c:pt idx="1057">
                  <c:v>5.07</c:v>
                </c:pt>
                <c:pt idx="1058">
                  <c:v>5.07</c:v>
                </c:pt>
                <c:pt idx="1059">
                  <c:v>5.07</c:v>
                </c:pt>
                <c:pt idx="1060">
                  <c:v>5.07</c:v>
                </c:pt>
                <c:pt idx="1061">
                  <c:v>5.07</c:v>
                </c:pt>
                <c:pt idx="1062">
                  <c:v>5.07</c:v>
                </c:pt>
                <c:pt idx="1063">
                  <c:v>5.07</c:v>
                </c:pt>
                <c:pt idx="1064">
                  <c:v>5.07</c:v>
                </c:pt>
                <c:pt idx="1065">
                  <c:v>5.07</c:v>
                </c:pt>
                <c:pt idx="1066">
                  <c:v>5.07</c:v>
                </c:pt>
                <c:pt idx="1067">
                  <c:v>5.07</c:v>
                </c:pt>
                <c:pt idx="1068">
                  <c:v>5.07</c:v>
                </c:pt>
                <c:pt idx="1069">
                  <c:v>5.07</c:v>
                </c:pt>
                <c:pt idx="1070">
                  <c:v>5.07</c:v>
                </c:pt>
                <c:pt idx="1071">
                  <c:v>5.07</c:v>
                </c:pt>
                <c:pt idx="1072">
                  <c:v>5.07</c:v>
                </c:pt>
                <c:pt idx="1073">
                  <c:v>5.07</c:v>
                </c:pt>
                <c:pt idx="1074">
                  <c:v>5.07</c:v>
                </c:pt>
                <c:pt idx="1075">
                  <c:v>5.07</c:v>
                </c:pt>
                <c:pt idx="1076">
                  <c:v>5.07</c:v>
                </c:pt>
                <c:pt idx="1077">
                  <c:v>5.07</c:v>
                </c:pt>
                <c:pt idx="1078">
                  <c:v>5.07</c:v>
                </c:pt>
                <c:pt idx="1079">
                  <c:v>5.07</c:v>
                </c:pt>
                <c:pt idx="1080">
                  <c:v>5.07</c:v>
                </c:pt>
                <c:pt idx="1081">
                  <c:v>5.07</c:v>
                </c:pt>
                <c:pt idx="1082">
                  <c:v>5.07</c:v>
                </c:pt>
                <c:pt idx="1083">
                  <c:v>5.07</c:v>
                </c:pt>
                <c:pt idx="1084">
                  <c:v>5.07</c:v>
                </c:pt>
                <c:pt idx="1085">
                  <c:v>5.07</c:v>
                </c:pt>
                <c:pt idx="1086">
                  <c:v>5.07</c:v>
                </c:pt>
                <c:pt idx="1087">
                  <c:v>5.07</c:v>
                </c:pt>
                <c:pt idx="1088">
                  <c:v>5.07</c:v>
                </c:pt>
                <c:pt idx="1089">
                  <c:v>5.07</c:v>
                </c:pt>
                <c:pt idx="1090">
                  <c:v>5.07</c:v>
                </c:pt>
                <c:pt idx="1091">
                  <c:v>5.07</c:v>
                </c:pt>
                <c:pt idx="1092">
                  <c:v>5.07</c:v>
                </c:pt>
                <c:pt idx="1093">
                  <c:v>5.07</c:v>
                </c:pt>
                <c:pt idx="1094">
                  <c:v>5.07</c:v>
                </c:pt>
                <c:pt idx="1095">
                  <c:v>5.07</c:v>
                </c:pt>
                <c:pt idx="1096">
                  <c:v>5.07</c:v>
                </c:pt>
                <c:pt idx="1097">
                  <c:v>5.07</c:v>
                </c:pt>
                <c:pt idx="1098">
                  <c:v>6.51</c:v>
                </c:pt>
                <c:pt idx="1099">
                  <c:v>6.51</c:v>
                </c:pt>
                <c:pt idx="1100">
                  <c:v>6.51</c:v>
                </c:pt>
                <c:pt idx="1101">
                  <c:v>6.51</c:v>
                </c:pt>
                <c:pt idx="1102">
                  <c:v>6.51</c:v>
                </c:pt>
                <c:pt idx="1103">
                  <c:v>6.51</c:v>
                </c:pt>
                <c:pt idx="1104">
                  <c:v>6.51</c:v>
                </c:pt>
                <c:pt idx="1105">
                  <c:v>6.51</c:v>
                </c:pt>
                <c:pt idx="1106">
                  <c:v>6.51</c:v>
                </c:pt>
                <c:pt idx="1107">
                  <c:v>6.51</c:v>
                </c:pt>
                <c:pt idx="1108">
                  <c:v>6.51</c:v>
                </c:pt>
                <c:pt idx="1109">
                  <c:v>6.51</c:v>
                </c:pt>
                <c:pt idx="1110">
                  <c:v>6.51</c:v>
                </c:pt>
                <c:pt idx="1111">
                  <c:v>6.51</c:v>
                </c:pt>
                <c:pt idx="1112">
                  <c:v>6.51</c:v>
                </c:pt>
                <c:pt idx="1113">
                  <c:v>6.51</c:v>
                </c:pt>
                <c:pt idx="1114">
                  <c:v>6.51</c:v>
                </c:pt>
                <c:pt idx="1115">
                  <c:v>6.51</c:v>
                </c:pt>
                <c:pt idx="1116">
                  <c:v>6.51</c:v>
                </c:pt>
                <c:pt idx="1117">
                  <c:v>6.51</c:v>
                </c:pt>
                <c:pt idx="1118">
                  <c:v>6.51</c:v>
                </c:pt>
                <c:pt idx="1119">
                  <c:v>6.51</c:v>
                </c:pt>
                <c:pt idx="1120">
                  <c:v>6.51</c:v>
                </c:pt>
                <c:pt idx="1121">
                  <c:v>6.51</c:v>
                </c:pt>
                <c:pt idx="1122">
                  <c:v>6.51</c:v>
                </c:pt>
                <c:pt idx="1123">
                  <c:v>6.51</c:v>
                </c:pt>
                <c:pt idx="1124">
                  <c:v>6.51</c:v>
                </c:pt>
                <c:pt idx="1125">
                  <c:v>6.51</c:v>
                </c:pt>
                <c:pt idx="1126">
                  <c:v>6.51</c:v>
                </c:pt>
                <c:pt idx="1127">
                  <c:v>6.51</c:v>
                </c:pt>
                <c:pt idx="1128">
                  <c:v>6.51</c:v>
                </c:pt>
                <c:pt idx="1129">
                  <c:v>6.51</c:v>
                </c:pt>
                <c:pt idx="1130">
                  <c:v>6.51</c:v>
                </c:pt>
                <c:pt idx="1131">
                  <c:v>6.51</c:v>
                </c:pt>
                <c:pt idx="1132">
                  <c:v>6.51</c:v>
                </c:pt>
                <c:pt idx="1133">
                  <c:v>6.51</c:v>
                </c:pt>
                <c:pt idx="1134">
                  <c:v>6.51</c:v>
                </c:pt>
                <c:pt idx="1135">
                  <c:v>6.51</c:v>
                </c:pt>
                <c:pt idx="1136">
                  <c:v>6.51</c:v>
                </c:pt>
                <c:pt idx="1137">
                  <c:v>6.51</c:v>
                </c:pt>
                <c:pt idx="1138">
                  <c:v>6.51</c:v>
                </c:pt>
                <c:pt idx="1139">
                  <c:v>6.51</c:v>
                </c:pt>
                <c:pt idx="1140">
                  <c:v>6.51</c:v>
                </c:pt>
                <c:pt idx="1141">
                  <c:v>6.51</c:v>
                </c:pt>
                <c:pt idx="1142">
                  <c:v>6.51</c:v>
                </c:pt>
                <c:pt idx="1143">
                  <c:v>6.51</c:v>
                </c:pt>
                <c:pt idx="1144">
                  <c:v>6.51</c:v>
                </c:pt>
                <c:pt idx="1145">
                  <c:v>6.51</c:v>
                </c:pt>
                <c:pt idx="1146">
                  <c:v>6.51</c:v>
                </c:pt>
                <c:pt idx="1147">
                  <c:v>6.51</c:v>
                </c:pt>
                <c:pt idx="1148">
                  <c:v>6.51</c:v>
                </c:pt>
                <c:pt idx="1149">
                  <c:v>6.51</c:v>
                </c:pt>
                <c:pt idx="1150">
                  <c:v>6.51</c:v>
                </c:pt>
                <c:pt idx="1151">
                  <c:v>6.51</c:v>
                </c:pt>
                <c:pt idx="1152">
                  <c:v>6.51</c:v>
                </c:pt>
                <c:pt idx="1153">
                  <c:v>6.51</c:v>
                </c:pt>
                <c:pt idx="1154">
                  <c:v>6.51</c:v>
                </c:pt>
                <c:pt idx="1155">
                  <c:v>6.51</c:v>
                </c:pt>
                <c:pt idx="1156">
                  <c:v>6.51</c:v>
                </c:pt>
                <c:pt idx="1157">
                  <c:v>6.51</c:v>
                </c:pt>
                <c:pt idx="1158">
                  <c:v>6.51</c:v>
                </c:pt>
                <c:pt idx="1159">
                  <c:v>6.51</c:v>
                </c:pt>
                <c:pt idx="1160">
                  <c:v>7.47</c:v>
                </c:pt>
                <c:pt idx="1161">
                  <c:v>7.47</c:v>
                </c:pt>
                <c:pt idx="1162">
                  <c:v>7.47</c:v>
                </c:pt>
                <c:pt idx="1163">
                  <c:v>7.47</c:v>
                </c:pt>
                <c:pt idx="1164">
                  <c:v>7.47</c:v>
                </c:pt>
                <c:pt idx="1165">
                  <c:v>7.47</c:v>
                </c:pt>
                <c:pt idx="1166">
                  <c:v>7.47</c:v>
                </c:pt>
                <c:pt idx="1167">
                  <c:v>7.47</c:v>
                </c:pt>
                <c:pt idx="1168">
                  <c:v>7.47</c:v>
                </c:pt>
                <c:pt idx="1169">
                  <c:v>7.47</c:v>
                </c:pt>
                <c:pt idx="1170">
                  <c:v>7.47</c:v>
                </c:pt>
                <c:pt idx="1171">
                  <c:v>7.47</c:v>
                </c:pt>
                <c:pt idx="1172">
                  <c:v>7.47</c:v>
                </c:pt>
                <c:pt idx="1173">
                  <c:v>7.47</c:v>
                </c:pt>
                <c:pt idx="1174">
                  <c:v>7.47</c:v>
                </c:pt>
                <c:pt idx="1175">
                  <c:v>7.47</c:v>
                </c:pt>
                <c:pt idx="1176">
                  <c:v>7.47</c:v>
                </c:pt>
                <c:pt idx="1177">
                  <c:v>7.47</c:v>
                </c:pt>
                <c:pt idx="1178">
                  <c:v>7.47</c:v>
                </c:pt>
                <c:pt idx="1179">
                  <c:v>7.47</c:v>
                </c:pt>
                <c:pt idx="1180">
                  <c:v>7.47</c:v>
                </c:pt>
                <c:pt idx="1181">
                  <c:v>7.47</c:v>
                </c:pt>
                <c:pt idx="1182">
                  <c:v>7.47</c:v>
                </c:pt>
                <c:pt idx="1183">
                  <c:v>7.47</c:v>
                </c:pt>
                <c:pt idx="1184">
                  <c:v>7.47</c:v>
                </c:pt>
                <c:pt idx="1185">
                  <c:v>7.47</c:v>
                </c:pt>
                <c:pt idx="1186">
                  <c:v>7.47</c:v>
                </c:pt>
                <c:pt idx="1187">
                  <c:v>7.47</c:v>
                </c:pt>
                <c:pt idx="1188">
                  <c:v>7.47</c:v>
                </c:pt>
                <c:pt idx="1189">
                  <c:v>7.47</c:v>
                </c:pt>
                <c:pt idx="1190">
                  <c:v>7.47</c:v>
                </c:pt>
                <c:pt idx="1191">
                  <c:v>7.47</c:v>
                </c:pt>
                <c:pt idx="1192">
                  <c:v>7.47</c:v>
                </c:pt>
                <c:pt idx="1193">
                  <c:v>7.47</c:v>
                </c:pt>
                <c:pt idx="1194">
                  <c:v>7.47</c:v>
                </c:pt>
                <c:pt idx="1195">
                  <c:v>7.47</c:v>
                </c:pt>
                <c:pt idx="1196">
                  <c:v>7.47</c:v>
                </c:pt>
                <c:pt idx="1197">
                  <c:v>7.47</c:v>
                </c:pt>
                <c:pt idx="1198">
                  <c:v>7.47</c:v>
                </c:pt>
                <c:pt idx="1199">
                  <c:v>7.47</c:v>
                </c:pt>
                <c:pt idx="1200">
                  <c:v>7.47</c:v>
                </c:pt>
                <c:pt idx="1201">
                  <c:v>7.47</c:v>
                </c:pt>
                <c:pt idx="1202">
                  <c:v>7.47</c:v>
                </c:pt>
                <c:pt idx="1203">
                  <c:v>7.47</c:v>
                </c:pt>
                <c:pt idx="1204">
                  <c:v>7.47</c:v>
                </c:pt>
                <c:pt idx="1205">
                  <c:v>7.47</c:v>
                </c:pt>
                <c:pt idx="1206">
                  <c:v>7.47</c:v>
                </c:pt>
                <c:pt idx="1207">
                  <c:v>7.47</c:v>
                </c:pt>
                <c:pt idx="1208">
                  <c:v>7.47</c:v>
                </c:pt>
                <c:pt idx="1209">
                  <c:v>7.47</c:v>
                </c:pt>
                <c:pt idx="1210">
                  <c:v>7.47</c:v>
                </c:pt>
                <c:pt idx="1211">
                  <c:v>7.47</c:v>
                </c:pt>
                <c:pt idx="1212">
                  <c:v>7.47</c:v>
                </c:pt>
                <c:pt idx="1213">
                  <c:v>7.47</c:v>
                </c:pt>
                <c:pt idx="1214">
                  <c:v>7.47</c:v>
                </c:pt>
                <c:pt idx="1215">
                  <c:v>7.47</c:v>
                </c:pt>
                <c:pt idx="1216">
                  <c:v>7.47</c:v>
                </c:pt>
                <c:pt idx="1217">
                  <c:v>7.47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85C-4E03-B177-CC915A806A42}"/>
            </c:ext>
          </c:extLst>
        </c:ser>
        <c:ser>
          <c:idx val="6"/>
          <c:order val="5"/>
          <c:tx>
            <c:v>MEDIOS</c:v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4.6900000000000004</c:v>
                </c:pt>
                <c:pt idx="1">
                  <c:v>4.6900000000000004</c:v>
                </c:pt>
                <c:pt idx="2">
                  <c:v>4.6900000000000004</c:v>
                </c:pt>
                <c:pt idx="3">
                  <c:v>4.6900000000000004</c:v>
                </c:pt>
                <c:pt idx="4">
                  <c:v>4.6900000000000004</c:v>
                </c:pt>
                <c:pt idx="5">
                  <c:v>4.6900000000000004</c:v>
                </c:pt>
                <c:pt idx="6">
                  <c:v>4.6900000000000004</c:v>
                </c:pt>
                <c:pt idx="7">
                  <c:v>4.6900000000000004</c:v>
                </c:pt>
                <c:pt idx="8">
                  <c:v>4.6900000000000004</c:v>
                </c:pt>
                <c:pt idx="9">
                  <c:v>4.6900000000000004</c:v>
                </c:pt>
                <c:pt idx="10">
                  <c:v>4.6900000000000004</c:v>
                </c:pt>
                <c:pt idx="11">
                  <c:v>4.6900000000000004</c:v>
                </c:pt>
                <c:pt idx="12">
                  <c:v>4.6900000000000004</c:v>
                </c:pt>
                <c:pt idx="13">
                  <c:v>4.6900000000000004</c:v>
                </c:pt>
                <c:pt idx="14">
                  <c:v>4.6900000000000004</c:v>
                </c:pt>
                <c:pt idx="15">
                  <c:v>4.6900000000000004</c:v>
                </c:pt>
                <c:pt idx="16">
                  <c:v>4.6900000000000004</c:v>
                </c:pt>
                <c:pt idx="17">
                  <c:v>4.6900000000000004</c:v>
                </c:pt>
                <c:pt idx="18">
                  <c:v>4.6900000000000004</c:v>
                </c:pt>
                <c:pt idx="19">
                  <c:v>4.6900000000000004</c:v>
                </c:pt>
                <c:pt idx="20">
                  <c:v>4.6900000000000004</c:v>
                </c:pt>
                <c:pt idx="21">
                  <c:v>4.6900000000000004</c:v>
                </c:pt>
                <c:pt idx="22">
                  <c:v>4.6900000000000004</c:v>
                </c:pt>
                <c:pt idx="23">
                  <c:v>4.6900000000000004</c:v>
                </c:pt>
                <c:pt idx="24">
                  <c:v>4.6900000000000004</c:v>
                </c:pt>
                <c:pt idx="25">
                  <c:v>4.6900000000000004</c:v>
                </c:pt>
                <c:pt idx="26">
                  <c:v>4.6900000000000004</c:v>
                </c:pt>
                <c:pt idx="27">
                  <c:v>4.6900000000000004</c:v>
                </c:pt>
                <c:pt idx="28">
                  <c:v>4.6900000000000004</c:v>
                </c:pt>
                <c:pt idx="29">
                  <c:v>4.6900000000000004</c:v>
                </c:pt>
                <c:pt idx="30">
                  <c:v>4.6900000000000004</c:v>
                </c:pt>
                <c:pt idx="31">
                  <c:v>4.6900000000000004</c:v>
                </c:pt>
                <c:pt idx="32">
                  <c:v>4.6900000000000004</c:v>
                </c:pt>
                <c:pt idx="33">
                  <c:v>4.6900000000000004</c:v>
                </c:pt>
                <c:pt idx="34">
                  <c:v>4.6900000000000004</c:v>
                </c:pt>
                <c:pt idx="35">
                  <c:v>4.6900000000000004</c:v>
                </c:pt>
                <c:pt idx="36">
                  <c:v>4.6900000000000004</c:v>
                </c:pt>
                <c:pt idx="37">
                  <c:v>4.6900000000000004</c:v>
                </c:pt>
                <c:pt idx="38">
                  <c:v>4.6900000000000004</c:v>
                </c:pt>
                <c:pt idx="39">
                  <c:v>4.6900000000000004</c:v>
                </c:pt>
                <c:pt idx="40">
                  <c:v>4.6900000000000004</c:v>
                </c:pt>
                <c:pt idx="41">
                  <c:v>4.6900000000000004</c:v>
                </c:pt>
                <c:pt idx="42">
                  <c:v>4.6900000000000004</c:v>
                </c:pt>
                <c:pt idx="43">
                  <c:v>4.6900000000000004</c:v>
                </c:pt>
                <c:pt idx="44">
                  <c:v>4.6900000000000004</c:v>
                </c:pt>
                <c:pt idx="45">
                  <c:v>4.6900000000000004</c:v>
                </c:pt>
                <c:pt idx="46">
                  <c:v>4.6900000000000004</c:v>
                </c:pt>
                <c:pt idx="47">
                  <c:v>4.6900000000000004</c:v>
                </c:pt>
                <c:pt idx="48">
                  <c:v>4.6900000000000004</c:v>
                </c:pt>
                <c:pt idx="49">
                  <c:v>4.6900000000000004</c:v>
                </c:pt>
                <c:pt idx="50">
                  <c:v>4.6900000000000004</c:v>
                </c:pt>
                <c:pt idx="51">
                  <c:v>4.6900000000000004</c:v>
                </c:pt>
                <c:pt idx="52">
                  <c:v>4.6900000000000004</c:v>
                </c:pt>
                <c:pt idx="53">
                  <c:v>4.6900000000000004</c:v>
                </c:pt>
                <c:pt idx="54">
                  <c:v>4.6900000000000004</c:v>
                </c:pt>
                <c:pt idx="55">
                  <c:v>4.6900000000000004</c:v>
                </c:pt>
                <c:pt idx="56">
                  <c:v>4.6900000000000004</c:v>
                </c:pt>
                <c:pt idx="57">
                  <c:v>4.6900000000000004</c:v>
                </c:pt>
                <c:pt idx="58">
                  <c:v>4.6900000000000004</c:v>
                </c:pt>
                <c:pt idx="59">
                  <c:v>4.6900000000000004</c:v>
                </c:pt>
                <c:pt idx="60">
                  <c:v>5.12</c:v>
                </c:pt>
                <c:pt idx="61">
                  <c:v>5.12</c:v>
                </c:pt>
                <c:pt idx="62">
                  <c:v>5.12</c:v>
                </c:pt>
                <c:pt idx="63">
                  <c:v>5.12</c:v>
                </c:pt>
                <c:pt idx="64">
                  <c:v>5.12</c:v>
                </c:pt>
                <c:pt idx="65">
                  <c:v>5.12</c:v>
                </c:pt>
                <c:pt idx="66">
                  <c:v>5.12</c:v>
                </c:pt>
                <c:pt idx="67">
                  <c:v>5.12</c:v>
                </c:pt>
                <c:pt idx="68">
                  <c:v>5.12</c:v>
                </c:pt>
                <c:pt idx="69">
                  <c:v>5.12</c:v>
                </c:pt>
                <c:pt idx="70">
                  <c:v>5.12</c:v>
                </c:pt>
                <c:pt idx="71">
                  <c:v>5.12</c:v>
                </c:pt>
                <c:pt idx="72">
                  <c:v>5.12</c:v>
                </c:pt>
                <c:pt idx="73">
                  <c:v>5.12</c:v>
                </c:pt>
                <c:pt idx="74">
                  <c:v>5.12</c:v>
                </c:pt>
                <c:pt idx="75">
                  <c:v>5.12</c:v>
                </c:pt>
                <c:pt idx="76">
                  <c:v>5.12</c:v>
                </c:pt>
                <c:pt idx="77">
                  <c:v>5.12</c:v>
                </c:pt>
                <c:pt idx="78">
                  <c:v>5.12</c:v>
                </c:pt>
                <c:pt idx="79">
                  <c:v>5.12</c:v>
                </c:pt>
                <c:pt idx="80">
                  <c:v>5.12</c:v>
                </c:pt>
                <c:pt idx="81">
                  <c:v>5.12</c:v>
                </c:pt>
                <c:pt idx="82">
                  <c:v>5.12</c:v>
                </c:pt>
                <c:pt idx="83">
                  <c:v>5.12</c:v>
                </c:pt>
                <c:pt idx="84">
                  <c:v>5.12</c:v>
                </c:pt>
                <c:pt idx="85">
                  <c:v>5.12</c:v>
                </c:pt>
                <c:pt idx="86">
                  <c:v>5.12</c:v>
                </c:pt>
                <c:pt idx="87">
                  <c:v>5.12</c:v>
                </c:pt>
                <c:pt idx="88">
                  <c:v>5.12</c:v>
                </c:pt>
                <c:pt idx="89">
                  <c:v>5.12</c:v>
                </c:pt>
                <c:pt idx="90">
                  <c:v>5.12</c:v>
                </c:pt>
                <c:pt idx="91">
                  <c:v>5.12</c:v>
                </c:pt>
                <c:pt idx="92">
                  <c:v>5.12</c:v>
                </c:pt>
                <c:pt idx="93">
                  <c:v>5.12</c:v>
                </c:pt>
                <c:pt idx="94">
                  <c:v>5.12</c:v>
                </c:pt>
                <c:pt idx="95">
                  <c:v>5.12</c:v>
                </c:pt>
                <c:pt idx="96">
                  <c:v>5.12</c:v>
                </c:pt>
                <c:pt idx="97">
                  <c:v>5.12</c:v>
                </c:pt>
                <c:pt idx="98">
                  <c:v>5.12</c:v>
                </c:pt>
                <c:pt idx="99">
                  <c:v>5.12</c:v>
                </c:pt>
                <c:pt idx="100">
                  <c:v>5.12</c:v>
                </c:pt>
                <c:pt idx="101">
                  <c:v>5.12</c:v>
                </c:pt>
                <c:pt idx="102">
                  <c:v>5.12</c:v>
                </c:pt>
                <c:pt idx="103">
                  <c:v>5.12</c:v>
                </c:pt>
                <c:pt idx="104">
                  <c:v>5.12</c:v>
                </c:pt>
                <c:pt idx="105">
                  <c:v>5.12</c:v>
                </c:pt>
                <c:pt idx="106">
                  <c:v>5.12</c:v>
                </c:pt>
                <c:pt idx="107">
                  <c:v>5.12</c:v>
                </c:pt>
                <c:pt idx="108">
                  <c:v>5.12</c:v>
                </c:pt>
                <c:pt idx="109">
                  <c:v>5.12</c:v>
                </c:pt>
                <c:pt idx="110">
                  <c:v>5.12</c:v>
                </c:pt>
                <c:pt idx="111">
                  <c:v>5.12</c:v>
                </c:pt>
                <c:pt idx="112">
                  <c:v>5.12</c:v>
                </c:pt>
                <c:pt idx="113">
                  <c:v>5.12</c:v>
                </c:pt>
                <c:pt idx="114">
                  <c:v>5.12</c:v>
                </c:pt>
                <c:pt idx="115">
                  <c:v>5.12</c:v>
                </c:pt>
                <c:pt idx="116">
                  <c:v>5.12</c:v>
                </c:pt>
                <c:pt idx="117">
                  <c:v>5.12</c:v>
                </c:pt>
                <c:pt idx="118">
                  <c:v>5.12</c:v>
                </c:pt>
                <c:pt idx="119">
                  <c:v>5.12</c:v>
                </c:pt>
                <c:pt idx="120">
                  <c:v>5.12</c:v>
                </c:pt>
                <c:pt idx="121">
                  <c:v>5.12</c:v>
                </c:pt>
                <c:pt idx="122">
                  <c:v>4.6100000000000003</c:v>
                </c:pt>
                <c:pt idx="123">
                  <c:v>4.6100000000000003</c:v>
                </c:pt>
                <c:pt idx="124">
                  <c:v>4.6100000000000003</c:v>
                </c:pt>
                <c:pt idx="125">
                  <c:v>4.6100000000000003</c:v>
                </c:pt>
                <c:pt idx="126">
                  <c:v>4.6100000000000003</c:v>
                </c:pt>
                <c:pt idx="127">
                  <c:v>4.6100000000000003</c:v>
                </c:pt>
                <c:pt idx="128">
                  <c:v>4.6100000000000003</c:v>
                </c:pt>
                <c:pt idx="129">
                  <c:v>4.6100000000000003</c:v>
                </c:pt>
                <c:pt idx="130">
                  <c:v>4.6100000000000003</c:v>
                </c:pt>
                <c:pt idx="131">
                  <c:v>4.6100000000000003</c:v>
                </c:pt>
                <c:pt idx="132">
                  <c:v>4.6100000000000003</c:v>
                </c:pt>
                <c:pt idx="133">
                  <c:v>4.6100000000000003</c:v>
                </c:pt>
                <c:pt idx="134">
                  <c:v>4.6100000000000003</c:v>
                </c:pt>
                <c:pt idx="135">
                  <c:v>4.6100000000000003</c:v>
                </c:pt>
                <c:pt idx="136">
                  <c:v>4.6100000000000003</c:v>
                </c:pt>
                <c:pt idx="137">
                  <c:v>4.6100000000000003</c:v>
                </c:pt>
                <c:pt idx="138">
                  <c:v>4.6100000000000003</c:v>
                </c:pt>
                <c:pt idx="139">
                  <c:v>4.6100000000000003</c:v>
                </c:pt>
                <c:pt idx="140">
                  <c:v>4.6100000000000003</c:v>
                </c:pt>
                <c:pt idx="141">
                  <c:v>4.6100000000000003</c:v>
                </c:pt>
                <c:pt idx="142">
                  <c:v>4.6100000000000003</c:v>
                </c:pt>
                <c:pt idx="143">
                  <c:v>4.6100000000000003</c:v>
                </c:pt>
                <c:pt idx="144">
                  <c:v>4.6100000000000003</c:v>
                </c:pt>
                <c:pt idx="145">
                  <c:v>4.6100000000000003</c:v>
                </c:pt>
                <c:pt idx="146">
                  <c:v>4.6100000000000003</c:v>
                </c:pt>
                <c:pt idx="147">
                  <c:v>4.6100000000000003</c:v>
                </c:pt>
                <c:pt idx="148">
                  <c:v>4.6100000000000003</c:v>
                </c:pt>
                <c:pt idx="149">
                  <c:v>4.6100000000000003</c:v>
                </c:pt>
                <c:pt idx="150">
                  <c:v>4.6100000000000003</c:v>
                </c:pt>
                <c:pt idx="151">
                  <c:v>4.6100000000000003</c:v>
                </c:pt>
                <c:pt idx="152">
                  <c:v>4.6100000000000003</c:v>
                </c:pt>
                <c:pt idx="153">
                  <c:v>4.6100000000000003</c:v>
                </c:pt>
                <c:pt idx="154">
                  <c:v>4.6100000000000003</c:v>
                </c:pt>
                <c:pt idx="155">
                  <c:v>4.6100000000000003</c:v>
                </c:pt>
                <c:pt idx="156">
                  <c:v>4.6100000000000003</c:v>
                </c:pt>
                <c:pt idx="157">
                  <c:v>4.6100000000000003</c:v>
                </c:pt>
                <c:pt idx="158">
                  <c:v>4.6100000000000003</c:v>
                </c:pt>
                <c:pt idx="159">
                  <c:v>4.6100000000000003</c:v>
                </c:pt>
                <c:pt idx="160">
                  <c:v>4.6100000000000003</c:v>
                </c:pt>
                <c:pt idx="161">
                  <c:v>4.6100000000000003</c:v>
                </c:pt>
                <c:pt idx="162">
                  <c:v>4.6100000000000003</c:v>
                </c:pt>
                <c:pt idx="163">
                  <c:v>4.6100000000000003</c:v>
                </c:pt>
                <c:pt idx="164">
                  <c:v>4.6100000000000003</c:v>
                </c:pt>
                <c:pt idx="165">
                  <c:v>4.6100000000000003</c:v>
                </c:pt>
                <c:pt idx="166">
                  <c:v>4.6100000000000003</c:v>
                </c:pt>
                <c:pt idx="167">
                  <c:v>4.6100000000000003</c:v>
                </c:pt>
                <c:pt idx="168">
                  <c:v>4.6100000000000003</c:v>
                </c:pt>
                <c:pt idx="169">
                  <c:v>4.6100000000000003</c:v>
                </c:pt>
                <c:pt idx="170">
                  <c:v>4.6100000000000003</c:v>
                </c:pt>
                <c:pt idx="171">
                  <c:v>4.6100000000000003</c:v>
                </c:pt>
                <c:pt idx="172">
                  <c:v>4.6100000000000003</c:v>
                </c:pt>
                <c:pt idx="173">
                  <c:v>4.6100000000000003</c:v>
                </c:pt>
                <c:pt idx="174">
                  <c:v>4.6100000000000003</c:v>
                </c:pt>
                <c:pt idx="175">
                  <c:v>4.6100000000000003</c:v>
                </c:pt>
                <c:pt idx="176">
                  <c:v>4.6100000000000003</c:v>
                </c:pt>
                <c:pt idx="177">
                  <c:v>4.6100000000000003</c:v>
                </c:pt>
                <c:pt idx="178">
                  <c:v>4.6100000000000003</c:v>
                </c:pt>
                <c:pt idx="179">
                  <c:v>4.6100000000000003</c:v>
                </c:pt>
                <c:pt idx="180">
                  <c:v>4.6100000000000003</c:v>
                </c:pt>
                <c:pt idx="181">
                  <c:v>4.6100000000000003</c:v>
                </c:pt>
                <c:pt idx="182">
                  <c:v>4.25</c:v>
                </c:pt>
                <c:pt idx="183">
                  <c:v>4.25</c:v>
                </c:pt>
                <c:pt idx="184">
                  <c:v>4.25</c:v>
                </c:pt>
                <c:pt idx="185">
                  <c:v>4.25</c:v>
                </c:pt>
                <c:pt idx="186">
                  <c:v>4.25</c:v>
                </c:pt>
                <c:pt idx="187">
                  <c:v>4.25</c:v>
                </c:pt>
                <c:pt idx="188">
                  <c:v>4.25</c:v>
                </c:pt>
                <c:pt idx="189">
                  <c:v>4.25</c:v>
                </c:pt>
                <c:pt idx="190">
                  <c:v>4.25</c:v>
                </c:pt>
                <c:pt idx="191">
                  <c:v>4.25</c:v>
                </c:pt>
                <c:pt idx="192">
                  <c:v>4.25</c:v>
                </c:pt>
                <c:pt idx="193">
                  <c:v>4.25</c:v>
                </c:pt>
                <c:pt idx="194">
                  <c:v>4.25</c:v>
                </c:pt>
                <c:pt idx="195">
                  <c:v>4.25</c:v>
                </c:pt>
                <c:pt idx="196">
                  <c:v>4.25</c:v>
                </c:pt>
                <c:pt idx="197">
                  <c:v>4.25</c:v>
                </c:pt>
                <c:pt idx="198">
                  <c:v>4.25</c:v>
                </c:pt>
                <c:pt idx="199">
                  <c:v>4.25</c:v>
                </c:pt>
                <c:pt idx="200">
                  <c:v>4.25</c:v>
                </c:pt>
                <c:pt idx="201">
                  <c:v>4.25</c:v>
                </c:pt>
                <c:pt idx="202">
                  <c:v>4.25</c:v>
                </c:pt>
                <c:pt idx="203">
                  <c:v>4.25</c:v>
                </c:pt>
                <c:pt idx="204">
                  <c:v>4.25</c:v>
                </c:pt>
                <c:pt idx="205">
                  <c:v>4.25</c:v>
                </c:pt>
                <c:pt idx="206">
                  <c:v>4.25</c:v>
                </c:pt>
                <c:pt idx="207">
                  <c:v>4.25</c:v>
                </c:pt>
                <c:pt idx="208">
                  <c:v>4.25</c:v>
                </c:pt>
                <c:pt idx="209">
                  <c:v>4.25</c:v>
                </c:pt>
                <c:pt idx="210">
                  <c:v>4.25</c:v>
                </c:pt>
                <c:pt idx="211">
                  <c:v>4.25</c:v>
                </c:pt>
                <c:pt idx="212">
                  <c:v>4.25</c:v>
                </c:pt>
                <c:pt idx="213">
                  <c:v>4.25</c:v>
                </c:pt>
                <c:pt idx="214">
                  <c:v>4.25</c:v>
                </c:pt>
                <c:pt idx="215">
                  <c:v>4.25</c:v>
                </c:pt>
                <c:pt idx="216">
                  <c:v>4.25</c:v>
                </c:pt>
                <c:pt idx="217">
                  <c:v>4.25</c:v>
                </c:pt>
                <c:pt idx="218">
                  <c:v>4.25</c:v>
                </c:pt>
                <c:pt idx="219">
                  <c:v>4.25</c:v>
                </c:pt>
                <c:pt idx="220">
                  <c:v>4.25</c:v>
                </c:pt>
                <c:pt idx="221">
                  <c:v>4.25</c:v>
                </c:pt>
                <c:pt idx="222">
                  <c:v>4.25</c:v>
                </c:pt>
                <c:pt idx="223">
                  <c:v>4.25</c:v>
                </c:pt>
                <c:pt idx="224">
                  <c:v>4.25</c:v>
                </c:pt>
                <c:pt idx="225">
                  <c:v>4.25</c:v>
                </c:pt>
                <c:pt idx="226">
                  <c:v>4.25</c:v>
                </c:pt>
                <c:pt idx="227">
                  <c:v>4.25</c:v>
                </c:pt>
                <c:pt idx="228">
                  <c:v>4.25</c:v>
                </c:pt>
                <c:pt idx="229">
                  <c:v>4.25</c:v>
                </c:pt>
                <c:pt idx="230">
                  <c:v>4.25</c:v>
                </c:pt>
                <c:pt idx="231">
                  <c:v>4.25</c:v>
                </c:pt>
                <c:pt idx="232">
                  <c:v>4.25</c:v>
                </c:pt>
                <c:pt idx="233">
                  <c:v>4.25</c:v>
                </c:pt>
                <c:pt idx="234">
                  <c:v>4.25</c:v>
                </c:pt>
                <c:pt idx="235">
                  <c:v>4.25</c:v>
                </c:pt>
                <c:pt idx="236">
                  <c:v>4.25</c:v>
                </c:pt>
                <c:pt idx="237">
                  <c:v>4.25</c:v>
                </c:pt>
                <c:pt idx="238">
                  <c:v>4.25</c:v>
                </c:pt>
                <c:pt idx="239">
                  <c:v>4.25</c:v>
                </c:pt>
                <c:pt idx="240">
                  <c:v>4.25</c:v>
                </c:pt>
                <c:pt idx="241">
                  <c:v>4.25</c:v>
                </c:pt>
                <c:pt idx="242">
                  <c:v>4.25</c:v>
                </c:pt>
                <c:pt idx="243">
                  <c:v>4.25</c:v>
                </c:pt>
                <c:pt idx="244">
                  <c:v>3.54</c:v>
                </c:pt>
                <c:pt idx="245">
                  <c:v>3.54</c:v>
                </c:pt>
                <c:pt idx="246">
                  <c:v>3.54</c:v>
                </c:pt>
                <c:pt idx="247">
                  <c:v>3.54</c:v>
                </c:pt>
                <c:pt idx="248">
                  <c:v>3.54</c:v>
                </c:pt>
                <c:pt idx="249">
                  <c:v>3.54</c:v>
                </c:pt>
                <c:pt idx="250">
                  <c:v>3.54</c:v>
                </c:pt>
                <c:pt idx="251">
                  <c:v>3.54</c:v>
                </c:pt>
                <c:pt idx="252">
                  <c:v>3.54</c:v>
                </c:pt>
                <c:pt idx="253">
                  <c:v>3.54</c:v>
                </c:pt>
                <c:pt idx="254">
                  <c:v>3.54</c:v>
                </c:pt>
                <c:pt idx="255">
                  <c:v>3.54</c:v>
                </c:pt>
                <c:pt idx="256">
                  <c:v>3.54</c:v>
                </c:pt>
                <c:pt idx="257">
                  <c:v>3.54</c:v>
                </c:pt>
                <c:pt idx="258">
                  <c:v>3.54</c:v>
                </c:pt>
                <c:pt idx="259">
                  <c:v>3.54</c:v>
                </c:pt>
                <c:pt idx="260">
                  <c:v>3.54</c:v>
                </c:pt>
                <c:pt idx="261">
                  <c:v>3.54</c:v>
                </c:pt>
                <c:pt idx="262">
                  <c:v>3.54</c:v>
                </c:pt>
                <c:pt idx="263">
                  <c:v>3.54</c:v>
                </c:pt>
                <c:pt idx="264">
                  <c:v>3.54</c:v>
                </c:pt>
                <c:pt idx="265">
                  <c:v>3.54</c:v>
                </c:pt>
                <c:pt idx="266">
                  <c:v>3.54</c:v>
                </c:pt>
                <c:pt idx="267">
                  <c:v>3.54</c:v>
                </c:pt>
                <c:pt idx="268">
                  <c:v>3.54</c:v>
                </c:pt>
                <c:pt idx="269">
                  <c:v>3.54</c:v>
                </c:pt>
                <c:pt idx="270">
                  <c:v>3.54</c:v>
                </c:pt>
                <c:pt idx="271">
                  <c:v>3.54</c:v>
                </c:pt>
                <c:pt idx="272">
                  <c:v>3.54</c:v>
                </c:pt>
                <c:pt idx="273">
                  <c:v>3.54</c:v>
                </c:pt>
                <c:pt idx="274">
                  <c:v>3.54</c:v>
                </c:pt>
                <c:pt idx="275">
                  <c:v>3.54</c:v>
                </c:pt>
                <c:pt idx="276">
                  <c:v>3.54</c:v>
                </c:pt>
                <c:pt idx="277">
                  <c:v>3.54</c:v>
                </c:pt>
                <c:pt idx="278">
                  <c:v>3.54</c:v>
                </c:pt>
                <c:pt idx="279">
                  <c:v>3.54</c:v>
                </c:pt>
                <c:pt idx="280">
                  <c:v>3.54</c:v>
                </c:pt>
                <c:pt idx="281">
                  <c:v>3.54</c:v>
                </c:pt>
                <c:pt idx="282">
                  <c:v>3.54</c:v>
                </c:pt>
                <c:pt idx="283">
                  <c:v>3.54</c:v>
                </c:pt>
                <c:pt idx="284">
                  <c:v>3.54</c:v>
                </c:pt>
                <c:pt idx="285">
                  <c:v>3.54</c:v>
                </c:pt>
                <c:pt idx="286">
                  <c:v>3.54</c:v>
                </c:pt>
                <c:pt idx="287">
                  <c:v>3.54</c:v>
                </c:pt>
                <c:pt idx="288">
                  <c:v>3.54</c:v>
                </c:pt>
                <c:pt idx="289">
                  <c:v>3.54</c:v>
                </c:pt>
                <c:pt idx="290">
                  <c:v>3.54</c:v>
                </c:pt>
                <c:pt idx="291">
                  <c:v>3.54</c:v>
                </c:pt>
                <c:pt idx="292">
                  <c:v>3.54</c:v>
                </c:pt>
                <c:pt idx="293">
                  <c:v>3.54</c:v>
                </c:pt>
                <c:pt idx="294">
                  <c:v>3.54</c:v>
                </c:pt>
                <c:pt idx="295">
                  <c:v>3.54</c:v>
                </c:pt>
                <c:pt idx="296">
                  <c:v>3.54</c:v>
                </c:pt>
                <c:pt idx="297">
                  <c:v>3.54</c:v>
                </c:pt>
                <c:pt idx="298">
                  <c:v>3.54</c:v>
                </c:pt>
                <c:pt idx="299">
                  <c:v>3.54</c:v>
                </c:pt>
                <c:pt idx="300">
                  <c:v>3.54</c:v>
                </c:pt>
                <c:pt idx="301">
                  <c:v>3.54</c:v>
                </c:pt>
                <c:pt idx="302">
                  <c:v>3.54</c:v>
                </c:pt>
                <c:pt idx="303">
                  <c:v>3.54</c:v>
                </c:pt>
                <c:pt idx="304">
                  <c:v>3.54</c:v>
                </c:pt>
                <c:pt idx="305">
                  <c:v>3.54</c:v>
                </c:pt>
                <c:pt idx="306">
                  <c:v>3.24</c:v>
                </c:pt>
                <c:pt idx="307">
                  <c:v>3.24</c:v>
                </c:pt>
                <c:pt idx="308">
                  <c:v>3.24</c:v>
                </c:pt>
                <c:pt idx="309">
                  <c:v>3.24</c:v>
                </c:pt>
                <c:pt idx="310">
                  <c:v>3.24</c:v>
                </c:pt>
                <c:pt idx="311">
                  <c:v>3.24</c:v>
                </c:pt>
                <c:pt idx="312">
                  <c:v>3.24</c:v>
                </c:pt>
                <c:pt idx="313">
                  <c:v>3.24</c:v>
                </c:pt>
                <c:pt idx="314">
                  <c:v>3.24</c:v>
                </c:pt>
                <c:pt idx="315">
                  <c:v>3.24</c:v>
                </c:pt>
                <c:pt idx="316">
                  <c:v>3.24</c:v>
                </c:pt>
                <c:pt idx="317">
                  <c:v>3.24</c:v>
                </c:pt>
                <c:pt idx="318">
                  <c:v>3.24</c:v>
                </c:pt>
                <c:pt idx="319">
                  <c:v>3.24</c:v>
                </c:pt>
                <c:pt idx="320">
                  <c:v>3.24</c:v>
                </c:pt>
                <c:pt idx="321">
                  <c:v>3.24</c:v>
                </c:pt>
                <c:pt idx="322">
                  <c:v>3.24</c:v>
                </c:pt>
                <c:pt idx="323">
                  <c:v>3.24</c:v>
                </c:pt>
                <c:pt idx="324">
                  <c:v>3.24</c:v>
                </c:pt>
                <c:pt idx="325">
                  <c:v>3.24</c:v>
                </c:pt>
                <c:pt idx="326">
                  <c:v>3.24</c:v>
                </c:pt>
                <c:pt idx="327">
                  <c:v>3.24</c:v>
                </c:pt>
                <c:pt idx="328">
                  <c:v>3.24</c:v>
                </c:pt>
                <c:pt idx="329">
                  <c:v>3.24</c:v>
                </c:pt>
                <c:pt idx="330">
                  <c:v>3.24</c:v>
                </c:pt>
                <c:pt idx="331">
                  <c:v>3.24</c:v>
                </c:pt>
                <c:pt idx="332">
                  <c:v>3.24</c:v>
                </c:pt>
                <c:pt idx="333">
                  <c:v>3.24</c:v>
                </c:pt>
                <c:pt idx="334">
                  <c:v>3.24</c:v>
                </c:pt>
                <c:pt idx="335">
                  <c:v>3.24</c:v>
                </c:pt>
                <c:pt idx="336">
                  <c:v>3.24</c:v>
                </c:pt>
                <c:pt idx="337">
                  <c:v>3.24</c:v>
                </c:pt>
                <c:pt idx="338">
                  <c:v>3.24</c:v>
                </c:pt>
                <c:pt idx="339">
                  <c:v>3.24</c:v>
                </c:pt>
                <c:pt idx="340">
                  <c:v>3.24</c:v>
                </c:pt>
                <c:pt idx="341">
                  <c:v>3.24</c:v>
                </c:pt>
                <c:pt idx="342">
                  <c:v>3.24</c:v>
                </c:pt>
                <c:pt idx="343">
                  <c:v>3.24</c:v>
                </c:pt>
                <c:pt idx="344">
                  <c:v>3.24</c:v>
                </c:pt>
                <c:pt idx="345">
                  <c:v>3.24</c:v>
                </c:pt>
                <c:pt idx="346">
                  <c:v>3.24</c:v>
                </c:pt>
                <c:pt idx="347">
                  <c:v>3.24</c:v>
                </c:pt>
                <c:pt idx="348">
                  <c:v>3.24</c:v>
                </c:pt>
                <c:pt idx="349">
                  <c:v>3.24</c:v>
                </c:pt>
                <c:pt idx="350">
                  <c:v>3.24</c:v>
                </c:pt>
                <c:pt idx="351">
                  <c:v>3.24</c:v>
                </c:pt>
                <c:pt idx="352">
                  <c:v>3.24</c:v>
                </c:pt>
                <c:pt idx="353">
                  <c:v>3.24</c:v>
                </c:pt>
                <c:pt idx="354">
                  <c:v>3.24</c:v>
                </c:pt>
                <c:pt idx="355">
                  <c:v>3.24</c:v>
                </c:pt>
                <c:pt idx="356">
                  <c:v>3.24</c:v>
                </c:pt>
                <c:pt idx="357">
                  <c:v>3.24</c:v>
                </c:pt>
                <c:pt idx="358">
                  <c:v>3.24</c:v>
                </c:pt>
                <c:pt idx="359">
                  <c:v>3.24</c:v>
                </c:pt>
                <c:pt idx="360">
                  <c:v>3.24</c:v>
                </c:pt>
                <c:pt idx="361">
                  <c:v>3.24</c:v>
                </c:pt>
                <c:pt idx="362">
                  <c:v>3.24</c:v>
                </c:pt>
                <c:pt idx="363">
                  <c:v>3.24</c:v>
                </c:pt>
                <c:pt idx="364">
                  <c:v>3.24</c:v>
                </c:pt>
                <c:pt idx="365">
                  <c:v>3.24</c:v>
                </c:pt>
                <c:pt idx="366">
                  <c:v>4</c:v>
                </c:pt>
                <c:pt idx="367">
                  <c:v>4</c:v>
                </c:pt>
                <c:pt idx="368">
                  <c:v>4</c:v>
                </c:pt>
                <c:pt idx="369">
                  <c:v>4</c:v>
                </c:pt>
                <c:pt idx="370">
                  <c:v>4</c:v>
                </c:pt>
                <c:pt idx="371">
                  <c:v>4</c:v>
                </c:pt>
                <c:pt idx="372">
                  <c:v>4</c:v>
                </c:pt>
                <c:pt idx="373">
                  <c:v>4</c:v>
                </c:pt>
                <c:pt idx="374">
                  <c:v>4</c:v>
                </c:pt>
                <c:pt idx="375">
                  <c:v>4</c:v>
                </c:pt>
                <c:pt idx="376">
                  <c:v>4</c:v>
                </c:pt>
                <c:pt idx="377">
                  <c:v>4</c:v>
                </c:pt>
                <c:pt idx="378">
                  <c:v>4</c:v>
                </c:pt>
                <c:pt idx="379">
                  <c:v>4</c:v>
                </c:pt>
                <c:pt idx="380">
                  <c:v>4</c:v>
                </c:pt>
                <c:pt idx="381">
                  <c:v>4</c:v>
                </c:pt>
                <c:pt idx="382">
                  <c:v>4</c:v>
                </c:pt>
                <c:pt idx="383">
                  <c:v>4</c:v>
                </c:pt>
                <c:pt idx="384">
                  <c:v>4</c:v>
                </c:pt>
                <c:pt idx="385">
                  <c:v>4</c:v>
                </c:pt>
                <c:pt idx="386">
                  <c:v>4</c:v>
                </c:pt>
                <c:pt idx="387">
                  <c:v>4</c:v>
                </c:pt>
                <c:pt idx="388">
                  <c:v>4</c:v>
                </c:pt>
                <c:pt idx="389">
                  <c:v>4</c:v>
                </c:pt>
                <c:pt idx="390">
                  <c:v>4</c:v>
                </c:pt>
                <c:pt idx="391">
                  <c:v>4</c:v>
                </c:pt>
                <c:pt idx="392">
                  <c:v>4</c:v>
                </c:pt>
                <c:pt idx="393">
                  <c:v>4</c:v>
                </c:pt>
                <c:pt idx="394">
                  <c:v>4</c:v>
                </c:pt>
                <c:pt idx="395">
                  <c:v>4</c:v>
                </c:pt>
                <c:pt idx="396">
                  <c:v>4</c:v>
                </c:pt>
                <c:pt idx="397">
                  <c:v>4</c:v>
                </c:pt>
                <c:pt idx="398">
                  <c:v>4</c:v>
                </c:pt>
                <c:pt idx="399">
                  <c:v>4</c:v>
                </c:pt>
                <c:pt idx="400">
                  <c:v>4</c:v>
                </c:pt>
                <c:pt idx="401">
                  <c:v>4</c:v>
                </c:pt>
                <c:pt idx="402">
                  <c:v>4</c:v>
                </c:pt>
                <c:pt idx="403">
                  <c:v>4</c:v>
                </c:pt>
                <c:pt idx="404">
                  <c:v>4</c:v>
                </c:pt>
                <c:pt idx="405">
                  <c:v>4</c:v>
                </c:pt>
                <c:pt idx="406">
                  <c:v>4</c:v>
                </c:pt>
                <c:pt idx="407">
                  <c:v>4</c:v>
                </c:pt>
                <c:pt idx="408">
                  <c:v>4</c:v>
                </c:pt>
                <c:pt idx="409">
                  <c:v>4</c:v>
                </c:pt>
                <c:pt idx="410">
                  <c:v>4</c:v>
                </c:pt>
                <c:pt idx="411">
                  <c:v>4</c:v>
                </c:pt>
                <c:pt idx="412">
                  <c:v>4</c:v>
                </c:pt>
                <c:pt idx="413">
                  <c:v>4</c:v>
                </c:pt>
                <c:pt idx="414">
                  <c:v>4</c:v>
                </c:pt>
                <c:pt idx="415">
                  <c:v>4</c:v>
                </c:pt>
                <c:pt idx="416">
                  <c:v>4</c:v>
                </c:pt>
                <c:pt idx="417">
                  <c:v>4</c:v>
                </c:pt>
                <c:pt idx="418">
                  <c:v>4</c:v>
                </c:pt>
                <c:pt idx="419">
                  <c:v>4</c:v>
                </c:pt>
                <c:pt idx="420">
                  <c:v>4</c:v>
                </c:pt>
                <c:pt idx="421">
                  <c:v>4</c:v>
                </c:pt>
                <c:pt idx="422">
                  <c:v>4</c:v>
                </c:pt>
                <c:pt idx="423">
                  <c:v>4</c:v>
                </c:pt>
                <c:pt idx="424">
                  <c:v>4</c:v>
                </c:pt>
                <c:pt idx="425">
                  <c:v>4</c:v>
                </c:pt>
                <c:pt idx="426">
                  <c:v>4</c:v>
                </c:pt>
                <c:pt idx="427">
                  <c:v>4</c:v>
                </c:pt>
                <c:pt idx="428">
                  <c:v>4.9000000000000004</c:v>
                </c:pt>
                <c:pt idx="429">
                  <c:v>4.9000000000000004</c:v>
                </c:pt>
                <c:pt idx="430">
                  <c:v>4.9000000000000004</c:v>
                </c:pt>
                <c:pt idx="431">
                  <c:v>4.9000000000000004</c:v>
                </c:pt>
                <c:pt idx="432">
                  <c:v>4.9000000000000004</c:v>
                </c:pt>
                <c:pt idx="433">
                  <c:v>4.9000000000000004</c:v>
                </c:pt>
                <c:pt idx="434">
                  <c:v>4.9000000000000004</c:v>
                </c:pt>
                <c:pt idx="435">
                  <c:v>4.9000000000000004</c:v>
                </c:pt>
                <c:pt idx="436">
                  <c:v>4.9000000000000004</c:v>
                </c:pt>
                <c:pt idx="437">
                  <c:v>4.9000000000000004</c:v>
                </c:pt>
                <c:pt idx="438">
                  <c:v>4.9000000000000004</c:v>
                </c:pt>
                <c:pt idx="439">
                  <c:v>4.9000000000000004</c:v>
                </c:pt>
                <c:pt idx="440">
                  <c:v>4.9000000000000004</c:v>
                </c:pt>
                <c:pt idx="441">
                  <c:v>4.9000000000000004</c:v>
                </c:pt>
                <c:pt idx="442">
                  <c:v>4.9000000000000004</c:v>
                </c:pt>
                <c:pt idx="443">
                  <c:v>4.9000000000000004</c:v>
                </c:pt>
                <c:pt idx="444">
                  <c:v>4.9000000000000004</c:v>
                </c:pt>
                <c:pt idx="445">
                  <c:v>4.9000000000000004</c:v>
                </c:pt>
                <c:pt idx="446">
                  <c:v>4.9000000000000004</c:v>
                </c:pt>
                <c:pt idx="447">
                  <c:v>4.9000000000000004</c:v>
                </c:pt>
                <c:pt idx="448">
                  <c:v>4.9000000000000004</c:v>
                </c:pt>
                <c:pt idx="449">
                  <c:v>4.9000000000000004</c:v>
                </c:pt>
                <c:pt idx="450">
                  <c:v>4.9000000000000004</c:v>
                </c:pt>
                <c:pt idx="451">
                  <c:v>4.9000000000000004</c:v>
                </c:pt>
                <c:pt idx="452">
                  <c:v>4.9000000000000004</c:v>
                </c:pt>
                <c:pt idx="453">
                  <c:v>4.9000000000000004</c:v>
                </c:pt>
                <c:pt idx="454">
                  <c:v>4.9000000000000004</c:v>
                </c:pt>
                <c:pt idx="455">
                  <c:v>4.9000000000000004</c:v>
                </c:pt>
                <c:pt idx="456">
                  <c:v>4.9000000000000004</c:v>
                </c:pt>
                <c:pt idx="457">
                  <c:v>4.9000000000000004</c:v>
                </c:pt>
                <c:pt idx="458">
                  <c:v>4.9000000000000004</c:v>
                </c:pt>
                <c:pt idx="459">
                  <c:v>4.9000000000000004</c:v>
                </c:pt>
                <c:pt idx="460">
                  <c:v>4.9000000000000004</c:v>
                </c:pt>
                <c:pt idx="461">
                  <c:v>4.9000000000000004</c:v>
                </c:pt>
                <c:pt idx="462">
                  <c:v>4.9000000000000004</c:v>
                </c:pt>
                <c:pt idx="463">
                  <c:v>4.9000000000000004</c:v>
                </c:pt>
                <c:pt idx="464">
                  <c:v>4.9000000000000004</c:v>
                </c:pt>
                <c:pt idx="465">
                  <c:v>4.9000000000000004</c:v>
                </c:pt>
                <c:pt idx="466">
                  <c:v>4.9000000000000004</c:v>
                </c:pt>
                <c:pt idx="467">
                  <c:v>4.9000000000000004</c:v>
                </c:pt>
                <c:pt idx="468">
                  <c:v>4.9000000000000004</c:v>
                </c:pt>
                <c:pt idx="469">
                  <c:v>4.9000000000000004</c:v>
                </c:pt>
                <c:pt idx="470">
                  <c:v>4.9000000000000004</c:v>
                </c:pt>
                <c:pt idx="471">
                  <c:v>4.9000000000000004</c:v>
                </c:pt>
                <c:pt idx="472">
                  <c:v>4.9000000000000004</c:v>
                </c:pt>
                <c:pt idx="473">
                  <c:v>4.9000000000000004</c:v>
                </c:pt>
                <c:pt idx="474">
                  <c:v>4.9000000000000004</c:v>
                </c:pt>
                <c:pt idx="475">
                  <c:v>4.9000000000000004</c:v>
                </c:pt>
                <c:pt idx="476">
                  <c:v>4.9000000000000004</c:v>
                </c:pt>
                <c:pt idx="477">
                  <c:v>4.9000000000000004</c:v>
                </c:pt>
                <c:pt idx="478">
                  <c:v>4.9000000000000004</c:v>
                </c:pt>
                <c:pt idx="479">
                  <c:v>4.9000000000000004</c:v>
                </c:pt>
                <c:pt idx="480">
                  <c:v>4.9000000000000004</c:v>
                </c:pt>
                <c:pt idx="481">
                  <c:v>4.9000000000000004</c:v>
                </c:pt>
                <c:pt idx="482">
                  <c:v>4.9000000000000004</c:v>
                </c:pt>
                <c:pt idx="483">
                  <c:v>4.9000000000000004</c:v>
                </c:pt>
                <c:pt idx="484">
                  <c:v>4.9000000000000004</c:v>
                </c:pt>
                <c:pt idx="485">
                  <c:v>4.9000000000000004</c:v>
                </c:pt>
                <c:pt idx="486">
                  <c:v>4.9000000000000004</c:v>
                </c:pt>
                <c:pt idx="487">
                  <c:v>4.9000000000000004</c:v>
                </c:pt>
                <c:pt idx="488">
                  <c:v>4.2699999999999996</c:v>
                </c:pt>
                <c:pt idx="489">
                  <c:v>4.2699999999999996</c:v>
                </c:pt>
                <c:pt idx="490">
                  <c:v>4.2699999999999996</c:v>
                </c:pt>
                <c:pt idx="491">
                  <c:v>4.2699999999999996</c:v>
                </c:pt>
                <c:pt idx="492">
                  <c:v>4.2699999999999996</c:v>
                </c:pt>
                <c:pt idx="493">
                  <c:v>4.2699999999999996</c:v>
                </c:pt>
                <c:pt idx="494">
                  <c:v>4.2699999999999996</c:v>
                </c:pt>
                <c:pt idx="495">
                  <c:v>4.2699999999999996</c:v>
                </c:pt>
                <c:pt idx="496">
                  <c:v>4.2699999999999996</c:v>
                </c:pt>
                <c:pt idx="497">
                  <c:v>4.2699999999999996</c:v>
                </c:pt>
                <c:pt idx="498">
                  <c:v>4.2699999999999996</c:v>
                </c:pt>
                <c:pt idx="499">
                  <c:v>4.2699999999999996</c:v>
                </c:pt>
                <c:pt idx="500">
                  <c:v>4.2699999999999996</c:v>
                </c:pt>
                <c:pt idx="501">
                  <c:v>4.2699999999999996</c:v>
                </c:pt>
                <c:pt idx="502">
                  <c:v>4.2699999999999996</c:v>
                </c:pt>
                <c:pt idx="503">
                  <c:v>4.2699999999999996</c:v>
                </c:pt>
                <c:pt idx="504">
                  <c:v>4.2699999999999996</c:v>
                </c:pt>
                <c:pt idx="505">
                  <c:v>4.2699999999999996</c:v>
                </c:pt>
                <c:pt idx="506">
                  <c:v>4.2699999999999996</c:v>
                </c:pt>
                <c:pt idx="507">
                  <c:v>4.2699999999999996</c:v>
                </c:pt>
                <c:pt idx="508">
                  <c:v>4.2699999999999996</c:v>
                </c:pt>
                <c:pt idx="509">
                  <c:v>4.2699999999999996</c:v>
                </c:pt>
                <c:pt idx="510">
                  <c:v>4.2699999999999996</c:v>
                </c:pt>
                <c:pt idx="511">
                  <c:v>4.2699999999999996</c:v>
                </c:pt>
                <c:pt idx="512">
                  <c:v>4.2699999999999996</c:v>
                </c:pt>
                <c:pt idx="513">
                  <c:v>4.2699999999999996</c:v>
                </c:pt>
                <c:pt idx="514">
                  <c:v>4.2699999999999996</c:v>
                </c:pt>
                <c:pt idx="515">
                  <c:v>4.2699999999999996</c:v>
                </c:pt>
                <c:pt idx="516">
                  <c:v>4.2699999999999996</c:v>
                </c:pt>
                <c:pt idx="517">
                  <c:v>4.2699999999999996</c:v>
                </c:pt>
                <c:pt idx="518">
                  <c:v>4.2699999999999996</c:v>
                </c:pt>
                <c:pt idx="519">
                  <c:v>4.2699999999999996</c:v>
                </c:pt>
                <c:pt idx="520">
                  <c:v>4.2699999999999996</c:v>
                </c:pt>
                <c:pt idx="521">
                  <c:v>4.2699999999999996</c:v>
                </c:pt>
                <c:pt idx="522">
                  <c:v>4.2699999999999996</c:v>
                </c:pt>
                <c:pt idx="523">
                  <c:v>4.2699999999999996</c:v>
                </c:pt>
                <c:pt idx="524">
                  <c:v>4.2699999999999996</c:v>
                </c:pt>
                <c:pt idx="525">
                  <c:v>4.2699999999999996</c:v>
                </c:pt>
                <c:pt idx="526">
                  <c:v>4.2699999999999996</c:v>
                </c:pt>
                <c:pt idx="527">
                  <c:v>4.2699999999999996</c:v>
                </c:pt>
                <c:pt idx="528">
                  <c:v>4.2699999999999996</c:v>
                </c:pt>
                <c:pt idx="529">
                  <c:v>4.2699999999999996</c:v>
                </c:pt>
                <c:pt idx="530">
                  <c:v>4.2699999999999996</c:v>
                </c:pt>
                <c:pt idx="531">
                  <c:v>4.2699999999999996</c:v>
                </c:pt>
                <c:pt idx="532">
                  <c:v>4.2699999999999996</c:v>
                </c:pt>
                <c:pt idx="533">
                  <c:v>4.2699999999999996</c:v>
                </c:pt>
                <c:pt idx="534">
                  <c:v>4.2699999999999996</c:v>
                </c:pt>
                <c:pt idx="535">
                  <c:v>4.2699999999999996</c:v>
                </c:pt>
                <c:pt idx="536">
                  <c:v>4.2699999999999996</c:v>
                </c:pt>
                <c:pt idx="537">
                  <c:v>4.2699999999999996</c:v>
                </c:pt>
                <c:pt idx="538">
                  <c:v>4.2699999999999996</c:v>
                </c:pt>
                <c:pt idx="539">
                  <c:v>4.2699999999999996</c:v>
                </c:pt>
                <c:pt idx="540">
                  <c:v>4.2699999999999996</c:v>
                </c:pt>
                <c:pt idx="541">
                  <c:v>4.2699999999999996</c:v>
                </c:pt>
                <c:pt idx="542">
                  <c:v>4.2699999999999996</c:v>
                </c:pt>
                <c:pt idx="543">
                  <c:v>4.2699999999999996</c:v>
                </c:pt>
                <c:pt idx="544">
                  <c:v>4.2699999999999996</c:v>
                </c:pt>
                <c:pt idx="545">
                  <c:v>4.2699999999999996</c:v>
                </c:pt>
                <c:pt idx="546">
                  <c:v>4.2699999999999996</c:v>
                </c:pt>
                <c:pt idx="547">
                  <c:v>4.2699999999999996</c:v>
                </c:pt>
                <c:pt idx="548">
                  <c:v>4.2699999999999996</c:v>
                </c:pt>
                <c:pt idx="549">
                  <c:v>4.2699999999999996</c:v>
                </c:pt>
                <c:pt idx="550">
                  <c:v>3.09</c:v>
                </c:pt>
                <c:pt idx="551">
                  <c:v>3.09</c:v>
                </c:pt>
                <c:pt idx="552">
                  <c:v>3.09</c:v>
                </c:pt>
                <c:pt idx="553">
                  <c:v>3.09</c:v>
                </c:pt>
                <c:pt idx="554">
                  <c:v>3.09</c:v>
                </c:pt>
                <c:pt idx="555">
                  <c:v>3.09</c:v>
                </c:pt>
                <c:pt idx="556">
                  <c:v>3.09</c:v>
                </c:pt>
                <c:pt idx="557">
                  <c:v>3.09</c:v>
                </c:pt>
                <c:pt idx="558">
                  <c:v>3.09</c:v>
                </c:pt>
                <c:pt idx="559">
                  <c:v>3.09</c:v>
                </c:pt>
                <c:pt idx="560">
                  <c:v>3.09</c:v>
                </c:pt>
                <c:pt idx="561">
                  <c:v>3.09</c:v>
                </c:pt>
                <c:pt idx="562">
                  <c:v>3.09</c:v>
                </c:pt>
                <c:pt idx="563">
                  <c:v>3.09</c:v>
                </c:pt>
                <c:pt idx="564">
                  <c:v>3.09</c:v>
                </c:pt>
                <c:pt idx="565">
                  <c:v>3.09</c:v>
                </c:pt>
                <c:pt idx="566">
                  <c:v>3.09</c:v>
                </c:pt>
                <c:pt idx="567">
                  <c:v>3.09</c:v>
                </c:pt>
                <c:pt idx="568">
                  <c:v>3.09</c:v>
                </c:pt>
                <c:pt idx="569">
                  <c:v>3.09</c:v>
                </c:pt>
                <c:pt idx="570">
                  <c:v>3.09</c:v>
                </c:pt>
                <c:pt idx="571">
                  <c:v>3.09</c:v>
                </c:pt>
                <c:pt idx="572">
                  <c:v>3.09</c:v>
                </c:pt>
                <c:pt idx="573">
                  <c:v>3.09</c:v>
                </c:pt>
                <c:pt idx="574">
                  <c:v>3.09</c:v>
                </c:pt>
                <c:pt idx="575">
                  <c:v>3.09</c:v>
                </c:pt>
                <c:pt idx="576">
                  <c:v>3.09</c:v>
                </c:pt>
                <c:pt idx="577">
                  <c:v>3.09</c:v>
                </c:pt>
                <c:pt idx="578">
                  <c:v>3.09</c:v>
                </c:pt>
                <c:pt idx="579">
                  <c:v>3.09</c:v>
                </c:pt>
                <c:pt idx="580">
                  <c:v>3.09</c:v>
                </c:pt>
                <c:pt idx="581">
                  <c:v>3.09</c:v>
                </c:pt>
                <c:pt idx="582">
                  <c:v>3.09</c:v>
                </c:pt>
                <c:pt idx="583">
                  <c:v>3.09</c:v>
                </c:pt>
                <c:pt idx="584">
                  <c:v>3.09</c:v>
                </c:pt>
                <c:pt idx="585">
                  <c:v>3.09</c:v>
                </c:pt>
                <c:pt idx="586">
                  <c:v>3.09</c:v>
                </c:pt>
                <c:pt idx="587">
                  <c:v>3.09</c:v>
                </c:pt>
                <c:pt idx="588">
                  <c:v>3.09</c:v>
                </c:pt>
                <c:pt idx="589">
                  <c:v>3.09</c:v>
                </c:pt>
                <c:pt idx="590">
                  <c:v>3.09</c:v>
                </c:pt>
                <c:pt idx="591">
                  <c:v>3.09</c:v>
                </c:pt>
                <c:pt idx="592">
                  <c:v>3.09</c:v>
                </c:pt>
                <c:pt idx="593">
                  <c:v>3.09</c:v>
                </c:pt>
                <c:pt idx="594">
                  <c:v>3.09</c:v>
                </c:pt>
                <c:pt idx="595">
                  <c:v>3.09</c:v>
                </c:pt>
                <c:pt idx="596">
                  <c:v>3.09</c:v>
                </c:pt>
                <c:pt idx="597">
                  <c:v>3.09</c:v>
                </c:pt>
                <c:pt idx="598">
                  <c:v>3.09</c:v>
                </c:pt>
                <c:pt idx="599">
                  <c:v>3.09</c:v>
                </c:pt>
                <c:pt idx="600">
                  <c:v>3.09</c:v>
                </c:pt>
                <c:pt idx="601">
                  <c:v>3.09</c:v>
                </c:pt>
                <c:pt idx="602">
                  <c:v>3.09</c:v>
                </c:pt>
                <c:pt idx="603">
                  <c:v>3.09</c:v>
                </c:pt>
                <c:pt idx="604">
                  <c:v>3.09</c:v>
                </c:pt>
                <c:pt idx="605">
                  <c:v>3.09</c:v>
                </c:pt>
                <c:pt idx="606">
                  <c:v>3.09</c:v>
                </c:pt>
                <c:pt idx="607">
                  <c:v>3.09</c:v>
                </c:pt>
                <c:pt idx="608">
                  <c:v>3.09</c:v>
                </c:pt>
                <c:pt idx="609">
                  <c:v>3.09</c:v>
                </c:pt>
                <c:pt idx="610">
                  <c:v>3.09</c:v>
                </c:pt>
                <c:pt idx="611">
                  <c:v>3.09</c:v>
                </c:pt>
                <c:pt idx="612">
                  <c:v>3.14</c:v>
                </c:pt>
                <c:pt idx="613">
                  <c:v>3.14</c:v>
                </c:pt>
                <c:pt idx="614">
                  <c:v>3.14</c:v>
                </c:pt>
                <c:pt idx="615">
                  <c:v>3.14</c:v>
                </c:pt>
                <c:pt idx="616">
                  <c:v>3.14</c:v>
                </c:pt>
                <c:pt idx="617">
                  <c:v>3.14</c:v>
                </c:pt>
                <c:pt idx="618">
                  <c:v>3.14</c:v>
                </c:pt>
                <c:pt idx="619">
                  <c:v>3.14</c:v>
                </c:pt>
                <c:pt idx="620">
                  <c:v>3.14</c:v>
                </c:pt>
                <c:pt idx="621">
                  <c:v>3.14</c:v>
                </c:pt>
                <c:pt idx="622">
                  <c:v>3.14</c:v>
                </c:pt>
                <c:pt idx="623">
                  <c:v>3.14</c:v>
                </c:pt>
                <c:pt idx="624">
                  <c:v>3.14</c:v>
                </c:pt>
                <c:pt idx="625">
                  <c:v>3.14</c:v>
                </c:pt>
                <c:pt idx="626">
                  <c:v>3.14</c:v>
                </c:pt>
                <c:pt idx="627">
                  <c:v>3.14</c:v>
                </c:pt>
                <c:pt idx="628">
                  <c:v>3.14</c:v>
                </c:pt>
                <c:pt idx="629">
                  <c:v>3.14</c:v>
                </c:pt>
                <c:pt idx="630">
                  <c:v>3.14</c:v>
                </c:pt>
                <c:pt idx="631">
                  <c:v>3.14</c:v>
                </c:pt>
                <c:pt idx="632">
                  <c:v>3.14</c:v>
                </c:pt>
                <c:pt idx="633">
                  <c:v>3.14</c:v>
                </c:pt>
                <c:pt idx="634">
                  <c:v>3.14</c:v>
                </c:pt>
                <c:pt idx="635">
                  <c:v>3.14</c:v>
                </c:pt>
                <c:pt idx="636">
                  <c:v>3.14</c:v>
                </c:pt>
                <c:pt idx="637">
                  <c:v>3.14</c:v>
                </c:pt>
                <c:pt idx="638">
                  <c:v>3.14</c:v>
                </c:pt>
                <c:pt idx="639">
                  <c:v>3.14</c:v>
                </c:pt>
                <c:pt idx="640">
                  <c:v>3.14</c:v>
                </c:pt>
                <c:pt idx="641">
                  <c:v>3.14</c:v>
                </c:pt>
                <c:pt idx="642">
                  <c:v>3.14</c:v>
                </c:pt>
                <c:pt idx="643">
                  <c:v>3.14</c:v>
                </c:pt>
                <c:pt idx="644">
                  <c:v>3.14</c:v>
                </c:pt>
                <c:pt idx="645">
                  <c:v>3.14</c:v>
                </c:pt>
                <c:pt idx="646">
                  <c:v>3.14</c:v>
                </c:pt>
                <c:pt idx="647">
                  <c:v>3.14</c:v>
                </c:pt>
                <c:pt idx="648">
                  <c:v>3.14</c:v>
                </c:pt>
                <c:pt idx="649">
                  <c:v>3.14</c:v>
                </c:pt>
                <c:pt idx="650">
                  <c:v>3.14</c:v>
                </c:pt>
                <c:pt idx="651">
                  <c:v>3.14</c:v>
                </c:pt>
                <c:pt idx="652">
                  <c:v>3.14</c:v>
                </c:pt>
                <c:pt idx="653">
                  <c:v>3.14</c:v>
                </c:pt>
                <c:pt idx="654">
                  <c:v>3.14</c:v>
                </c:pt>
                <c:pt idx="655">
                  <c:v>3.14</c:v>
                </c:pt>
                <c:pt idx="656">
                  <c:v>3.14</c:v>
                </c:pt>
                <c:pt idx="657">
                  <c:v>3.14</c:v>
                </c:pt>
                <c:pt idx="658">
                  <c:v>3.14</c:v>
                </c:pt>
                <c:pt idx="659">
                  <c:v>3.14</c:v>
                </c:pt>
                <c:pt idx="660">
                  <c:v>3.14</c:v>
                </c:pt>
                <c:pt idx="661">
                  <c:v>3.14</c:v>
                </c:pt>
                <c:pt idx="662">
                  <c:v>3.14</c:v>
                </c:pt>
                <c:pt idx="663">
                  <c:v>3.14</c:v>
                </c:pt>
                <c:pt idx="664">
                  <c:v>3.14</c:v>
                </c:pt>
                <c:pt idx="665">
                  <c:v>3.14</c:v>
                </c:pt>
                <c:pt idx="666">
                  <c:v>3.14</c:v>
                </c:pt>
                <c:pt idx="667">
                  <c:v>3.14</c:v>
                </c:pt>
                <c:pt idx="668">
                  <c:v>3.14</c:v>
                </c:pt>
                <c:pt idx="669">
                  <c:v>3.14</c:v>
                </c:pt>
                <c:pt idx="670">
                  <c:v>3.67</c:v>
                </c:pt>
                <c:pt idx="671">
                  <c:v>3.67</c:v>
                </c:pt>
                <c:pt idx="672">
                  <c:v>3.67</c:v>
                </c:pt>
                <c:pt idx="673">
                  <c:v>3.67</c:v>
                </c:pt>
                <c:pt idx="674">
                  <c:v>3.67</c:v>
                </c:pt>
                <c:pt idx="675">
                  <c:v>3.67</c:v>
                </c:pt>
                <c:pt idx="676">
                  <c:v>3.67</c:v>
                </c:pt>
                <c:pt idx="677">
                  <c:v>3.67</c:v>
                </c:pt>
                <c:pt idx="678">
                  <c:v>3.67</c:v>
                </c:pt>
                <c:pt idx="679">
                  <c:v>3.67</c:v>
                </c:pt>
                <c:pt idx="680">
                  <c:v>3.67</c:v>
                </c:pt>
                <c:pt idx="681">
                  <c:v>3.67</c:v>
                </c:pt>
                <c:pt idx="682">
                  <c:v>3.67</c:v>
                </c:pt>
                <c:pt idx="683">
                  <c:v>3.67</c:v>
                </c:pt>
                <c:pt idx="684">
                  <c:v>3.67</c:v>
                </c:pt>
                <c:pt idx="685">
                  <c:v>3.67</c:v>
                </c:pt>
                <c:pt idx="686">
                  <c:v>3.67</c:v>
                </c:pt>
                <c:pt idx="687">
                  <c:v>3.67</c:v>
                </c:pt>
                <c:pt idx="688">
                  <c:v>3.67</c:v>
                </c:pt>
                <c:pt idx="689">
                  <c:v>3.67</c:v>
                </c:pt>
                <c:pt idx="690">
                  <c:v>3.67</c:v>
                </c:pt>
                <c:pt idx="691">
                  <c:v>3.67</c:v>
                </c:pt>
                <c:pt idx="692">
                  <c:v>3.67</c:v>
                </c:pt>
                <c:pt idx="693">
                  <c:v>3.67</c:v>
                </c:pt>
                <c:pt idx="694">
                  <c:v>3.67</c:v>
                </c:pt>
                <c:pt idx="695">
                  <c:v>3.67</c:v>
                </c:pt>
                <c:pt idx="696">
                  <c:v>3.67</c:v>
                </c:pt>
                <c:pt idx="697">
                  <c:v>3.67</c:v>
                </c:pt>
                <c:pt idx="698">
                  <c:v>3.67</c:v>
                </c:pt>
                <c:pt idx="699">
                  <c:v>3.67</c:v>
                </c:pt>
                <c:pt idx="700">
                  <c:v>3.67</c:v>
                </c:pt>
                <c:pt idx="701">
                  <c:v>3.67</c:v>
                </c:pt>
                <c:pt idx="702">
                  <c:v>3.67</c:v>
                </c:pt>
                <c:pt idx="703">
                  <c:v>3.67</c:v>
                </c:pt>
                <c:pt idx="704">
                  <c:v>3.67</c:v>
                </c:pt>
                <c:pt idx="705">
                  <c:v>3.67</c:v>
                </c:pt>
                <c:pt idx="706">
                  <c:v>3.67</c:v>
                </c:pt>
                <c:pt idx="707">
                  <c:v>3.67</c:v>
                </c:pt>
                <c:pt idx="708">
                  <c:v>3.67</c:v>
                </c:pt>
                <c:pt idx="709">
                  <c:v>3.67</c:v>
                </c:pt>
                <c:pt idx="710">
                  <c:v>3.67</c:v>
                </c:pt>
                <c:pt idx="711">
                  <c:v>3.67</c:v>
                </c:pt>
                <c:pt idx="712">
                  <c:v>3.67</c:v>
                </c:pt>
                <c:pt idx="713">
                  <c:v>3.67</c:v>
                </c:pt>
                <c:pt idx="714">
                  <c:v>3.67</c:v>
                </c:pt>
                <c:pt idx="715">
                  <c:v>3.67</c:v>
                </c:pt>
                <c:pt idx="716">
                  <c:v>3.67</c:v>
                </c:pt>
                <c:pt idx="717">
                  <c:v>3.67</c:v>
                </c:pt>
                <c:pt idx="718">
                  <c:v>3.67</c:v>
                </c:pt>
                <c:pt idx="719">
                  <c:v>3.67</c:v>
                </c:pt>
                <c:pt idx="720">
                  <c:v>3.67</c:v>
                </c:pt>
                <c:pt idx="721">
                  <c:v>3.67</c:v>
                </c:pt>
                <c:pt idx="722">
                  <c:v>3.67</c:v>
                </c:pt>
                <c:pt idx="723">
                  <c:v>3.67</c:v>
                </c:pt>
                <c:pt idx="724">
                  <c:v>3.67</c:v>
                </c:pt>
                <c:pt idx="725">
                  <c:v>3.67</c:v>
                </c:pt>
                <c:pt idx="726">
                  <c:v>3.67</c:v>
                </c:pt>
                <c:pt idx="727">
                  <c:v>3.67</c:v>
                </c:pt>
                <c:pt idx="728">
                  <c:v>3.67</c:v>
                </c:pt>
                <c:pt idx="729">
                  <c:v>3.67</c:v>
                </c:pt>
                <c:pt idx="730">
                  <c:v>3.67</c:v>
                </c:pt>
                <c:pt idx="731">
                  <c:v>3.67</c:v>
                </c:pt>
                <c:pt idx="732">
                  <c:v>4.6900000000000004</c:v>
                </c:pt>
                <c:pt idx="733">
                  <c:v>4.6900000000000004</c:v>
                </c:pt>
                <c:pt idx="734">
                  <c:v>4.6900000000000004</c:v>
                </c:pt>
                <c:pt idx="735">
                  <c:v>4.6900000000000004</c:v>
                </c:pt>
                <c:pt idx="736">
                  <c:v>4.6900000000000004</c:v>
                </c:pt>
                <c:pt idx="737">
                  <c:v>4.6900000000000004</c:v>
                </c:pt>
                <c:pt idx="738">
                  <c:v>4.6900000000000004</c:v>
                </c:pt>
                <c:pt idx="739">
                  <c:v>4.6900000000000004</c:v>
                </c:pt>
                <c:pt idx="740">
                  <c:v>4.6900000000000004</c:v>
                </c:pt>
                <c:pt idx="741">
                  <c:v>4.6900000000000004</c:v>
                </c:pt>
                <c:pt idx="742">
                  <c:v>4.6900000000000004</c:v>
                </c:pt>
                <c:pt idx="743">
                  <c:v>4.6900000000000004</c:v>
                </c:pt>
                <c:pt idx="744">
                  <c:v>4.6900000000000004</c:v>
                </c:pt>
                <c:pt idx="745">
                  <c:v>4.6900000000000004</c:v>
                </c:pt>
                <c:pt idx="746">
                  <c:v>4.6900000000000004</c:v>
                </c:pt>
                <c:pt idx="747">
                  <c:v>4.6900000000000004</c:v>
                </c:pt>
                <c:pt idx="748">
                  <c:v>4.6900000000000004</c:v>
                </c:pt>
                <c:pt idx="749">
                  <c:v>4.6900000000000004</c:v>
                </c:pt>
                <c:pt idx="750">
                  <c:v>4.6900000000000004</c:v>
                </c:pt>
                <c:pt idx="751">
                  <c:v>4.6900000000000004</c:v>
                </c:pt>
                <c:pt idx="752">
                  <c:v>4.6900000000000004</c:v>
                </c:pt>
                <c:pt idx="753">
                  <c:v>4.6900000000000004</c:v>
                </c:pt>
                <c:pt idx="754">
                  <c:v>4.6900000000000004</c:v>
                </c:pt>
                <c:pt idx="755">
                  <c:v>4.6900000000000004</c:v>
                </c:pt>
                <c:pt idx="756">
                  <c:v>4.6900000000000004</c:v>
                </c:pt>
                <c:pt idx="757">
                  <c:v>4.6900000000000004</c:v>
                </c:pt>
                <c:pt idx="758">
                  <c:v>4.6900000000000004</c:v>
                </c:pt>
                <c:pt idx="759">
                  <c:v>4.6900000000000004</c:v>
                </c:pt>
                <c:pt idx="760">
                  <c:v>4.6900000000000004</c:v>
                </c:pt>
                <c:pt idx="761">
                  <c:v>4.6900000000000004</c:v>
                </c:pt>
                <c:pt idx="762">
                  <c:v>4.6900000000000004</c:v>
                </c:pt>
                <c:pt idx="763">
                  <c:v>4.6900000000000004</c:v>
                </c:pt>
                <c:pt idx="764">
                  <c:v>4.6900000000000004</c:v>
                </c:pt>
                <c:pt idx="765">
                  <c:v>4.6900000000000004</c:v>
                </c:pt>
                <c:pt idx="766">
                  <c:v>4.6900000000000004</c:v>
                </c:pt>
                <c:pt idx="767">
                  <c:v>4.6900000000000004</c:v>
                </c:pt>
                <c:pt idx="768">
                  <c:v>4.6900000000000004</c:v>
                </c:pt>
                <c:pt idx="769">
                  <c:v>4.6900000000000004</c:v>
                </c:pt>
                <c:pt idx="770">
                  <c:v>4.6900000000000004</c:v>
                </c:pt>
                <c:pt idx="771">
                  <c:v>4.6900000000000004</c:v>
                </c:pt>
                <c:pt idx="772">
                  <c:v>4.6900000000000004</c:v>
                </c:pt>
                <c:pt idx="773">
                  <c:v>4.6900000000000004</c:v>
                </c:pt>
                <c:pt idx="774">
                  <c:v>4.6900000000000004</c:v>
                </c:pt>
                <c:pt idx="775">
                  <c:v>4.6900000000000004</c:v>
                </c:pt>
                <c:pt idx="776">
                  <c:v>4.6900000000000004</c:v>
                </c:pt>
                <c:pt idx="777">
                  <c:v>4.6900000000000004</c:v>
                </c:pt>
                <c:pt idx="778">
                  <c:v>4.6900000000000004</c:v>
                </c:pt>
                <c:pt idx="779">
                  <c:v>4.6900000000000004</c:v>
                </c:pt>
                <c:pt idx="780">
                  <c:v>4.6900000000000004</c:v>
                </c:pt>
                <c:pt idx="781">
                  <c:v>4.6900000000000004</c:v>
                </c:pt>
                <c:pt idx="782">
                  <c:v>4.6900000000000004</c:v>
                </c:pt>
                <c:pt idx="783">
                  <c:v>4.6900000000000004</c:v>
                </c:pt>
                <c:pt idx="784">
                  <c:v>4.6900000000000004</c:v>
                </c:pt>
                <c:pt idx="785">
                  <c:v>4.6900000000000004</c:v>
                </c:pt>
                <c:pt idx="786">
                  <c:v>4.6900000000000004</c:v>
                </c:pt>
                <c:pt idx="787">
                  <c:v>4.6900000000000004</c:v>
                </c:pt>
                <c:pt idx="788">
                  <c:v>4.6900000000000004</c:v>
                </c:pt>
                <c:pt idx="789">
                  <c:v>4.6900000000000004</c:v>
                </c:pt>
                <c:pt idx="790">
                  <c:v>4.6900000000000004</c:v>
                </c:pt>
                <c:pt idx="791">
                  <c:v>4.6900000000000004</c:v>
                </c:pt>
                <c:pt idx="792">
                  <c:v>5.12</c:v>
                </c:pt>
                <c:pt idx="793">
                  <c:v>5.12</c:v>
                </c:pt>
                <c:pt idx="794">
                  <c:v>5.12</c:v>
                </c:pt>
                <c:pt idx="795">
                  <c:v>5.12</c:v>
                </c:pt>
                <c:pt idx="796">
                  <c:v>5.12</c:v>
                </c:pt>
                <c:pt idx="797">
                  <c:v>5.12</c:v>
                </c:pt>
                <c:pt idx="798">
                  <c:v>5.12</c:v>
                </c:pt>
                <c:pt idx="799">
                  <c:v>5.12</c:v>
                </c:pt>
                <c:pt idx="800">
                  <c:v>5.12</c:v>
                </c:pt>
                <c:pt idx="801">
                  <c:v>5.12</c:v>
                </c:pt>
                <c:pt idx="802">
                  <c:v>5.12</c:v>
                </c:pt>
                <c:pt idx="803">
                  <c:v>5.12</c:v>
                </c:pt>
                <c:pt idx="804">
                  <c:v>5.12</c:v>
                </c:pt>
                <c:pt idx="805">
                  <c:v>5.12</c:v>
                </c:pt>
                <c:pt idx="806">
                  <c:v>5.12</c:v>
                </c:pt>
                <c:pt idx="807">
                  <c:v>5.12</c:v>
                </c:pt>
                <c:pt idx="808">
                  <c:v>5.12</c:v>
                </c:pt>
                <c:pt idx="809">
                  <c:v>5.12</c:v>
                </c:pt>
                <c:pt idx="810">
                  <c:v>5.12</c:v>
                </c:pt>
                <c:pt idx="811">
                  <c:v>5.12</c:v>
                </c:pt>
                <c:pt idx="812">
                  <c:v>5.12</c:v>
                </c:pt>
                <c:pt idx="813">
                  <c:v>5.12</c:v>
                </c:pt>
                <c:pt idx="814">
                  <c:v>5.12</c:v>
                </c:pt>
                <c:pt idx="815">
                  <c:v>5.12</c:v>
                </c:pt>
                <c:pt idx="816">
                  <c:v>5.12</c:v>
                </c:pt>
                <c:pt idx="817">
                  <c:v>5.12</c:v>
                </c:pt>
                <c:pt idx="818">
                  <c:v>5.12</c:v>
                </c:pt>
                <c:pt idx="819">
                  <c:v>5.12</c:v>
                </c:pt>
                <c:pt idx="820">
                  <c:v>5.12</c:v>
                </c:pt>
                <c:pt idx="821">
                  <c:v>5.12</c:v>
                </c:pt>
                <c:pt idx="822">
                  <c:v>5.12</c:v>
                </c:pt>
                <c:pt idx="823">
                  <c:v>5.12</c:v>
                </c:pt>
                <c:pt idx="824">
                  <c:v>5.12</c:v>
                </c:pt>
                <c:pt idx="825">
                  <c:v>5.12</c:v>
                </c:pt>
                <c:pt idx="826">
                  <c:v>5.12</c:v>
                </c:pt>
                <c:pt idx="827">
                  <c:v>5.12</c:v>
                </c:pt>
                <c:pt idx="828">
                  <c:v>5.12</c:v>
                </c:pt>
                <c:pt idx="829">
                  <c:v>5.12</c:v>
                </c:pt>
                <c:pt idx="830">
                  <c:v>5.12</c:v>
                </c:pt>
                <c:pt idx="831">
                  <c:v>5.12</c:v>
                </c:pt>
                <c:pt idx="832">
                  <c:v>5.12</c:v>
                </c:pt>
                <c:pt idx="833">
                  <c:v>5.12</c:v>
                </c:pt>
                <c:pt idx="834">
                  <c:v>5.12</c:v>
                </c:pt>
                <c:pt idx="835">
                  <c:v>5.12</c:v>
                </c:pt>
                <c:pt idx="836">
                  <c:v>5.12</c:v>
                </c:pt>
                <c:pt idx="837">
                  <c:v>5.12</c:v>
                </c:pt>
                <c:pt idx="838">
                  <c:v>5.12</c:v>
                </c:pt>
                <c:pt idx="839">
                  <c:v>5.12</c:v>
                </c:pt>
                <c:pt idx="840">
                  <c:v>5.12</c:v>
                </c:pt>
                <c:pt idx="841">
                  <c:v>5.12</c:v>
                </c:pt>
                <c:pt idx="842">
                  <c:v>5.12</c:v>
                </c:pt>
                <c:pt idx="843">
                  <c:v>5.12</c:v>
                </c:pt>
                <c:pt idx="844">
                  <c:v>5.12</c:v>
                </c:pt>
                <c:pt idx="845">
                  <c:v>5.12</c:v>
                </c:pt>
                <c:pt idx="846">
                  <c:v>5.12</c:v>
                </c:pt>
                <c:pt idx="847">
                  <c:v>5.12</c:v>
                </c:pt>
                <c:pt idx="848">
                  <c:v>5.12</c:v>
                </c:pt>
                <c:pt idx="849">
                  <c:v>5.12</c:v>
                </c:pt>
                <c:pt idx="850">
                  <c:v>5.12</c:v>
                </c:pt>
                <c:pt idx="851">
                  <c:v>5.12</c:v>
                </c:pt>
                <c:pt idx="852">
                  <c:v>5.12</c:v>
                </c:pt>
                <c:pt idx="853">
                  <c:v>5.12</c:v>
                </c:pt>
                <c:pt idx="854">
                  <c:v>4.6100000000000003</c:v>
                </c:pt>
                <c:pt idx="855">
                  <c:v>4.6100000000000003</c:v>
                </c:pt>
                <c:pt idx="856">
                  <c:v>4.6100000000000003</c:v>
                </c:pt>
                <c:pt idx="857">
                  <c:v>4.6100000000000003</c:v>
                </c:pt>
                <c:pt idx="858">
                  <c:v>4.6100000000000003</c:v>
                </c:pt>
                <c:pt idx="859">
                  <c:v>4.6100000000000003</c:v>
                </c:pt>
                <c:pt idx="860">
                  <c:v>4.6100000000000003</c:v>
                </c:pt>
                <c:pt idx="861">
                  <c:v>4.6100000000000003</c:v>
                </c:pt>
                <c:pt idx="862">
                  <c:v>4.6100000000000003</c:v>
                </c:pt>
                <c:pt idx="863">
                  <c:v>4.6100000000000003</c:v>
                </c:pt>
                <c:pt idx="864">
                  <c:v>4.6100000000000003</c:v>
                </c:pt>
                <c:pt idx="865">
                  <c:v>4.6100000000000003</c:v>
                </c:pt>
                <c:pt idx="866">
                  <c:v>4.6100000000000003</c:v>
                </c:pt>
                <c:pt idx="867">
                  <c:v>4.6100000000000003</c:v>
                </c:pt>
                <c:pt idx="868">
                  <c:v>4.6100000000000003</c:v>
                </c:pt>
                <c:pt idx="869">
                  <c:v>4.6100000000000003</c:v>
                </c:pt>
                <c:pt idx="870">
                  <c:v>4.6100000000000003</c:v>
                </c:pt>
                <c:pt idx="871">
                  <c:v>4.6100000000000003</c:v>
                </c:pt>
                <c:pt idx="872">
                  <c:v>4.6100000000000003</c:v>
                </c:pt>
                <c:pt idx="873">
                  <c:v>4.6100000000000003</c:v>
                </c:pt>
                <c:pt idx="874">
                  <c:v>4.6100000000000003</c:v>
                </c:pt>
                <c:pt idx="875">
                  <c:v>4.6100000000000003</c:v>
                </c:pt>
                <c:pt idx="876">
                  <c:v>4.6100000000000003</c:v>
                </c:pt>
                <c:pt idx="877">
                  <c:v>4.6100000000000003</c:v>
                </c:pt>
                <c:pt idx="878">
                  <c:v>4.6100000000000003</c:v>
                </c:pt>
                <c:pt idx="879">
                  <c:v>4.6100000000000003</c:v>
                </c:pt>
                <c:pt idx="880">
                  <c:v>4.6100000000000003</c:v>
                </c:pt>
                <c:pt idx="881">
                  <c:v>4.6100000000000003</c:v>
                </c:pt>
                <c:pt idx="882">
                  <c:v>4.6100000000000003</c:v>
                </c:pt>
                <c:pt idx="883">
                  <c:v>4.6100000000000003</c:v>
                </c:pt>
                <c:pt idx="884">
                  <c:v>4.6100000000000003</c:v>
                </c:pt>
                <c:pt idx="885">
                  <c:v>4.6100000000000003</c:v>
                </c:pt>
                <c:pt idx="886">
                  <c:v>4.6100000000000003</c:v>
                </c:pt>
                <c:pt idx="887">
                  <c:v>4.6100000000000003</c:v>
                </c:pt>
                <c:pt idx="888">
                  <c:v>4.6100000000000003</c:v>
                </c:pt>
                <c:pt idx="889">
                  <c:v>4.6100000000000003</c:v>
                </c:pt>
                <c:pt idx="890">
                  <c:v>4.6100000000000003</c:v>
                </c:pt>
                <c:pt idx="891">
                  <c:v>4.6100000000000003</c:v>
                </c:pt>
                <c:pt idx="892">
                  <c:v>4.6100000000000003</c:v>
                </c:pt>
                <c:pt idx="893">
                  <c:v>4.6100000000000003</c:v>
                </c:pt>
                <c:pt idx="894">
                  <c:v>4.6100000000000003</c:v>
                </c:pt>
                <c:pt idx="895">
                  <c:v>4.6100000000000003</c:v>
                </c:pt>
                <c:pt idx="896">
                  <c:v>4.6100000000000003</c:v>
                </c:pt>
                <c:pt idx="897">
                  <c:v>4.6100000000000003</c:v>
                </c:pt>
                <c:pt idx="898">
                  <c:v>4.6100000000000003</c:v>
                </c:pt>
                <c:pt idx="899">
                  <c:v>4.6100000000000003</c:v>
                </c:pt>
                <c:pt idx="900">
                  <c:v>4.6100000000000003</c:v>
                </c:pt>
                <c:pt idx="901">
                  <c:v>4.6100000000000003</c:v>
                </c:pt>
                <c:pt idx="902">
                  <c:v>4.6100000000000003</c:v>
                </c:pt>
                <c:pt idx="903">
                  <c:v>4.6100000000000003</c:v>
                </c:pt>
                <c:pt idx="904">
                  <c:v>4.6100000000000003</c:v>
                </c:pt>
                <c:pt idx="905">
                  <c:v>4.6100000000000003</c:v>
                </c:pt>
                <c:pt idx="906">
                  <c:v>4.6100000000000003</c:v>
                </c:pt>
                <c:pt idx="907">
                  <c:v>4.6100000000000003</c:v>
                </c:pt>
                <c:pt idx="908">
                  <c:v>4.6100000000000003</c:v>
                </c:pt>
                <c:pt idx="909">
                  <c:v>4.6100000000000003</c:v>
                </c:pt>
                <c:pt idx="910">
                  <c:v>4.6100000000000003</c:v>
                </c:pt>
                <c:pt idx="911">
                  <c:v>4.6100000000000003</c:v>
                </c:pt>
                <c:pt idx="912">
                  <c:v>4.6100000000000003</c:v>
                </c:pt>
                <c:pt idx="913">
                  <c:v>4.6100000000000003</c:v>
                </c:pt>
                <c:pt idx="914">
                  <c:v>4.25</c:v>
                </c:pt>
                <c:pt idx="915">
                  <c:v>4.25</c:v>
                </c:pt>
                <c:pt idx="916">
                  <c:v>4.25</c:v>
                </c:pt>
                <c:pt idx="917">
                  <c:v>4.25</c:v>
                </c:pt>
                <c:pt idx="918">
                  <c:v>4.25</c:v>
                </c:pt>
                <c:pt idx="919">
                  <c:v>4.25</c:v>
                </c:pt>
                <c:pt idx="920">
                  <c:v>4.25</c:v>
                </c:pt>
                <c:pt idx="921">
                  <c:v>4.25</c:v>
                </c:pt>
                <c:pt idx="922">
                  <c:v>4.25</c:v>
                </c:pt>
                <c:pt idx="923">
                  <c:v>4.25</c:v>
                </c:pt>
                <c:pt idx="924">
                  <c:v>4.25</c:v>
                </c:pt>
                <c:pt idx="925">
                  <c:v>4.25</c:v>
                </c:pt>
                <c:pt idx="926">
                  <c:v>4.25</c:v>
                </c:pt>
                <c:pt idx="927">
                  <c:v>4.25</c:v>
                </c:pt>
                <c:pt idx="928">
                  <c:v>4.25</c:v>
                </c:pt>
                <c:pt idx="929">
                  <c:v>4.25</c:v>
                </c:pt>
                <c:pt idx="930">
                  <c:v>4.25</c:v>
                </c:pt>
                <c:pt idx="931">
                  <c:v>4.25</c:v>
                </c:pt>
                <c:pt idx="932">
                  <c:v>4.25</c:v>
                </c:pt>
                <c:pt idx="933">
                  <c:v>4.25</c:v>
                </c:pt>
                <c:pt idx="934">
                  <c:v>4.25</c:v>
                </c:pt>
                <c:pt idx="935">
                  <c:v>4.25</c:v>
                </c:pt>
                <c:pt idx="936">
                  <c:v>4.25</c:v>
                </c:pt>
                <c:pt idx="937">
                  <c:v>4.25</c:v>
                </c:pt>
                <c:pt idx="938">
                  <c:v>4.25</c:v>
                </c:pt>
                <c:pt idx="939">
                  <c:v>4.25</c:v>
                </c:pt>
                <c:pt idx="940">
                  <c:v>4.25</c:v>
                </c:pt>
                <c:pt idx="941">
                  <c:v>4.25</c:v>
                </c:pt>
                <c:pt idx="942">
                  <c:v>4.25</c:v>
                </c:pt>
                <c:pt idx="943">
                  <c:v>4.25</c:v>
                </c:pt>
                <c:pt idx="944">
                  <c:v>4.25</c:v>
                </c:pt>
                <c:pt idx="945">
                  <c:v>4.25</c:v>
                </c:pt>
                <c:pt idx="946">
                  <c:v>4.25</c:v>
                </c:pt>
                <c:pt idx="947">
                  <c:v>4.25</c:v>
                </c:pt>
                <c:pt idx="948">
                  <c:v>4.25</c:v>
                </c:pt>
                <c:pt idx="949">
                  <c:v>4.25</c:v>
                </c:pt>
                <c:pt idx="950">
                  <c:v>4.25</c:v>
                </c:pt>
                <c:pt idx="951">
                  <c:v>4.25</c:v>
                </c:pt>
                <c:pt idx="952">
                  <c:v>4.25</c:v>
                </c:pt>
                <c:pt idx="953">
                  <c:v>4.25</c:v>
                </c:pt>
                <c:pt idx="954">
                  <c:v>4.25</c:v>
                </c:pt>
                <c:pt idx="955">
                  <c:v>4.25</c:v>
                </c:pt>
                <c:pt idx="956">
                  <c:v>4.25</c:v>
                </c:pt>
                <c:pt idx="957">
                  <c:v>4.25</c:v>
                </c:pt>
                <c:pt idx="958">
                  <c:v>4.25</c:v>
                </c:pt>
                <c:pt idx="959">
                  <c:v>4.25</c:v>
                </c:pt>
                <c:pt idx="960">
                  <c:v>4.25</c:v>
                </c:pt>
                <c:pt idx="961">
                  <c:v>4.25</c:v>
                </c:pt>
                <c:pt idx="962">
                  <c:v>4.25</c:v>
                </c:pt>
                <c:pt idx="963">
                  <c:v>4.25</c:v>
                </c:pt>
                <c:pt idx="964">
                  <c:v>4.25</c:v>
                </c:pt>
                <c:pt idx="965">
                  <c:v>4.25</c:v>
                </c:pt>
                <c:pt idx="966">
                  <c:v>4.25</c:v>
                </c:pt>
                <c:pt idx="967">
                  <c:v>4.25</c:v>
                </c:pt>
                <c:pt idx="968">
                  <c:v>4.25</c:v>
                </c:pt>
                <c:pt idx="969">
                  <c:v>4.25</c:v>
                </c:pt>
                <c:pt idx="970">
                  <c:v>4.25</c:v>
                </c:pt>
                <c:pt idx="971">
                  <c:v>4.25</c:v>
                </c:pt>
                <c:pt idx="972">
                  <c:v>4.25</c:v>
                </c:pt>
                <c:pt idx="973">
                  <c:v>4.25</c:v>
                </c:pt>
                <c:pt idx="974">
                  <c:v>4.25</c:v>
                </c:pt>
                <c:pt idx="975">
                  <c:v>4.25</c:v>
                </c:pt>
                <c:pt idx="976">
                  <c:v>3.54</c:v>
                </c:pt>
                <c:pt idx="977">
                  <c:v>3.54</c:v>
                </c:pt>
                <c:pt idx="978">
                  <c:v>3.54</c:v>
                </c:pt>
                <c:pt idx="979">
                  <c:v>3.54</c:v>
                </c:pt>
                <c:pt idx="980">
                  <c:v>3.54</c:v>
                </c:pt>
                <c:pt idx="981">
                  <c:v>3.54</c:v>
                </c:pt>
                <c:pt idx="982">
                  <c:v>3.54</c:v>
                </c:pt>
                <c:pt idx="983">
                  <c:v>3.54</c:v>
                </c:pt>
                <c:pt idx="984">
                  <c:v>3.54</c:v>
                </c:pt>
                <c:pt idx="985">
                  <c:v>3.54</c:v>
                </c:pt>
                <c:pt idx="986">
                  <c:v>3.54</c:v>
                </c:pt>
                <c:pt idx="987">
                  <c:v>3.54</c:v>
                </c:pt>
                <c:pt idx="988">
                  <c:v>3.54</c:v>
                </c:pt>
                <c:pt idx="989">
                  <c:v>3.54</c:v>
                </c:pt>
                <c:pt idx="990">
                  <c:v>3.54</c:v>
                </c:pt>
                <c:pt idx="991">
                  <c:v>3.54</c:v>
                </c:pt>
                <c:pt idx="992">
                  <c:v>3.54</c:v>
                </c:pt>
                <c:pt idx="993">
                  <c:v>3.54</c:v>
                </c:pt>
                <c:pt idx="994">
                  <c:v>3.54</c:v>
                </c:pt>
                <c:pt idx="995">
                  <c:v>3.54</c:v>
                </c:pt>
                <c:pt idx="996">
                  <c:v>3.54</c:v>
                </c:pt>
                <c:pt idx="997">
                  <c:v>3.54</c:v>
                </c:pt>
                <c:pt idx="998">
                  <c:v>3.54</c:v>
                </c:pt>
                <c:pt idx="999">
                  <c:v>3.54</c:v>
                </c:pt>
                <c:pt idx="1000">
                  <c:v>3.54</c:v>
                </c:pt>
                <c:pt idx="1001">
                  <c:v>3.54</c:v>
                </c:pt>
                <c:pt idx="1002">
                  <c:v>3.54</c:v>
                </c:pt>
                <c:pt idx="1003">
                  <c:v>3.54</c:v>
                </c:pt>
                <c:pt idx="1004">
                  <c:v>3.54</c:v>
                </c:pt>
                <c:pt idx="1005">
                  <c:v>3.54</c:v>
                </c:pt>
                <c:pt idx="1006">
                  <c:v>3.54</c:v>
                </c:pt>
                <c:pt idx="1007">
                  <c:v>3.54</c:v>
                </c:pt>
                <c:pt idx="1008">
                  <c:v>3.54</c:v>
                </c:pt>
                <c:pt idx="1009">
                  <c:v>3.54</c:v>
                </c:pt>
                <c:pt idx="1010">
                  <c:v>3.54</c:v>
                </c:pt>
                <c:pt idx="1011">
                  <c:v>3.54</c:v>
                </c:pt>
                <c:pt idx="1012">
                  <c:v>3.54</c:v>
                </c:pt>
                <c:pt idx="1013">
                  <c:v>3.54</c:v>
                </c:pt>
                <c:pt idx="1014">
                  <c:v>3.54</c:v>
                </c:pt>
                <c:pt idx="1015">
                  <c:v>3.54</c:v>
                </c:pt>
                <c:pt idx="1016">
                  <c:v>3.54</c:v>
                </c:pt>
                <c:pt idx="1017">
                  <c:v>3.54</c:v>
                </c:pt>
                <c:pt idx="1018">
                  <c:v>3.54</c:v>
                </c:pt>
                <c:pt idx="1019">
                  <c:v>3.54</c:v>
                </c:pt>
                <c:pt idx="1020">
                  <c:v>3.54</c:v>
                </c:pt>
                <c:pt idx="1021">
                  <c:v>3.54</c:v>
                </c:pt>
                <c:pt idx="1022">
                  <c:v>3.54</c:v>
                </c:pt>
                <c:pt idx="1023">
                  <c:v>3.54</c:v>
                </c:pt>
                <c:pt idx="1024">
                  <c:v>3.54</c:v>
                </c:pt>
                <c:pt idx="1025">
                  <c:v>3.54</c:v>
                </c:pt>
                <c:pt idx="1026">
                  <c:v>3.54</c:v>
                </c:pt>
                <c:pt idx="1027">
                  <c:v>3.54</c:v>
                </c:pt>
                <c:pt idx="1028">
                  <c:v>3.54</c:v>
                </c:pt>
                <c:pt idx="1029">
                  <c:v>3.54</c:v>
                </c:pt>
                <c:pt idx="1030">
                  <c:v>3.54</c:v>
                </c:pt>
                <c:pt idx="1031">
                  <c:v>3.54</c:v>
                </c:pt>
                <c:pt idx="1032">
                  <c:v>3.54</c:v>
                </c:pt>
                <c:pt idx="1033">
                  <c:v>3.54</c:v>
                </c:pt>
                <c:pt idx="1034">
                  <c:v>3.54</c:v>
                </c:pt>
                <c:pt idx="1035">
                  <c:v>3.54</c:v>
                </c:pt>
                <c:pt idx="1036">
                  <c:v>3.54</c:v>
                </c:pt>
                <c:pt idx="1037">
                  <c:v>3.54</c:v>
                </c:pt>
                <c:pt idx="1038">
                  <c:v>3.24</c:v>
                </c:pt>
                <c:pt idx="1039">
                  <c:v>3.24</c:v>
                </c:pt>
                <c:pt idx="1040">
                  <c:v>3.24</c:v>
                </c:pt>
                <c:pt idx="1041">
                  <c:v>3.24</c:v>
                </c:pt>
                <c:pt idx="1042">
                  <c:v>3.24</c:v>
                </c:pt>
                <c:pt idx="1043">
                  <c:v>3.24</c:v>
                </c:pt>
                <c:pt idx="1044">
                  <c:v>3.24</c:v>
                </c:pt>
                <c:pt idx="1045">
                  <c:v>3.24</c:v>
                </c:pt>
                <c:pt idx="1046">
                  <c:v>3.24</c:v>
                </c:pt>
                <c:pt idx="1047">
                  <c:v>3.24</c:v>
                </c:pt>
                <c:pt idx="1048">
                  <c:v>3.24</c:v>
                </c:pt>
                <c:pt idx="1049">
                  <c:v>3.24</c:v>
                </c:pt>
                <c:pt idx="1050">
                  <c:v>3.24</c:v>
                </c:pt>
                <c:pt idx="1051">
                  <c:v>3.24</c:v>
                </c:pt>
                <c:pt idx="1052">
                  <c:v>3.24</c:v>
                </c:pt>
                <c:pt idx="1053">
                  <c:v>3.24</c:v>
                </c:pt>
                <c:pt idx="1054">
                  <c:v>3.24</c:v>
                </c:pt>
                <c:pt idx="1055">
                  <c:v>3.24</c:v>
                </c:pt>
                <c:pt idx="1056">
                  <c:v>3.24</c:v>
                </c:pt>
                <c:pt idx="1057">
                  <c:v>3.24</c:v>
                </c:pt>
                <c:pt idx="1058">
                  <c:v>3.24</c:v>
                </c:pt>
                <c:pt idx="1059">
                  <c:v>3.24</c:v>
                </c:pt>
                <c:pt idx="1060">
                  <c:v>3.24</c:v>
                </c:pt>
                <c:pt idx="1061">
                  <c:v>3.24</c:v>
                </c:pt>
                <c:pt idx="1062">
                  <c:v>3.24</c:v>
                </c:pt>
                <c:pt idx="1063">
                  <c:v>3.24</c:v>
                </c:pt>
                <c:pt idx="1064">
                  <c:v>3.24</c:v>
                </c:pt>
                <c:pt idx="1065">
                  <c:v>3.24</c:v>
                </c:pt>
                <c:pt idx="1066">
                  <c:v>3.24</c:v>
                </c:pt>
                <c:pt idx="1067">
                  <c:v>3.24</c:v>
                </c:pt>
                <c:pt idx="1068">
                  <c:v>3.24</c:v>
                </c:pt>
                <c:pt idx="1069">
                  <c:v>3.24</c:v>
                </c:pt>
                <c:pt idx="1070">
                  <c:v>3.24</c:v>
                </c:pt>
                <c:pt idx="1071">
                  <c:v>3.24</c:v>
                </c:pt>
                <c:pt idx="1072">
                  <c:v>3.24</c:v>
                </c:pt>
                <c:pt idx="1073">
                  <c:v>3.24</c:v>
                </c:pt>
                <c:pt idx="1074">
                  <c:v>3.24</c:v>
                </c:pt>
                <c:pt idx="1075">
                  <c:v>3.24</c:v>
                </c:pt>
                <c:pt idx="1076">
                  <c:v>3.24</c:v>
                </c:pt>
                <c:pt idx="1077">
                  <c:v>3.24</c:v>
                </c:pt>
                <c:pt idx="1078">
                  <c:v>3.24</c:v>
                </c:pt>
                <c:pt idx="1079">
                  <c:v>3.24</c:v>
                </c:pt>
                <c:pt idx="1080">
                  <c:v>3.24</c:v>
                </c:pt>
                <c:pt idx="1081">
                  <c:v>3.24</c:v>
                </c:pt>
                <c:pt idx="1082">
                  <c:v>3.24</c:v>
                </c:pt>
                <c:pt idx="1083">
                  <c:v>3.24</c:v>
                </c:pt>
                <c:pt idx="1084">
                  <c:v>3.24</c:v>
                </c:pt>
                <c:pt idx="1085">
                  <c:v>3.24</c:v>
                </c:pt>
                <c:pt idx="1086">
                  <c:v>3.24</c:v>
                </c:pt>
                <c:pt idx="1087">
                  <c:v>3.24</c:v>
                </c:pt>
                <c:pt idx="1088">
                  <c:v>3.24</c:v>
                </c:pt>
                <c:pt idx="1089">
                  <c:v>3.24</c:v>
                </c:pt>
                <c:pt idx="1090">
                  <c:v>3.24</c:v>
                </c:pt>
                <c:pt idx="1091">
                  <c:v>3.24</c:v>
                </c:pt>
                <c:pt idx="1092">
                  <c:v>3.24</c:v>
                </c:pt>
                <c:pt idx="1093">
                  <c:v>3.24</c:v>
                </c:pt>
                <c:pt idx="1094">
                  <c:v>3.24</c:v>
                </c:pt>
                <c:pt idx="1095">
                  <c:v>3.24</c:v>
                </c:pt>
                <c:pt idx="1096">
                  <c:v>3.24</c:v>
                </c:pt>
                <c:pt idx="1097">
                  <c:v>3.24</c:v>
                </c:pt>
                <c:pt idx="1098">
                  <c:v>4</c:v>
                </c:pt>
                <c:pt idx="1099">
                  <c:v>4</c:v>
                </c:pt>
                <c:pt idx="1100">
                  <c:v>4</c:v>
                </c:pt>
                <c:pt idx="1101">
                  <c:v>4</c:v>
                </c:pt>
                <c:pt idx="1102">
                  <c:v>4</c:v>
                </c:pt>
                <c:pt idx="1103">
                  <c:v>4</c:v>
                </c:pt>
                <c:pt idx="1104">
                  <c:v>4</c:v>
                </c:pt>
                <c:pt idx="1105">
                  <c:v>4</c:v>
                </c:pt>
                <c:pt idx="1106">
                  <c:v>4</c:v>
                </c:pt>
                <c:pt idx="1107">
                  <c:v>4</c:v>
                </c:pt>
                <c:pt idx="1108">
                  <c:v>4</c:v>
                </c:pt>
                <c:pt idx="1109">
                  <c:v>4</c:v>
                </c:pt>
                <c:pt idx="1110">
                  <c:v>4</c:v>
                </c:pt>
                <c:pt idx="1111">
                  <c:v>4</c:v>
                </c:pt>
                <c:pt idx="1112">
                  <c:v>4</c:v>
                </c:pt>
                <c:pt idx="1113">
                  <c:v>4</c:v>
                </c:pt>
                <c:pt idx="1114">
                  <c:v>4</c:v>
                </c:pt>
                <c:pt idx="1115">
                  <c:v>4</c:v>
                </c:pt>
                <c:pt idx="1116">
                  <c:v>4</c:v>
                </c:pt>
                <c:pt idx="1117">
                  <c:v>4</c:v>
                </c:pt>
                <c:pt idx="1118">
                  <c:v>4</c:v>
                </c:pt>
                <c:pt idx="1119">
                  <c:v>4</c:v>
                </c:pt>
                <c:pt idx="1120">
                  <c:v>4</c:v>
                </c:pt>
                <c:pt idx="1121">
                  <c:v>4</c:v>
                </c:pt>
                <c:pt idx="1122">
                  <c:v>4</c:v>
                </c:pt>
                <c:pt idx="1123">
                  <c:v>4</c:v>
                </c:pt>
                <c:pt idx="1124">
                  <c:v>4</c:v>
                </c:pt>
                <c:pt idx="1125">
                  <c:v>4</c:v>
                </c:pt>
                <c:pt idx="1126">
                  <c:v>4</c:v>
                </c:pt>
                <c:pt idx="1127">
                  <c:v>4</c:v>
                </c:pt>
                <c:pt idx="1128">
                  <c:v>4</c:v>
                </c:pt>
                <c:pt idx="1129">
                  <c:v>4</c:v>
                </c:pt>
                <c:pt idx="1130">
                  <c:v>4</c:v>
                </c:pt>
                <c:pt idx="1131">
                  <c:v>4</c:v>
                </c:pt>
                <c:pt idx="1132">
                  <c:v>4</c:v>
                </c:pt>
                <c:pt idx="1133">
                  <c:v>4</c:v>
                </c:pt>
                <c:pt idx="1134">
                  <c:v>4</c:v>
                </c:pt>
                <c:pt idx="1135">
                  <c:v>4</c:v>
                </c:pt>
                <c:pt idx="1136">
                  <c:v>4</c:v>
                </c:pt>
                <c:pt idx="1137">
                  <c:v>4</c:v>
                </c:pt>
                <c:pt idx="1138">
                  <c:v>4</c:v>
                </c:pt>
                <c:pt idx="1139">
                  <c:v>4</c:v>
                </c:pt>
                <c:pt idx="1140">
                  <c:v>4</c:v>
                </c:pt>
                <c:pt idx="1141">
                  <c:v>4</c:v>
                </c:pt>
                <c:pt idx="1142">
                  <c:v>4</c:v>
                </c:pt>
                <c:pt idx="1143">
                  <c:v>4</c:v>
                </c:pt>
                <c:pt idx="1144">
                  <c:v>4</c:v>
                </c:pt>
                <c:pt idx="1145">
                  <c:v>4</c:v>
                </c:pt>
                <c:pt idx="1146">
                  <c:v>4</c:v>
                </c:pt>
                <c:pt idx="1147">
                  <c:v>4</c:v>
                </c:pt>
                <c:pt idx="1148">
                  <c:v>4</c:v>
                </c:pt>
                <c:pt idx="1149">
                  <c:v>4</c:v>
                </c:pt>
                <c:pt idx="1150">
                  <c:v>4</c:v>
                </c:pt>
                <c:pt idx="1151">
                  <c:v>4</c:v>
                </c:pt>
                <c:pt idx="1152">
                  <c:v>4</c:v>
                </c:pt>
                <c:pt idx="1153">
                  <c:v>4</c:v>
                </c:pt>
                <c:pt idx="1154">
                  <c:v>4</c:v>
                </c:pt>
                <c:pt idx="1155">
                  <c:v>4</c:v>
                </c:pt>
                <c:pt idx="1156">
                  <c:v>4</c:v>
                </c:pt>
                <c:pt idx="1157">
                  <c:v>4</c:v>
                </c:pt>
                <c:pt idx="1158">
                  <c:v>4</c:v>
                </c:pt>
                <c:pt idx="1159">
                  <c:v>4</c:v>
                </c:pt>
                <c:pt idx="1160">
                  <c:v>4.9000000000000004</c:v>
                </c:pt>
                <c:pt idx="1161">
                  <c:v>4.9000000000000004</c:v>
                </c:pt>
                <c:pt idx="1162">
                  <c:v>4.9000000000000004</c:v>
                </c:pt>
                <c:pt idx="1163">
                  <c:v>4.9000000000000004</c:v>
                </c:pt>
                <c:pt idx="1164">
                  <c:v>4.9000000000000004</c:v>
                </c:pt>
                <c:pt idx="1165">
                  <c:v>4.9000000000000004</c:v>
                </c:pt>
                <c:pt idx="1166">
                  <c:v>4.9000000000000004</c:v>
                </c:pt>
                <c:pt idx="1167">
                  <c:v>4.9000000000000004</c:v>
                </c:pt>
                <c:pt idx="1168">
                  <c:v>4.9000000000000004</c:v>
                </c:pt>
                <c:pt idx="1169">
                  <c:v>4.9000000000000004</c:v>
                </c:pt>
                <c:pt idx="1170">
                  <c:v>4.9000000000000004</c:v>
                </c:pt>
                <c:pt idx="1171">
                  <c:v>4.9000000000000004</c:v>
                </c:pt>
                <c:pt idx="1172">
                  <c:v>4.9000000000000004</c:v>
                </c:pt>
                <c:pt idx="1173">
                  <c:v>4.9000000000000004</c:v>
                </c:pt>
                <c:pt idx="1174">
                  <c:v>4.9000000000000004</c:v>
                </c:pt>
                <c:pt idx="1175">
                  <c:v>4.9000000000000004</c:v>
                </c:pt>
                <c:pt idx="1176">
                  <c:v>4.9000000000000004</c:v>
                </c:pt>
                <c:pt idx="1177">
                  <c:v>4.9000000000000004</c:v>
                </c:pt>
                <c:pt idx="1178">
                  <c:v>4.9000000000000004</c:v>
                </c:pt>
                <c:pt idx="1179">
                  <c:v>4.9000000000000004</c:v>
                </c:pt>
                <c:pt idx="1180">
                  <c:v>4.9000000000000004</c:v>
                </c:pt>
                <c:pt idx="1181">
                  <c:v>4.9000000000000004</c:v>
                </c:pt>
                <c:pt idx="1182">
                  <c:v>4.9000000000000004</c:v>
                </c:pt>
                <c:pt idx="1183">
                  <c:v>4.9000000000000004</c:v>
                </c:pt>
                <c:pt idx="1184">
                  <c:v>4.9000000000000004</c:v>
                </c:pt>
                <c:pt idx="1185">
                  <c:v>4.9000000000000004</c:v>
                </c:pt>
                <c:pt idx="1186">
                  <c:v>4.9000000000000004</c:v>
                </c:pt>
                <c:pt idx="1187">
                  <c:v>4.9000000000000004</c:v>
                </c:pt>
                <c:pt idx="1188">
                  <c:v>4.9000000000000004</c:v>
                </c:pt>
                <c:pt idx="1189">
                  <c:v>4.9000000000000004</c:v>
                </c:pt>
                <c:pt idx="1190">
                  <c:v>4.9000000000000004</c:v>
                </c:pt>
                <c:pt idx="1191">
                  <c:v>4.9000000000000004</c:v>
                </c:pt>
                <c:pt idx="1192">
                  <c:v>4.9000000000000004</c:v>
                </c:pt>
                <c:pt idx="1193">
                  <c:v>4.9000000000000004</c:v>
                </c:pt>
                <c:pt idx="1194">
                  <c:v>4.9000000000000004</c:v>
                </c:pt>
                <c:pt idx="1195">
                  <c:v>4.9000000000000004</c:v>
                </c:pt>
                <c:pt idx="1196">
                  <c:v>4.9000000000000004</c:v>
                </c:pt>
                <c:pt idx="1197">
                  <c:v>4.9000000000000004</c:v>
                </c:pt>
                <c:pt idx="1198">
                  <c:v>4.9000000000000004</c:v>
                </c:pt>
                <c:pt idx="1199">
                  <c:v>4.9000000000000004</c:v>
                </c:pt>
                <c:pt idx="1200">
                  <c:v>4.9000000000000004</c:v>
                </c:pt>
                <c:pt idx="1201">
                  <c:v>4.9000000000000004</c:v>
                </c:pt>
                <c:pt idx="1202">
                  <c:v>4.9000000000000004</c:v>
                </c:pt>
                <c:pt idx="1203">
                  <c:v>4.9000000000000004</c:v>
                </c:pt>
                <c:pt idx="1204">
                  <c:v>4.9000000000000004</c:v>
                </c:pt>
                <c:pt idx="1205">
                  <c:v>4.9000000000000004</c:v>
                </c:pt>
                <c:pt idx="1206">
                  <c:v>4.9000000000000004</c:v>
                </c:pt>
                <c:pt idx="1207">
                  <c:v>4.9000000000000004</c:v>
                </c:pt>
                <c:pt idx="1208">
                  <c:v>4.9000000000000004</c:v>
                </c:pt>
                <c:pt idx="1209">
                  <c:v>4.9000000000000004</c:v>
                </c:pt>
                <c:pt idx="1210">
                  <c:v>4.9000000000000004</c:v>
                </c:pt>
                <c:pt idx="1211">
                  <c:v>4.9000000000000004</c:v>
                </c:pt>
                <c:pt idx="1212">
                  <c:v>4.9000000000000004</c:v>
                </c:pt>
                <c:pt idx="1213">
                  <c:v>4.9000000000000004</c:v>
                </c:pt>
                <c:pt idx="1214">
                  <c:v>4.9000000000000004</c:v>
                </c:pt>
                <c:pt idx="1215">
                  <c:v>4.9000000000000004</c:v>
                </c:pt>
                <c:pt idx="1216">
                  <c:v>4.9000000000000004</c:v>
                </c:pt>
                <c:pt idx="1217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85C-4E03-B177-CC915A806A42}"/>
            </c:ext>
          </c:extLst>
        </c:ser>
        <c:ser>
          <c:idx val="8"/>
          <c:order val="6"/>
          <c:tx>
            <c:v>MINIMOS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2.95</c:v>
                </c:pt>
                <c:pt idx="1">
                  <c:v>2.95</c:v>
                </c:pt>
                <c:pt idx="2">
                  <c:v>2.95</c:v>
                </c:pt>
                <c:pt idx="3">
                  <c:v>2.95</c:v>
                </c:pt>
                <c:pt idx="4">
                  <c:v>2.95</c:v>
                </c:pt>
                <c:pt idx="5">
                  <c:v>2.95</c:v>
                </c:pt>
                <c:pt idx="6">
                  <c:v>2.95</c:v>
                </c:pt>
                <c:pt idx="7">
                  <c:v>2.95</c:v>
                </c:pt>
                <c:pt idx="8">
                  <c:v>2.95</c:v>
                </c:pt>
                <c:pt idx="9">
                  <c:v>2.95</c:v>
                </c:pt>
                <c:pt idx="10">
                  <c:v>2.95</c:v>
                </c:pt>
                <c:pt idx="11">
                  <c:v>2.95</c:v>
                </c:pt>
                <c:pt idx="12">
                  <c:v>2.95</c:v>
                </c:pt>
                <c:pt idx="13">
                  <c:v>2.95</c:v>
                </c:pt>
                <c:pt idx="14">
                  <c:v>2.95</c:v>
                </c:pt>
                <c:pt idx="15">
                  <c:v>2.95</c:v>
                </c:pt>
                <c:pt idx="16">
                  <c:v>2.95</c:v>
                </c:pt>
                <c:pt idx="17">
                  <c:v>2.95</c:v>
                </c:pt>
                <c:pt idx="18">
                  <c:v>2.95</c:v>
                </c:pt>
                <c:pt idx="19">
                  <c:v>2.95</c:v>
                </c:pt>
                <c:pt idx="20">
                  <c:v>2.95</c:v>
                </c:pt>
                <c:pt idx="21">
                  <c:v>2.95</c:v>
                </c:pt>
                <c:pt idx="22">
                  <c:v>2.95</c:v>
                </c:pt>
                <c:pt idx="23">
                  <c:v>2.95</c:v>
                </c:pt>
                <c:pt idx="24">
                  <c:v>2.95</c:v>
                </c:pt>
                <c:pt idx="25">
                  <c:v>2.95</c:v>
                </c:pt>
                <c:pt idx="26">
                  <c:v>2.95</c:v>
                </c:pt>
                <c:pt idx="27">
                  <c:v>2.95</c:v>
                </c:pt>
                <c:pt idx="28">
                  <c:v>2.95</c:v>
                </c:pt>
                <c:pt idx="29">
                  <c:v>2.95</c:v>
                </c:pt>
                <c:pt idx="30">
                  <c:v>2.95</c:v>
                </c:pt>
                <c:pt idx="31">
                  <c:v>2.95</c:v>
                </c:pt>
                <c:pt idx="32">
                  <c:v>2.95</c:v>
                </c:pt>
                <c:pt idx="33">
                  <c:v>2.95</c:v>
                </c:pt>
                <c:pt idx="34">
                  <c:v>2.95</c:v>
                </c:pt>
                <c:pt idx="35">
                  <c:v>2.95</c:v>
                </c:pt>
                <c:pt idx="36">
                  <c:v>2.95</c:v>
                </c:pt>
                <c:pt idx="37">
                  <c:v>2.95</c:v>
                </c:pt>
                <c:pt idx="38">
                  <c:v>2.95</c:v>
                </c:pt>
                <c:pt idx="39">
                  <c:v>2.95</c:v>
                </c:pt>
                <c:pt idx="40">
                  <c:v>2.95</c:v>
                </c:pt>
                <c:pt idx="41">
                  <c:v>2.95</c:v>
                </c:pt>
                <c:pt idx="42">
                  <c:v>2.95</c:v>
                </c:pt>
                <c:pt idx="43">
                  <c:v>2.95</c:v>
                </c:pt>
                <c:pt idx="44">
                  <c:v>2.95</c:v>
                </c:pt>
                <c:pt idx="45">
                  <c:v>2.95</c:v>
                </c:pt>
                <c:pt idx="46">
                  <c:v>2.95</c:v>
                </c:pt>
                <c:pt idx="47">
                  <c:v>2.95</c:v>
                </c:pt>
                <c:pt idx="48">
                  <c:v>2.95</c:v>
                </c:pt>
                <c:pt idx="49">
                  <c:v>2.95</c:v>
                </c:pt>
                <c:pt idx="50">
                  <c:v>2.95</c:v>
                </c:pt>
                <c:pt idx="51">
                  <c:v>2.95</c:v>
                </c:pt>
                <c:pt idx="52">
                  <c:v>2.95</c:v>
                </c:pt>
                <c:pt idx="53">
                  <c:v>2.95</c:v>
                </c:pt>
                <c:pt idx="54">
                  <c:v>2.95</c:v>
                </c:pt>
                <c:pt idx="55">
                  <c:v>2.95</c:v>
                </c:pt>
                <c:pt idx="56">
                  <c:v>2.95</c:v>
                </c:pt>
                <c:pt idx="57">
                  <c:v>2.95</c:v>
                </c:pt>
                <c:pt idx="58">
                  <c:v>2.95</c:v>
                </c:pt>
                <c:pt idx="59">
                  <c:v>2.95</c:v>
                </c:pt>
                <c:pt idx="60">
                  <c:v>3.57</c:v>
                </c:pt>
                <c:pt idx="61">
                  <c:v>3.57</c:v>
                </c:pt>
                <c:pt idx="62">
                  <c:v>3.57</c:v>
                </c:pt>
                <c:pt idx="63">
                  <c:v>3.57</c:v>
                </c:pt>
                <c:pt idx="64">
                  <c:v>3.57</c:v>
                </c:pt>
                <c:pt idx="65">
                  <c:v>3.57</c:v>
                </c:pt>
                <c:pt idx="66">
                  <c:v>3.57</c:v>
                </c:pt>
                <c:pt idx="67">
                  <c:v>3.57</c:v>
                </c:pt>
                <c:pt idx="68">
                  <c:v>3.57</c:v>
                </c:pt>
                <c:pt idx="69">
                  <c:v>3.57</c:v>
                </c:pt>
                <c:pt idx="70">
                  <c:v>3.57</c:v>
                </c:pt>
                <c:pt idx="71">
                  <c:v>3.57</c:v>
                </c:pt>
                <c:pt idx="72">
                  <c:v>3.57</c:v>
                </c:pt>
                <c:pt idx="73">
                  <c:v>3.57</c:v>
                </c:pt>
                <c:pt idx="74">
                  <c:v>3.57</c:v>
                </c:pt>
                <c:pt idx="75">
                  <c:v>3.57</c:v>
                </c:pt>
                <c:pt idx="76">
                  <c:v>3.57</c:v>
                </c:pt>
                <c:pt idx="77">
                  <c:v>3.57</c:v>
                </c:pt>
                <c:pt idx="78">
                  <c:v>3.57</c:v>
                </c:pt>
                <c:pt idx="79">
                  <c:v>3.57</c:v>
                </c:pt>
                <c:pt idx="80">
                  <c:v>3.57</c:v>
                </c:pt>
                <c:pt idx="81">
                  <c:v>3.57</c:v>
                </c:pt>
                <c:pt idx="82">
                  <c:v>3.57</c:v>
                </c:pt>
                <c:pt idx="83">
                  <c:v>3.57</c:v>
                </c:pt>
                <c:pt idx="84">
                  <c:v>3.57</c:v>
                </c:pt>
                <c:pt idx="85">
                  <c:v>3.57</c:v>
                </c:pt>
                <c:pt idx="86">
                  <c:v>3.57</c:v>
                </c:pt>
                <c:pt idx="87">
                  <c:v>3.57</c:v>
                </c:pt>
                <c:pt idx="88">
                  <c:v>3.57</c:v>
                </c:pt>
                <c:pt idx="89">
                  <c:v>3.57</c:v>
                </c:pt>
                <c:pt idx="90">
                  <c:v>3.57</c:v>
                </c:pt>
                <c:pt idx="91">
                  <c:v>3.57</c:v>
                </c:pt>
                <c:pt idx="92">
                  <c:v>3.57</c:v>
                </c:pt>
                <c:pt idx="93">
                  <c:v>3.57</c:v>
                </c:pt>
                <c:pt idx="94">
                  <c:v>3.57</c:v>
                </c:pt>
                <c:pt idx="95">
                  <c:v>3.57</c:v>
                </c:pt>
                <c:pt idx="96">
                  <c:v>3.57</c:v>
                </c:pt>
                <c:pt idx="97">
                  <c:v>3.57</c:v>
                </c:pt>
                <c:pt idx="98">
                  <c:v>3.57</c:v>
                </c:pt>
                <c:pt idx="99">
                  <c:v>3.57</c:v>
                </c:pt>
                <c:pt idx="100">
                  <c:v>3.57</c:v>
                </c:pt>
                <c:pt idx="101">
                  <c:v>3.57</c:v>
                </c:pt>
                <c:pt idx="102">
                  <c:v>3.57</c:v>
                </c:pt>
                <c:pt idx="103">
                  <c:v>3.57</c:v>
                </c:pt>
                <c:pt idx="104">
                  <c:v>3.57</c:v>
                </c:pt>
                <c:pt idx="105">
                  <c:v>3.57</c:v>
                </c:pt>
                <c:pt idx="106">
                  <c:v>3.57</c:v>
                </c:pt>
                <c:pt idx="107">
                  <c:v>3.57</c:v>
                </c:pt>
                <c:pt idx="108">
                  <c:v>3.57</c:v>
                </c:pt>
                <c:pt idx="109">
                  <c:v>3.57</c:v>
                </c:pt>
                <c:pt idx="110">
                  <c:v>3.57</c:v>
                </c:pt>
                <c:pt idx="111">
                  <c:v>3.57</c:v>
                </c:pt>
                <c:pt idx="112">
                  <c:v>3.57</c:v>
                </c:pt>
                <c:pt idx="113">
                  <c:v>3.57</c:v>
                </c:pt>
                <c:pt idx="114">
                  <c:v>3.57</c:v>
                </c:pt>
                <c:pt idx="115">
                  <c:v>3.57</c:v>
                </c:pt>
                <c:pt idx="116">
                  <c:v>3.57</c:v>
                </c:pt>
                <c:pt idx="117">
                  <c:v>3.57</c:v>
                </c:pt>
                <c:pt idx="118">
                  <c:v>3.57</c:v>
                </c:pt>
                <c:pt idx="119">
                  <c:v>3.57</c:v>
                </c:pt>
                <c:pt idx="120">
                  <c:v>3.57</c:v>
                </c:pt>
                <c:pt idx="121">
                  <c:v>3.57</c:v>
                </c:pt>
                <c:pt idx="122">
                  <c:v>3.42</c:v>
                </c:pt>
                <c:pt idx="123">
                  <c:v>3.42</c:v>
                </c:pt>
                <c:pt idx="124">
                  <c:v>3.42</c:v>
                </c:pt>
                <c:pt idx="125">
                  <c:v>3.42</c:v>
                </c:pt>
                <c:pt idx="126">
                  <c:v>3.42</c:v>
                </c:pt>
                <c:pt idx="127">
                  <c:v>3.42</c:v>
                </c:pt>
                <c:pt idx="128">
                  <c:v>3.42</c:v>
                </c:pt>
                <c:pt idx="129">
                  <c:v>3.42</c:v>
                </c:pt>
                <c:pt idx="130">
                  <c:v>3.42</c:v>
                </c:pt>
                <c:pt idx="131">
                  <c:v>3.42</c:v>
                </c:pt>
                <c:pt idx="132">
                  <c:v>3.42</c:v>
                </c:pt>
                <c:pt idx="133">
                  <c:v>3.42</c:v>
                </c:pt>
                <c:pt idx="134">
                  <c:v>3.42</c:v>
                </c:pt>
                <c:pt idx="135">
                  <c:v>3.42</c:v>
                </c:pt>
                <c:pt idx="136">
                  <c:v>3.42</c:v>
                </c:pt>
                <c:pt idx="137">
                  <c:v>3.42</c:v>
                </c:pt>
                <c:pt idx="138">
                  <c:v>3.42</c:v>
                </c:pt>
                <c:pt idx="139">
                  <c:v>3.42</c:v>
                </c:pt>
                <c:pt idx="140">
                  <c:v>3.42</c:v>
                </c:pt>
                <c:pt idx="141">
                  <c:v>3.42</c:v>
                </c:pt>
                <c:pt idx="142">
                  <c:v>3.42</c:v>
                </c:pt>
                <c:pt idx="143">
                  <c:v>3.42</c:v>
                </c:pt>
                <c:pt idx="144">
                  <c:v>3.42</c:v>
                </c:pt>
                <c:pt idx="145">
                  <c:v>3.42</c:v>
                </c:pt>
                <c:pt idx="146">
                  <c:v>3.42</c:v>
                </c:pt>
                <c:pt idx="147">
                  <c:v>3.42</c:v>
                </c:pt>
                <c:pt idx="148">
                  <c:v>3.42</c:v>
                </c:pt>
                <c:pt idx="149">
                  <c:v>3.42</c:v>
                </c:pt>
                <c:pt idx="150">
                  <c:v>3.42</c:v>
                </c:pt>
                <c:pt idx="151">
                  <c:v>3.42</c:v>
                </c:pt>
                <c:pt idx="152">
                  <c:v>3.42</c:v>
                </c:pt>
                <c:pt idx="153">
                  <c:v>3.42</c:v>
                </c:pt>
                <c:pt idx="154">
                  <c:v>3.42</c:v>
                </c:pt>
                <c:pt idx="155">
                  <c:v>3.42</c:v>
                </c:pt>
                <c:pt idx="156">
                  <c:v>3.42</c:v>
                </c:pt>
                <c:pt idx="157">
                  <c:v>3.42</c:v>
                </c:pt>
                <c:pt idx="158">
                  <c:v>3.42</c:v>
                </c:pt>
                <c:pt idx="159">
                  <c:v>3.42</c:v>
                </c:pt>
                <c:pt idx="160">
                  <c:v>3.42</c:v>
                </c:pt>
                <c:pt idx="161">
                  <c:v>3.42</c:v>
                </c:pt>
                <c:pt idx="162">
                  <c:v>3.42</c:v>
                </c:pt>
                <c:pt idx="163">
                  <c:v>3.42</c:v>
                </c:pt>
                <c:pt idx="164">
                  <c:v>3.42</c:v>
                </c:pt>
                <c:pt idx="165">
                  <c:v>3.42</c:v>
                </c:pt>
                <c:pt idx="166">
                  <c:v>3.42</c:v>
                </c:pt>
                <c:pt idx="167">
                  <c:v>3.42</c:v>
                </c:pt>
                <c:pt idx="168">
                  <c:v>3.42</c:v>
                </c:pt>
                <c:pt idx="169">
                  <c:v>3.42</c:v>
                </c:pt>
                <c:pt idx="170">
                  <c:v>3.42</c:v>
                </c:pt>
                <c:pt idx="171">
                  <c:v>3.42</c:v>
                </c:pt>
                <c:pt idx="172">
                  <c:v>3.42</c:v>
                </c:pt>
                <c:pt idx="173">
                  <c:v>3.42</c:v>
                </c:pt>
                <c:pt idx="174">
                  <c:v>3.42</c:v>
                </c:pt>
                <c:pt idx="175">
                  <c:v>3.42</c:v>
                </c:pt>
                <c:pt idx="176">
                  <c:v>3.42</c:v>
                </c:pt>
                <c:pt idx="177">
                  <c:v>3.42</c:v>
                </c:pt>
                <c:pt idx="178">
                  <c:v>3.42</c:v>
                </c:pt>
                <c:pt idx="179">
                  <c:v>3.42</c:v>
                </c:pt>
                <c:pt idx="180">
                  <c:v>3.42</c:v>
                </c:pt>
                <c:pt idx="181">
                  <c:v>3.42</c:v>
                </c:pt>
                <c:pt idx="182">
                  <c:v>2.98</c:v>
                </c:pt>
                <c:pt idx="183">
                  <c:v>2.98</c:v>
                </c:pt>
                <c:pt idx="184">
                  <c:v>2.98</c:v>
                </c:pt>
                <c:pt idx="185">
                  <c:v>2.98</c:v>
                </c:pt>
                <c:pt idx="186">
                  <c:v>2.98</c:v>
                </c:pt>
                <c:pt idx="187">
                  <c:v>2.98</c:v>
                </c:pt>
                <c:pt idx="188">
                  <c:v>2.98</c:v>
                </c:pt>
                <c:pt idx="189">
                  <c:v>2.98</c:v>
                </c:pt>
                <c:pt idx="190">
                  <c:v>2.98</c:v>
                </c:pt>
                <c:pt idx="191">
                  <c:v>2.98</c:v>
                </c:pt>
                <c:pt idx="192">
                  <c:v>2.98</c:v>
                </c:pt>
                <c:pt idx="193">
                  <c:v>2.98</c:v>
                </c:pt>
                <c:pt idx="194">
                  <c:v>2.98</c:v>
                </c:pt>
                <c:pt idx="195">
                  <c:v>2.98</c:v>
                </c:pt>
                <c:pt idx="196">
                  <c:v>2.98</c:v>
                </c:pt>
                <c:pt idx="197">
                  <c:v>2.98</c:v>
                </c:pt>
                <c:pt idx="198">
                  <c:v>2.98</c:v>
                </c:pt>
                <c:pt idx="199">
                  <c:v>2.98</c:v>
                </c:pt>
                <c:pt idx="200">
                  <c:v>2.98</c:v>
                </c:pt>
                <c:pt idx="201">
                  <c:v>2.98</c:v>
                </c:pt>
                <c:pt idx="202">
                  <c:v>2.98</c:v>
                </c:pt>
                <c:pt idx="203">
                  <c:v>2.98</c:v>
                </c:pt>
                <c:pt idx="204">
                  <c:v>2.98</c:v>
                </c:pt>
                <c:pt idx="205">
                  <c:v>2.98</c:v>
                </c:pt>
                <c:pt idx="206">
                  <c:v>2.98</c:v>
                </c:pt>
                <c:pt idx="207">
                  <c:v>2.98</c:v>
                </c:pt>
                <c:pt idx="208">
                  <c:v>2.98</c:v>
                </c:pt>
                <c:pt idx="209">
                  <c:v>2.98</c:v>
                </c:pt>
                <c:pt idx="210">
                  <c:v>2.98</c:v>
                </c:pt>
                <c:pt idx="211">
                  <c:v>2.98</c:v>
                </c:pt>
                <c:pt idx="212">
                  <c:v>2.98</c:v>
                </c:pt>
                <c:pt idx="213">
                  <c:v>2.98</c:v>
                </c:pt>
                <c:pt idx="214">
                  <c:v>2.98</c:v>
                </c:pt>
                <c:pt idx="215">
                  <c:v>2.98</c:v>
                </c:pt>
                <c:pt idx="216">
                  <c:v>2.98</c:v>
                </c:pt>
                <c:pt idx="217">
                  <c:v>2.98</c:v>
                </c:pt>
                <c:pt idx="218">
                  <c:v>2.98</c:v>
                </c:pt>
                <c:pt idx="219">
                  <c:v>2.98</c:v>
                </c:pt>
                <c:pt idx="220">
                  <c:v>2.98</c:v>
                </c:pt>
                <c:pt idx="221">
                  <c:v>2.98</c:v>
                </c:pt>
                <c:pt idx="222">
                  <c:v>2.98</c:v>
                </c:pt>
                <c:pt idx="223">
                  <c:v>2.98</c:v>
                </c:pt>
                <c:pt idx="224">
                  <c:v>2.98</c:v>
                </c:pt>
                <c:pt idx="225">
                  <c:v>2.98</c:v>
                </c:pt>
                <c:pt idx="226">
                  <c:v>2.98</c:v>
                </c:pt>
                <c:pt idx="227">
                  <c:v>2.98</c:v>
                </c:pt>
                <c:pt idx="228">
                  <c:v>2.98</c:v>
                </c:pt>
                <c:pt idx="229">
                  <c:v>2.98</c:v>
                </c:pt>
                <c:pt idx="230">
                  <c:v>2.98</c:v>
                </c:pt>
                <c:pt idx="231">
                  <c:v>2.98</c:v>
                </c:pt>
                <c:pt idx="232">
                  <c:v>2.98</c:v>
                </c:pt>
                <c:pt idx="233">
                  <c:v>2.98</c:v>
                </c:pt>
                <c:pt idx="234">
                  <c:v>2.98</c:v>
                </c:pt>
                <c:pt idx="235">
                  <c:v>2.98</c:v>
                </c:pt>
                <c:pt idx="236">
                  <c:v>2.98</c:v>
                </c:pt>
                <c:pt idx="237">
                  <c:v>2.98</c:v>
                </c:pt>
                <c:pt idx="238">
                  <c:v>2.98</c:v>
                </c:pt>
                <c:pt idx="239">
                  <c:v>2.98</c:v>
                </c:pt>
                <c:pt idx="240">
                  <c:v>2.98</c:v>
                </c:pt>
                <c:pt idx="241">
                  <c:v>2.98</c:v>
                </c:pt>
                <c:pt idx="242">
                  <c:v>2.98</c:v>
                </c:pt>
                <c:pt idx="243">
                  <c:v>2.98</c:v>
                </c:pt>
                <c:pt idx="244">
                  <c:v>2.4500000000000002</c:v>
                </c:pt>
                <c:pt idx="245">
                  <c:v>2.4500000000000002</c:v>
                </c:pt>
                <c:pt idx="246">
                  <c:v>2.4500000000000002</c:v>
                </c:pt>
                <c:pt idx="247">
                  <c:v>2.4500000000000002</c:v>
                </c:pt>
                <c:pt idx="248">
                  <c:v>2.4500000000000002</c:v>
                </c:pt>
                <c:pt idx="249">
                  <c:v>2.4500000000000002</c:v>
                </c:pt>
                <c:pt idx="250">
                  <c:v>2.4500000000000002</c:v>
                </c:pt>
                <c:pt idx="251">
                  <c:v>2.4500000000000002</c:v>
                </c:pt>
                <c:pt idx="252">
                  <c:v>2.4500000000000002</c:v>
                </c:pt>
                <c:pt idx="253">
                  <c:v>2.4500000000000002</c:v>
                </c:pt>
                <c:pt idx="254">
                  <c:v>2.4500000000000002</c:v>
                </c:pt>
                <c:pt idx="255">
                  <c:v>2.4500000000000002</c:v>
                </c:pt>
                <c:pt idx="256">
                  <c:v>2.4500000000000002</c:v>
                </c:pt>
                <c:pt idx="257">
                  <c:v>2.4500000000000002</c:v>
                </c:pt>
                <c:pt idx="258">
                  <c:v>2.4500000000000002</c:v>
                </c:pt>
                <c:pt idx="259">
                  <c:v>2.4500000000000002</c:v>
                </c:pt>
                <c:pt idx="260">
                  <c:v>2.4500000000000002</c:v>
                </c:pt>
                <c:pt idx="261">
                  <c:v>2.4500000000000002</c:v>
                </c:pt>
                <c:pt idx="262">
                  <c:v>2.4500000000000002</c:v>
                </c:pt>
                <c:pt idx="263">
                  <c:v>2.4500000000000002</c:v>
                </c:pt>
                <c:pt idx="264">
                  <c:v>2.4500000000000002</c:v>
                </c:pt>
                <c:pt idx="265">
                  <c:v>2.4500000000000002</c:v>
                </c:pt>
                <c:pt idx="266">
                  <c:v>2.4500000000000002</c:v>
                </c:pt>
                <c:pt idx="267">
                  <c:v>2.4500000000000002</c:v>
                </c:pt>
                <c:pt idx="268">
                  <c:v>2.4500000000000002</c:v>
                </c:pt>
                <c:pt idx="269">
                  <c:v>2.4500000000000002</c:v>
                </c:pt>
                <c:pt idx="270">
                  <c:v>2.4500000000000002</c:v>
                </c:pt>
                <c:pt idx="271">
                  <c:v>2.4500000000000002</c:v>
                </c:pt>
                <c:pt idx="272">
                  <c:v>2.4500000000000002</c:v>
                </c:pt>
                <c:pt idx="273">
                  <c:v>2.4500000000000002</c:v>
                </c:pt>
                <c:pt idx="274">
                  <c:v>2.4500000000000002</c:v>
                </c:pt>
                <c:pt idx="275">
                  <c:v>2.4500000000000002</c:v>
                </c:pt>
                <c:pt idx="276">
                  <c:v>2.4500000000000002</c:v>
                </c:pt>
                <c:pt idx="277">
                  <c:v>2.4500000000000002</c:v>
                </c:pt>
                <c:pt idx="278">
                  <c:v>2.4500000000000002</c:v>
                </c:pt>
                <c:pt idx="279">
                  <c:v>2.4500000000000002</c:v>
                </c:pt>
                <c:pt idx="280">
                  <c:v>2.4500000000000002</c:v>
                </c:pt>
                <c:pt idx="281">
                  <c:v>2.4500000000000002</c:v>
                </c:pt>
                <c:pt idx="282">
                  <c:v>2.4500000000000002</c:v>
                </c:pt>
                <c:pt idx="283">
                  <c:v>2.4500000000000002</c:v>
                </c:pt>
                <c:pt idx="284">
                  <c:v>2.4500000000000002</c:v>
                </c:pt>
                <c:pt idx="285">
                  <c:v>2.4500000000000002</c:v>
                </c:pt>
                <c:pt idx="286">
                  <c:v>2.4500000000000002</c:v>
                </c:pt>
                <c:pt idx="287">
                  <c:v>2.4500000000000002</c:v>
                </c:pt>
                <c:pt idx="288">
                  <c:v>2.4500000000000002</c:v>
                </c:pt>
                <c:pt idx="289">
                  <c:v>2.4500000000000002</c:v>
                </c:pt>
                <c:pt idx="290">
                  <c:v>2.4500000000000002</c:v>
                </c:pt>
                <c:pt idx="291">
                  <c:v>2.4500000000000002</c:v>
                </c:pt>
                <c:pt idx="292">
                  <c:v>2.4500000000000002</c:v>
                </c:pt>
                <c:pt idx="293">
                  <c:v>2.4500000000000002</c:v>
                </c:pt>
                <c:pt idx="294">
                  <c:v>2.4500000000000002</c:v>
                </c:pt>
                <c:pt idx="295">
                  <c:v>2.4500000000000002</c:v>
                </c:pt>
                <c:pt idx="296">
                  <c:v>2.4500000000000002</c:v>
                </c:pt>
                <c:pt idx="297">
                  <c:v>2.4500000000000002</c:v>
                </c:pt>
                <c:pt idx="298">
                  <c:v>2.4500000000000002</c:v>
                </c:pt>
                <c:pt idx="299">
                  <c:v>2.4500000000000002</c:v>
                </c:pt>
                <c:pt idx="300">
                  <c:v>2.4500000000000002</c:v>
                </c:pt>
                <c:pt idx="301">
                  <c:v>2.4500000000000002</c:v>
                </c:pt>
                <c:pt idx="302">
                  <c:v>2.4500000000000002</c:v>
                </c:pt>
                <c:pt idx="303">
                  <c:v>2.4500000000000002</c:v>
                </c:pt>
                <c:pt idx="304">
                  <c:v>2.4500000000000002</c:v>
                </c:pt>
                <c:pt idx="305">
                  <c:v>2.4500000000000002</c:v>
                </c:pt>
                <c:pt idx="306">
                  <c:v>2.27</c:v>
                </c:pt>
                <c:pt idx="307">
                  <c:v>2.27</c:v>
                </c:pt>
                <c:pt idx="308">
                  <c:v>2.27</c:v>
                </c:pt>
                <c:pt idx="309">
                  <c:v>2.27</c:v>
                </c:pt>
                <c:pt idx="310">
                  <c:v>2.27</c:v>
                </c:pt>
                <c:pt idx="311">
                  <c:v>2.27</c:v>
                </c:pt>
                <c:pt idx="312">
                  <c:v>2.27</c:v>
                </c:pt>
                <c:pt idx="313">
                  <c:v>2.27</c:v>
                </c:pt>
                <c:pt idx="314">
                  <c:v>2.27</c:v>
                </c:pt>
                <c:pt idx="315">
                  <c:v>2.27</c:v>
                </c:pt>
                <c:pt idx="316">
                  <c:v>2.27</c:v>
                </c:pt>
                <c:pt idx="317">
                  <c:v>2.27</c:v>
                </c:pt>
                <c:pt idx="318">
                  <c:v>2.27</c:v>
                </c:pt>
                <c:pt idx="319">
                  <c:v>2.27</c:v>
                </c:pt>
                <c:pt idx="320">
                  <c:v>2.27</c:v>
                </c:pt>
                <c:pt idx="321">
                  <c:v>2.27</c:v>
                </c:pt>
                <c:pt idx="322">
                  <c:v>2.27</c:v>
                </c:pt>
                <c:pt idx="323">
                  <c:v>2.27</c:v>
                </c:pt>
                <c:pt idx="324">
                  <c:v>2.27</c:v>
                </c:pt>
                <c:pt idx="325">
                  <c:v>2.27</c:v>
                </c:pt>
                <c:pt idx="326">
                  <c:v>2.27</c:v>
                </c:pt>
                <c:pt idx="327">
                  <c:v>2.27</c:v>
                </c:pt>
                <c:pt idx="328">
                  <c:v>2.27</c:v>
                </c:pt>
                <c:pt idx="329">
                  <c:v>2.27</c:v>
                </c:pt>
                <c:pt idx="330">
                  <c:v>2.27</c:v>
                </c:pt>
                <c:pt idx="331">
                  <c:v>2.27</c:v>
                </c:pt>
                <c:pt idx="332">
                  <c:v>2.27</c:v>
                </c:pt>
                <c:pt idx="333">
                  <c:v>2.27</c:v>
                </c:pt>
                <c:pt idx="334">
                  <c:v>2.27</c:v>
                </c:pt>
                <c:pt idx="335">
                  <c:v>2.27</c:v>
                </c:pt>
                <c:pt idx="336">
                  <c:v>2.27</c:v>
                </c:pt>
                <c:pt idx="337">
                  <c:v>2.27</c:v>
                </c:pt>
                <c:pt idx="338">
                  <c:v>2.27</c:v>
                </c:pt>
                <c:pt idx="339">
                  <c:v>2.27</c:v>
                </c:pt>
                <c:pt idx="340">
                  <c:v>2.27</c:v>
                </c:pt>
                <c:pt idx="341">
                  <c:v>2.27</c:v>
                </c:pt>
                <c:pt idx="342">
                  <c:v>2.27</c:v>
                </c:pt>
                <c:pt idx="343">
                  <c:v>2.27</c:v>
                </c:pt>
                <c:pt idx="344">
                  <c:v>2.27</c:v>
                </c:pt>
                <c:pt idx="345">
                  <c:v>2.27</c:v>
                </c:pt>
                <c:pt idx="346">
                  <c:v>2.27</c:v>
                </c:pt>
                <c:pt idx="347">
                  <c:v>2.27</c:v>
                </c:pt>
                <c:pt idx="348">
                  <c:v>2.27</c:v>
                </c:pt>
                <c:pt idx="349">
                  <c:v>2.27</c:v>
                </c:pt>
                <c:pt idx="350">
                  <c:v>2.27</c:v>
                </c:pt>
                <c:pt idx="351">
                  <c:v>2.27</c:v>
                </c:pt>
                <c:pt idx="352">
                  <c:v>2.27</c:v>
                </c:pt>
                <c:pt idx="353">
                  <c:v>2.27</c:v>
                </c:pt>
                <c:pt idx="354">
                  <c:v>2.27</c:v>
                </c:pt>
                <c:pt idx="355">
                  <c:v>2.27</c:v>
                </c:pt>
                <c:pt idx="356">
                  <c:v>2.27</c:v>
                </c:pt>
                <c:pt idx="357">
                  <c:v>2.27</c:v>
                </c:pt>
                <c:pt idx="358">
                  <c:v>2.27</c:v>
                </c:pt>
                <c:pt idx="359">
                  <c:v>2.27</c:v>
                </c:pt>
                <c:pt idx="360">
                  <c:v>2.27</c:v>
                </c:pt>
                <c:pt idx="361">
                  <c:v>2.27</c:v>
                </c:pt>
                <c:pt idx="362">
                  <c:v>2.27</c:v>
                </c:pt>
                <c:pt idx="363">
                  <c:v>2.27</c:v>
                </c:pt>
                <c:pt idx="364">
                  <c:v>2.27</c:v>
                </c:pt>
                <c:pt idx="365">
                  <c:v>2.27</c:v>
                </c:pt>
                <c:pt idx="366">
                  <c:v>2.58</c:v>
                </c:pt>
                <c:pt idx="367">
                  <c:v>2.58</c:v>
                </c:pt>
                <c:pt idx="368">
                  <c:v>2.58</c:v>
                </c:pt>
                <c:pt idx="369">
                  <c:v>2.58</c:v>
                </c:pt>
                <c:pt idx="370">
                  <c:v>2.58</c:v>
                </c:pt>
                <c:pt idx="371">
                  <c:v>2.58</c:v>
                </c:pt>
                <c:pt idx="372">
                  <c:v>2.58</c:v>
                </c:pt>
                <c:pt idx="373">
                  <c:v>2.58</c:v>
                </c:pt>
                <c:pt idx="374">
                  <c:v>2.58</c:v>
                </c:pt>
                <c:pt idx="375">
                  <c:v>2.58</c:v>
                </c:pt>
                <c:pt idx="376">
                  <c:v>2.58</c:v>
                </c:pt>
                <c:pt idx="377">
                  <c:v>2.58</c:v>
                </c:pt>
                <c:pt idx="378">
                  <c:v>2.58</c:v>
                </c:pt>
                <c:pt idx="379">
                  <c:v>2.58</c:v>
                </c:pt>
                <c:pt idx="380">
                  <c:v>2.58</c:v>
                </c:pt>
                <c:pt idx="381">
                  <c:v>2.58</c:v>
                </c:pt>
                <c:pt idx="382">
                  <c:v>2.58</c:v>
                </c:pt>
                <c:pt idx="383">
                  <c:v>2.58</c:v>
                </c:pt>
                <c:pt idx="384">
                  <c:v>2.58</c:v>
                </c:pt>
                <c:pt idx="385">
                  <c:v>2.58</c:v>
                </c:pt>
                <c:pt idx="386">
                  <c:v>2.58</c:v>
                </c:pt>
                <c:pt idx="387">
                  <c:v>2.58</c:v>
                </c:pt>
                <c:pt idx="388">
                  <c:v>2.58</c:v>
                </c:pt>
                <c:pt idx="389">
                  <c:v>2.58</c:v>
                </c:pt>
                <c:pt idx="390">
                  <c:v>2.58</c:v>
                </c:pt>
                <c:pt idx="391">
                  <c:v>2.58</c:v>
                </c:pt>
                <c:pt idx="392">
                  <c:v>2.58</c:v>
                </c:pt>
                <c:pt idx="393">
                  <c:v>2.58</c:v>
                </c:pt>
                <c:pt idx="394">
                  <c:v>2.58</c:v>
                </c:pt>
                <c:pt idx="395">
                  <c:v>2.58</c:v>
                </c:pt>
                <c:pt idx="396">
                  <c:v>2.58</c:v>
                </c:pt>
                <c:pt idx="397">
                  <c:v>2.58</c:v>
                </c:pt>
                <c:pt idx="398">
                  <c:v>2.58</c:v>
                </c:pt>
                <c:pt idx="399">
                  <c:v>2.58</c:v>
                </c:pt>
                <c:pt idx="400">
                  <c:v>2.58</c:v>
                </c:pt>
                <c:pt idx="401">
                  <c:v>2.58</c:v>
                </c:pt>
                <c:pt idx="402">
                  <c:v>2.58</c:v>
                </c:pt>
                <c:pt idx="403">
                  <c:v>2.58</c:v>
                </c:pt>
                <c:pt idx="404">
                  <c:v>2.58</c:v>
                </c:pt>
                <c:pt idx="405">
                  <c:v>2.58</c:v>
                </c:pt>
                <c:pt idx="406">
                  <c:v>2.58</c:v>
                </c:pt>
                <c:pt idx="407">
                  <c:v>2.58</c:v>
                </c:pt>
                <c:pt idx="408">
                  <c:v>2.58</c:v>
                </c:pt>
                <c:pt idx="409">
                  <c:v>2.58</c:v>
                </c:pt>
                <c:pt idx="410">
                  <c:v>2.58</c:v>
                </c:pt>
                <c:pt idx="411">
                  <c:v>2.58</c:v>
                </c:pt>
                <c:pt idx="412">
                  <c:v>2.58</c:v>
                </c:pt>
                <c:pt idx="413">
                  <c:v>2.58</c:v>
                </c:pt>
                <c:pt idx="414">
                  <c:v>2.58</c:v>
                </c:pt>
                <c:pt idx="415">
                  <c:v>2.58</c:v>
                </c:pt>
                <c:pt idx="416">
                  <c:v>2.58</c:v>
                </c:pt>
                <c:pt idx="417">
                  <c:v>2.58</c:v>
                </c:pt>
                <c:pt idx="418">
                  <c:v>2.58</c:v>
                </c:pt>
                <c:pt idx="419">
                  <c:v>2.58</c:v>
                </c:pt>
                <c:pt idx="420">
                  <c:v>2.58</c:v>
                </c:pt>
                <c:pt idx="421">
                  <c:v>2.58</c:v>
                </c:pt>
                <c:pt idx="422">
                  <c:v>2.58</c:v>
                </c:pt>
                <c:pt idx="423">
                  <c:v>2.58</c:v>
                </c:pt>
                <c:pt idx="424">
                  <c:v>2.58</c:v>
                </c:pt>
                <c:pt idx="425">
                  <c:v>2.58</c:v>
                </c:pt>
                <c:pt idx="426">
                  <c:v>2.58</c:v>
                </c:pt>
                <c:pt idx="427">
                  <c:v>2.58</c:v>
                </c:pt>
                <c:pt idx="428">
                  <c:v>3.25</c:v>
                </c:pt>
                <c:pt idx="429">
                  <c:v>3.25</c:v>
                </c:pt>
                <c:pt idx="430">
                  <c:v>3.25</c:v>
                </c:pt>
                <c:pt idx="431">
                  <c:v>3.25</c:v>
                </c:pt>
                <c:pt idx="432">
                  <c:v>3.25</c:v>
                </c:pt>
                <c:pt idx="433">
                  <c:v>3.25</c:v>
                </c:pt>
                <c:pt idx="434">
                  <c:v>3.25</c:v>
                </c:pt>
                <c:pt idx="435">
                  <c:v>3.25</c:v>
                </c:pt>
                <c:pt idx="436">
                  <c:v>3.25</c:v>
                </c:pt>
                <c:pt idx="437">
                  <c:v>3.25</c:v>
                </c:pt>
                <c:pt idx="438">
                  <c:v>3.25</c:v>
                </c:pt>
                <c:pt idx="439">
                  <c:v>3.25</c:v>
                </c:pt>
                <c:pt idx="440">
                  <c:v>3.25</c:v>
                </c:pt>
                <c:pt idx="441">
                  <c:v>3.25</c:v>
                </c:pt>
                <c:pt idx="442">
                  <c:v>3.25</c:v>
                </c:pt>
                <c:pt idx="443">
                  <c:v>3.25</c:v>
                </c:pt>
                <c:pt idx="444">
                  <c:v>3.25</c:v>
                </c:pt>
                <c:pt idx="445">
                  <c:v>3.25</c:v>
                </c:pt>
                <c:pt idx="446">
                  <c:v>3.25</c:v>
                </c:pt>
                <c:pt idx="447">
                  <c:v>3.25</c:v>
                </c:pt>
                <c:pt idx="448">
                  <c:v>3.25</c:v>
                </c:pt>
                <c:pt idx="449">
                  <c:v>3.25</c:v>
                </c:pt>
                <c:pt idx="450">
                  <c:v>3.25</c:v>
                </c:pt>
                <c:pt idx="451">
                  <c:v>3.25</c:v>
                </c:pt>
                <c:pt idx="452">
                  <c:v>3.25</c:v>
                </c:pt>
                <c:pt idx="453">
                  <c:v>3.25</c:v>
                </c:pt>
                <c:pt idx="454">
                  <c:v>3.25</c:v>
                </c:pt>
                <c:pt idx="455">
                  <c:v>3.25</c:v>
                </c:pt>
                <c:pt idx="456">
                  <c:v>3.25</c:v>
                </c:pt>
                <c:pt idx="457">
                  <c:v>3.25</c:v>
                </c:pt>
                <c:pt idx="458">
                  <c:v>3.25</c:v>
                </c:pt>
                <c:pt idx="459">
                  <c:v>3.25</c:v>
                </c:pt>
                <c:pt idx="460">
                  <c:v>3.25</c:v>
                </c:pt>
                <c:pt idx="461">
                  <c:v>3.25</c:v>
                </c:pt>
                <c:pt idx="462">
                  <c:v>3.25</c:v>
                </c:pt>
                <c:pt idx="463">
                  <c:v>3.25</c:v>
                </c:pt>
                <c:pt idx="464">
                  <c:v>3.25</c:v>
                </c:pt>
                <c:pt idx="465">
                  <c:v>3.25</c:v>
                </c:pt>
                <c:pt idx="466">
                  <c:v>3.25</c:v>
                </c:pt>
                <c:pt idx="467">
                  <c:v>3.25</c:v>
                </c:pt>
                <c:pt idx="468">
                  <c:v>3.25</c:v>
                </c:pt>
                <c:pt idx="469">
                  <c:v>3.25</c:v>
                </c:pt>
                <c:pt idx="470">
                  <c:v>3.25</c:v>
                </c:pt>
                <c:pt idx="471">
                  <c:v>3.25</c:v>
                </c:pt>
                <c:pt idx="472">
                  <c:v>3.25</c:v>
                </c:pt>
                <c:pt idx="473">
                  <c:v>3.25</c:v>
                </c:pt>
                <c:pt idx="474">
                  <c:v>3.25</c:v>
                </c:pt>
                <c:pt idx="475">
                  <c:v>3.25</c:v>
                </c:pt>
                <c:pt idx="476">
                  <c:v>3.25</c:v>
                </c:pt>
                <c:pt idx="477">
                  <c:v>3.25</c:v>
                </c:pt>
                <c:pt idx="478">
                  <c:v>3.25</c:v>
                </c:pt>
                <c:pt idx="479">
                  <c:v>3.25</c:v>
                </c:pt>
                <c:pt idx="480">
                  <c:v>3.25</c:v>
                </c:pt>
                <c:pt idx="481">
                  <c:v>3.25</c:v>
                </c:pt>
                <c:pt idx="482">
                  <c:v>3.25</c:v>
                </c:pt>
                <c:pt idx="483">
                  <c:v>3.25</c:v>
                </c:pt>
                <c:pt idx="484">
                  <c:v>3.25</c:v>
                </c:pt>
                <c:pt idx="485">
                  <c:v>3.25</c:v>
                </c:pt>
                <c:pt idx="486">
                  <c:v>3.25</c:v>
                </c:pt>
                <c:pt idx="487">
                  <c:v>3.25</c:v>
                </c:pt>
                <c:pt idx="488">
                  <c:v>2.79</c:v>
                </c:pt>
                <c:pt idx="489">
                  <c:v>2.79</c:v>
                </c:pt>
                <c:pt idx="490">
                  <c:v>2.79</c:v>
                </c:pt>
                <c:pt idx="491">
                  <c:v>2.79</c:v>
                </c:pt>
                <c:pt idx="492">
                  <c:v>2.79</c:v>
                </c:pt>
                <c:pt idx="493">
                  <c:v>2.79</c:v>
                </c:pt>
                <c:pt idx="494">
                  <c:v>2.79</c:v>
                </c:pt>
                <c:pt idx="495">
                  <c:v>2.79</c:v>
                </c:pt>
                <c:pt idx="496">
                  <c:v>2.79</c:v>
                </c:pt>
                <c:pt idx="497">
                  <c:v>2.79</c:v>
                </c:pt>
                <c:pt idx="498">
                  <c:v>2.79</c:v>
                </c:pt>
                <c:pt idx="499">
                  <c:v>2.79</c:v>
                </c:pt>
                <c:pt idx="500">
                  <c:v>2.79</c:v>
                </c:pt>
                <c:pt idx="501">
                  <c:v>2.79</c:v>
                </c:pt>
                <c:pt idx="502">
                  <c:v>2.79</c:v>
                </c:pt>
                <c:pt idx="503">
                  <c:v>2.79</c:v>
                </c:pt>
                <c:pt idx="504">
                  <c:v>2.79</c:v>
                </c:pt>
                <c:pt idx="505">
                  <c:v>2.79</c:v>
                </c:pt>
                <c:pt idx="506">
                  <c:v>2.79</c:v>
                </c:pt>
                <c:pt idx="507">
                  <c:v>2.79</c:v>
                </c:pt>
                <c:pt idx="508">
                  <c:v>2.79</c:v>
                </c:pt>
                <c:pt idx="509">
                  <c:v>2.79</c:v>
                </c:pt>
                <c:pt idx="510">
                  <c:v>2.79</c:v>
                </c:pt>
                <c:pt idx="511">
                  <c:v>2.79</c:v>
                </c:pt>
                <c:pt idx="512">
                  <c:v>2.79</c:v>
                </c:pt>
                <c:pt idx="513">
                  <c:v>2.79</c:v>
                </c:pt>
                <c:pt idx="514">
                  <c:v>2.79</c:v>
                </c:pt>
                <c:pt idx="515">
                  <c:v>2.79</c:v>
                </c:pt>
                <c:pt idx="516">
                  <c:v>2.79</c:v>
                </c:pt>
                <c:pt idx="517">
                  <c:v>2.79</c:v>
                </c:pt>
                <c:pt idx="518">
                  <c:v>2.79</c:v>
                </c:pt>
                <c:pt idx="519">
                  <c:v>2.79</c:v>
                </c:pt>
                <c:pt idx="520">
                  <c:v>2.79</c:v>
                </c:pt>
                <c:pt idx="521">
                  <c:v>2.79</c:v>
                </c:pt>
                <c:pt idx="522">
                  <c:v>2.79</c:v>
                </c:pt>
                <c:pt idx="523">
                  <c:v>2.79</c:v>
                </c:pt>
                <c:pt idx="524">
                  <c:v>2.79</c:v>
                </c:pt>
                <c:pt idx="525">
                  <c:v>2.79</c:v>
                </c:pt>
                <c:pt idx="526">
                  <c:v>2.79</c:v>
                </c:pt>
                <c:pt idx="527">
                  <c:v>2.79</c:v>
                </c:pt>
                <c:pt idx="528">
                  <c:v>2.79</c:v>
                </c:pt>
                <c:pt idx="529">
                  <c:v>2.79</c:v>
                </c:pt>
                <c:pt idx="530">
                  <c:v>2.79</c:v>
                </c:pt>
                <c:pt idx="531">
                  <c:v>2.79</c:v>
                </c:pt>
                <c:pt idx="532">
                  <c:v>2.79</c:v>
                </c:pt>
                <c:pt idx="533">
                  <c:v>2.79</c:v>
                </c:pt>
                <c:pt idx="534">
                  <c:v>2.79</c:v>
                </c:pt>
                <c:pt idx="535">
                  <c:v>2.79</c:v>
                </c:pt>
                <c:pt idx="536">
                  <c:v>2.79</c:v>
                </c:pt>
                <c:pt idx="537">
                  <c:v>2.79</c:v>
                </c:pt>
                <c:pt idx="538">
                  <c:v>2.79</c:v>
                </c:pt>
                <c:pt idx="539">
                  <c:v>2.79</c:v>
                </c:pt>
                <c:pt idx="540">
                  <c:v>2.79</c:v>
                </c:pt>
                <c:pt idx="541">
                  <c:v>2.79</c:v>
                </c:pt>
                <c:pt idx="542">
                  <c:v>2.79</c:v>
                </c:pt>
                <c:pt idx="543">
                  <c:v>2.79</c:v>
                </c:pt>
                <c:pt idx="544">
                  <c:v>2.79</c:v>
                </c:pt>
                <c:pt idx="545">
                  <c:v>2.79</c:v>
                </c:pt>
                <c:pt idx="546">
                  <c:v>2.79</c:v>
                </c:pt>
                <c:pt idx="547">
                  <c:v>2.79</c:v>
                </c:pt>
                <c:pt idx="548">
                  <c:v>2.79</c:v>
                </c:pt>
                <c:pt idx="549">
                  <c:v>2.79</c:v>
                </c:pt>
                <c:pt idx="550">
                  <c:v>2.15</c:v>
                </c:pt>
                <c:pt idx="551">
                  <c:v>2.15</c:v>
                </c:pt>
                <c:pt idx="552">
                  <c:v>2.15</c:v>
                </c:pt>
                <c:pt idx="553">
                  <c:v>2.15</c:v>
                </c:pt>
                <c:pt idx="554">
                  <c:v>2.15</c:v>
                </c:pt>
                <c:pt idx="555">
                  <c:v>2.15</c:v>
                </c:pt>
                <c:pt idx="556">
                  <c:v>2.15</c:v>
                </c:pt>
                <c:pt idx="557">
                  <c:v>2.15</c:v>
                </c:pt>
                <c:pt idx="558">
                  <c:v>2.15</c:v>
                </c:pt>
                <c:pt idx="559">
                  <c:v>2.15</c:v>
                </c:pt>
                <c:pt idx="560">
                  <c:v>2.15</c:v>
                </c:pt>
                <c:pt idx="561">
                  <c:v>2.15</c:v>
                </c:pt>
                <c:pt idx="562">
                  <c:v>2.15</c:v>
                </c:pt>
                <c:pt idx="563">
                  <c:v>2.15</c:v>
                </c:pt>
                <c:pt idx="564">
                  <c:v>2.15</c:v>
                </c:pt>
                <c:pt idx="565">
                  <c:v>2.15</c:v>
                </c:pt>
                <c:pt idx="566">
                  <c:v>2.15</c:v>
                </c:pt>
                <c:pt idx="567">
                  <c:v>2.15</c:v>
                </c:pt>
                <c:pt idx="568">
                  <c:v>2.15</c:v>
                </c:pt>
                <c:pt idx="569">
                  <c:v>2.15</c:v>
                </c:pt>
                <c:pt idx="570">
                  <c:v>2.15</c:v>
                </c:pt>
                <c:pt idx="571">
                  <c:v>2.15</c:v>
                </c:pt>
                <c:pt idx="572">
                  <c:v>2.15</c:v>
                </c:pt>
                <c:pt idx="573">
                  <c:v>2.15</c:v>
                </c:pt>
                <c:pt idx="574">
                  <c:v>2.15</c:v>
                </c:pt>
                <c:pt idx="575">
                  <c:v>2.15</c:v>
                </c:pt>
                <c:pt idx="576">
                  <c:v>2.15</c:v>
                </c:pt>
                <c:pt idx="577">
                  <c:v>2.15</c:v>
                </c:pt>
                <c:pt idx="578">
                  <c:v>2.15</c:v>
                </c:pt>
                <c:pt idx="579">
                  <c:v>2.15</c:v>
                </c:pt>
                <c:pt idx="580">
                  <c:v>2.15</c:v>
                </c:pt>
                <c:pt idx="581">
                  <c:v>2.15</c:v>
                </c:pt>
                <c:pt idx="582">
                  <c:v>2.15</c:v>
                </c:pt>
                <c:pt idx="583">
                  <c:v>2.15</c:v>
                </c:pt>
                <c:pt idx="584">
                  <c:v>2.15</c:v>
                </c:pt>
                <c:pt idx="585">
                  <c:v>2.15</c:v>
                </c:pt>
                <c:pt idx="586">
                  <c:v>2.15</c:v>
                </c:pt>
                <c:pt idx="587">
                  <c:v>2.15</c:v>
                </c:pt>
                <c:pt idx="588">
                  <c:v>2.15</c:v>
                </c:pt>
                <c:pt idx="589">
                  <c:v>2.15</c:v>
                </c:pt>
                <c:pt idx="590">
                  <c:v>2.15</c:v>
                </c:pt>
                <c:pt idx="591">
                  <c:v>2.15</c:v>
                </c:pt>
                <c:pt idx="592">
                  <c:v>2.15</c:v>
                </c:pt>
                <c:pt idx="593">
                  <c:v>2.15</c:v>
                </c:pt>
                <c:pt idx="594">
                  <c:v>2.15</c:v>
                </c:pt>
                <c:pt idx="595">
                  <c:v>2.15</c:v>
                </c:pt>
                <c:pt idx="596">
                  <c:v>2.15</c:v>
                </c:pt>
                <c:pt idx="597">
                  <c:v>2.15</c:v>
                </c:pt>
                <c:pt idx="598">
                  <c:v>2.15</c:v>
                </c:pt>
                <c:pt idx="599">
                  <c:v>2.15</c:v>
                </c:pt>
                <c:pt idx="600">
                  <c:v>2.15</c:v>
                </c:pt>
                <c:pt idx="601">
                  <c:v>2.15</c:v>
                </c:pt>
                <c:pt idx="602">
                  <c:v>2.15</c:v>
                </c:pt>
                <c:pt idx="603">
                  <c:v>2.15</c:v>
                </c:pt>
                <c:pt idx="604">
                  <c:v>2.15</c:v>
                </c:pt>
                <c:pt idx="605">
                  <c:v>2.15</c:v>
                </c:pt>
                <c:pt idx="606">
                  <c:v>2.15</c:v>
                </c:pt>
                <c:pt idx="607">
                  <c:v>2.15</c:v>
                </c:pt>
                <c:pt idx="608">
                  <c:v>2.15</c:v>
                </c:pt>
                <c:pt idx="609">
                  <c:v>2.15</c:v>
                </c:pt>
                <c:pt idx="610">
                  <c:v>2.15</c:v>
                </c:pt>
                <c:pt idx="611">
                  <c:v>2.15</c:v>
                </c:pt>
                <c:pt idx="612">
                  <c:v>2.21</c:v>
                </c:pt>
                <c:pt idx="613">
                  <c:v>2.21</c:v>
                </c:pt>
                <c:pt idx="614">
                  <c:v>2.21</c:v>
                </c:pt>
                <c:pt idx="615">
                  <c:v>2.21</c:v>
                </c:pt>
                <c:pt idx="616">
                  <c:v>2.21</c:v>
                </c:pt>
                <c:pt idx="617">
                  <c:v>2.21</c:v>
                </c:pt>
                <c:pt idx="618">
                  <c:v>2.21</c:v>
                </c:pt>
                <c:pt idx="619">
                  <c:v>2.21</c:v>
                </c:pt>
                <c:pt idx="620">
                  <c:v>2.21</c:v>
                </c:pt>
                <c:pt idx="621">
                  <c:v>2.21</c:v>
                </c:pt>
                <c:pt idx="622">
                  <c:v>2.21</c:v>
                </c:pt>
                <c:pt idx="623">
                  <c:v>2.21</c:v>
                </c:pt>
                <c:pt idx="624">
                  <c:v>2.21</c:v>
                </c:pt>
                <c:pt idx="625">
                  <c:v>2.21</c:v>
                </c:pt>
                <c:pt idx="626">
                  <c:v>2.21</c:v>
                </c:pt>
                <c:pt idx="627">
                  <c:v>2.21</c:v>
                </c:pt>
                <c:pt idx="628">
                  <c:v>2.21</c:v>
                </c:pt>
                <c:pt idx="629">
                  <c:v>2.21</c:v>
                </c:pt>
                <c:pt idx="630">
                  <c:v>2.21</c:v>
                </c:pt>
                <c:pt idx="631">
                  <c:v>2.21</c:v>
                </c:pt>
                <c:pt idx="632">
                  <c:v>2.21</c:v>
                </c:pt>
                <c:pt idx="633">
                  <c:v>2.21</c:v>
                </c:pt>
                <c:pt idx="634">
                  <c:v>2.21</c:v>
                </c:pt>
                <c:pt idx="635">
                  <c:v>2.21</c:v>
                </c:pt>
                <c:pt idx="636">
                  <c:v>2.21</c:v>
                </c:pt>
                <c:pt idx="637">
                  <c:v>2.21</c:v>
                </c:pt>
                <c:pt idx="638">
                  <c:v>2.21</c:v>
                </c:pt>
                <c:pt idx="639">
                  <c:v>2.21</c:v>
                </c:pt>
                <c:pt idx="640">
                  <c:v>2.21</c:v>
                </c:pt>
                <c:pt idx="641">
                  <c:v>2.21</c:v>
                </c:pt>
                <c:pt idx="642">
                  <c:v>2.21</c:v>
                </c:pt>
                <c:pt idx="643">
                  <c:v>2.21</c:v>
                </c:pt>
                <c:pt idx="644">
                  <c:v>2.21</c:v>
                </c:pt>
                <c:pt idx="645">
                  <c:v>2.21</c:v>
                </c:pt>
                <c:pt idx="646">
                  <c:v>2.21</c:v>
                </c:pt>
                <c:pt idx="647">
                  <c:v>2.21</c:v>
                </c:pt>
                <c:pt idx="648">
                  <c:v>2.21</c:v>
                </c:pt>
                <c:pt idx="649">
                  <c:v>2.21</c:v>
                </c:pt>
                <c:pt idx="650">
                  <c:v>2.21</c:v>
                </c:pt>
                <c:pt idx="651">
                  <c:v>2.21</c:v>
                </c:pt>
                <c:pt idx="652">
                  <c:v>2.21</c:v>
                </c:pt>
                <c:pt idx="653">
                  <c:v>2.21</c:v>
                </c:pt>
                <c:pt idx="654">
                  <c:v>2.21</c:v>
                </c:pt>
                <c:pt idx="655">
                  <c:v>2.21</c:v>
                </c:pt>
                <c:pt idx="656">
                  <c:v>2.21</c:v>
                </c:pt>
                <c:pt idx="657">
                  <c:v>2.21</c:v>
                </c:pt>
                <c:pt idx="658">
                  <c:v>2.21</c:v>
                </c:pt>
                <c:pt idx="659">
                  <c:v>2.21</c:v>
                </c:pt>
                <c:pt idx="660">
                  <c:v>2.21</c:v>
                </c:pt>
                <c:pt idx="661">
                  <c:v>2.21</c:v>
                </c:pt>
                <c:pt idx="662">
                  <c:v>2.21</c:v>
                </c:pt>
                <c:pt idx="663">
                  <c:v>2.21</c:v>
                </c:pt>
                <c:pt idx="664">
                  <c:v>2.21</c:v>
                </c:pt>
                <c:pt idx="665">
                  <c:v>2.21</c:v>
                </c:pt>
                <c:pt idx="666">
                  <c:v>2.21</c:v>
                </c:pt>
                <c:pt idx="667">
                  <c:v>2.21</c:v>
                </c:pt>
                <c:pt idx="668">
                  <c:v>2.21</c:v>
                </c:pt>
                <c:pt idx="669">
                  <c:v>2.21</c:v>
                </c:pt>
                <c:pt idx="670">
                  <c:v>2.39</c:v>
                </c:pt>
                <c:pt idx="671">
                  <c:v>2.39</c:v>
                </c:pt>
                <c:pt idx="672">
                  <c:v>2.39</c:v>
                </c:pt>
                <c:pt idx="673">
                  <c:v>2.39</c:v>
                </c:pt>
                <c:pt idx="674">
                  <c:v>2.39</c:v>
                </c:pt>
                <c:pt idx="675">
                  <c:v>2.39</c:v>
                </c:pt>
                <c:pt idx="676">
                  <c:v>2.39</c:v>
                </c:pt>
                <c:pt idx="677">
                  <c:v>2.39</c:v>
                </c:pt>
                <c:pt idx="678">
                  <c:v>2.39</c:v>
                </c:pt>
                <c:pt idx="679">
                  <c:v>2.39</c:v>
                </c:pt>
                <c:pt idx="680">
                  <c:v>2.39</c:v>
                </c:pt>
                <c:pt idx="681">
                  <c:v>2.39</c:v>
                </c:pt>
                <c:pt idx="682">
                  <c:v>2.39</c:v>
                </c:pt>
                <c:pt idx="683">
                  <c:v>2.39</c:v>
                </c:pt>
                <c:pt idx="684">
                  <c:v>2.39</c:v>
                </c:pt>
                <c:pt idx="685">
                  <c:v>2.39</c:v>
                </c:pt>
                <c:pt idx="686">
                  <c:v>2.39</c:v>
                </c:pt>
                <c:pt idx="687">
                  <c:v>2.39</c:v>
                </c:pt>
                <c:pt idx="688">
                  <c:v>2.39</c:v>
                </c:pt>
                <c:pt idx="689">
                  <c:v>2.39</c:v>
                </c:pt>
                <c:pt idx="690">
                  <c:v>2.39</c:v>
                </c:pt>
                <c:pt idx="691">
                  <c:v>2.39</c:v>
                </c:pt>
                <c:pt idx="692">
                  <c:v>2.39</c:v>
                </c:pt>
                <c:pt idx="693">
                  <c:v>2.39</c:v>
                </c:pt>
                <c:pt idx="694">
                  <c:v>2.39</c:v>
                </c:pt>
                <c:pt idx="695">
                  <c:v>2.39</c:v>
                </c:pt>
                <c:pt idx="696">
                  <c:v>2.39</c:v>
                </c:pt>
                <c:pt idx="697">
                  <c:v>2.39</c:v>
                </c:pt>
                <c:pt idx="698">
                  <c:v>2.39</c:v>
                </c:pt>
                <c:pt idx="699">
                  <c:v>2.39</c:v>
                </c:pt>
                <c:pt idx="700">
                  <c:v>2.39</c:v>
                </c:pt>
                <c:pt idx="701">
                  <c:v>2.39</c:v>
                </c:pt>
                <c:pt idx="702">
                  <c:v>2.39</c:v>
                </c:pt>
                <c:pt idx="703">
                  <c:v>2.39</c:v>
                </c:pt>
                <c:pt idx="704">
                  <c:v>2.39</c:v>
                </c:pt>
                <c:pt idx="705">
                  <c:v>2.39</c:v>
                </c:pt>
                <c:pt idx="706">
                  <c:v>2.39</c:v>
                </c:pt>
                <c:pt idx="707">
                  <c:v>2.39</c:v>
                </c:pt>
                <c:pt idx="708">
                  <c:v>2.39</c:v>
                </c:pt>
                <c:pt idx="709">
                  <c:v>2.39</c:v>
                </c:pt>
                <c:pt idx="710">
                  <c:v>2.39</c:v>
                </c:pt>
                <c:pt idx="711">
                  <c:v>2.39</c:v>
                </c:pt>
                <c:pt idx="712">
                  <c:v>2.39</c:v>
                </c:pt>
                <c:pt idx="713">
                  <c:v>2.39</c:v>
                </c:pt>
                <c:pt idx="714">
                  <c:v>2.39</c:v>
                </c:pt>
                <c:pt idx="715">
                  <c:v>2.39</c:v>
                </c:pt>
                <c:pt idx="716">
                  <c:v>2.39</c:v>
                </c:pt>
                <c:pt idx="717">
                  <c:v>2.39</c:v>
                </c:pt>
                <c:pt idx="718">
                  <c:v>2.39</c:v>
                </c:pt>
                <c:pt idx="719">
                  <c:v>2.39</c:v>
                </c:pt>
                <c:pt idx="720">
                  <c:v>2.39</c:v>
                </c:pt>
                <c:pt idx="721">
                  <c:v>2.39</c:v>
                </c:pt>
                <c:pt idx="722">
                  <c:v>2.39</c:v>
                </c:pt>
                <c:pt idx="723">
                  <c:v>2.39</c:v>
                </c:pt>
                <c:pt idx="724">
                  <c:v>2.39</c:v>
                </c:pt>
                <c:pt idx="725">
                  <c:v>2.39</c:v>
                </c:pt>
                <c:pt idx="726">
                  <c:v>2.39</c:v>
                </c:pt>
                <c:pt idx="727">
                  <c:v>2.39</c:v>
                </c:pt>
                <c:pt idx="728">
                  <c:v>2.39</c:v>
                </c:pt>
                <c:pt idx="729">
                  <c:v>2.39</c:v>
                </c:pt>
                <c:pt idx="730">
                  <c:v>2.39</c:v>
                </c:pt>
                <c:pt idx="731">
                  <c:v>2.39</c:v>
                </c:pt>
                <c:pt idx="732">
                  <c:v>2.95</c:v>
                </c:pt>
                <c:pt idx="733">
                  <c:v>2.95</c:v>
                </c:pt>
                <c:pt idx="734">
                  <c:v>2.95</c:v>
                </c:pt>
                <c:pt idx="735">
                  <c:v>2.95</c:v>
                </c:pt>
                <c:pt idx="736">
                  <c:v>2.95</c:v>
                </c:pt>
                <c:pt idx="737">
                  <c:v>2.95</c:v>
                </c:pt>
                <c:pt idx="738">
                  <c:v>2.95</c:v>
                </c:pt>
                <c:pt idx="739">
                  <c:v>2.95</c:v>
                </c:pt>
                <c:pt idx="740">
                  <c:v>2.95</c:v>
                </c:pt>
                <c:pt idx="741">
                  <c:v>2.95</c:v>
                </c:pt>
                <c:pt idx="742">
                  <c:v>2.95</c:v>
                </c:pt>
                <c:pt idx="743">
                  <c:v>2.95</c:v>
                </c:pt>
                <c:pt idx="744">
                  <c:v>2.95</c:v>
                </c:pt>
                <c:pt idx="745">
                  <c:v>2.95</c:v>
                </c:pt>
                <c:pt idx="746">
                  <c:v>2.95</c:v>
                </c:pt>
                <c:pt idx="747">
                  <c:v>2.95</c:v>
                </c:pt>
                <c:pt idx="748">
                  <c:v>2.95</c:v>
                </c:pt>
                <c:pt idx="749">
                  <c:v>2.95</c:v>
                </c:pt>
                <c:pt idx="750">
                  <c:v>2.95</c:v>
                </c:pt>
                <c:pt idx="751">
                  <c:v>2.95</c:v>
                </c:pt>
                <c:pt idx="752">
                  <c:v>2.95</c:v>
                </c:pt>
                <c:pt idx="753">
                  <c:v>2.95</c:v>
                </c:pt>
                <c:pt idx="754">
                  <c:v>2.95</c:v>
                </c:pt>
                <c:pt idx="755">
                  <c:v>2.95</c:v>
                </c:pt>
                <c:pt idx="756">
                  <c:v>2.95</c:v>
                </c:pt>
                <c:pt idx="757">
                  <c:v>2.95</c:v>
                </c:pt>
                <c:pt idx="758">
                  <c:v>2.95</c:v>
                </c:pt>
                <c:pt idx="759">
                  <c:v>2.95</c:v>
                </c:pt>
                <c:pt idx="760">
                  <c:v>2.95</c:v>
                </c:pt>
                <c:pt idx="761">
                  <c:v>2.95</c:v>
                </c:pt>
                <c:pt idx="762">
                  <c:v>2.95</c:v>
                </c:pt>
                <c:pt idx="763">
                  <c:v>2.95</c:v>
                </c:pt>
                <c:pt idx="764">
                  <c:v>2.95</c:v>
                </c:pt>
                <c:pt idx="765">
                  <c:v>2.95</c:v>
                </c:pt>
                <c:pt idx="766">
                  <c:v>2.95</c:v>
                </c:pt>
                <c:pt idx="767">
                  <c:v>2.95</c:v>
                </c:pt>
                <c:pt idx="768">
                  <c:v>2.95</c:v>
                </c:pt>
                <c:pt idx="769">
                  <c:v>2.95</c:v>
                </c:pt>
                <c:pt idx="770">
                  <c:v>2.95</c:v>
                </c:pt>
                <c:pt idx="771">
                  <c:v>2.95</c:v>
                </c:pt>
                <c:pt idx="772">
                  <c:v>2.95</c:v>
                </c:pt>
                <c:pt idx="773">
                  <c:v>2.95</c:v>
                </c:pt>
                <c:pt idx="774">
                  <c:v>2.95</c:v>
                </c:pt>
                <c:pt idx="775">
                  <c:v>2.95</c:v>
                </c:pt>
                <c:pt idx="776">
                  <c:v>2.95</c:v>
                </c:pt>
                <c:pt idx="777">
                  <c:v>2.95</c:v>
                </c:pt>
                <c:pt idx="778">
                  <c:v>2.95</c:v>
                </c:pt>
                <c:pt idx="779">
                  <c:v>2.95</c:v>
                </c:pt>
                <c:pt idx="780">
                  <c:v>2.95</c:v>
                </c:pt>
                <c:pt idx="781">
                  <c:v>2.95</c:v>
                </c:pt>
                <c:pt idx="782">
                  <c:v>2.95</c:v>
                </c:pt>
                <c:pt idx="783">
                  <c:v>2.95</c:v>
                </c:pt>
                <c:pt idx="784">
                  <c:v>2.95</c:v>
                </c:pt>
                <c:pt idx="785">
                  <c:v>2.95</c:v>
                </c:pt>
                <c:pt idx="786">
                  <c:v>2.95</c:v>
                </c:pt>
                <c:pt idx="787">
                  <c:v>2.95</c:v>
                </c:pt>
                <c:pt idx="788">
                  <c:v>2.95</c:v>
                </c:pt>
                <c:pt idx="789">
                  <c:v>2.95</c:v>
                </c:pt>
                <c:pt idx="790">
                  <c:v>2.95</c:v>
                </c:pt>
                <c:pt idx="791">
                  <c:v>2.95</c:v>
                </c:pt>
                <c:pt idx="792">
                  <c:v>3.57</c:v>
                </c:pt>
                <c:pt idx="793">
                  <c:v>3.57</c:v>
                </c:pt>
                <c:pt idx="794">
                  <c:v>3.57</c:v>
                </c:pt>
                <c:pt idx="795">
                  <c:v>3.57</c:v>
                </c:pt>
                <c:pt idx="796">
                  <c:v>3.57</c:v>
                </c:pt>
                <c:pt idx="797">
                  <c:v>3.57</c:v>
                </c:pt>
                <c:pt idx="798">
                  <c:v>3.57</c:v>
                </c:pt>
                <c:pt idx="799">
                  <c:v>3.57</c:v>
                </c:pt>
                <c:pt idx="800">
                  <c:v>3.57</c:v>
                </c:pt>
                <c:pt idx="801">
                  <c:v>3.57</c:v>
                </c:pt>
                <c:pt idx="802">
                  <c:v>3.57</c:v>
                </c:pt>
                <c:pt idx="803">
                  <c:v>3.57</c:v>
                </c:pt>
                <c:pt idx="804">
                  <c:v>3.57</c:v>
                </c:pt>
                <c:pt idx="805">
                  <c:v>3.57</c:v>
                </c:pt>
                <c:pt idx="806">
                  <c:v>3.57</c:v>
                </c:pt>
                <c:pt idx="807">
                  <c:v>3.57</c:v>
                </c:pt>
                <c:pt idx="808">
                  <c:v>3.57</c:v>
                </c:pt>
                <c:pt idx="809">
                  <c:v>3.57</c:v>
                </c:pt>
                <c:pt idx="810">
                  <c:v>3.57</c:v>
                </c:pt>
                <c:pt idx="811">
                  <c:v>3.57</c:v>
                </c:pt>
                <c:pt idx="812">
                  <c:v>3.57</c:v>
                </c:pt>
                <c:pt idx="813">
                  <c:v>3.57</c:v>
                </c:pt>
                <c:pt idx="814">
                  <c:v>3.57</c:v>
                </c:pt>
                <c:pt idx="815">
                  <c:v>3.57</c:v>
                </c:pt>
                <c:pt idx="816">
                  <c:v>3.57</c:v>
                </c:pt>
                <c:pt idx="817">
                  <c:v>3.57</c:v>
                </c:pt>
                <c:pt idx="818">
                  <c:v>3.57</c:v>
                </c:pt>
                <c:pt idx="819">
                  <c:v>3.57</c:v>
                </c:pt>
                <c:pt idx="820">
                  <c:v>3.57</c:v>
                </c:pt>
                <c:pt idx="821">
                  <c:v>3.57</c:v>
                </c:pt>
                <c:pt idx="822">
                  <c:v>3.57</c:v>
                </c:pt>
                <c:pt idx="823">
                  <c:v>3.57</c:v>
                </c:pt>
                <c:pt idx="824">
                  <c:v>3.57</c:v>
                </c:pt>
                <c:pt idx="825">
                  <c:v>3.57</c:v>
                </c:pt>
                <c:pt idx="826">
                  <c:v>3.57</c:v>
                </c:pt>
                <c:pt idx="827">
                  <c:v>3.57</c:v>
                </c:pt>
                <c:pt idx="828">
                  <c:v>3.57</c:v>
                </c:pt>
                <c:pt idx="829">
                  <c:v>3.57</c:v>
                </c:pt>
                <c:pt idx="830">
                  <c:v>3.57</c:v>
                </c:pt>
                <c:pt idx="831">
                  <c:v>3.57</c:v>
                </c:pt>
                <c:pt idx="832">
                  <c:v>3.57</c:v>
                </c:pt>
                <c:pt idx="833">
                  <c:v>3.57</c:v>
                </c:pt>
                <c:pt idx="834">
                  <c:v>3.57</c:v>
                </c:pt>
                <c:pt idx="835">
                  <c:v>3.57</c:v>
                </c:pt>
                <c:pt idx="836">
                  <c:v>3.57</c:v>
                </c:pt>
                <c:pt idx="837">
                  <c:v>3.57</c:v>
                </c:pt>
                <c:pt idx="838">
                  <c:v>3.57</c:v>
                </c:pt>
                <c:pt idx="839">
                  <c:v>3.57</c:v>
                </c:pt>
                <c:pt idx="840">
                  <c:v>3.57</c:v>
                </c:pt>
                <c:pt idx="841">
                  <c:v>3.57</c:v>
                </c:pt>
                <c:pt idx="842">
                  <c:v>3.57</c:v>
                </c:pt>
                <c:pt idx="843">
                  <c:v>3.57</c:v>
                </c:pt>
                <c:pt idx="844">
                  <c:v>3.57</c:v>
                </c:pt>
                <c:pt idx="845">
                  <c:v>3.57</c:v>
                </c:pt>
                <c:pt idx="846">
                  <c:v>3.57</c:v>
                </c:pt>
                <c:pt idx="847">
                  <c:v>3.57</c:v>
                </c:pt>
                <c:pt idx="848">
                  <c:v>3.57</c:v>
                </c:pt>
                <c:pt idx="849">
                  <c:v>3.57</c:v>
                </c:pt>
                <c:pt idx="850">
                  <c:v>3.57</c:v>
                </c:pt>
                <c:pt idx="851">
                  <c:v>3.57</c:v>
                </c:pt>
                <c:pt idx="852">
                  <c:v>3.57</c:v>
                </c:pt>
                <c:pt idx="853">
                  <c:v>3.57</c:v>
                </c:pt>
                <c:pt idx="854">
                  <c:v>3.42</c:v>
                </c:pt>
                <c:pt idx="855">
                  <c:v>3.42</c:v>
                </c:pt>
                <c:pt idx="856">
                  <c:v>3.42</c:v>
                </c:pt>
                <c:pt idx="857">
                  <c:v>3.42</c:v>
                </c:pt>
                <c:pt idx="858">
                  <c:v>3.42</c:v>
                </c:pt>
                <c:pt idx="859">
                  <c:v>3.42</c:v>
                </c:pt>
                <c:pt idx="860">
                  <c:v>3.42</c:v>
                </c:pt>
                <c:pt idx="861">
                  <c:v>3.42</c:v>
                </c:pt>
                <c:pt idx="862">
                  <c:v>3.42</c:v>
                </c:pt>
                <c:pt idx="863">
                  <c:v>3.42</c:v>
                </c:pt>
                <c:pt idx="864">
                  <c:v>3.42</c:v>
                </c:pt>
                <c:pt idx="865">
                  <c:v>3.42</c:v>
                </c:pt>
                <c:pt idx="866">
                  <c:v>3.42</c:v>
                </c:pt>
                <c:pt idx="867">
                  <c:v>3.42</c:v>
                </c:pt>
                <c:pt idx="868">
                  <c:v>3.42</c:v>
                </c:pt>
                <c:pt idx="869">
                  <c:v>3.42</c:v>
                </c:pt>
                <c:pt idx="870">
                  <c:v>3.42</c:v>
                </c:pt>
                <c:pt idx="871">
                  <c:v>3.42</c:v>
                </c:pt>
                <c:pt idx="872">
                  <c:v>3.42</c:v>
                </c:pt>
                <c:pt idx="873">
                  <c:v>3.42</c:v>
                </c:pt>
                <c:pt idx="874">
                  <c:v>3.42</c:v>
                </c:pt>
                <c:pt idx="875">
                  <c:v>3.42</c:v>
                </c:pt>
                <c:pt idx="876">
                  <c:v>3.42</c:v>
                </c:pt>
                <c:pt idx="877">
                  <c:v>3.42</c:v>
                </c:pt>
                <c:pt idx="878">
                  <c:v>3.42</c:v>
                </c:pt>
                <c:pt idx="879">
                  <c:v>3.42</c:v>
                </c:pt>
                <c:pt idx="880">
                  <c:v>3.42</c:v>
                </c:pt>
                <c:pt idx="881">
                  <c:v>3.42</c:v>
                </c:pt>
                <c:pt idx="882">
                  <c:v>3.42</c:v>
                </c:pt>
                <c:pt idx="883">
                  <c:v>3.42</c:v>
                </c:pt>
                <c:pt idx="884">
                  <c:v>3.42</c:v>
                </c:pt>
                <c:pt idx="885">
                  <c:v>3.42</c:v>
                </c:pt>
                <c:pt idx="886">
                  <c:v>3.42</c:v>
                </c:pt>
                <c:pt idx="887">
                  <c:v>3.42</c:v>
                </c:pt>
                <c:pt idx="888">
                  <c:v>3.42</c:v>
                </c:pt>
                <c:pt idx="889">
                  <c:v>3.42</c:v>
                </c:pt>
                <c:pt idx="890">
                  <c:v>3.42</c:v>
                </c:pt>
                <c:pt idx="891">
                  <c:v>3.42</c:v>
                </c:pt>
                <c:pt idx="892">
                  <c:v>3.42</c:v>
                </c:pt>
                <c:pt idx="893">
                  <c:v>3.42</c:v>
                </c:pt>
                <c:pt idx="894">
                  <c:v>3.42</c:v>
                </c:pt>
                <c:pt idx="895">
                  <c:v>3.42</c:v>
                </c:pt>
                <c:pt idx="896">
                  <c:v>3.42</c:v>
                </c:pt>
                <c:pt idx="897">
                  <c:v>3.42</c:v>
                </c:pt>
                <c:pt idx="898">
                  <c:v>3.42</c:v>
                </c:pt>
                <c:pt idx="899">
                  <c:v>3.42</c:v>
                </c:pt>
                <c:pt idx="900">
                  <c:v>3.42</c:v>
                </c:pt>
                <c:pt idx="901">
                  <c:v>3.42</c:v>
                </c:pt>
                <c:pt idx="902">
                  <c:v>3.42</c:v>
                </c:pt>
                <c:pt idx="903">
                  <c:v>3.42</c:v>
                </c:pt>
                <c:pt idx="904">
                  <c:v>3.42</c:v>
                </c:pt>
                <c:pt idx="905">
                  <c:v>3.42</c:v>
                </c:pt>
                <c:pt idx="906">
                  <c:v>3.42</c:v>
                </c:pt>
                <c:pt idx="907">
                  <c:v>3.42</c:v>
                </c:pt>
                <c:pt idx="908">
                  <c:v>3.42</c:v>
                </c:pt>
                <c:pt idx="909">
                  <c:v>3.42</c:v>
                </c:pt>
                <c:pt idx="910">
                  <c:v>3.42</c:v>
                </c:pt>
                <c:pt idx="911">
                  <c:v>3.42</c:v>
                </c:pt>
                <c:pt idx="912">
                  <c:v>3.42</c:v>
                </c:pt>
                <c:pt idx="913">
                  <c:v>3.42</c:v>
                </c:pt>
                <c:pt idx="914">
                  <c:v>2.98</c:v>
                </c:pt>
                <c:pt idx="915">
                  <c:v>2.98</c:v>
                </c:pt>
                <c:pt idx="916">
                  <c:v>2.98</c:v>
                </c:pt>
                <c:pt idx="917">
                  <c:v>2.98</c:v>
                </c:pt>
                <c:pt idx="918">
                  <c:v>2.98</c:v>
                </c:pt>
                <c:pt idx="919">
                  <c:v>2.98</c:v>
                </c:pt>
                <c:pt idx="920">
                  <c:v>2.98</c:v>
                </c:pt>
                <c:pt idx="921">
                  <c:v>2.98</c:v>
                </c:pt>
                <c:pt idx="922">
                  <c:v>2.98</c:v>
                </c:pt>
                <c:pt idx="923">
                  <c:v>2.98</c:v>
                </c:pt>
                <c:pt idx="924">
                  <c:v>2.98</c:v>
                </c:pt>
                <c:pt idx="925">
                  <c:v>2.98</c:v>
                </c:pt>
                <c:pt idx="926">
                  <c:v>2.98</c:v>
                </c:pt>
                <c:pt idx="927">
                  <c:v>2.98</c:v>
                </c:pt>
                <c:pt idx="928">
                  <c:v>2.98</c:v>
                </c:pt>
                <c:pt idx="929">
                  <c:v>2.98</c:v>
                </c:pt>
                <c:pt idx="930">
                  <c:v>2.98</c:v>
                </c:pt>
                <c:pt idx="931">
                  <c:v>2.98</c:v>
                </c:pt>
                <c:pt idx="932">
                  <c:v>2.98</c:v>
                </c:pt>
                <c:pt idx="933">
                  <c:v>2.98</c:v>
                </c:pt>
                <c:pt idx="934">
                  <c:v>2.98</c:v>
                </c:pt>
                <c:pt idx="935">
                  <c:v>2.98</c:v>
                </c:pt>
                <c:pt idx="936">
                  <c:v>2.98</c:v>
                </c:pt>
                <c:pt idx="937">
                  <c:v>2.98</c:v>
                </c:pt>
                <c:pt idx="938">
                  <c:v>2.98</c:v>
                </c:pt>
                <c:pt idx="939">
                  <c:v>2.98</c:v>
                </c:pt>
                <c:pt idx="940">
                  <c:v>2.98</c:v>
                </c:pt>
                <c:pt idx="941">
                  <c:v>2.98</c:v>
                </c:pt>
                <c:pt idx="942">
                  <c:v>2.98</c:v>
                </c:pt>
                <c:pt idx="943">
                  <c:v>2.98</c:v>
                </c:pt>
                <c:pt idx="944">
                  <c:v>2.98</c:v>
                </c:pt>
                <c:pt idx="945">
                  <c:v>2.98</c:v>
                </c:pt>
                <c:pt idx="946">
                  <c:v>2.98</c:v>
                </c:pt>
                <c:pt idx="947">
                  <c:v>2.98</c:v>
                </c:pt>
                <c:pt idx="948">
                  <c:v>2.98</c:v>
                </c:pt>
                <c:pt idx="949">
                  <c:v>2.98</c:v>
                </c:pt>
                <c:pt idx="950">
                  <c:v>2.98</c:v>
                </c:pt>
                <c:pt idx="951">
                  <c:v>2.98</c:v>
                </c:pt>
                <c:pt idx="952">
                  <c:v>2.98</c:v>
                </c:pt>
                <c:pt idx="953">
                  <c:v>2.98</c:v>
                </c:pt>
                <c:pt idx="954">
                  <c:v>2.98</c:v>
                </c:pt>
                <c:pt idx="955">
                  <c:v>2.98</c:v>
                </c:pt>
                <c:pt idx="956">
                  <c:v>2.98</c:v>
                </c:pt>
                <c:pt idx="957">
                  <c:v>2.98</c:v>
                </c:pt>
                <c:pt idx="958">
                  <c:v>2.98</c:v>
                </c:pt>
                <c:pt idx="959">
                  <c:v>2.98</c:v>
                </c:pt>
                <c:pt idx="960">
                  <c:v>2.98</c:v>
                </c:pt>
                <c:pt idx="961">
                  <c:v>2.98</c:v>
                </c:pt>
                <c:pt idx="962">
                  <c:v>2.98</c:v>
                </c:pt>
                <c:pt idx="963">
                  <c:v>2.98</c:v>
                </c:pt>
                <c:pt idx="964">
                  <c:v>2.98</c:v>
                </c:pt>
                <c:pt idx="965">
                  <c:v>2.98</c:v>
                </c:pt>
                <c:pt idx="966">
                  <c:v>2.98</c:v>
                </c:pt>
                <c:pt idx="967">
                  <c:v>2.98</c:v>
                </c:pt>
                <c:pt idx="968">
                  <c:v>2.98</c:v>
                </c:pt>
                <c:pt idx="969">
                  <c:v>2.98</c:v>
                </c:pt>
                <c:pt idx="970">
                  <c:v>2.98</c:v>
                </c:pt>
                <c:pt idx="971">
                  <c:v>2.98</c:v>
                </c:pt>
                <c:pt idx="972">
                  <c:v>2.98</c:v>
                </c:pt>
                <c:pt idx="973">
                  <c:v>2.98</c:v>
                </c:pt>
                <c:pt idx="974">
                  <c:v>2.98</c:v>
                </c:pt>
                <c:pt idx="975">
                  <c:v>2.98</c:v>
                </c:pt>
                <c:pt idx="976">
                  <c:v>2.4500000000000002</c:v>
                </c:pt>
                <c:pt idx="977">
                  <c:v>2.4500000000000002</c:v>
                </c:pt>
                <c:pt idx="978">
                  <c:v>2.4500000000000002</c:v>
                </c:pt>
                <c:pt idx="979">
                  <c:v>2.4500000000000002</c:v>
                </c:pt>
                <c:pt idx="980">
                  <c:v>2.4500000000000002</c:v>
                </c:pt>
                <c:pt idx="981">
                  <c:v>2.4500000000000002</c:v>
                </c:pt>
                <c:pt idx="982">
                  <c:v>2.4500000000000002</c:v>
                </c:pt>
                <c:pt idx="983">
                  <c:v>2.4500000000000002</c:v>
                </c:pt>
                <c:pt idx="984">
                  <c:v>2.4500000000000002</c:v>
                </c:pt>
                <c:pt idx="985">
                  <c:v>2.4500000000000002</c:v>
                </c:pt>
                <c:pt idx="986">
                  <c:v>2.4500000000000002</c:v>
                </c:pt>
                <c:pt idx="987">
                  <c:v>2.4500000000000002</c:v>
                </c:pt>
                <c:pt idx="988">
                  <c:v>2.4500000000000002</c:v>
                </c:pt>
                <c:pt idx="989">
                  <c:v>2.4500000000000002</c:v>
                </c:pt>
                <c:pt idx="990">
                  <c:v>2.4500000000000002</c:v>
                </c:pt>
                <c:pt idx="991">
                  <c:v>2.4500000000000002</c:v>
                </c:pt>
                <c:pt idx="992">
                  <c:v>2.4500000000000002</c:v>
                </c:pt>
                <c:pt idx="993">
                  <c:v>2.4500000000000002</c:v>
                </c:pt>
                <c:pt idx="994">
                  <c:v>2.4500000000000002</c:v>
                </c:pt>
                <c:pt idx="995">
                  <c:v>2.4500000000000002</c:v>
                </c:pt>
                <c:pt idx="996">
                  <c:v>2.4500000000000002</c:v>
                </c:pt>
                <c:pt idx="997">
                  <c:v>2.4500000000000002</c:v>
                </c:pt>
                <c:pt idx="998">
                  <c:v>2.4500000000000002</c:v>
                </c:pt>
                <c:pt idx="999">
                  <c:v>2.4500000000000002</c:v>
                </c:pt>
                <c:pt idx="1000">
                  <c:v>2.4500000000000002</c:v>
                </c:pt>
                <c:pt idx="1001">
                  <c:v>2.4500000000000002</c:v>
                </c:pt>
                <c:pt idx="1002">
                  <c:v>2.4500000000000002</c:v>
                </c:pt>
                <c:pt idx="1003">
                  <c:v>2.4500000000000002</c:v>
                </c:pt>
                <c:pt idx="1004">
                  <c:v>2.4500000000000002</c:v>
                </c:pt>
                <c:pt idx="1005">
                  <c:v>2.4500000000000002</c:v>
                </c:pt>
                <c:pt idx="1006">
                  <c:v>2.4500000000000002</c:v>
                </c:pt>
                <c:pt idx="1007">
                  <c:v>2.4500000000000002</c:v>
                </c:pt>
                <c:pt idx="1008">
                  <c:v>2.4500000000000002</c:v>
                </c:pt>
                <c:pt idx="1009">
                  <c:v>2.4500000000000002</c:v>
                </c:pt>
                <c:pt idx="1010">
                  <c:v>2.4500000000000002</c:v>
                </c:pt>
                <c:pt idx="1011">
                  <c:v>2.4500000000000002</c:v>
                </c:pt>
                <c:pt idx="1012">
                  <c:v>2.4500000000000002</c:v>
                </c:pt>
                <c:pt idx="1013">
                  <c:v>2.4500000000000002</c:v>
                </c:pt>
                <c:pt idx="1014">
                  <c:v>2.4500000000000002</c:v>
                </c:pt>
                <c:pt idx="1015">
                  <c:v>2.4500000000000002</c:v>
                </c:pt>
                <c:pt idx="1016">
                  <c:v>2.4500000000000002</c:v>
                </c:pt>
                <c:pt idx="1017">
                  <c:v>2.4500000000000002</c:v>
                </c:pt>
                <c:pt idx="1018">
                  <c:v>2.4500000000000002</c:v>
                </c:pt>
                <c:pt idx="1019">
                  <c:v>2.4500000000000002</c:v>
                </c:pt>
                <c:pt idx="1020">
                  <c:v>2.4500000000000002</c:v>
                </c:pt>
                <c:pt idx="1021">
                  <c:v>2.4500000000000002</c:v>
                </c:pt>
                <c:pt idx="1022">
                  <c:v>2.4500000000000002</c:v>
                </c:pt>
                <c:pt idx="1023">
                  <c:v>2.4500000000000002</c:v>
                </c:pt>
                <c:pt idx="1024">
                  <c:v>2.4500000000000002</c:v>
                </c:pt>
                <c:pt idx="1025">
                  <c:v>2.4500000000000002</c:v>
                </c:pt>
                <c:pt idx="1026">
                  <c:v>2.4500000000000002</c:v>
                </c:pt>
                <c:pt idx="1027">
                  <c:v>2.4500000000000002</c:v>
                </c:pt>
                <c:pt idx="1028">
                  <c:v>2.4500000000000002</c:v>
                </c:pt>
                <c:pt idx="1029">
                  <c:v>2.4500000000000002</c:v>
                </c:pt>
                <c:pt idx="1030">
                  <c:v>2.4500000000000002</c:v>
                </c:pt>
                <c:pt idx="1031">
                  <c:v>2.4500000000000002</c:v>
                </c:pt>
                <c:pt idx="1032">
                  <c:v>2.4500000000000002</c:v>
                </c:pt>
                <c:pt idx="1033">
                  <c:v>2.4500000000000002</c:v>
                </c:pt>
                <c:pt idx="1034">
                  <c:v>2.4500000000000002</c:v>
                </c:pt>
                <c:pt idx="1035">
                  <c:v>2.4500000000000002</c:v>
                </c:pt>
                <c:pt idx="1036">
                  <c:v>2.4500000000000002</c:v>
                </c:pt>
                <c:pt idx="1037">
                  <c:v>2.4500000000000002</c:v>
                </c:pt>
                <c:pt idx="1038">
                  <c:v>2.27</c:v>
                </c:pt>
                <c:pt idx="1039">
                  <c:v>2.27</c:v>
                </c:pt>
                <c:pt idx="1040">
                  <c:v>2.27</c:v>
                </c:pt>
                <c:pt idx="1041">
                  <c:v>2.27</c:v>
                </c:pt>
                <c:pt idx="1042">
                  <c:v>2.27</c:v>
                </c:pt>
                <c:pt idx="1043">
                  <c:v>2.27</c:v>
                </c:pt>
                <c:pt idx="1044">
                  <c:v>2.27</c:v>
                </c:pt>
                <c:pt idx="1045">
                  <c:v>2.27</c:v>
                </c:pt>
                <c:pt idx="1046">
                  <c:v>2.27</c:v>
                </c:pt>
                <c:pt idx="1047">
                  <c:v>2.27</c:v>
                </c:pt>
                <c:pt idx="1048">
                  <c:v>2.27</c:v>
                </c:pt>
                <c:pt idx="1049">
                  <c:v>2.27</c:v>
                </c:pt>
                <c:pt idx="1050">
                  <c:v>2.27</c:v>
                </c:pt>
                <c:pt idx="1051">
                  <c:v>2.27</c:v>
                </c:pt>
                <c:pt idx="1052">
                  <c:v>2.27</c:v>
                </c:pt>
                <c:pt idx="1053">
                  <c:v>2.27</c:v>
                </c:pt>
                <c:pt idx="1054">
                  <c:v>2.27</c:v>
                </c:pt>
                <c:pt idx="1055">
                  <c:v>2.27</c:v>
                </c:pt>
                <c:pt idx="1056">
                  <c:v>2.27</c:v>
                </c:pt>
                <c:pt idx="1057">
                  <c:v>2.27</c:v>
                </c:pt>
                <c:pt idx="1058">
                  <c:v>2.27</c:v>
                </c:pt>
                <c:pt idx="1059">
                  <c:v>2.27</c:v>
                </c:pt>
                <c:pt idx="1060">
                  <c:v>2.27</c:v>
                </c:pt>
                <c:pt idx="1061">
                  <c:v>2.27</c:v>
                </c:pt>
                <c:pt idx="1062">
                  <c:v>2.27</c:v>
                </c:pt>
                <c:pt idx="1063">
                  <c:v>2.27</c:v>
                </c:pt>
                <c:pt idx="1064">
                  <c:v>2.27</c:v>
                </c:pt>
                <c:pt idx="1065">
                  <c:v>2.27</c:v>
                </c:pt>
                <c:pt idx="1066">
                  <c:v>2.27</c:v>
                </c:pt>
                <c:pt idx="1067">
                  <c:v>2.27</c:v>
                </c:pt>
                <c:pt idx="1068">
                  <c:v>2.27</c:v>
                </c:pt>
                <c:pt idx="1069">
                  <c:v>2.27</c:v>
                </c:pt>
                <c:pt idx="1070">
                  <c:v>2.27</c:v>
                </c:pt>
                <c:pt idx="1071">
                  <c:v>2.27</c:v>
                </c:pt>
                <c:pt idx="1072">
                  <c:v>2.27</c:v>
                </c:pt>
                <c:pt idx="1073">
                  <c:v>2.27</c:v>
                </c:pt>
                <c:pt idx="1074">
                  <c:v>2.27</c:v>
                </c:pt>
                <c:pt idx="1075">
                  <c:v>2.27</c:v>
                </c:pt>
                <c:pt idx="1076">
                  <c:v>2.27</c:v>
                </c:pt>
                <c:pt idx="1077">
                  <c:v>2.27</c:v>
                </c:pt>
                <c:pt idx="1078">
                  <c:v>2.27</c:v>
                </c:pt>
                <c:pt idx="1079">
                  <c:v>2.27</c:v>
                </c:pt>
                <c:pt idx="1080">
                  <c:v>2.27</c:v>
                </c:pt>
                <c:pt idx="1081">
                  <c:v>2.27</c:v>
                </c:pt>
                <c:pt idx="1082">
                  <c:v>2.27</c:v>
                </c:pt>
                <c:pt idx="1083">
                  <c:v>2.27</c:v>
                </c:pt>
                <c:pt idx="1084">
                  <c:v>2.27</c:v>
                </c:pt>
                <c:pt idx="1085">
                  <c:v>2.27</c:v>
                </c:pt>
                <c:pt idx="1086">
                  <c:v>2.27</c:v>
                </c:pt>
                <c:pt idx="1087">
                  <c:v>2.27</c:v>
                </c:pt>
                <c:pt idx="1088">
                  <c:v>2.27</c:v>
                </c:pt>
                <c:pt idx="1089">
                  <c:v>2.27</c:v>
                </c:pt>
                <c:pt idx="1090">
                  <c:v>2.27</c:v>
                </c:pt>
                <c:pt idx="1091">
                  <c:v>2.27</c:v>
                </c:pt>
                <c:pt idx="1092">
                  <c:v>2.27</c:v>
                </c:pt>
                <c:pt idx="1093">
                  <c:v>2.27</c:v>
                </c:pt>
                <c:pt idx="1094">
                  <c:v>2.27</c:v>
                </c:pt>
                <c:pt idx="1095">
                  <c:v>2.27</c:v>
                </c:pt>
                <c:pt idx="1096">
                  <c:v>2.27</c:v>
                </c:pt>
                <c:pt idx="1097">
                  <c:v>2.27</c:v>
                </c:pt>
                <c:pt idx="1098">
                  <c:v>2.58</c:v>
                </c:pt>
                <c:pt idx="1099">
                  <c:v>2.58</c:v>
                </c:pt>
                <c:pt idx="1100">
                  <c:v>2.58</c:v>
                </c:pt>
                <c:pt idx="1101">
                  <c:v>2.58</c:v>
                </c:pt>
                <c:pt idx="1102">
                  <c:v>2.58</c:v>
                </c:pt>
                <c:pt idx="1103">
                  <c:v>2.58</c:v>
                </c:pt>
                <c:pt idx="1104">
                  <c:v>2.58</c:v>
                </c:pt>
                <c:pt idx="1105">
                  <c:v>2.58</c:v>
                </c:pt>
                <c:pt idx="1106">
                  <c:v>2.58</c:v>
                </c:pt>
                <c:pt idx="1107">
                  <c:v>2.58</c:v>
                </c:pt>
                <c:pt idx="1108">
                  <c:v>2.58</c:v>
                </c:pt>
                <c:pt idx="1109">
                  <c:v>2.58</c:v>
                </c:pt>
                <c:pt idx="1110">
                  <c:v>2.58</c:v>
                </c:pt>
                <c:pt idx="1111">
                  <c:v>2.58</c:v>
                </c:pt>
                <c:pt idx="1112">
                  <c:v>2.58</c:v>
                </c:pt>
                <c:pt idx="1113">
                  <c:v>2.58</c:v>
                </c:pt>
                <c:pt idx="1114">
                  <c:v>2.58</c:v>
                </c:pt>
                <c:pt idx="1115">
                  <c:v>2.58</c:v>
                </c:pt>
                <c:pt idx="1116">
                  <c:v>2.58</c:v>
                </c:pt>
                <c:pt idx="1117">
                  <c:v>2.58</c:v>
                </c:pt>
                <c:pt idx="1118">
                  <c:v>2.58</c:v>
                </c:pt>
                <c:pt idx="1119">
                  <c:v>2.58</c:v>
                </c:pt>
                <c:pt idx="1120">
                  <c:v>2.58</c:v>
                </c:pt>
                <c:pt idx="1121">
                  <c:v>2.58</c:v>
                </c:pt>
                <c:pt idx="1122">
                  <c:v>2.58</c:v>
                </c:pt>
                <c:pt idx="1123">
                  <c:v>2.58</c:v>
                </c:pt>
                <c:pt idx="1124">
                  <c:v>2.58</c:v>
                </c:pt>
                <c:pt idx="1125">
                  <c:v>2.58</c:v>
                </c:pt>
                <c:pt idx="1126">
                  <c:v>2.58</c:v>
                </c:pt>
                <c:pt idx="1127">
                  <c:v>2.58</c:v>
                </c:pt>
                <c:pt idx="1128">
                  <c:v>2.58</c:v>
                </c:pt>
                <c:pt idx="1129">
                  <c:v>2.58</c:v>
                </c:pt>
                <c:pt idx="1130">
                  <c:v>2.58</c:v>
                </c:pt>
                <c:pt idx="1131">
                  <c:v>2.58</c:v>
                </c:pt>
                <c:pt idx="1132">
                  <c:v>2.58</c:v>
                </c:pt>
                <c:pt idx="1133">
                  <c:v>2.58</c:v>
                </c:pt>
                <c:pt idx="1134">
                  <c:v>2.58</c:v>
                </c:pt>
                <c:pt idx="1135">
                  <c:v>2.58</c:v>
                </c:pt>
                <c:pt idx="1136">
                  <c:v>2.58</c:v>
                </c:pt>
                <c:pt idx="1137">
                  <c:v>2.58</c:v>
                </c:pt>
                <c:pt idx="1138">
                  <c:v>2.58</c:v>
                </c:pt>
                <c:pt idx="1139">
                  <c:v>2.58</c:v>
                </c:pt>
                <c:pt idx="1140">
                  <c:v>2.58</c:v>
                </c:pt>
                <c:pt idx="1141">
                  <c:v>2.58</c:v>
                </c:pt>
                <c:pt idx="1142">
                  <c:v>2.58</c:v>
                </c:pt>
                <c:pt idx="1143">
                  <c:v>2.58</c:v>
                </c:pt>
                <c:pt idx="1144">
                  <c:v>2.58</c:v>
                </c:pt>
                <c:pt idx="1145">
                  <c:v>2.58</c:v>
                </c:pt>
                <c:pt idx="1146">
                  <c:v>2.58</c:v>
                </c:pt>
                <c:pt idx="1147">
                  <c:v>2.58</c:v>
                </c:pt>
                <c:pt idx="1148">
                  <c:v>2.58</c:v>
                </c:pt>
                <c:pt idx="1149">
                  <c:v>2.58</c:v>
                </c:pt>
                <c:pt idx="1150">
                  <c:v>2.58</c:v>
                </c:pt>
                <c:pt idx="1151">
                  <c:v>2.58</c:v>
                </c:pt>
                <c:pt idx="1152">
                  <c:v>2.58</c:v>
                </c:pt>
                <c:pt idx="1153">
                  <c:v>2.58</c:v>
                </c:pt>
                <c:pt idx="1154">
                  <c:v>2.58</c:v>
                </c:pt>
                <c:pt idx="1155">
                  <c:v>2.58</c:v>
                </c:pt>
                <c:pt idx="1156">
                  <c:v>2.58</c:v>
                </c:pt>
                <c:pt idx="1157">
                  <c:v>2.58</c:v>
                </c:pt>
                <c:pt idx="1158">
                  <c:v>2.58</c:v>
                </c:pt>
                <c:pt idx="1159">
                  <c:v>2.58</c:v>
                </c:pt>
                <c:pt idx="1160">
                  <c:v>3.25</c:v>
                </c:pt>
                <c:pt idx="1161">
                  <c:v>3.25</c:v>
                </c:pt>
                <c:pt idx="1162">
                  <c:v>3.25</c:v>
                </c:pt>
                <c:pt idx="1163">
                  <c:v>3.25</c:v>
                </c:pt>
                <c:pt idx="1164">
                  <c:v>3.25</c:v>
                </c:pt>
                <c:pt idx="1165">
                  <c:v>3.25</c:v>
                </c:pt>
                <c:pt idx="1166">
                  <c:v>3.25</c:v>
                </c:pt>
                <c:pt idx="1167">
                  <c:v>3.25</c:v>
                </c:pt>
                <c:pt idx="1168">
                  <c:v>3.25</c:v>
                </c:pt>
                <c:pt idx="1169">
                  <c:v>3.25</c:v>
                </c:pt>
                <c:pt idx="1170">
                  <c:v>3.25</c:v>
                </c:pt>
                <c:pt idx="1171">
                  <c:v>3.25</c:v>
                </c:pt>
                <c:pt idx="1172">
                  <c:v>3.25</c:v>
                </c:pt>
                <c:pt idx="1173">
                  <c:v>3.25</c:v>
                </c:pt>
                <c:pt idx="1174">
                  <c:v>3.25</c:v>
                </c:pt>
                <c:pt idx="1175">
                  <c:v>3.25</c:v>
                </c:pt>
                <c:pt idx="1176">
                  <c:v>3.25</c:v>
                </c:pt>
                <c:pt idx="1177">
                  <c:v>3.25</c:v>
                </c:pt>
                <c:pt idx="1178">
                  <c:v>3.25</c:v>
                </c:pt>
                <c:pt idx="1179">
                  <c:v>3.25</c:v>
                </c:pt>
                <c:pt idx="1180">
                  <c:v>3.25</c:v>
                </c:pt>
                <c:pt idx="1181">
                  <c:v>3.25</c:v>
                </c:pt>
                <c:pt idx="1182">
                  <c:v>3.25</c:v>
                </c:pt>
                <c:pt idx="1183">
                  <c:v>3.25</c:v>
                </c:pt>
                <c:pt idx="1184">
                  <c:v>3.25</c:v>
                </c:pt>
                <c:pt idx="1185">
                  <c:v>3.25</c:v>
                </c:pt>
                <c:pt idx="1186">
                  <c:v>3.25</c:v>
                </c:pt>
                <c:pt idx="1187">
                  <c:v>3.25</c:v>
                </c:pt>
                <c:pt idx="1188">
                  <c:v>3.25</c:v>
                </c:pt>
                <c:pt idx="1189">
                  <c:v>3.25</c:v>
                </c:pt>
                <c:pt idx="1190">
                  <c:v>3.25</c:v>
                </c:pt>
                <c:pt idx="1191">
                  <c:v>3.25</c:v>
                </c:pt>
                <c:pt idx="1192">
                  <c:v>3.25</c:v>
                </c:pt>
                <c:pt idx="1193">
                  <c:v>3.25</c:v>
                </c:pt>
                <c:pt idx="1194">
                  <c:v>3.25</c:v>
                </c:pt>
                <c:pt idx="1195">
                  <c:v>3.25</c:v>
                </c:pt>
                <c:pt idx="1196">
                  <c:v>3.25</c:v>
                </c:pt>
                <c:pt idx="1197">
                  <c:v>3.25</c:v>
                </c:pt>
                <c:pt idx="1198">
                  <c:v>3.25</c:v>
                </c:pt>
                <c:pt idx="1199">
                  <c:v>3.25</c:v>
                </c:pt>
                <c:pt idx="1200">
                  <c:v>3.25</c:v>
                </c:pt>
                <c:pt idx="1201">
                  <c:v>3.25</c:v>
                </c:pt>
                <c:pt idx="1202">
                  <c:v>3.25</c:v>
                </c:pt>
                <c:pt idx="1203">
                  <c:v>3.25</c:v>
                </c:pt>
                <c:pt idx="1204">
                  <c:v>3.25</c:v>
                </c:pt>
                <c:pt idx="1205">
                  <c:v>3.25</c:v>
                </c:pt>
                <c:pt idx="1206">
                  <c:v>3.25</c:v>
                </c:pt>
                <c:pt idx="1207">
                  <c:v>3.25</c:v>
                </c:pt>
                <c:pt idx="1208">
                  <c:v>3.25</c:v>
                </c:pt>
                <c:pt idx="1209">
                  <c:v>3.25</c:v>
                </c:pt>
                <c:pt idx="1210">
                  <c:v>3.25</c:v>
                </c:pt>
                <c:pt idx="1211">
                  <c:v>3.25</c:v>
                </c:pt>
                <c:pt idx="1212">
                  <c:v>3.25</c:v>
                </c:pt>
                <c:pt idx="1213">
                  <c:v>3.25</c:v>
                </c:pt>
                <c:pt idx="1214">
                  <c:v>3.25</c:v>
                </c:pt>
                <c:pt idx="1215">
                  <c:v>3.25</c:v>
                </c:pt>
                <c:pt idx="1216">
                  <c:v>3.25</c:v>
                </c:pt>
                <c:pt idx="1217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85C-4E03-B177-CC915A806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183816"/>
        <c:axId val="382502776"/>
      </c:lineChart>
      <c:dateAx>
        <c:axId val="382183816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82502776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82502776"/>
        <c:scaling>
          <c:orientation val="minMax"/>
          <c:max val="10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baseline="0" dirty="0"/>
                  <a:t>Nivel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860673665791777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82183816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79810618985126858"/>
          <c:y val="0.18830033056259829"/>
          <c:w val="0.18055555555555555"/>
          <c:h val="0.46507743592820555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PUERTO SALGAR - RIO MAGDALENA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PUERTO SALGAR - Cundinamarca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3001727909011371"/>
          <c:h val="0.61181892372113356"/>
        </c:manualLayout>
      </c:layout>
      <c:lineChart>
        <c:grouping val="standard"/>
        <c:varyColors val="0"/>
        <c:ser>
          <c:idx val="1"/>
          <c:order val="0"/>
          <c:tx>
            <c:v>NIÑO 1997-1998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0.00</c:formatCode>
                <c:ptCount val="1218"/>
                <c:pt idx="0">
                  <c:v>2.3330000000000202</c:v>
                </c:pt>
                <c:pt idx="1">
                  <c:v>2.3290000000000202</c:v>
                </c:pt>
                <c:pt idx="2">
                  <c:v>2.3250000000000202</c:v>
                </c:pt>
                <c:pt idx="3">
                  <c:v>2.3210000000000202</c:v>
                </c:pt>
                <c:pt idx="4">
                  <c:v>2.3170000000000202</c:v>
                </c:pt>
                <c:pt idx="5">
                  <c:v>2.3130000000000202</c:v>
                </c:pt>
                <c:pt idx="6">
                  <c:v>2.3090000000000201</c:v>
                </c:pt>
                <c:pt idx="7">
                  <c:v>2.3050000000000201</c:v>
                </c:pt>
                <c:pt idx="8">
                  <c:v>2.3010000000000201</c:v>
                </c:pt>
                <c:pt idx="9">
                  <c:v>2.2970000000000201</c:v>
                </c:pt>
                <c:pt idx="10">
                  <c:v>2.2930000000000201</c:v>
                </c:pt>
                <c:pt idx="11">
                  <c:v>2.2890000000000201</c:v>
                </c:pt>
                <c:pt idx="12">
                  <c:v>2.2850000000000201</c:v>
                </c:pt>
                <c:pt idx="13">
                  <c:v>2.2810000000000201</c:v>
                </c:pt>
                <c:pt idx="14">
                  <c:v>2.27</c:v>
                </c:pt>
                <c:pt idx="15">
                  <c:v>2.25</c:v>
                </c:pt>
                <c:pt idx="16">
                  <c:v>2.23</c:v>
                </c:pt>
                <c:pt idx="17">
                  <c:v>2.21</c:v>
                </c:pt>
                <c:pt idx="18">
                  <c:v>2.19</c:v>
                </c:pt>
                <c:pt idx="19">
                  <c:v>2.17</c:v>
                </c:pt>
                <c:pt idx="20">
                  <c:v>2.15</c:v>
                </c:pt>
                <c:pt idx="21">
                  <c:v>2.13</c:v>
                </c:pt>
                <c:pt idx="22">
                  <c:v>2.11</c:v>
                </c:pt>
                <c:pt idx="23">
                  <c:v>2.09</c:v>
                </c:pt>
                <c:pt idx="24">
                  <c:v>2.0699999999999998</c:v>
                </c:pt>
                <c:pt idx="25">
                  <c:v>2.0499999999999998</c:v>
                </c:pt>
                <c:pt idx="26">
                  <c:v>2.0299999999999998</c:v>
                </c:pt>
                <c:pt idx="27">
                  <c:v>2.0099999999999998</c:v>
                </c:pt>
                <c:pt idx="28">
                  <c:v>2</c:v>
                </c:pt>
                <c:pt idx="29">
                  <c:v>2.5</c:v>
                </c:pt>
                <c:pt idx="30">
                  <c:v>2.6</c:v>
                </c:pt>
                <c:pt idx="31">
                  <c:v>2.65</c:v>
                </c:pt>
                <c:pt idx="32">
                  <c:v>2.5</c:v>
                </c:pt>
                <c:pt idx="33">
                  <c:v>2.6</c:v>
                </c:pt>
                <c:pt idx="34">
                  <c:v>3.1</c:v>
                </c:pt>
                <c:pt idx="35">
                  <c:v>3.25</c:v>
                </c:pt>
                <c:pt idx="36">
                  <c:v>3.1</c:v>
                </c:pt>
                <c:pt idx="37">
                  <c:v>3.1</c:v>
                </c:pt>
                <c:pt idx="38">
                  <c:v>2.75</c:v>
                </c:pt>
                <c:pt idx="39">
                  <c:v>2.95</c:v>
                </c:pt>
                <c:pt idx="40">
                  <c:v>3.1</c:v>
                </c:pt>
                <c:pt idx="41">
                  <c:v>3.3</c:v>
                </c:pt>
                <c:pt idx="42">
                  <c:v>3</c:v>
                </c:pt>
                <c:pt idx="43">
                  <c:v>3.45</c:v>
                </c:pt>
                <c:pt idx="44">
                  <c:v>3.55</c:v>
                </c:pt>
                <c:pt idx="45">
                  <c:v>3.32</c:v>
                </c:pt>
                <c:pt idx="46">
                  <c:v>3.35</c:v>
                </c:pt>
                <c:pt idx="47">
                  <c:v>3.4</c:v>
                </c:pt>
                <c:pt idx="48">
                  <c:v>3.6</c:v>
                </c:pt>
                <c:pt idx="49">
                  <c:v>3.55</c:v>
                </c:pt>
                <c:pt idx="50">
                  <c:v>3.9</c:v>
                </c:pt>
                <c:pt idx="51">
                  <c:v>4.1500000000000004</c:v>
                </c:pt>
                <c:pt idx="52">
                  <c:v>4.0999999999999996</c:v>
                </c:pt>
                <c:pt idx="53">
                  <c:v>3.9</c:v>
                </c:pt>
                <c:pt idx="54">
                  <c:v>3.3</c:v>
                </c:pt>
                <c:pt idx="55">
                  <c:v>3.7</c:v>
                </c:pt>
                <c:pt idx="56">
                  <c:v>3.25</c:v>
                </c:pt>
                <c:pt idx="57">
                  <c:v>3.3</c:v>
                </c:pt>
                <c:pt idx="58">
                  <c:v>3.4</c:v>
                </c:pt>
                <c:pt idx="59">
                  <c:v>3.5</c:v>
                </c:pt>
                <c:pt idx="60">
                  <c:v>3</c:v>
                </c:pt>
                <c:pt idx="61">
                  <c:v>3.1</c:v>
                </c:pt>
                <c:pt idx="62">
                  <c:v>3.1</c:v>
                </c:pt>
                <c:pt idx="63">
                  <c:v>3.1</c:v>
                </c:pt>
                <c:pt idx="64">
                  <c:v>2.7</c:v>
                </c:pt>
                <c:pt idx="65">
                  <c:v>2.5499999999999998</c:v>
                </c:pt>
                <c:pt idx="66">
                  <c:v>2.95</c:v>
                </c:pt>
                <c:pt idx="67">
                  <c:v>3</c:v>
                </c:pt>
                <c:pt idx="68">
                  <c:v>3</c:v>
                </c:pt>
                <c:pt idx="69">
                  <c:v>3.4</c:v>
                </c:pt>
                <c:pt idx="70">
                  <c:v>3.4</c:v>
                </c:pt>
                <c:pt idx="71">
                  <c:v>3.25</c:v>
                </c:pt>
                <c:pt idx="72">
                  <c:v>2.95</c:v>
                </c:pt>
                <c:pt idx="73">
                  <c:v>3.2</c:v>
                </c:pt>
                <c:pt idx="74">
                  <c:v>3.1</c:v>
                </c:pt>
                <c:pt idx="75">
                  <c:v>3.15</c:v>
                </c:pt>
                <c:pt idx="76">
                  <c:v>3.1</c:v>
                </c:pt>
                <c:pt idx="77">
                  <c:v>3.15</c:v>
                </c:pt>
                <c:pt idx="78">
                  <c:v>2.8</c:v>
                </c:pt>
                <c:pt idx="79">
                  <c:v>3</c:v>
                </c:pt>
                <c:pt idx="80">
                  <c:v>3.1</c:v>
                </c:pt>
                <c:pt idx="81">
                  <c:v>3.35</c:v>
                </c:pt>
                <c:pt idx="82">
                  <c:v>3.45</c:v>
                </c:pt>
                <c:pt idx="83">
                  <c:v>3.55</c:v>
                </c:pt>
                <c:pt idx="84">
                  <c:v>3.5</c:v>
                </c:pt>
                <c:pt idx="85">
                  <c:v>3.6</c:v>
                </c:pt>
                <c:pt idx="86">
                  <c:v>3.65</c:v>
                </c:pt>
                <c:pt idx="87">
                  <c:v>3.65</c:v>
                </c:pt>
                <c:pt idx="88">
                  <c:v>3.75</c:v>
                </c:pt>
                <c:pt idx="89">
                  <c:v>3.35</c:v>
                </c:pt>
                <c:pt idx="90">
                  <c:v>3.3</c:v>
                </c:pt>
                <c:pt idx="91">
                  <c:v>3.2</c:v>
                </c:pt>
                <c:pt idx="92">
                  <c:v>3.1</c:v>
                </c:pt>
                <c:pt idx="93">
                  <c:v>2.95</c:v>
                </c:pt>
                <c:pt idx="94">
                  <c:v>2.9</c:v>
                </c:pt>
                <c:pt idx="95">
                  <c:v>2.95</c:v>
                </c:pt>
                <c:pt idx="96">
                  <c:v>2.95</c:v>
                </c:pt>
                <c:pt idx="97">
                  <c:v>3</c:v>
                </c:pt>
                <c:pt idx="98">
                  <c:v>2.9</c:v>
                </c:pt>
                <c:pt idx="99">
                  <c:v>3.05</c:v>
                </c:pt>
                <c:pt idx="100">
                  <c:v>2.8</c:v>
                </c:pt>
                <c:pt idx="101">
                  <c:v>3.15</c:v>
                </c:pt>
                <c:pt idx="102">
                  <c:v>3.4</c:v>
                </c:pt>
                <c:pt idx="103">
                  <c:v>3.35</c:v>
                </c:pt>
                <c:pt idx="104">
                  <c:v>3.2</c:v>
                </c:pt>
                <c:pt idx="105">
                  <c:v>3.55</c:v>
                </c:pt>
                <c:pt idx="106">
                  <c:v>3.35</c:v>
                </c:pt>
                <c:pt idx="107">
                  <c:v>3.25</c:v>
                </c:pt>
                <c:pt idx="108">
                  <c:v>3.1</c:v>
                </c:pt>
                <c:pt idx="109">
                  <c:v>3.1</c:v>
                </c:pt>
                <c:pt idx="110">
                  <c:v>3.2</c:v>
                </c:pt>
                <c:pt idx="111">
                  <c:v>3.3</c:v>
                </c:pt>
                <c:pt idx="112">
                  <c:v>3.3</c:v>
                </c:pt>
                <c:pt idx="113">
                  <c:v>3.55</c:v>
                </c:pt>
                <c:pt idx="114">
                  <c:v>3.85</c:v>
                </c:pt>
                <c:pt idx="115">
                  <c:v>3.9</c:v>
                </c:pt>
                <c:pt idx="116">
                  <c:v>3.4</c:v>
                </c:pt>
                <c:pt idx="117">
                  <c:v>3.2</c:v>
                </c:pt>
                <c:pt idx="118">
                  <c:v>3.1</c:v>
                </c:pt>
                <c:pt idx="119">
                  <c:v>3.2</c:v>
                </c:pt>
                <c:pt idx="120">
                  <c:v>3.4</c:v>
                </c:pt>
                <c:pt idx="121">
                  <c:v>3.3</c:v>
                </c:pt>
                <c:pt idx="122">
                  <c:v>3</c:v>
                </c:pt>
                <c:pt idx="123">
                  <c:v>3.05</c:v>
                </c:pt>
                <c:pt idx="124">
                  <c:v>2.95</c:v>
                </c:pt>
                <c:pt idx="125">
                  <c:v>2.9</c:v>
                </c:pt>
                <c:pt idx="126">
                  <c:v>2.95</c:v>
                </c:pt>
                <c:pt idx="127">
                  <c:v>2.9</c:v>
                </c:pt>
                <c:pt idx="128">
                  <c:v>2.85</c:v>
                </c:pt>
                <c:pt idx="129">
                  <c:v>2.9</c:v>
                </c:pt>
                <c:pt idx="130">
                  <c:v>3.2</c:v>
                </c:pt>
                <c:pt idx="131">
                  <c:v>3</c:v>
                </c:pt>
                <c:pt idx="132">
                  <c:v>3.2</c:v>
                </c:pt>
                <c:pt idx="133">
                  <c:v>3.2</c:v>
                </c:pt>
                <c:pt idx="134">
                  <c:v>3.6</c:v>
                </c:pt>
                <c:pt idx="135">
                  <c:v>3.6</c:v>
                </c:pt>
                <c:pt idx="136">
                  <c:v>3.5</c:v>
                </c:pt>
                <c:pt idx="137">
                  <c:v>3.4</c:v>
                </c:pt>
                <c:pt idx="138">
                  <c:v>3.55</c:v>
                </c:pt>
                <c:pt idx="139">
                  <c:v>3.5</c:v>
                </c:pt>
                <c:pt idx="140">
                  <c:v>3.5</c:v>
                </c:pt>
                <c:pt idx="141">
                  <c:v>3.35</c:v>
                </c:pt>
                <c:pt idx="142">
                  <c:v>3</c:v>
                </c:pt>
                <c:pt idx="143">
                  <c:v>3.1</c:v>
                </c:pt>
                <c:pt idx="144">
                  <c:v>3.5</c:v>
                </c:pt>
                <c:pt idx="145">
                  <c:v>3.4</c:v>
                </c:pt>
                <c:pt idx="146">
                  <c:v>3.2</c:v>
                </c:pt>
                <c:pt idx="147">
                  <c:v>3.2</c:v>
                </c:pt>
                <c:pt idx="148">
                  <c:v>3</c:v>
                </c:pt>
                <c:pt idx="149">
                  <c:v>3</c:v>
                </c:pt>
                <c:pt idx="150">
                  <c:v>3.2</c:v>
                </c:pt>
                <c:pt idx="151">
                  <c:v>3.15</c:v>
                </c:pt>
                <c:pt idx="152">
                  <c:v>2.8</c:v>
                </c:pt>
                <c:pt idx="153">
                  <c:v>2.7</c:v>
                </c:pt>
                <c:pt idx="154">
                  <c:v>2.5499999999999998</c:v>
                </c:pt>
                <c:pt idx="155">
                  <c:v>2.2999999999999998</c:v>
                </c:pt>
                <c:pt idx="156">
                  <c:v>2.4</c:v>
                </c:pt>
                <c:pt idx="157">
                  <c:v>2.85</c:v>
                </c:pt>
                <c:pt idx="158">
                  <c:v>2.7</c:v>
                </c:pt>
                <c:pt idx="159">
                  <c:v>2.8</c:v>
                </c:pt>
                <c:pt idx="160">
                  <c:v>2.8</c:v>
                </c:pt>
                <c:pt idx="161">
                  <c:v>3.1</c:v>
                </c:pt>
                <c:pt idx="162">
                  <c:v>3.2</c:v>
                </c:pt>
                <c:pt idx="163">
                  <c:v>3.15</c:v>
                </c:pt>
                <c:pt idx="164">
                  <c:v>2.8</c:v>
                </c:pt>
                <c:pt idx="165">
                  <c:v>2.65</c:v>
                </c:pt>
                <c:pt idx="166">
                  <c:v>2.4</c:v>
                </c:pt>
                <c:pt idx="167">
                  <c:v>2.4500000000000002</c:v>
                </c:pt>
                <c:pt idx="168">
                  <c:v>2.25</c:v>
                </c:pt>
                <c:pt idx="169">
                  <c:v>2.2000000000000002</c:v>
                </c:pt>
                <c:pt idx="170">
                  <c:v>2.2999999999999998</c:v>
                </c:pt>
                <c:pt idx="171">
                  <c:v>2.7</c:v>
                </c:pt>
                <c:pt idx="172">
                  <c:v>2.35</c:v>
                </c:pt>
                <c:pt idx="173">
                  <c:v>3.6</c:v>
                </c:pt>
                <c:pt idx="174">
                  <c:v>3.5</c:v>
                </c:pt>
                <c:pt idx="175">
                  <c:v>3.1</c:v>
                </c:pt>
                <c:pt idx="176">
                  <c:v>2.4</c:v>
                </c:pt>
                <c:pt idx="177">
                  <c:v>3.3</c:v>
                </c:pt>
                <c:pt idx="178">
                  <c:v>2.7</c:v>
                </c:pt>
                <c:pt idx="179">
                  <c:v>2.4500000000000002</c:v>
                </c:pt>
                <c:pt idx="180">
                  <c:v>2.7</c:v>
                </c:pt>
                <c:pt idx="181">
                  <c:v>2.2999999999999998</c:v>
                </c:pt>
                <c:pt idx="182">
                  <c:v>2.4</c:v>
                </c:pt>
                <c:pt idx="183">
                  <c:v>2.2999999999999998</c:v>
                </c:pt>
                <c:pt idx="184">
                  <c:v>2.4</c:v>
                </c:pt>
                <c:pt idx="185">
                  <c:v>2.35</c:v>
                </c:pt>
                <c:pt idx="186">
                  <c:v>3.45</c:v>
                </c:pt>
                <c:pt idx="187">
                  <c:v>3.4</c:v>
                </c:pt>
                <c:pt idx="188">
                  <c:v>2.6</c:v>
                </c:pt>
                <c:pt idx="189">
                  <c:v>2.6</c:v>
                </c:pt>
                <c:pt idx="190">
                  <c:v>2.85</c:v>
                </c:pt>
                <c:pt idx="191">
                  <c:v>3.1</c:v>
                </c:pt>
                <c:pt idx="192">
                  <c:v>3.05</c:v>
                </c:pt>
                <c:pt idx="193">
                  <c:v>3.15</c:v>
                </c:pt>
                <c:pt idx="194">
                  <c:v>3.1</c:v>
                </c:pt>
                <c:pt idx="195">
                  <c:v>3.25</c:v>
                </c:pt>
                <c:pt idx="196">
                  <c:v>3.2</c:v>
                </c:pt>
                <c:pt idx="197">
                  <c:v>3.1</c:v>
                </c:pt>
                <c:pt idx="198">
                  <c:v>3.9</c:v>
                </c:pt>
                <c:pt idx="199">
                  <c:v>4</c:v>
                </c:pt>
                <c:pt idx="200">
                  <c:v>4.1500000000000004</c:v>
                </c:pt>
                <c:pt idx="201">
                  <c:v>4.2</c:v>
                </c:pt>
                <c:pt idx="202">
                  <c:v>4.1500000000000004</c:v>
                </c:pt>
                <c:pt idx="203">
                  <c:v>4.0999999999999996</c:v>
                </c:pt>
                <c:pt idx="204">
                  <c:v>4.7</c:v>
                </c:pt>
                <c:pt idx="205">
                  <c:v>3.7</c:v>
                </c:pt>
                <c:pt idx="206">
                  <c:v>3.4</c:v>
                </c:pt>
                <c:pt idx="207">
                  <c:v>3.5</c:v>
                </c:pt>
                <c:pt idx="208">
                  <c:v>3.9</c:v>
                </c:pt>
                <c:pt idx="209">
                  <c:v>3.95</c:v>
                </c:pt>
                <c:pt idx="210">
                  <c:v>3.8</c:v>
                </c:pt>
                <c:pt idx="211">
                  <c:v>3.3</c:v>
                </c:pt>
                <c:pt idx="212">
                  <c:v>3.5</c:v>
                </c:pt>
                <c:pt idx="213">
                  <c:v>3.55</c:v>
                </c:pt>
                <c:pt idx="214">
                  <c:v>3.2</c:v>
                </c:pt>
                <c:pt idx="215">
                  <c:v>3.4</c:v>
                </c:pt>
                <c:pt idx="216">
                  <c:v>3.3</c:v>
                </c:pt>
                <c:pt idx="217">
                  <c:v>3.3</c:v>
                </c:pt>
                <c:pt idx="218">
                  <c:v>3.2</c:v>
                </c:pt>
                <c:pt idx="219">
                  <c:v>3.2</c:v>
                </c:pt>
                <c:pt idx="220">
                  <c:v>3.15</c:v>
                </c:pt>
                <c:pt idx="221">
                  <c:v>3.2</c:v>
                </c:pt>
                <c:pt idx="222">
                  <c:v>3</c:v>
                </c:pt>
                <c:pt idx="223">
                  <c:v>3.1</c:v>
                </c:pt>
                <c:pt idx="224">
                  <c:v>2.9</c:v>
                </c:pt>
                <c:pt idx="225">
                  <c:v>3</c:v>
                </c:pt>
                <c:pt idx="226">
                  <c:v>3.1</c:v>
                </c:pt>
                <c:pt idx="227">
                  <c:v>3.2</c:v>
                </c:pt>
                <c:pt idx="228">
                  <c:v>3.2</c:v>
                </c:pt>
                <c:pt idx="229">
                  <c:v>3.15</c:v>
                </c:pt>
                <c:pt idx="230">
                  <c:v>3.1</c:v>
                </c:pt>
                <c:pt idx="231">
                  <c:v>3.3</c:v>
                </c:pt>
                <c:pt idx="232">
                  <c:v>3.5</c:v>
                </c:pt>
                <c:pt idx="233">
                  <c:v>3.4</c:v>
                </c:pt>
                <c:pt idx="234">
                  <c:v>3.55</c:v>
                </c:pt>
                <c:pt idx="235">
                  <c:v>3.6</c:v>
                </c:pt>
                <c:pt idx="236">
                  <c:v>3.6</c:v>
                </c:pt>
                <c:pt idx="237">
                  <c:v>3.3</c:v>
                </c:pt>
                <c:pt idx="238">
                  <c:v>3</c:v>
                </c:pt>
                <c:pt idx="239">
                  <c:v>3.25</c:v>
                </c:pt>
                <c:pt idx="240">
                  <c:v>3.2</c:v>
                </c:pt>
                <c:pt idx="241">
                  <c:v>3.15</c:v>
                </c:pt>
                <c:pt idx="242">
                  <c:v>2.95</c:v>
                </c:pt>
                <c:pt idx="243">
                  <c:v>3.05</c:v>
                </c:pt>
                <c:pt idx="244">
                  <c:v>2.9</c:v>
                </c:pt>
                <c:pt idx="245">
                  <c:v>2.85</c:v>
                </c:pt>
                <c:pt idx="246">
                  <c:v>2.85</c:v>
                </c:pt>
                <c:pt idx="247">
                  <c:v>2.85</c:v>
                </c:pt>
                <c:pt idx="248">
                  <c:v>2.85</c:v>
                </c:pt>
                <c:pt idx="249">
                  <c:v>2.85</c:v>
                </c:pt>
                <c:pt idx="250">
                  <c:v>2.8</c:v>
                </c:pt>
                <c:pt idx="251">
                  <c:v>2.8</c:v>
                </c:pt>
                <c:pt idx="252">
                  <c:v>2.8</c:v>
                </c:pt>
                <c:pt idx="253">
                  <c:v>2.85</c:v>
                </c:pt>
                <c:pt idx="254">
                  <c:v>2.85</c:v>
                </c:pt>
                <c:pt idx="255">
                  <c:v>2.95</c:v>
                </c:pt>
                <c:pt idx="256">
                  <c:v>2.65</c:v>
                </c:pt>
                <c:pt idx="257">
                  <c:v>2.95</c:v>
                </c:pt>
                <c:pt idx="258">
                  <c:v>2.4500000000000002</c:v>
                </c:pt>
                <c:pt idx="259">
                  <c:v>2.2999999999999998</c:v>
                </c:pt>
                <c:pt idx="260">
                  <c:v>2.35</c:v>
                </c:pt>
                <c:pt idx="261">
                  <c:v>2.25</c:v>
                </c:pt>
                <c:pt idx="262">
                  <c:v>2.4500000000000002</c:v>
                </c:pt>
                <c:pt idx="263">
                  <c:v>2.6</c:v>
                </c:pt>
                <c:pt idx="264">
                  <c:v>2.65</c:v>
                </c:pt>
                <c:pt idx="265">
                  <c:v>3.2</c:v>
                </c:pt>
                <c:pt idx="266">
                  <c:v>2.8</c:v>
                </c:pt>
                <c:pt idx="267">
                  <c:v>2.9</c:v>
                </c:pt>
                <c:pt idx="268">
                  <c:v>2.8</c:v>
                </c:pt>
                <c:pt idx="269">
                  <c:v>2.9</c:v>
                </c:pt>
                <c:pt idx="270">
                  <c:v>2.75</c:v>
                </c:pt>
                <c:pt idx="271">
                  <c:v>2.85</c:v>
                </c:pt>
                <c:pt idx="272">
                  <c:v>2.8</c:v>
                </c:pt>
                <c:pt idx="273">
                  <c:v>3</c:v>
                </c:pt>
                <c:pt idx="274">
                  <c:v>3.15</c:v>
                </c:pt>
                <c:pt idx="275">
                  <c:v>3</c:v>
                </c:pt>
                <c:pt idx="276">
                  <c:v>2.5</c:v>
                </c:pt>
                <c:pt idx="277">
                  <c:v>2.5499999999999998</c:v>
                </c:pt>
                <c:pt idx="278">
                  <c:v>2.5</c:v>
                </c:pt>
                <c:pt idx="279">
                  <c:v>2.5</c:v>
                </c:pt>
                <c:pt idx="280">
                  <c:v>2.5</c:v>
                </c:pt>
                <c:pt idx="281">
                  <c:v>2.7</c:v>
                </c:pt>
                <c:pt idx="282">
                  <c:v>2.4500000000000002</c:v>
                </c:pt>
                <c:pt idx="283">
                  <c:v>2.2999999999999998</c:v>
                </c:pt>
                <c:pt idx="284">
                  <c:v>2.4</c:v>
                </c:pt>
                <c:pt idx="285">
                  <c:v>2.85</c:v>
                </c:pt>
                <c:pt idx="286">
                  <c:v>2.4</c:v>
                </c:pt>
                <c:pt idx="287">
                  <c:v>2.4</c:v>
                </c:pt>
                <c:pt idx="288">
                  <c:v>2.35</c:v>
                </c:pt>
                <c:pt idx="289">
                  <c:v>2.6</c:v>
                </c:pt>
                <c:pt idx="290">
                  <c:v>2.4500000000000002</c:v>
                </c:pt>
                <c:pt idx="291">
                  <c:v>2.85</c:v>
                </c:pt>
                <c:pt idx="292">
                  <c:v>2.4</c:v>
                </c:pt>
                <c:pt idx="293">
                  <c:v>2.4</c:v>
                </c:pt>
                <c:pt idx="294">
                  <c:v>2.35</c:v>
                </c:pt>
                <c:pt idx="295">
                  <c:v>2</c:v>
                </c:pt>
                <c:pt idx="296">
                  <c:v>2</c:v>
                </c:pt>
                <c:pt idx="297">
                  <c:v>2.2000000000000002</c:v>
                </c:pt>
                <c:pt idx="298">
                  <c:v>2.25</c:v>
                </c:pt>
                <c:pt idx="299">
                  <c:v>2.2999999999999998</c:v>
                </c:pt>
                <c:pt idx="300">
                  <c:v>2.4500000000000002</c:v>
                </c:pt>
                <c:pt idx="301">
                  <c:v>2.4500000000000002</c:v>
                </c:pt>
                <c:pt idx="302">
                  <c:v>2.4</c:v>
                </c:pt>
                <c:pt idx="303">
                  <c:v>2.4</c:v>
                </c:pt>
                <c:pt idx="304">
                  <c:v>2.2000000000000002</c:v>
                </c:pt>
                <c:pt idx="305">
                  <c:v>2.25</c:v>
                </c:pt>
                <c:pt idx="306">
                  <c:v>2.35</c:v>
                </c:pt>
                <c:pt idx="307">
                  <c:v>2.2000000000000002</c:v>
                </c:pt>
                <c:pt idx="308">
                  <c:v>2.15</c:v>
                </c:pt>
                <c:pt idx="309">
                  <c:v>2</c:v>
                </c:pt>
                <c:pt idx="310">
                  <c:v>2.1</c:v>
                </c:pt>
                <c:pt idx="311">
                  <c:v>2.15</c:v>
                </c:pt>
                <c:pt idx="312">
                  <c:v>2.2000000000000002</c:v>
                </c:pt>
                <c:pt idx="313">
                  <c:v>2.6</c:v>
                </c:pt>
                <c:pt idx="314">
                  <c:v>2.4</c:v>
                </c:pt>
                <c:pt idx="315">
                  <c:v>2</c:v>
                </c:pt>
                <c:pt idx="316">
                  <c:v>2.15</c:v>
                </c:pt>
                <c:pt idx="317">
                  <c:v>2.4</c:v>
                </c:pt>
                <c:pt idx="318">
                  <c:v>2.2999999999999998</c:v>
                </c:pt>
                <c:pt idx="319">
                  <c:v>2.1</c:v>
                </c:pt>
                <c:pt idx="320">
                  <c:v>2.1</c:v>
                </c:pt>
                <c:pt idx="321">
                  <c:v>2.1</c:v>
                </c:pt>
                <c:pt idx="322">
                  <c:v>2.2999999999999998</c:v>
                </c:pt>
                <c:pt idx="323">
                  <c:v>2.2999999999999998</c:v>
                </c:pt>
                <c:pt idx="324">
                  <c:v>2.35</c:v>
                </c:pt>
                <c:pt idx="325">
                  <c:v>2.25</c:v>
                </c:pt>
                <c:pt idx="326">
                  <c:v>2.25</c:v>
                </c:pt>
                <c:pt idx="327">
                  <c:v>2.2000000000000002</c:v>
                </c:pt>
                <c:pt idx="328">
                  <c:v>2</c:v>
                </c:pt>
                <c:pt idx="329">
                  <c:v>1.8</c:v>
                </c:pt>
                <c:pt idx="330">
                  <c:v>1.8</c:v>
                </c:pt>
                <c:pt idx="331">
                  <c:v>1.8</c:v>
                </c:pt>
                <c:pt idx="332">
                  <c:v>1.9</c:v>
                </c:pt>
                <c:pt idx="333">
                  <c:v>1.9</c:v>
                </c:pt>
                <c:pt idx="334">
                  <c:v>2</c:v>
                </c:pt>
                <c:pt idx="335">
                  <c:v>1.8</c:v>
                </c:pt>
                <c:pt idx="336">
                  <c:v>1.75</c:v>
                </c:pt>
                <c:pt idx="337">
                  <c:v>1.7</c:v>
                </c:pt>
                <c:pt idx="338">
                  <c:v>1.7</c:v>
                </c:pt>
                <c:pt idx="339">
                  <c:v>1.75</c:v>
                </c:pt>
                <c:pt idx="340">
                  <c:v>1.7</c:v>
                </c:pt>
                <c:pt idx="341">
                  <c:v>1.85</c:v>
                </c:pt>
                <c:pt idx="342">
                  <c:v>1.8</c:v>
                </c:pt>
                <c:pt idx="343">
                  <c:v>1.7</c:v>
                </c:pt>
                <c:pt idx="344">
                  <c:v>1.8</c:v>
                </c:pt>
                <c:pt idx="345">
                  <c:v>1.85</c:v>
                </c:pt>
                <c:pt idx="346">
                  <c:v>1.9</c:v>
                </c:pt>
                <c:pt idx="347">
                  <c:v>1.8</c:v>
                </c:pt>
                <c:pt idx="348">
                  <c:v>1.95</c:v>
                </c:pt>
                <c:pt idx="349">
                  <c:v>1.95</c:v>
                </c:pt>
                <c:pt idx="350">
                  <c:v>1.95</c:v>
                </c:pt>
                <c:pt idx="351">
                  <c:v>1.9</c:v>
                </c:pt>
                <c:pt idx="352">
                  <c:v>1.95</c:v>
                </c:pt>
                <c:pt idx="353">
                  <c:v>1.95</c:v>
                </c:pt>
                <c:pt idx="354">
                  <c:v>2</c:v>
                </c:pt>
                <c:pt idx="355">
                  <c:v>2.2000000000000002</c:v>
                </c:pt>
                <c:pt idx="356">
                  <c:v>2.35</c:v>
                </c:pt>
                <c:pt idx="357">
                  <c:v>2.0499999999999998</c:v>
                </c:pt>
                <c:pt idx="358">
                  <c:v>2.15</c:v>
                </c:pt>
                <c:pt idx="359">
                  <c:v>2</c:v>
                </c:pt>
                <c:pt idx="360">
                  <c:v>2.0499999999999998</c:v>
                </c:pt>
                <c:pt idx="361">
                  <c:v>1.9</c:v>
                </c:pt>
                <c:pt idx="362">
                  <c:v>1.9</c:v>
                </c:pt>
                <c:pt idx="363">
                  <c:v>1.85</c:v>
                </c:pt>
                <c:pt idx="364">
                  <c:v>1.8</c:v>
                </c:pt>
                <c:pt idx="365">
                  <c:v>1.75</c:v>
                </c:pt>
                <c:pt idx="366">
                  <c:v>1.9</c:v>
                </c:pt>
                <c:pt idx="367">
                  <c:v>2.0499999999999998</c:v>
                </c:pt>
                <c:pt idx="368">
                  <c:v>1.9</c:v>
                </c:pt>
                <c:pt idx="369">
                  <c:v>1.85</c:v>
                </c:pt>
                <c:pt idx="370">
                  <c:v>1.95</c:v>
                </c:pt>
                <c:pt idx="371">
                  <c:v>1.9</c:v>
                </c:pt>
                <c:pt idx="372">
                  <c:v>1.85</c:v>
                </c:pt>
                <c:pt idx="373">
                  <c:v>1.8</c:v>
                </c:pt>
                <c:pt idx="374">
                  <c:v>1.8</c:v>
                </c:pt>
                <c:pt idx="375">
                  <c:v>1.95</c:v>
                </c:pt>
                <c:pt idx="376">
                  <c:v>2.15</c:v>
                </c:pt>
                <c:pt idx="377">
                  <c:v>1.9</c:v>
                </c:pt>
                <c:pt idx="378">
                  <c:v>1.85</c:v>
                </c:pt>
                <c:pt idx="379">
                  <c:v>1.8</c:v>
                </c:pt>
                <c:pt idx="380">
                  <c:v>1.7</c:v>
                </c:pt>
                <c:pt idx="381">
                  <c:v>1.65</c:v>
                </c:pt>
                <c:pt idx="382">
                  <c:v>1.65</c:v>
                </c:pt>
                <c:pt idx="383">
                  <c:v>1.6</c:v>
                </c:pt>
                <c:pt idx="384">
                  <c:v>1.55</c:v>
                </c:pt>
                <c:pt idx="385">
                  <c:v>1.9</c:v>
                </c:pt>
                <c:pt idx="386">
                  <c:v>2</c:v>
                </c:pt>
                <c:pt idx="387">
                  <c:v>2.0499999999999998</c:v>
                </c:pt>
                <c:pt idx="388">
                  <c:v>2</c:v>
                </c:pt>
                <c:pt idx="389">
                  <c:v>1.75</c:v>
                </c:pt>
                <c:pt idx="390">
                  <c:v>2.15</c:v>
                </c:pt>
                <c:pt idx="391">
                  <c:v>2.5499999999999998</c:v>
                </c:pt>
                <c:pt idx="392">
                  <c:v>2.8</c:v>
                </c:pt>
                <c:pt idx="393">
                  <c:v>2.5</c:v>
                </c:pt>
                <c:pt idx="394">
                  <c:v>2.4</c:v>
                </c:pt>
                <c:pt idx="395">
                  <c:v>2.15</c:v>
                </c:pt>
                <c:pt idx="396">
                  <c:v>2</c:v>
                </c:pt>
                <c:pt idx="397">
                  <c:v>2.2999999999999998</c:v>
                </c:pt>
                <c:pt idx="398">
                  <c:v>2.6</c:v>
                </c:pt>
                <c:pt idx="399">
                  <c:v>2.2000000000000002</c:v>
                </c:pt>
                <c:pt idx="400">
                  <c:v>3</c:v>
                </c:pt>
                <c:pt idx="401">
                  <c:v>2.35</c:v>
                </c:pt>
                <c:pt idx="402">
                  <c:v>2.2999999999999998</c:v>
                </c:pt>
                <c:pt idx="403">
                  <c:v>2.95</c:v>
                </c:pt>
                <c:pt idx="404">
                  <c:v>2.8</c:v>
                </c:pt>
                <c:pt idx="405">
                  <c:v>2.4</c:v>
                </c:pt>
                <c:pt idx="406">
                  <c:v>2.5499999999999998</c:v>
                </c:pt>
                <c:pt idx="407">
                  <c:v>2.35</c:v>
                </c:pt>
                <c:pt idx="408">
                  <c:v>2.15</c:v>
                </c:pt>
                <c:pt idx="409">
                  <c:v>2.5</c:v>
                </c:pt>
                <c:pt idx="410">
                  <c:v>2.65</c:v>
                </c:pt>
                <c:pt idx="411">
                  <c:v>2.2999999999999998</c:v>
                </c:pt>
                <c:pt idx="412">
                  <c:v>2.2000000000000002</c:v>
                </c:pt>
                <c:pt idx="413">
                  <c:v>2</c:v>
                </c:pt>
                <c:pt idx="414">
                  <c:v>2.1</c:v>
                </c:pt>
                <c:pt idx="415">
                  <c:v>2.6</c:v>
                </c:pt>
                <c:pt idx="416">
                  <c:v>2.4500000000000002</c:v>
                </c:pt>
                <c:pt idx="417">
                  <c:v>1.9</c:v>
                </c:pt>
                <c:pt idx="418">
                  <c:v>2</c:v>
                </c:pt>
                <c:pt idx="419">
                  <c:v>1.8</c:v>
                </c:pt>
                <c:pt idx="420">
                  <c:v>1.75</c:v>
                </c:pt>
                <c:pt idx="421">
                  <c:v>1.75</c:v>
                </c:pt>
                <c:pt idx="422">
                  <c:v>1.85</c:v>
                </c:pt>
                <c:pt idx="423">
                  <c:v>2.2000000000000002</c:v>
                </c:pt>
                <c:pt idx="424">
                  <c:v>2.35</c:v>
                </c:pt>
                <c:pt idx="425">
                  <c:v>2.1</c:v>
                </c:pt>
                <c:pt idx="426">
                  <c:v>2.5</c:v>
                </c:pt>
                <c:pt idx="427">
                  <c:v>2.2000000000000002</c:v>
                </c:pt>
                <c:pt idx="428">
                  <c:v>2.2000000000000002</c:v>
                </c:pt>
                <c:pt idx="429">
                  <c:v>1.9</c:v>
                </c:pt>
                <c:pt idx="430">
                  <c:v>2</c:v>
                </c:pt>
                <c:pt idx="431">
                  <c:v>1.8</c:v>
                </c:pt>
                <c:pt idx="432">
                  <c:v>2.1</c:v>
                </c:pt>
                <c:pt idx="433">
                  <c:v>1.85</c:v>
                </c:pt>
                <c:pt idx="434">
                  <c:v>1.95</c:v>
                </c:pt>
                <c:pt idx="435">
                  <c:v>1.8</c:v>
                </c:pt>
                <c:pt idx="436">
                  <c:v>1.65</c:v>
                </c:pt>
                <c:pt idx="437">
                  <c:v>1.7</c:v>
                </c:pt>
                <c:pt idx="438">
                  <c:v>1.65</c:v>
                </c:pt>
                <c:pt idx="439">
                  <c:v>1.7</c:v>
                </c:pt>
                <c:pt idx="440">
                  <c:v>2.1</c:v>
                </c:pt>
                <c:pt idx="441">
                  <c:v>1.95</c:v>
                </c:pt>
                <c:pt idx="442">
                  <c:v>2.5</c:v>
                </c:pt>
                <c:pt idx="443">
                  <c:v>2.25</c:v>
                </c:pt>
                <c:pt idx="444">
                  <c:v>2.5499999999999998</c:v>
                </c:pt>
                <c:pt idx="445">
                  <c:v>2.5499999999999998</c:v>
                </c:pt>
                <c:pt idx="446">
                  <c:v>2.75</c:v>
                </c:pt>
                <c:pt idx="447">
                  <c:v>2.7</c:v>
                </c:pt>
                <c:pt idx="448">
                  <c:v>2.6</c:v>
                </c:pt>
                <c:pt idx="449">
                  <c:v>2.2999999999999998</c:v>
                </c:pt>
                <c:pt idx="450">
                  <c:v>2.4</c:v>
                </c:pt>
                <c:pt idx="451">
                  <c:v>2.25</c:v>
                </c:pt>
                <c:pt idx="452">
                  <c:v>2.5</c:v>
                </c:pt>
                <c:pt idx="453">
                  <c:v>2.2999999999999998</c:v>
                </c:pt>
                <c:pt idx="454">
                  <c:v>2.4</c:v>
                </c:pt>
                <c:pt idx="455">
                  <c:v>3</c:v>
                </c:pt>
                <c:pt idx="456">
                  <c:v>3.05</c:v>
                </c:pt>
                <c:pt idx="457">
                  <c:v>3.1</c:v>
                </c:pt>
                <c:pt idx="458">
                  <c:v>2.8</c:v>
                </c:pt>
                <c:pt idx="459">
                  <c:v>2.9</c:v>
                </c:pt>
                <c:pt idx="460">
                  <c:v>2.5</c:v>
                </c:pt>
                <c:pt idx="461">
                  <c:v>2.4500000000000002</c:v>
                </c:pt>
                <c:pt idx="462">
                  <c:v>2.35</c:v>
                </c:pt>
                <c:pt idx="463">
                  <c:v>2.5</c:v>
                </c:pt>
                <c:pt idx="464">
                  <c:v>2.4500000000000002</c:v>
                </c:pt>
                <c:pt idx="465">
                  <c:v>2.2999999999999998</c:v>
                </c:pt>
                <c:pt idx="466">
                  <c:v>2.4</c:v>
                </c:pt>
                <c:pt idx="467">
                  <c:v>2.7</c:v>
                </c:pt>
                <c:pt idx="468">
                  <c:v>2.5499999999999998</c:v>
                </c:pt>
                <c:pt idx="469">
                  <c:v>2.2999999999999998</c:v>
                </c:pt>
                <c:pt idx="470">
                  <c:v>2.5499999999999998</c:v>
                </c:pt>
                <c:pt idx="471">
                  <c:v>3</c:v>
                </c:pt>
                <c:pt idx="472">
                  <c:v>2.8</c:v>
                </c:pt>
                <c:pt idx="473">
                  <c:v>2.35</c:v>
                </c:pt>
                <c:pt idx="474">
                  <c:v>2.85</c:v>
                </c:pt>
                <c:pt idx="475">
                  <c:v>2.0499999999999998</c:v>
                </c:pt>
                <c:pt idx="476">
                  <c:v>1.9</c:v>
                </c:pt>
                <c:pt idx="477">
                  <c:v>1.9</c:v>
                </c:pt>
                <c:pt idx="478">
                  <c:v>1.95</c:v>
                </c:pt>
                <c:pt idx="479">
                  <c:v>1.9</c:v>
                </c:pt>
                <c:pt idx="480">
                  <c:v>2.2000000000000002</c:v>
                </c:pt>
                <c:pt idx="481">
                  <c:v>2.4</c:v>
                </c:pt>
                <c:pt idx="482">
                  <c:v>2.4500000000000002</c:v>
                </c:pt>
                <c:pt idx="483">
                  <c:v>2.4</c:v>
                </c:pt>
                <c:pt idx="484">
                  <c:v>2.2000000000000002</c:v>
                </c:pt>
                <c:pt idx="485">
                  <c:v>2.15</c:v>
                </c:pt>
                <c:pt idx="486">
                  <c:v>2.2000000000000002</c:v>
                </c:pt>
                <c:pt idx="487">
                  <c:v>2.35</c:v>
                </c:pt>
                <c:pt idx="488">
                  <c:v>2.4</c:v>
                </c:pt>
                <c:pt idx="489">
                  <c:v>2.2000000000000002</c:v>
                </c:pt>
                <c:pt idx="490">
                  <c:v>2.35</c:v>
                </c:pt>
                <c:pt idx="491">
                  <c:v>2.8</c:v>
                </c:pt>
                <c:pt idx="492">
                  <c:v>2.65</c:v>
                </c:pt>
                <c:pt idx="493">
                  <c:v>2.2999999999999998</c:v>
                </c:pt>
                <c:pt idx="494">
                  <c:v>2.25</c:v>
                </c:pt>
                <c:pt idx="495">
                  <c:v>2.8</c:v>
                </c:pt>
                <c:pt idx="496">
                  <c:v>2.5499999999999998</c:v>
                </c:pt>
                <c:pt idx="497">
                  <c:v>2.25</c:v>
                </c:pt>
                <c:pt idx="498">
                  <c:v>2.15</c:v>
                </c:pt>
                <c:pt idx="499">
                  <c:v>2.4</c:v>
                </c:pt>
                <c:pt idx="500">
                  <c:v>2.25</c:v>
                </c:pt>
                <c:pt idx="501">
                  <c:v>2</c:v>
                </c:pt>
                <c:pt idx="502">
                  <c:v>1.75</c:v>
                </c:pt>
                <c:pt idx="503">
                  <c:v>1.8</c:v>
                </c:pt>
                <c:pt idx="504">
                  <c:v>2.2999999999999998</c:v>
                </c:pt>
                <c:pt idx="505">
                  <c:v>1.85</c:v>
                </c:pt>
                <c:pt idx="506">
                  <c:v>1.85</c:v>
                </c:pt>
                <c:pt idx="507">
                  <c:v>1.7</c:v>
                </c:pt>
                <c:pt idx="508">
                  <c:v>1.5</c:v>
                </c:pt>
                <c:pt idx="509">
                  <c:v>1.5</c:v>
                </c:pt>
                <c:pt idx="510">
                  <c:v>1.6</c:v>
                </c:pt>
                <c:pt idx="511">
                  <c:v>1.65</c:v>
                </c:pt>
                <c:pt idx="512">
                  <c:v>1.85</c:v>
                </c:pt>
                <c:pt idx="513">
                  <c:v>2</c:v>
                </c:pt>
                <c:pt idx="514">
                  <c:v>2.15</c:v>
                </c:pt>
                <c:pt idx="515">
                  <c:v>2</c:v>
                </c:pt>
                <c:pt idx="516">
                  <c:v>2.2000000000000002</c:v>
                </c:pt>
                <c:pt idx="517">
                  <c:v>1.7</c:v>
                </c:pt>
                <c:pt idx="518">
                  <c:v>1.9</c:v>
                </c:pt>
                <c:pt idx="519">
                  <c:v>2.2000000000000002</c:v>
                </c:pt>
                <c:pt idx="520">
                  <c:v>2.15</c:v>
                </c:pt>
                <c:pt idx="521">
                  <c:v>2.1</c:v>
                </c:pt>
                <c:pt idx="522">
                  <c:v>2</c:v>
                </c:pt>
                <c:pt idx="523">
                  <c:v>1.8</c:v>
                </c:pt>
                <c:pt idx="524">
                  <c:v>1.7</c:v>
                </c:pt>
                <c:pt idx="525">
                  <c:v>1.9</c:v>
                </c:pt>
                <c:pt idx="526">
                  <c:v>2.15</c:v>
                </c:pt>
                <c:pt idx="527">
                  <c:v>2.2999999999999998</c:v>
                </c:pt>
                <c:pt idx="528">
                  <c:v>1.9</c:v>
                </c:pt>
                <c:pt idx="529">
                  <c:v>2</c:v>
                </c:pt>
                <c:pt idx="530">
                  <c:v>1.9</c:v>
                </c:pt>
                <c:pt idx="531">
                  <c:v>1.65</c:v>
                </c:pt>
                <c:pt idx="532">
                  <c:v>1.6</c:v>
                </c:pt>
                <c:pt idx="533">
                  <c:v>1.6</c:v>
                </c:pt>
                <c:pt idx="534">
                  <c:v>1.65</c:v>
                </c:pt>
                <c:pt idx="535">
                  <c:v>1.55</c:v>
                </c:pt>
                <c:pt idx="536">
                  <c:v>1.5</c:v>
                </c:pt>
                <c:pt idx="537">
                  <c:v>1.45</c:v>
                </c:pt>
                <c:pt idx="538">
                  <c:v>1.5</c:v>
                </c:pt>
                <c:pt idx="539">
                  <c:v>1.5</c:v>
                </c:pt>
                <c:pt idx="540">
                  <c:v>1.45</c:v>
                </c:pt>
                <c:pt idx="541">
                  <c:v>1.4</c:v>
                </c:pt>
                <c:pt idx="542">
                  <c:v>1.3</c:v>
                </c:pt>
                <c:pt idx="543">
                  <c:v>1.35</c:v>
                </c:pt>
                <c:pt idx="544">
                  <c:v>1.45</c:v>
                </c:pt>
                <c:pt idx="545">
                  <c:v>1.4</c:v>
                </c:pt>
                <c:pt idx="546">
                  <c:v>1.35</c:v>
                </c:pt>
                <c:pt idx="547">
                  <c:v>1.4</c:v>
                </c:pt>
                <c:pt idx="548">
                  <c:v>1.2</c:v>
                </c:pt>
                <c:pt idx="549">
                  <c:v>1.25</c:v>
                </c:pt>
                <c:pt idx="550">
                  <c:v>1.35</c:v>
                </c:pt>
                <c:pt idx="551">
                  <c:v>1.45</c:v>
                </c:pt>
                <c:pt idx="552">
                  <c:v>1.4</c:v>
                </c:pt>
                <c:pt idx="553">
                  <c:v>1.5</c:v>
                </c:pt>
                <c:pt idx="554">
                  <c:v>1.55</c:v>
                </c:pt>
                <c:pt idx="555">
                  <c:v>1.55</c:v>
                </c:pt>
                <c:pt idx="556">
                  <c:v>1.6</c:v>
                </c:pt>
                <c:pt idx="557">
                  <c:v>1.55</c:v>
                </c:pt>
                <c:pt idx="558">
                  <c:v>1.4</c:v>
                </c:pt>
                <c:pt idx="559">
                  <c:v>1.3</c:v>
                </c:pt>
                <c:pt idx="560">
                  <c:v>1.3</c:v>
                </c:pt>
                <c:pt idx="561">
                  <c:v>1.3</c:v>
                </c:pt>
                <c:pt idx="562">
                  <c:v>1.7</c:v>
                </c:pt>
                <c:pt idx="563">
                  <c:v>1.35</c:v>
                </c:pt>
                <c:pt idx="564">
                  <c:v>1.4</c:v>
                </c:pt>
                <c:pt idx="565">
                  <c:v>1.35</c:v>
                </c:pt>
                <c:pt idx="566">
                  <c:v>1.35</c:v>
                </c:pt>
                <c:pt idx="567">
                  <c:v>1.6</c:v>
                </c:pt>
                <c:pt idx="568">
                  <c:v>2.25</c:v>
                </c:pt>
                <c:pt idx="569">
                  <c:v>2.4500000000000002</c:v>
                </c:pt>
                <c:pt idx="570">
                  <c:v>1.7</c:v>
                </c:pt>
                <c:pt idx="571">
                  <c:v>1.55</c:v>
                </c:pt>
                <c:pt idx="572">
                  <c:v>1.3</c:v>
                </c:pt>
                <c:pt idx="573">
                  <c:v>1.7</c:v>
                </c:pt>
                <c:pt idx="574">
                  <c:v>1.6</c:v>
                </c:pt>
                <c:pt idx="575">
                  <c:v>2.0499999999999998</c:v>
                </c:pt>
                <c:pt idx="576">
                  <c:v>2.0499999999999998</c:v>
                </c:pt>
                <c:pt idx="577">
                  <c:v>1.8</c:v>
                </c:pt>
                <c:pt idx="578">
                  <c:v>2</c:v>
                </c:pt>
                <c:pt idx="579">
                  <c:v>1.6</c:v>
                </c:pt>
                <c:pt idx="580">
                  <c:v>1.6</c:v>
                </c:pt>
                <c:pt idx="581">
                  <c:v>1.7</c:v>
                </c:pt>
                <c:pt idx="582">
                  <c:v>1.65</c:v>
                </c:pt>
                <c:pt idx="583">
                  <c:v>1.6</c:v>
                </c:pt>
                <c:pt idx="584">
                  <c:v>1.55</c:v>
                </c:pt>
                <c:pt idx="585">
                  <c:v>1.6</c:v>
                </c:pt>
                <c:pt idx="586">
                  <c:v>1.5</c:v>
                </c:pt>
                <c:pt idx="587">
                  <c:v>1.4</c:v>
                </c:pt>
                <c:pt idx="588">
                  <c:v>1.35</c:v>
                </c:pt>
                <c:pt idx="589">
                  <c:v>1.65</c:v>
                </c:pt>
                <c:pt idx="590">
                  <c:v>1.9</c:v>
                </c:pt>
                <c:pt idx="591">
                  <c:v>1.65</c:v>
                </c:pt>
                <c:pt idx="592">
                  <c:v>1.65</c:v>
                </c:pt>
                <c:pt idx="593">
                  <c:v>1.55</c:v>
                </c:pt>
                <c:pt idx="594">
                  <c:v>1.5</c:v>
                </c:pt>
                <c:pt idx="595">
                  <c:v>1.4</c:v>
                </c:pt>
                <c:pt idx="596">
                  <c:v>1.4</c:v>
                </c:pt>
                <c:pt idx="597">
                  <c:v>1.5</c:v>
                </c:pt>
                <c:pt idx="598">
                  <c:v>1.45</c:v>
                </c:pt>
                <c:pt idx="599">
                  <c:v>1.45</c:v>
                </c:pt>
                <c:pt idx="600">
                  <c:v>1.5</c:v>
                </c:pt>
                <c:pt idx="601">
                  <c:v>1.3</c:v>
                </c:pt>
                <c:pt idx="602">
                  <c:v>1.1499999999999999</c:v>
                </c:pt>
                <c:pt idx="603">
                  <c:v>1.1000000000000001</c:v>
                </c:pt>
                <c:pt idx="604">
                  <c:v>1.2</c:v>
                </c:pt>
                <c:pt idx="605">
                  <c:v>1.25</c:v>
                </c:pt>
                <c:pt idx="606">
                  <c:v>1.25</c:v>
                </c:pt>
                <c:pt idx="607">
                  <c:v>1.3</c:v>
                </c:pt>
                <c:pt idx="608">
                  <c:v>1.3</c:v>
                </c:pt>
                <c:pt idx="609">
                  <c:v>1.35</c:v>
                </c:pt>
                <c:pt idx="610">
                  <c:v>1.3</c:v>
                </c:pt>
                <c:pt idx="611">
                  <c:v>1.35</c:v>
                </c:pt>
                <c:pt idx="612">
                  <c:v>1.4</c:v>
                </c:pt>
                <c:pt idx="613">
                  <c:v>1.4</c:v>
                </c:pt>
                <c:pt idx="614">
                  <c:v>1.35</c:v>
                </c:pt>
                <c:pt idx="615">
                  <c:v>1.65</c:v>
                </c:pt>
                <c:pt idx="616">
                  <c:v>1.45</c:v>
                </c:pt>
                <c:pt idx="617">
                  <c:v>1.45</c:v>
                </c:pt>
                <c:pt idx="618">
                  <c:v>1.3</c:v>
                </c:pt>
                <c:pt idx="619">
                  <c:v>1.25</c:v>
                </c:pt>
                <c:pt idx="620">
                  <c:v>1.25</c:v>
                </c:pt>
                <c:pt idx="621">
                  <c:v>1.2</c:v>
                </c:pt>
                <c:pt idx="622">
                  <c:v>1.3</c:v>
                </c:pt>
                <c:pt idx="623">
                  <c:v>1.4</c:v>
                </c:pt>
                <c:pt idx="624">
                  <c:v>1.5</c:v>
                </c:pt>
                <c:pt idx="625">
                  <c:v>1.55</c:v>
                </c:pt>
                <c:pt idx="626">
                  <c:v>1.55</c:v>
                </c:pt>
                <c:pt idx="627">
                  <c:v>2</c:v>
                </c:pt>
                <c:pt idx="628">
                  <c:v>2.4500000000000002</c:v>
                </c:pt>
                <c:pt idx="629">
                  <c:v>2.4</c:v>
                </c:pt>
                <c:pt idx="630">
                  <c:v>2.5</c:v>
                </c:pt>
                <c:pt idx="631">
                  <c:v>2.2000000000000002</c:v>
                </c:pt>
                <c:pt idx="632">
                  <c:v>2.4</c:v>
                </c:pt>
                <c:pt idx="633">
                  <c:v>2.1</c:v>
                </c:pt>
                <c:pt idx="634">
                  <c:v>2</c:v>
                </c:pt>
                <c:pt idx="635">
                  <c:v>1.85</c:v>
                </c:pt>
                <c:pt idx="636">
                  <c:v>1.9</c:v>
                </c:pt>
                <c:pt idx="637">
                  <c:v>1.85</c:v>
                </c:pt>
                <c:pt idx="638">
                  <c:v>1.9</c:v>
                </c:pt>
                <c:pt idx="639">
                  <c:v>2</c:v>
                </c:pt>
                <c:pt idx="640">
                  <c:v>2.1</c:v>
                </c:pt>
                <c:pt idx="641">
                  <c:v>2</c:v>
                </c:pt>
                <c:pt idx="642">
                  <c:v>2.15</c:v>
                </c:pt>
                <c:pt idx="643">
                  <c:v>2.15</c:v>
                </c:pt>
                <c:pt idx="644">
                  <c:v>2.2000000000000002</c:v>
                </c:pt>
                <c:pt idx="645">
                  <c:v>2.0499999999999998</c:v>
                </c:pt>
                <c:pt idx="646">
                  <c:v>2.15</c:v>
                </c:pt>
                <c:pt idx="647">
                  <c:v>2.1</c:v>
                </c:pt>
                <c:pt idx="648">
                  <c:v>2.0499999999999998</c:v>
                </c:pt>
                <c:pt idx="649">
                  <c:v>2.25</c:v>
                </c:pt>
                <c:pt idx="650">
                  <c:v>2.5499999999999998</c:v>
                </c:pt>
                <c:pt idx="651">
                  <c:v>2.35</c:v>
                </c:pt>
                <c:pt idx="652">
                  <c:v>2.0499999999999998</c:v>
                </c:pt>
                <c:pt idx="653">
                  <c:v>1.8</c:v>
                </c:pt>
                <c:pt idx="654">
                  <c:v>1.6</c:v>
                </c:pt>
                <c:pt idx="655">
                  <c:v>1.8</c:v>
                </c:pt>
                <c:pt idx="656">
                  <c:v>1.8</c:v>
                </c:pt>
                <c:pt idx="657">
                  <c:v>1.85</c:v>
                </c:pt>
                <c:pt idx="658">
                  <c:v>1.95</c:v>
                </c:pt>
                <c:pt idx="659">
                  <c:v>2.0499999999999998</c:v>
                </c:pt>
                <c:pt idx="660">
                  <c:v>2.2000000000000002</c:v>
                </c:pt>
                <c:pt idx="661">
                  <c:v>2</c:v>
                </c:pt>
                <c:pt idx="662">
                  <c:v>1.7</c:v>
                </c:pt>
                <c:pt idx="663">
                  <c:v>1.5</c:v>
                </c:pt>
                <c:pt idx="664">
                  <c:v>1.45</c:v>
                </c:pt>
                <c:pt idx="665">
                  <c:v>1.4</c:v>
                </c:pt>
                <c:pt idx="666">
                  <c:v>1.4</c:v>
                </c:pt>
                <c:pt idx="667">
                  <c:v>1.5</c:v>
                </c:pt>
                <c:pt idx="668">
                  <c:v>1.55</c:v>
                </c:pt>
                <c:pt idx="669">
                  <c:v>1.55</c:v>
                </c:pt>
                <c:pt idx="670">
                  <c:v>1.55</c:v>
                </c:pt>
                <c:pt idx="671">
                  <c:v>1.55</c:v>
                </c:pt>
                <c:pt idx="672">
                  <c:v>1.6</c:v>
                </c:pt>
                <c:pt idx="673">
                  <c:v>1.8</c:v>
                </c:pt>
                <c:pt idx="674">
                  <c:v>2.15</c:v>
                </c:pt>
                <c:pt idx="675">
                  <c:v>1.9</c:v>
                </c:pt>
                <c:pt idx="676">
                  <c:v>1.9</c:v>
                </c:pt>
                <c:pt idx="677">
                  <c:v>1.8</c:v>
                </c:pt>
                <c:pt idx="678">
                  <c:v>1.6</c:v>
                </c:pt>
                <c:pt idx="679">
                  <c:v>1.6</c:v>
                </c:pt>
                <c:pt idx="680">
                  <c:v>1.55</c:v>
                </c:pt>
                <c:pt idx="681">
                  <c:v>1.55</c:v>
                </c:pt>
                <c:pt idx="682">
                  <c:v>1.7</c:v>
                </c:pt>
                <c:pt idx="683">
                  <c:v>1.7</c:v>
                </c:pt>
                <c:pt idx="684">
                  <c:v>2.0499999999999998</c:v>
                </c:pt>
                <c:pt idx="685">
                  <c:v>1.75</c:v>
                </c:pt>
                <c:pt idx="686">
                  <c:v>1.7</c:v>
                </c:pt>
                <c:pt idx="687">
                  <c:v>1.75</c:v>
                </c:pt>
                <c:pt idx="688">
                  <c:v>1.65</c:v>
                </c:pt>
                <c:pt idx="689">
                  <c:v>1.6</c:v>
                </c:pt>
                <c:pt idx="690">
                  <c:v>1.55</c:v>
                </c:pt>
                <c:pt idx="691">
                  <c:v>1.9</c:v>
                </c:pt>
                <c:pt idx="692">
                  <c:v>2.9</c:v>
                </c:pt>
                <c:pt idx="693">
                  <c:v>2.35</c:v>
                </c:pt>
                <c:pt idx="694">
                  <c:v>3</c:v>
                </c:pt>
                <c:pt idx="695">
                  <c:v>2.1</c:v>
                </c:pt>
                <c:pt idx="696">
                  <c:v>2.15</c:v>
                </c:pt>
                <c:pt idx="697">
                  <c:v>1.9</c:v>
                </c:pt>
                <c:pt idx="698">
                  <c:v>1.9</c:v>
                </c:pt>
                <c:pt idx="699">
                  <c:v>1.9</c:v>
                </c:pt>
                <c:pt idx="700">
                  <c:v>1.8</c:v>
                </c:pt>
                <c:pt idx="701">
                  <c:v>1.75</c:v>
                </c:pt>
                <c:pt idx="702">
                  <c:v>2.1</c:v>
                </c:pt>
                <c:pt idx="703">
                  <c:v>2.25</c:v>
                </c:pt>
                <c:pt idx="704">
                  <c:v>2.25</c:v>
                </c:pt>
                <c:pt idx="705">
                  <c:v>2.85</c:v>
                </c:pt>
                <c:pt idx="706">
                  <c:v>1.7</c:v>
                </c:pt>
                <c:pt idx="707">
                  <c:v>1.8</c:v>
                </c:pt>
                <c:pt idx="708">
                  <c:v>1.85</c:v>
                </c:pt>
                <c:pt idx="709">
                  <c:v>1.7</c:v>
                </c:pt>
                <c:pt idx="710">
                  <c:v>1.6</c:v>
                </c:pt>
                <c:pt idx="711">
                  <c:v>1.5</c:v>
                </c:pt>
                <c:pt idx="712">
                  <c:v>1.7</c:v>
                </c:pt>
                <c:pt idx="713">
                  <c:v>2.0499999999999998</c:v>
                </c:pt>
                <c:pt idx="714">
                  <c:v>2.15</c:v>
                </c:pt>
                <c:pt idx="715">
                  <c:v>1.75</c:v>
                </c:pt>
                <c:pt idx="716">
                  <c:v>1.8</c:v>
                </c:pt>
                <c:pt idx="717">
                  <c:v>1.9</c:v>
                </c:pt>
                <c:pt idx="718">
                  <c:v>1.85</c:v>
                </c:pt>
                <c:pt idx="719">
                  <c:v>1.9</c:v>
                </c:pt>
                <c:pt idx="720">
                  <c:v>2.15</c:v>
                </c:pt>
                <c:pt idx="721">
                  <c:v>2.1</c:v>
                </c:pt>
                <c:pt idx="722">
                  <c:v>1.85</c:v>
                </c:pt>
                <c:pt idx="723">
                  <c:v>2.4</c:v>
                </c:pt>
                <c:pt idx="724">
                  <c:v>2.35</c:v>
                </c:pt>
                <c:pt idx="725">
                  <c:v>2.65</c:v>
                </c:pt>
                <c:pt idx="726">
                  <c:v>2.7</c:v>
                </c:pt>
                <c:pt idx="727">
                  <c:v>2.5</c:v>
                </c:pt>
                <c:pt idx="728">
                  <c:v>3</c:v>
                </c:pt>
                <c:pt idx="729">
                  <c:v>2.9</c:v>
                </c:pt>
                <c:pt idx="730">
                  <c:v>3</c:v>
                </c:pt>
                <c:pt idx="731">
                  <c:v>3.5</c:v>
                </c:pt>
                <c:pt idx="732">
                  <c:v>3.5</c:v>
                </c:pt>
                <c:pt idx="733">
                  <c:v>3.8</c:v>
                </c:pt>
                <c:pt idx="734">
                  <c:v>3.65</c:v>
                </c:pt>
                <c:pt idx="735">
                  <c:v>3.7</c:v>
                </c:pt>
                <c:pt idx="736">
                  <c:v>3.1</c:v>
                </c:pt>
                <c:pt idx="737">
                  <c:v>3.4</c:v>
                </c:pt>
                <c:pt idx="738">
                  <c:v>3.75</c:v>
                </c:pt>
                <c:pt idx="739">
                  <c:v>3.95</c:v>
                </c:pt>
                <c:pt idx="740">
                  <c:v>3.8</c:v>
                </c:pt>
                <c:pt idx="741">
                  <c:v>3.95</c:v>
                </c:pt>
                <c:pt idx="742">
                  <c:v>3.6</c:v>
                </c:pt>
                <c:pt idx="743">
                  <c:v>3.55</c:v>
                </c:pt>
                <c:pt idx="744">
                  <c:v>3.35</c:v>
                </c:pt>
                <c:pt idx="745">
                  <c:v>3.5</c:v>
                </c:pt>
                <c:pt idx="746">
                  <c:v>3.4</c:v>
                </c:pt>
                <c:pt idx="747">
                  <c:v>3.6</c:v>
                </c:pt>
                <c:pt idx="748">
                  <c:v>3.15</c:v>
                </c:pt>
                <c:pt idx="749">
                  <c:v>2.9</c:v>
                </c:pt>
                <c:pt idx="750">
                  <c:v>2.6</c:v>
                </c:pt>
                <c:pt idx="751">
                  <c:v>2.5</c:v>
                </c:pt>
                <c:pt idx="752">
                  <c:v>2.65</c:v>
                </c:pt>
                <c:pt idx="753">
                  <c:v>2.5</c:v>
                </c:pt>
                <c:pt idx="754">
                  <c:v>2.95</c:v>
                </c:pt>
                <c:pt idx="755">
                  <c:v>3</c:v>
                </c:pt>
                <c:pt idx="756">
                  <c:v>2.8</c:v>
                </c:pt>
                <c:pt idx="757">
                  <c:v>3.55</c:v>
                </c:pt>
                <c:pt idx="758">
                  <c:v>3.85</c:v>
                </c:pt>
                <c:pt idx="759">
                  <c:v>3.7</c:v>
                </c:pt>
                <c:pt idx="760">
                  <c:v>3.1</c:v>
                </c:pt>
                <c:pt idx="761">
                  <c:v>2.9</c:v>
                </c:pt>
                <c:pt idx="762">
                  <c:v>3.4</c:v>
                </c:pt>
                <c:pt idx="763">
                  <c:v>3.6</c:v>
                </c:pt>
                <c:pt idx="764">
                  <c:v>2.9</c:v>
                </c:pt>
                <c:pt idx="765">
                  <c:v>3</c:v>
                </c:pt>
                <c:pt idx="766">
                  <c:v>3.4</c:v>
                </c:pt>
                <c:pt idx="767">
                  <c:v>3.8</c:v>
                </c:pt>
                <c:pt idx="768">
                  <c:v>3.75</c:v>
                </c:pt>
                <c:pt idx="769">
                  <c:v>3.7</c:v>
                </c:pt>
                <c:pt idx="770">
                  <c:v>3.45</c:v>
                </c:pt>
                <c:pt idx="771">
                  <c:v>3.75</c:v>
                </c:pt>
                <c:pt idx="772">
                  <c:v>3.55</c:v>
                </c:pt>
                <c:pt idx="773">
                  <c:v>3.8</c:v>
                </c:pt>
                <c:pt idx="774">
                  <c:v>4</c:v>
                </c:pt>
                <c:pt idx="775">
                  <c:v>3.8</c:v>
                </c:pt>
                <c:pt idx="776">
                  <c:v>3.15</c:v>
                </c:pt>
                <c:pt idx="777">
                  <c:v>3</c:v>
                </c:pt>
                <c:pt idx="778">
                  <c:v>3.2</c:v>
                </c:pt>
                <c:pt idx="779">
                  <c:v>3.45</c:v>
                </c:pt>
                <c:pt idx="780">
                  <c:v>3</c:v>
                </c:pt>
                <c:pt idx="781">
                  <c:v>3.3</c:v>
                </c:pt>
                <c:pt idx="782">
                  <c:v>3.8</c:v>
                </c:pt>
                <c:pt idx="783">
                  <c:v>3.5</c:v>
                </c:pt>
                <c:pt idx="784">
                  <c:v>3</c:v>
                </c:pt>
                <c:pt idx="785">
                  <c:v>3</c:v>
                </c:pt>
                <c:pt idx="786">
                  <c:v>3.15</c:v>
                </c:pt>
                <c:pt idx="787">
                  <c:v>3.5</c:v>
                </c:pt>
                <c:pt idx="788">
                  <c:v>3.5</c:v>
                </c:pt>
                <c:pt idx="789">
                  <c:v>3.45</c:v>
                </c:pt>
                <c:pt idx="790">
                  <c:v>3.45</c:v>
                </c:pt>
                <c:pt idx="791">
                  <c:v>3.4</c:v>
                </c:pt>
                <c:pt idx="792">
                  <c:v>3</c:v>
                </c:pt>
                <c:pt idx="793">
                  <c:v>2.75</c:v>
                </c:pt>
                <c:pt idx="794">
                  <c:v>3.3</c:v>
                </c:pt>
                <c:pt idx="795">
                  <c:v>3.55</c:v>
                </c:pt>
                <c:pt idx="796">
                  <c:v>3.95</c:v>
                </c:pt>
                <c:pt idx="797">
                  <c:v>3.6</c:v>
                </c:pt>
                <c:pt idx="798">
                  <c:v>4.05</c:v>
                </c:pt>
                <c:pt idx="799">
                  <c:v>4.3499999999999996</c:v>
                </c:pt>
                <c:pt idx="800">
                  <c:v>4.1500000000000004</c:v>
                </c:pt>
                <c:pt idx="801">
                  <c:v>4.3</c:v>
                </c:pt>
                <c:pt idx="802">
                  <c:v>4.2</c:v>
                </c:pt>
                <c:pt idx="803">
                  <c:v>4.6500000000000004</c:v>
                </c:pt>
                <c:pt idx="804">
                  <c:v>4.75</c:v>
                </c:pt>
                <c:pt idx="805">
                  <c:v>3.8</c:v>
                </c:pt>
                <c:pt idx="806">
                  <c:v>3.6</c:v>
                </c:pt>
                <c:pt idx="807">
                  <c:v>3.75</c:v>
                </c:pt>
                <c:pt idx="808">
                  <c:v>4.3499999999999996</c:v>
                </c:pt>
                <c:pt idx="809">
                  <c:v>4.5</c:v>
                </c:pt>
                <c:pt idx="810">
                  <c:v>3.6</c:v>
                </c:pt>
                <c:pt idx="811">
                  <c:v>3.35</c:v>
                </c:pt>
                <c:pt idx="812">
                  <c:v>3.15</c:v>
                </c:pt>
                <c:pt idx="813">
                  <c:v>3.35</c:v>
                </c:pt>
                <c:pt idx="814">
                  <c:v>3.75</c:v>
                </c:pt>
                <c:pt idx="815">
                  <c:v>3.4</c:v>
                </c:pt>
                <c:pt idx="816">
                  <c:v>3</c:v>
                </c:pt>
                <c:pt idx="817">
                  <c:v>3.1</c:v>
                </c:pt>
                <c:pt idx="818">
                  <c:v>2.75</c:v>
                </c:pt>
                <c:pt idx="819">
                  <c:v>2.5499999999999998</c:v>
                </c:pt>
                <c:pt idx="820">
                  <c:v>3</c:v>
                </c:pt>
                <c:pt idx="821">
                  <c:v>2.9</c:v>
                </c:pt>
                <c:pt idx="822">
                  <c:v>3</c:v>
                </c:pt>
                <c:pt idx="823">
                  <c:v>3.05</c:v>
                </c:pt>
                <c:pt idx="824">
                  <c:v>2.7</c:v>
                </c:pt>
                <c:pt idx="825">
                  <c:v>2.7</c:v>
                </c:pt>
                <c:pt idx="826">
                  <c:v>2.5</c:v>
                </c:pt>
                <c:pt idx="827">
                  <c:v>3.25</c:v>
                </c:pt>
                <c:pt idx="828">
                  <c:v>3.1</c:v>
                </c:pt>
                <c:pt idx="829">
                  <c:v>2.75</c:v>
                </c:pt>
                <c:pt idx="830">
                  <c:v>2.6</c:v>
                </c:pt>
                <c:pt idx="831">
                  <c:v>3</c:v>
                </c:pt>
                <c:pt idx="832">
                  <c:v>2.6</c:v>
                </c:pt>
                <c:pt idx="833">
                  <c:v>2.6</c:v>
                </c:pt>
                <c:pt idx="834">
                  <c:v>2.4</c:v>
                </c:pt>
                <c:pt idx="835">
                  <c:v>2.35</c:v>
                </c:pt>
                <c:pt idx="836">
                  <c:v>2.8</c:v>
                </c:pt>
                <c:pt idx="837">
                  <c:v>2.6</c:v>
                </c:pt>
                <c:pt idx="838">
                  <c:v>2.4</c:v>
                </c:pt>
                <c:pt idx="839">
                  <c:v>2.4500000000000002</c:v>
                </c:pt>
                <c:pt idx="840">
                  <c:v>2.4</c:v>
                </c:pt>
                <c:pt idx="841">
                  <c:v>3.1</c:v>
                </c:pt>
                <c:pt idx="842">
                  <c:v>2.8</c:v>
                </c:pt>
                <c:pt idx="843">
                  <c:v>2.5499999999999998</c:v>
                </c:pt>
                <c:pt idx="844">
                  <c:v>3.55</c:v>
                </c:pt>
                <c:pt idx="845">
                  <c:v>3.7</c:v>
                </c:pt>
                <c:pt idx="846">
                  <c:v>4.3</c:v>
                </c:pt>
                <c:pt idx="847">
                  <c:v>4.5</c:v>
                </c:pt>
                <c:pt idx="848">
                  <c:v>4.3499999999999996</c:v>
                </c:pt>
                <c:pt idx="849">
                  <c:v>4.5</c:v>
                </c:pt>
                <c:pt idx="850">
                  <c:v>3.75</c:v>
                </c:pt>
                <c:pt idx="851">
                  <c:v>3.5</c:v>
                </c:pt>
                <c:pt idx="852">
                  <c:v>3.15</c:v>
                </c:pt>
                <c:pt idx="853">
                  <c:v>3</c:v>
                </c:pt>
                <c:pt idx="854">
                  <c:v>3</c:v>
                </c:pt>
                <c:pt idx="855">
                  <c:v>3.2</c:v>
                </c:pt>
                <c:pt idx="856">
                  <c:v>3.25</c:v>
                </c:pt>
                <c:pt idx="857">
                  <c:v>3.45</c:v>
                </c:pt>
                <c:pt idx="858">
                  <c:v>3.35</c:v>
                </c:pt>
                <c:pt idx="859">
                  <c:v>3.3</c:v>
                </c:pt>
                <c:pt idx="860">
                  <c:v>3.5</c:v>
                </c:pt>
                <c:pt idx="861">
                  <c:v>3.6</c:v>
                </c:pt>
                <c:pt idx="862">
                  <c:v>3.35</c:v>
                </c:pt>
                <c:pt idx="863">
                  <c:v>4.4000000000000004</c:v>
                </c:pt>
                <c:pt idx="864">
                  <c:v>3.7</c:v>
                </c:pt>
                <c:pt idx="865">
                  <c:v>3.8</c:v>
                </c:pt>
                <c:pt idx="866">
                  <c:v>3.8</c:v>
                </c:pt>
                <c:pt idx="867">
                  <c:v>3.1</c:v>
                </c:pt>
                <c:pt idx="868">
                  <c:v>3.1</c:v>
                </c:pt>
                <c:pt idx="869">
                  <c:v>3.25</c:v>
                </c:pt>
                <c:pt idx="870">
                  <c:v>3.25</c:v>
                </c:pt>
                <c:pt idx="871">
                  <c:v>3.4</c:v>
                </c:pt>
                <c:pt idx="872">
                  <c:v>3.2</c:v>
                </c:pt>
                <c:pt idx="873">
                  <c:v>3.1</c:v>
                </c:pt>
                <c:pt idx="874">
                  <c:v>3.15</c:v>
                </c:pt>
                <c:pt idx="875">
                  <c:v>3.15</c:v>
                </c:pt>
                <c:pt idx="876">
                  <c:v>3</c:v>
                </c:pt>
                <c:pt idx="877">
                  <c:v>3.05</c:v>
                </c:pt>
                <c:pt idx="878">
                  <c:v>3.2</c:v>
                </c:pt>
                <c:pt idx="879">
                  <c:v>3.05</c:v>
                </c:pt>
                <c:pt idx="880">
                  <c:v>2.95</c:v>
                </c:pt>
                <c:pt idx="881">
                  <c:v>2.9</c:v>
                </c:pt>
                <c:pt idx="882">
                  <c:v>2.9</c:v>
                </c:pt>
                <c:pt idx="883">
                  <c:v>3.1</c:v>
                </c:pt>
                <c:pt idx="884">
                  <c:v>3.6</c:v>
                </c:pt>
                <c:pt idx="885">
                  <c:v>3.5</c:v>
                </c:pt>
                <c:pt idx="886">
                  <c:v>3.2</c:v>
                </c:pt>
                <c:pt idx="887">
                  <c:v>3.25</c:v>
                </c:pt>
                <c:pt idx="888">
                  <c:v>3.1</c:v>
                </c:pt>
                <c:pt idx="889">
                  <c:v>3.1</c:v>
                </c:pt>
                <c:pt idx="890">
                  <c:v>3</c:v>
                </c:pt>
                <c:pt idx="891">
                  <c:v>3.05</c:v>
                </c:pt>
                <c:pt idx="892">
                  <c:v>3.1</c:v>
                </c:pt>
                <c:pt idx="893">
                  <c:v>3.15</c:v>
                </c:pt>
                <c:pt idx="894">
                  <c:v>3.1</c:v>
                </c:pt>
                <c:pt idx="895">
                  <c:v>3.2</c:v>
                </c:pt>
                <c:pt idx="896">
                  <c:v>3.2</c:v>
                </c:pt>
                <c:pt idx="897">
                  <c:v>3.4</c:v>
                </c:pt>
                <c:pt idx="898">
                  <c:v>3.35</c:v>
                </c:pt>
                <c:pt idx="899">
                  <c:v>3.4</c:v>
                </c:pt>
                <c:pt idx="900">
                  <c:v>3.3</c:v>
                </c:pt>
                <c:pt idx="901">
                  <c:v>3.35</c:v>
                </c:pt>
                <c:pt idx="902">
                  <c:v>3.15</c:v>
                </c:pt>
                <c:pt idx="903">
                  <c:v>3.2</c:v>
                </c:pt>
                <c:pt idx="904">
                  <c:v>3.1</c:v>
                </c:pt>
                <c:pt idx="905">
                  <c:v>3.2</c:v>
                </c:pt>
                <c:pt idx="906">
                  <c:v>3.3</c:v>
                </c:pt>
                <c:pt idx="907">
                  <c:v>3.2</c:v>
                </c:pt>
                <c:pt idx="908">
                  <c:v>3.6</c:v>
                </c:pt>
                <c:pt idx="909">
                  <c:v>3.65</c:v>
                </c:pt>
                <c:pt idx="910">
                  <c:v>3.55</c:v>
                </c:pt>
                <c:pt idx="911">
                  <c:v>3.6</c:v>
                </c:pt>
                <c:pt idx="912">
                  <c:v>3.4</c:v>
                </c:pt>
                <c:pt idx="913">
                  <c:v>3.3</c:v>
                </c:pt>
                <c:pt idx="914">
                  <c:v>3.1</c:v>
                </c:pt>
                <c:pt idx="915">
                  <c:v>3.15</c:v>
                </c:pt>
                <c:pt idx="916">
                  <c:v>3.05</c:v>
                </c:pt>
                <c:pt idx="917">
                  <c:v>3.1</c:v>
                </c:pt>
                <c:pt idx="918">
                  <c:v>3.1</c:v>
                </c:pt>
                <c:pt idx="919">
                  <c:v>3.3</c:v>
                </c:pt>
                <c:pt idx="920">
                  <c:v>3.6</c:v>
                </c:pt>
                <c:pt idx="921">
                  <c:v>3.75</c:v>
                </c:pt>
                <c:pt idx="922">
                  <c:v>3.45</c:v>
                </c:pt>
                <c:pt idx="923">
                  <c:v>3.65</c:v>
                </c:pt>
                <c:pt idx="924">
                  <c:v>3.45</c:v>
                </c:pt>
                <c:pt idx="925">
                  <c:v>3.45</c:v>
                </c:pt>
                <c:pt idx="926">
                  <c:v>3.2</c:v>
                </c:pt>
                <c:pt idx="927">
                  <c:v>3.4</c:v>
                </c:pt>
                <c:pt idx="928">
                  <c:v>2.95</c:v>
                </c:pt>
                <c:pt idx="929">
                  <c:v>3.1</c:v>
                </c:pt>
                <c:pt idx="930">
                  <c:v>3.2</c:v>
                </c:pt>
                <c:pt idx="931">
                  <c:v>3.7</c:v>
                </c:pt>
                <c:pt idx="932">
                  <c:v>3.5</c:v>
                </c:pt>
                <c:pt idx="933">
                  <c:v>3.5</c:v>
                </c:pt>
                <c:pt idx="934">
                  <c:v>3.35</c:v>
                </c:pt>
                <c:pt idx="935">
                  <c:v>3.5</c:v>
                </c:pt>
                <c:pt idx="936">
                  <c:v>3.2</c:v>
                </c:pt>
                <c:pt idx="937">
                  <c:v>3.2</c:v>
                </c:pt>
                <c:pt idx="938">
                  <c:v>3.25</c:v>
                </c:pt>
                <c:pt idx="939">
                  <c:v>3.25</c:v>
                </c:pt>
                <c:pt idx="940">
                  <c:v>3.05</c:v>
                </c:pt>
                <c:pt idx="941">
                  <c:v>3.2</c:v>
                </c:pt>
                <c:pt idx="942">
                  <c:v>3</c:v>
                </c:pt>
                <c:pt idx="943">
                  <c:v>2.95</c:v>
                </c:pt>
                <c:pt idx="944">
                  <c:v>2.95</c:v>
                </c:pt>
                <c:pt idx="945">
                  <c:v>3.2</c:v>
                </c:pt>
                <c:pt idx="946">
                  <c:v>3</c:v>
                </c:pt>
                <c:pt idx="947">
                  <c:v>3.3</c:v>
                </c:pt>
                <c:pt idx="948">
                  <c:v>3.2</c:v>
                </c:pt>
                <c:pt idx="949">
                  <c:v>3.6</c:v>
                </c:pt>
                <c:pt idx="950">
                  <c:v>3.55</c:v>
                </c:pt>
                <c:pt idx="951">
                  <c:v>3.9</c:v>
                </c:pt>
                <c:pt idx="952">
                  <c:v>3.9</c:v>
                </c:pt>
                <c:pt idx="953">
                  <c:v>3.85</c:v>
                </c:pt>
                <c:pt idx="954">
                  <c:v>3.35</c:v>
                </c:pt>
                <c:pt idx="955">
                  <c:v>3.3</c:v>
                </c:pt>
                <c:pt idx="956">
                  <c:v>3.15</c:v>
                </c:pt>
                <c:pt idx="957">
                  <c:v>3.2</c:v>
                </c:pt>
                <c:pt idx="958">
                  <c:v>3.45</c:v>
                </c:pt>
                <c:pt idx="959">
                  <c:v>3.5</c:v>
                </c:pt>
                <c:pt idx="960">
                  <c:v>3.05</c:v>
                </c:pt>
                <c:pt idx="961">
                  <c:v>3.3</c:v>
                </c:pt>
                <c:pt idx="962">
                  <c:v>3.35</c:v>
                </c:pt>
                <c:pt idx="963">
                  <c:v>3.35</c:v>
                </c:pt>
                <c:pt idx="964">
                  <c:v>3.1</c:v>
                </c:pt>
                <c:pt idx="965">
                  <c:v>3.15</c:v>
                </c:pt>
                <c:pt idx="966">
                  <c:v>2.9</c:v>
                </c:pt>
                <c:pt idx="967">
                  <c:v>3.05</c:v>
                </c:pt>
                <c:pt idx="968">
                  <c:v>2.8</c:v>
                </c:pt>
                <c:pt idx="969">
                  <c:v>3.1</c:v>
                </c:pt>
                <c:pt idx="970">
                  <c:v>2.9</c:v>
                </c:pt>
                <c:pt idx="971">
                  <c:v>3.1</c:v>
                </c:pt>
                <c:pt idx="972">
                  <c:v>3.05</c:v>
                </c:pt>
                <c:pt idx="973">
                  <c:v>3.5</c:v>
                </c:pt>
                <c:pt idx="974">
                  <c:v>3.75</c:v>
                </c:pt>
                <c:pt idx="975">
                  <c:v>3.5</c:v>
                </c:pt>
                <c:pt idx="976">
                  <c:v>3.1</c:v>
                </c:pt>
                <c:pt idx="977">
                  <c:v>3</c:v>
                </c:pt>
                <c:pt idx="978">
                  <c:v>3</c:v>
                </c:pt>
                <c:pt idx="979">
                  <c:v>2.9</c:v>
                </c:pt>
                <c:pt idx="980">
                  <c:v>2.5499999999999998</c:v>
                </c:pt>
                <c:pt idx="981">
                  <c:v>2.75</c:v>
                </c:pt>
                <c:pt idx="982">
                  <c:v>2.9</c:v>
                </c:pt>
                <c:pt idx="983">
                  <c:v>3</c:v>
                </c:pt>
                <c:pt idx="984">
                  <c:v>3.1</c:v>
                </c:pt>
                <c:pt idx="985">
                  <c:v>3.1</c:v>
                </c:pt>
                <c:pt idx="986">
                  <c:v>2.8</c:v>
                </c:pt>
                <c:pt idx="987">
                  <c:v>2.9</c:v>
                </c:pt>
                <c:pt idx="988">
                  <c:v>3.1</c:v>
                </c:pt>
                <c:pt idx="989">
                  <c:v>3</c:v>
                </c:pt>
                <c:pt idx="990">
                  <c:v>2.9</c:v>
                </c:pt>
                <c:pt idx="991">
                  <c:v>2.8</c:v>
                </c:pt>
                <c:pt idx="992">
                  <c:v>2.75</c:v>
                </c:pt>
                <c:pt idx="993">
                  <c:v>2.75</c:v>
                </c:pt>
                <c:pt idx="994">
                  <c:v>2.5499999999999998</c:v>
                </c:pt>
                <c:pt idx="995">
                  <c:v>2.9</c:v>
                </c:pt>
                <c:pt idx="996">
                  <c:v>2.7</c:v>
                </c:pt>
                <c:pt idx="997">
                  <c:v>2.9</c:v>
                </c:pt>
                <c:pt idx="998">
                  <c:v>3</c:v>
                </c:pt>
                <c:pt idx="999">
                  <c:v>3.05</c:v>
                </c:pt>
                <c:pt idx="1000">
                  <c:v>2.7</c:v>
                </c:pt>
                <c:pt idx="1001">
                  <c:v>2.75</c:v>
                </c:pt>
                <c:pt idx="1002">
                  <c:v>2.65</c:v>
                </c:pt>
                <c:pt idx="1003">
                  <c:v>2.8</c:v>
                </c:pt>
                <c:pt idx="1004">
                  <c:v>2.8</c:v>
                </c:pt>
                <c:pt idx="1005">
                  <c:v>2.7</c:v>
                </c:pt>
                <c:pt idx="1006">
                  <c:v>2.5</c:v>
                </c:pt>
                <c:pt idx="1007">
                  <c:v>2.75</c:v>
                </c:pt>
                <c:pt idx="1008">
                  <c:v>2.2999999999999998</c:v>
                </c:pt>
                <c:pt idx="1009">
                  <c:v>2.2999999999999998</c:v>
                </c:pt>
                <c:pt idx="1010">
                  <c:v>2.1</c:v>
                </c:pt>
                <c:pt idx="1011">
                  <c:v>2.15</c:v>
                </c:pt>
                <c:pt idx="1012">
                  <c:v>2.0499999999999998</c:v>
                </c:pt>
                <c:pt idx="1013">
                  <c:v>2.2999999999999998</c:v>
                </c:pt>
                <c:pt idx="1014">
                  <c:v>2.4</c:v>
                </c:pt>
                <c:pt idx="1015">
                  <c:v>2.4</c:v>
                </c:pt>
                <c:pt idx="1016">
                  <c:v>2.4</c:v>
                </c:pt>
                <c:pt idx="1017">
                  <c:v>2.0499999999999998</c:v>
                </c:pt>
                <c:pt idx="1018">
                  <c:v>2.35</c:v>
                </c:pt>
                <c:pt idx="1019">
                  <c:v>2.1</c:v>
                </c:pt>
                <c:pt idx="1020">
                  <c:v>2.2999999999999998</c:v>
                </c:pt>
                <c:pt idx="1021">
                  <c:v>2.2000000000000002</c:v>
                </c:pt>
                <c:pt idx="1022">
                  <c:v>2.2999999999999998</c:v>
                </c:pt>
                <c:pt idx="1023">
                  <c:v>2.1</c:v>
                </c:pt>
                <c:pt idx="1024">
                  <c:v>2.2999999999999998</c:v>
                </c:pt>
                <c:pt idx="1025">
                  <c:v>2.35</c:v>
                </c:pt>
                <c:pt idx="1026">
                  <c:v>2.5</c:v>
                </c:pt>
                <c:pt idx="1027">
                  <c:v>2.5</c:v>
                </c:pt>
                <c:pt idx="1028">
                  <c:v>2.5499999999999998</c:v>
                </c:pt>
                <c:pt idx="1029">
                  <c:v>2.2000000000000002</c:v>
                </c:pt>
                <c:pt idx="1030">
                  <c:v>2.35</c:v>
                </c:pt>
                <c:pt idx="1031">
                  <c:v>2.2000000000000002</c:v>
                </c:pt>
                <c:pt idx="1032">
                  <c:v>2.1</c:v>
                </c:pt>
                <c:pt idx="1033">
                  <c:v>2.0499999999999998</c:v>
                </c:pt>
                <c:pt idx="1034">
                  <c:v>2.25</c:v>
                </c:pt>
                <c:pt idx="1035">
                  <c:v>2.1</c:v>
                </c:pt>
                <c:pt idx="1036">
                  <c:v>2.2000000000000002</c:v>
                </c:pt>
                <c:pt idx="1037">
                  <c:v>1.9</c:v>
                </c:pt>
                <c:pt idx="1038">
                  <c:v>2.2000000000000002</c:v>
                </c:pt>
                <c:pt idx="1039">
                  <c:v>2</c:v>
                </c:pt>
                <c:pt idx="1040">
                  <c:v>2.35</c:v>
                </c:pt>
                <c:pt idx="1041">
                  <c:v>2.1</c:v>
                </c:pt>
                <c:pt idx="1042">
                  <c:v>1.9</c:v>
                </c:pt>
                <c:pt idx="1043">
                  <c:v>2.15</c:v>
                </c:pt>
                <c:pt idx="1044">
                  <c:v>2.4</c:v>
                </c:pt>
                <c:pt idx="1045">
                  <c:v>2.2799999999999998</c:v>
                </c:pt>
                <c:pt idx="1046">
                  <c:v>2.15</c:v>
                </c:pt>
                <c:pt idx="1047">
                  <c:v>2.15</c:v>
                </c:pt>
                <c:pt idx="1048">
                  <c:v>2.0499999999999998</c:v>
                </c:pt>
                <c:pt idx="1049">
                  <c:v>2.02</c:v>
                </c:pt>
                <c:pt idx="1050">
                  <c:v>1.9</c:v>
                </c:pt>
                <c:pt idx="1051">
                  <c:v>1.85</c:v>
                </c:pt>
                <c:pt idx="1052">
                  <c:v>1.9</c:v>
                </c:pt>
                <c:pt idx="1053">
                  <c:v>2.0499999999999998</c:v>
                </c:pt>
                <c:pt idx="1054">
                  <c:v>1.95</c:v>
                </c:pt>
                <c:pt idx="1055">
                  <c:v>2.02</c:v>
                </c:pt>
                <c:pt idx="1056">
                  <c:v>2.6</c:v>
                </c:pt>
                <c:pt idx="1057">
                  <c:v>2.4</c:v>
                </c:pt>
                <c:pt idx="1058">
                  <c:v>2.9</c:v>
                </c:pt>
                <c:pt idx="1059">
                  <c:v>2.6</c:v>
                </c:pt>
                <c:pt idx="1060">
                  <c:v>2.35</c:v>
                </c:pt>
                <c:pt idx="1061">
                  <c:v>2.35</c:v>
                </c:pt>
                <c:pt idx="1062">
                  <c:v>2.95</c:v>
                </c:pt>
                <c:pt idx="1063">
                  <c:v>3.15</c:v>
                </c:pt>
                <c:pt idx="1064">
                  <c:v>2.95</c:v>
                </c:pt>
                <c:pt idx="1065">
                  <c:v>2.9</c:v>
                </c:pt>
                <c:pt idx="1066">
                  <c:v>2.75</c:v>
                </c:pt>
                <c:pt idx="1067">
                  <c:v>2.7</c:v>
                </c:pt>
                <c:pt idx="1068">
                  <c:v>2.7</c:v>
                </c:pt>
                <c:pt idx="1069">
                  <c:v>2.5499999999999998</c:v>
                </c:pt>
                <c:pt idx="1070">
                  <c:v>2.58</c:v>
                </c:pt>
                <c:pt idx="1071">
                  <c:v>2.35</c:v>
                </c:pt>
                <c:pt idx="1072">
                  <c:v>2.2200000000000002</c:v>
                </c:pt>
                <c:pt idx="1073">
                  <c:v>2.1</c:v>
                </c:pt>
                <c:pt idx="1074">
                  <c:v>2.5</c:v>
                </c:pt>
                <c:pt idx="1075">
                  <c:v>2.68</c:v>
                </c:pt>
                <c:pt idx="1076">
                  <c:v>2.5499999999999998</c:v>
                </c:pt>
                <c:pt idx="1077">
                  <c:v>2.35</c:v>
                </c:pt>
                <c:pt idx="1078">
                  <c:v>2.35</c:v>
                </c:pt>
                <c:pt idx="1079">
                  <c:v>2.42</c:v>
                </c:pt>
                <c:pt idx="1080">
                  <c:v>2.48</c:v>
                </c:pt>
                <c:pt idx="1081">
                  <c:v>2.98</c:v>
                </c:pt>
                <c:pt idx="1082">
                  <c:v>2.92</c:v>
                </c:pt>
                <c:pt idx="1083">
                  <c:v>2.5</c:v>
                </c:pt>
                <c:pt idx="1084">
                  <c:v>2.7</c:v>
                </c:pt>
                <c:pt idx="1085">
                  <c:v>2.5499999999999998</c:v>
                </c:pt>
                <c:pt idx="1086">
                  <c:v>2.5499999999999998</c:v>
                </c:pt>
                <c:pt idx="1087">
                  <c:v>2.78</c:v>
                </c:pt>
                <c:pt idx="1088">
                  <c:v>2.5</c:v>
                </c:pt>
                <c:pt idx="1089">
                  <c:v>2.6</c:v>
                </c:pt>
                <c:pt idx="1090">
                  <c:v>2.65</c:v>
                </c:pt>
                <c:pt idx="1091">
                  <c:v>2.75</c:v>
                </c:pt>
                <c:pt idx="1092">
                  <c:v>2.88</c:v>
                </c:pt>
                <c:pt idx="1093">
                  <c:v>2.78</c:v>
                </c:pt>
                <c:pt idx="1094">
                  <c:v>2.78</c:v>
                </c:pt>
                <c:pt idx="1095">
                  <c:v>2.6</c:v>
                </c:pt>
                <c:pt idx="1096">
                  <c:v>2.5499999999999998</c:v>
                </c:pt>
                <c:pt idx="1097">
                  <c:v>2.4</c:v>
                </c:pt>
                <c:pt idx="1098">
                  <c:v>2.25</c:v>
                </c:pt>
                <c:pt idx="1099">
                  <c:v>2</c:v>
                </c:pt>
                <c:pt idx="1100">
                  <c:v>2.2999999999999998</c:v>
                </c:pt>
                <c:pt idx="1101">
                  <c:v>1.98</c:v>
                </c:pt>
                <c:pt idx="1102">
                  <c:v>2.42</c:v>
                </c:pt>
                <c:pt idx="1103">
                  <c:v>2.15</c:v>
                </c:pt>
                <c:pt idx="1104">
                  <c:v>2.2999999999999998</c:v>
                </c:pt>
                <c:pt idx="1105">
                  <c:v>2</c:v>
                </c:pt>
                <c:pt idx="1106">
                  <c:v>2.1800000000000002</c:v>
                </c:pt>
                <c:pt idx="1107">
                  <c:v>2.15</c:v>
                </c:pt>
                <c:pt idx="1108">
                  <c:v>2.58</c:v>
                </c:pt>
                <c:pt idx="1109">
                  <c:v>2.3199999999999998</c:v>
                </c:pt>
                <c:pt idx="1110">
                  <c:v>2.62</c:v>
                </c:pt>
                <c:pt idx="1111">
                  <c:v>2.6</c:v>
                </c:pt>
                <c:pt idx="1112">
                  <c:v>2.75</c:v>
                </c:pt>
                <c:pt idx="1113">
                  <c:v>2.6</c:v>
                </c:pt>
                <c:pt idx="1114">
                  <c:v>2.7</c:v>
                </c:pt>
                <c:pt idx="1115">
                  <c:v>2.4500000000000002</c:v>
                </c:pt>
                <c:pt idx="1116">
                  <c:v>2.4</c:v>
                </c:pt>
                <c:pt idx="1117">
                  <c:v>2.25</c:v>
                </c:pt>
                <c:pt idx="1118">
                  <c:v>2.2000000000000002</c:v>
                </c:pt>
                <c:pt idx="1119">
                  <c:v>2.1</c:v>
                </c:pt>
                <c:pt idx="1120">
                  <c:v>2.15</c:v>
                </c:pt>
                <c:pt idx="1121">
                  <c:v>2.6</c:v>
                </c:pt>
                <c:pt idx="1122">
                  <c:v>2.6</c:v>
                </c:pt>
                <c:pt idx="1123">
                  <c:v>2.5</c:v>
                </c:pt>
                <c:pt idx="1124">
                  <c:v>2.2000000000000002</c:v>
                </c:pt>
                <c:pt idx="1125">
                  <c:v>2.9</c:v>
                </c:pt>
                <c:pt idx="1126">
                  <c:v>2.95</c:v>
                </c:pt>
                <c:pt idx="1127">
                  <c:v>3</c:v>
                </c:pt>
                <c:pt idx="1128">
                  <c:v>3</c:v>
                </c:pt>
                <c:pt idx="1129">
                  <c:v>3.2</c:v>
                </c:pt>
                <c:pt idx="1130">
                  <c:v>3</c:v>
                </c:pt>
                <c:pt idx="1131">
                  <c:v>2.6</c:v>
                </c:pt>
                <c:pt idx="1132">
                  <c:v>2.9</c:v>
                </c:pt>
                <c:pt idx="1133">
                  <c:v>2.6</c:v>
                </c:pt>
                <c:pt idx="1134">
                  <c:v>2.9</c:v>
                </c:pt>
                <c:pt idx="1135">
                  <c:v>3.4</c:v>
                </c:pt>
                <c:pt idx="1136">
                  <c:v>2.9</c:v>
                </c:pt>
                <c:pt idx="1137">
                  <c:v>2.7</c:v>
                </c:pt>
                <c:pt idx="1138">
                  <c:v>2.75</c:v>
                </c:pt>
                <c:pt idx="1139">
                  <c:v>3</c:v>
                </c:pt>
                <c:pt idx="1140">
                  <c:v>3</c:v>
                </c:pt>
                <c:pt idx="1141">
                  <c:v>3.1</c:v>
                </c:pt>
                <c:pt idx="1142">
                  <c:v>3</c:v>
                </c:pt>
                <c:pt idx="1143">
                  <c:v>3.2</c:v>
                </c:pt>
                <c:pt idx="1144">
                  <c:v>4.3</c:v>
                </c:pt>
                <c:pt idx="1145">
                  <c:v>3.9</c:v>
                </c:pt>
                <c:pt idx="1146">
                  <c:v>4.0999999999999996</c:v>
                </c:pt>
                <c:pt idx="1147">
                  <c:v>4.1500000000000004</c:v>
                </c:pt>
                <c:pt idx="1148">
                  <c:v>3.75</c:v>
                </c:pt>
                <c:pt idx="1149">
                  <c:v>3.7</c:v>
                </c:pt>
                <c:pt idx="1150">
                  <c:v>3.6</c:v>
                </c:pt>
                <c:pt idx="1151">
                  <c:v>3</c:v>
                </c:pt>
                <c:pt idx="1152">
                  <c:v>3.4</c:v>
                </c:pt>
                <c:pt idx="1153">
                  <c:v>4</c:v>
                </c:pt>
                <c:pt idx="1154">
                  <c:v>3.9</c:v>
                </c:pt>
                <c:pt idx="1155">
                  <c:v>3.7</c:v>
                </c:pt>
                <c:pt idx="1156">
                  <c:v>4.3</c:v>
                </c:pt>
                <c:pt idx="1157">
                  <c:v>4.1500000000000004</c:v>
                </c:pt>
                <c:pt idx="1158">
                  <c:v>3.8</c:v>
                </c:pt>
                <c:pt idx="1159">
                  <c:v>3.1</c:v>
                </c:pt>
                <c:pt idx="1160">
                  <c:v>3.4</c:v>
                </c:pt>
                <c:pt idx="1161">
                  <c:v>3.3</c:v>
                </c:pt>
                <c:pt idx="1162">
                  <c:v>3</c:v>
                </c:pt>
                <c:pt idx="1163">
                  <c:v>2.9</c:v>
                </c:pt>
                <c:pt idx="1164">
                  <c:v>3.1</c:v>
                </c:pt>
                <c:pt idx="1165">
                  <c:v>3.7</c:v>
                </c:pt>
                <c:pt idx="1166">
                  <c:v>3.85</c:v>
                </c:pt>
                <c:pt idx="1167">
                  <c:v>3.9</c:v>
                </c:pt>
                <c:pt idx="1168">
                  <c:v>3</c:v>
                </c:pt>
                <c:pt idx="1169">
                  <c:v>3.8</c:v>
                </c:pt>
                <c:pt idx="1170">
                  <c:v>3.5</c:v>
                </c:pt>
                <c:pt idx="1171">
                  <c:v>3.8</c:v>
                </c:pt>
                <c:pt idx="1172">
                  <c:v>4.3</c:v>
                </c:pt>
                <c:pt idx="1173">
                  <c:v>4.0999999999999996</c:v>
                </c:pt>
                <c:pt idx="1174">
                  <c:v>3.4</c:v>
                </c:pt>
                <c:pt idx="1175">
                  <c:v>3.05</c:v>
                </c:pt>
                <c:pt idx="1176">
                  <c:v>3.2</c:v>
                </c:pt>
                <c:pt idx="1177">
                  <c:v>3.4</c:v>
                </c:pt>
                <c:pt idx="1178">
                  <c:v>4</c:v>
                </c:pt>
                <c:pt idx="1179">
                  <c:v>3.1</c:v>
                </c:pt>
                <c:pt idx="1180">
                  <c:v>4</c:v>
                </c:pt>
                <c:pt idx="1181">
                  <c:v>3.85</c:v>
                </c:pt>
                <c:pt idx="1182">
                  <c:v>3.8</c:v>
                </c:pt>
                <c:pt idx="1183">
                  <c:v>3.8</c:v>
                </c:pt>
                <c:pt idx="1184">
                  <c:v>3.8</c:v>
                </c:pt>
                <c:pt idx="1185">
                  <c:v>3.7</c:v>
                </c:pt>
                <c:pt idx="1186">
                  <c:v>4.2</c:v>
                </c:pt>
                <c:pt idx="1187">
                  <c:v>4</c:v>
                </c:pt>
                <c:pt idx="1188">
                  <c:v>3.8</c:v>
                </c:pt>
                <c:pt idx="1189">
                  <c:v>3.65</c:v>
                </c:pt>
                <c:pt idx="1190">
                  <c:v>3.5</c:v>
                </c:pt>
                <c:pt idx="1191">
                  <c:v>3.3</c:v>
                </c:pt>
                <c:pt idx="1192">
                  <c:v>3</c:v>
                </c:pt>
                <c:pt idx="1193">
                  <c:v>3.4</c:v>
                </c:pt>
                <c:pt idx="1194">
                  <c:v>3.2</c:v>
                </c:pt>
                <c:pt idx="1195">
                  <c:v>3.3</c:v>
                </c:pt>
                <c:pt idx="1196">
                  <c:v>2.9</c:v>
                </c:pt>
                <c:pt idx="1197">
                  <c:v>3.2</c:v>
                </c:pt>
                <c:pt idx="1198">
                  <c:v>3.7</c:v>
                </c:pt>
                <c:pt idx="1199">
                  <c:v>4</c:v>
                </c:pt>
                <c:pt idx="1200">
                  <c:v>3.4</c:v>
                </c:pt>
                <c:pt idx="1201">
                  <c:v>3.3</c:v>
                </c:pt>
                <c:pt idx="1202">
                  <c:v>3.5</c:v>
                </c:pt>
                <c:pt idx="1203">
                  <c:v>4.28</c:v>
                </c:pt>
                <c:pt idx="1204">
                  <c:v>4.3</c:v>
                </c:pt>
                <c:pt idx="1205">
                  <c:v>4</c:v>
                </c:pt>
                <c:pt idx="1206">
                  <c:v>3.5</c:v>
                </c:pt>
                <c:pt idx="1207">
                  <c:v>3.3</c:v>
                </c:pt>
                <c:pt idx="1208">
                  <c:v>3.4</c:v>
                </c:pt>
                <c:pt idx="1209">
                  <c:v>3.4</c:v>
                </c:pt>
                <c:pt idx="1210">
                  <c:v>3.4</c:v>
                </c:pt>
                <c:pt idx="1211">
                  <c:v>3.4</c:v>
                </c:pt>
                <c:pt idx="1212">
                  <c:v>3.3</c:v>
                </c:pt>
                <c:pt idx="1213">
                  <c:v>3.2</c:v>
                </c:pt>
                <c:pt idx="1214">
                  <c:v>3.35</c:v>
                </c:pt>
                <c:pt idx="1215">
                  <c:v>3.4</c:v>
                </c:pt>
                <c:pt idx="1216">
                  <c:v>3.9</c:v>
                </c:pt>
                <c:pt idx="1217">
                  <c:v>3.5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A04-42DC-A2A4-4DB9D2D853F1}"/>
            </c:ext>
          </c:extLst>
        </c:ser>
        <c:ser>
          <c:idx val="9"/>
          <c:order val="1"/>
          <c:tx>
            <c:v>NIÑO 2015-2016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[1]Teléfono!$AB$3840:$AB$5057</c:f>
              <c:numCache>
                <c:formatCode>0.00</c:formatCode>
                <c:ptCount val="1218"/>
                <c:pt idx="0">
                  <c:v>3.35</c:v>
                </c:pt>
                <c:pt idx="1">
                  <c:v>3.28</c:v>
                </c:pt>
                <c:pt idx="2">
                  <c:v>3.42</c:v>
                </c:pt>
                <c:pt idx="3">
                  <c:v>3.6</c:v>
                </c:pt>
                <c:pt idx="4">
                  <c:v>3</c:v>
                </c:pt>
                <c:pt idx="5">
                  <c:v>2.99</c:v>
                </c:pt>
                <c:pt idx="6">
                  <c:v>3.8</c:v>
                </c:pt>
                <c:pt idx="7">
                  <c:v>3</c:v>
                </c:pt>
                <c:pt idx="8">
                  <c:v>3.1</c:v>
                </c:pt>
                <c:pt idx="9">
                  <c:v>3.14</c:v>
                </c:pt>
                <c:pt idx="10">
                  <c:v>3.28</c:v>
                </c:pt>
                <c:pt idx="11">
                  <c:v>3.21</c:v>
                </c:pt>
                <c:pt idx="12">
                  <c:v>3.3</c:v>
                </c:pt>
                <c:pt idx="13">
                  <c:v>3</c:v>
                </c:pt>
                <c:pt idx="14">
                  <c:v>3.05</c:v>
                </c:pt>
                <c:pt idx="15">
                  <c:v>3.02</c:v>
                </c:pt>
                <c:pt idx="16">
                  <c:v>3</c:v>
                </c:pt>
                <c:pt idx="17">
                  <c:v>2.97</c:v>
                </c:pt>
                <c:pt idx="18">
                  <c:v>2.95</c:v>
                </c:pt>
                <c:pt idx="19">
                  <c:v>2.99</c:v>
                </c:pt>
                <c:pt idx="20">
                  <c:v>2.5</c:v>
                </c:pt>
                <c:pt idx="21">
                  <c:v>2.41</c:v>
                </c:pt>
                <c:pt idx="22">
                  <c:v>2.3199999999999998</c:v>
                </c:pt>
                <c:pt idx="23">
                  <c:v>2.2000000000000002</c:v>
                </c:pt>
                <c:pt idx="24">
                  <c:v>2.21</c:v>
                </c:pt>
                <c:pt idx="25">
                  <c:v>2.2000000000000002</c:v>
                </c:pt>
                <c:pt idx="26">
                  <c:v>2.21</c:v>
                </c:pt>
                <c:pt idx="27">
                  <c:v>2.2000000000000002</c:v>
                </c:pt>
                <c:pt idx="28">
                  <c:v>2.08</c:v>
                </c:pt>
                <c:pt idx="29">
                  <c:v>2.2000000000000002</c:v>
                </c:pt>
                <c:pt idx="30">
                  <c:v>2.6</c:v>
                </c:pt>
                <c:pt idx="31">
                  <c:v>2.5</c:v>
                </c:pt>
                <c:pt idx="32">
                  <c:v>3.18</c:v>
                </c:pt>
                <c:pt idx="33">
                  <c:v>2.4900000000000002</c:v>
                </c:pt>
                <c:pt idx="34">
                  <c:v>3.28</c:v>
                </c:pt>
                <c:pt idx="35">
                  <c:v>3.23</c:v>
                </c:pt>
                <c:pt idx="36">
                  <c:v>3.26</c:v>
                </c:pt>
                <c:pt idx="37">
                  <c:v>3.24</c:v>
                </c:pt>
                <c:pt idx="38">
                  <c:v>3.4</c:v>
                </c:pt>
                <c:pt idx="39">
                  <c:v>3.65</c:v>
                </c:pt>
                <c:pt idx="40">
                  <c:v>3.8</c:v>
                </c:pt>
                <c:pt idx="41">
                  <c:v>3.9</c:v>
                </c:pt>
                <c:pt idx="42">
                  <c:v>3.79</c:v>
                </c:pt>
                <c:pt idx="43">
                  <c:v>3.3</c:v>
                </c:pt>
                <c:pt idx="44">
                  <c:v>3.28</c:v>
                </c:pt>
                <c:pt idx="45">
                  <c:v>3.1</c:v>
                </c:pt>
                <c:pt idx="46">
                  <c:v>3</c:v>
                </c:pt>
                <c:pt idx="47">
                  <c:v>2.9</c:v>
                </c:pt>
                <c:pt idx="48">
                  <c:v>3</c:v>
                </c:pt>
                <c:pt idx="49">
                  <c:v>2.95</c:v>
                </c:pt>
                <c:pt idx="50">
                  <c:v>2.89</c:v>
                </c:pt>
                <c:pt idx="51">
                  <c:v>2.9</c:v>
                </c:pt>
                <c:pt idx="52">
                  <c:v>2.8</c:v>
                </c:pt>
                <c:pt idx="53">
                  <c:v>2.61</c:v>
                </c:pt>
                <c:pt idx="54">
                  <c:v>2.76</c:v>
                </c:pt>
                <c:pt idx="55">
                  <c:v>3</c:v>
                </c:pt>
                <c:pt idx="56">
                  <c:v>2.95</c:v>
                </c:pt>
                <c:pt idx="57">
                  <c:v>2.9</c:v>
                </c:pt>
                <c:pt idx="58">
                  <c:v>2.98</c:v>
                </c:pt>
                <c:pt idx="59">
                  <c:v>2.99</c:v>
                </c:pt>
                <c:pt idx="60">
                  <c:v>3</c:v>
                </c:pt>
                <c:pt idx="61">
                  <c:v>2.83</c:v>
                </c:pt>
                <c:pt idx="62">
                  <c:v>2.8</c:v>
                </c:pt>
                <c:pt idx="63">
                  <c:v>2.85</c:v>
                </c:pt>
                <c:pt idx="64">
                  <c:v>2.69</c:v>
                </c:pt>
                <c:pt idx="65">
                  <c:v>2.67</c:v>
                </c:pt>
                <c:pt idx="66">
                  <c:v>2.75</c:v>
                </c:pt>
                <c:pt idx="67">
                  <c:v>2.79</c:v>
                </c:pt>
                <c:pt idx="68">
                  <c:v>2.69</c:v>
                </c:pt>
                <c:pt idx="69">
                  <c:v>2.65</c:v>
                </c:pt>
                <c:pt idx="70">
                  <c:v>2.68</c:v>
                </c:pt>
                <c:pt idx="71">
                  <c:v>2.64</c:v>
                </c:pt>
                <c:pt idx="72">
                  <c:v>2.65</c:v>
                </c:pt>
                <c:pt idx="73">
                  <c:v>2.52</c:v>
                </c:pt>
                <c:pt idx="74">
                  <c:v>2</c:v>
                </c:pt>
                <c:pt idx="75">
                  <c:v>1.86</c:v>
                </c:pt>
                <c:pt idx="76">
                  <c:v>1.8</c:v>
                </c:pt>
                <c:pt idx="77">
                  <c:v>1.75</c:v>
                </c:pt>
                <c:pt idx="78">
                  <c:v>1.75</c:v>
                </c:pt>
                <c:pt idx="79">
                  <c:v>1.68</c:v>
                </c:pt>
                <c:pt idx="80">
                  <c:v>1.68</c:v>
                </c:pt>
                <c:pt idx="81">
                  <c:v>1.68</c:v>
                </c:pt>
                <c:pt idx="82">
                  <c:v>2.38</c:v>
                </c:pt>
                <c:pt idx="83">
                  <c:v>2.2000000000000002</c:v>
                </c:pt>
                <c:pt idx="84">
                  <c:v>2.25</c:v>
                </c:pt>
                <c:pt idx="85">
                  <c:v>2.29</c:v>
                </c:pt>
                <c:pt idx="86">
                  <c:v>2.2999999999999998</c:v>
                </c:pt>
                <c:pt idx="87">
                  <c:v>2.34</c:v>
                </c:pt>
                <c:pt idx="88">
                  <c:v>2.81</c:v>
                </c:pt>
                <c:pt idx="89">
                  <c:v>2.76</c:v>
                </c:pt>
                <c:pt idx="90">
                  <c:v>2.5</c:v>
                </c:pt>
                <c:pt idx="91">
                  <c:v>2.62</c:v>
                </c:pt>
                <c:pt idx="92">
                  <c:v>2.65</c:v>
                </c:pt>
                <c:pt idx="93">
                  <c:v>2.7</c:v>
                </c:pt>
                <c:pt idx="94">
                  <c:v>2.78</c:v>
                </c:pt>
                <c:pt idx="95">
                  <c:v>2.79</c:v>
                </c:pt>
                <c:pt idx="96">
                  <c:v>2.82</c:v>
                </c:pt>
                <c:pt idx="97">
                  <c:v>2.76</c:v>
                </c:pt>
                <c:pt idx="98">
                  <c:v>2.79</c:v>
                </c:pt>
                <c:pt idx="99">
                  <c:v>2.7</c:v>
                </c:pt>
                <c:pt idx="100">
                  <c:v>2.64</c:v>
                </c:pt>
                <c:pt idx="101">
                  <c:v>2.69</c:v>
                </c:pt>
                <c:pt idx="102">
                  <c:v>2.85</c:v>
                </c:pt>
                <c:pt idx="103">
                  <c:v>2.96</c:v>
                </c:pt>
                <c:pt idx="104">
                  <c:v>2.97</c:v>
                </c:pt>
                <c:pt idx="105">
                  <c:v>2.8</c:v>
                </c:pt>
                <c:pt idx="106">
                  <c:v>2.83</c:v>
                </c:pt>
                <c:pt idx="107">
                  <c:v>2.79</c:v>
                </c:pt>
                <c:pt idx="108">
                  <c:v>2.65</c:v>
                </c:pt>
                <c:pt idx="109">
                  <c:v>2.8</c:v>
                </c:pt>
                <c:pt idx="110">
                  <c:v>2.5099999999999998</c:v>
                </c:pt>
                <c:pt idx="111">
                  <c:v>2.71</c:v>
                </c:pt>
                <c:pt idx="112">
                  <c:v>2.65</c:v>
                </c:pt>
                <c:pt idx="113">
                  <c:v>2.69</c:v>
                </c:pt>
                <c:pt idx="114">
                  <c:v>2.68</c:v>
                </c:pt>
                <c:pt idx="115">
                  <c:v>2.71</c:v>
                </c:pt>
                <c:pt idx="116">
                  <c:v>2.7</c:v>
                </c:pt>
                <c:pt idx="117">
                  <c:v>2.96</c:v>
                </c:pt>
                <c:pt idx="118">
                  <c:v>2.99</c:v>
                </c:pt>
                <c:pt idx="119">
                  <c:v>3.12</c:v>
                </c:pt>
                <c:pt idx="120">
                  <c:v>3.07</c:v>
                </c:pt>
                <c:pt idx="121">
                  <c:v>2.63</c:v>
                </c:pt>
                <c:pt idx="122">
                  <c:v>2.6</c:v>
                </c:pt>
                <c:pt idx="123">
                  <c:v>2.57</c:v>
                </c:pt>
                <c:pt idx="124">
                  <c:v>2.59</c:v>
                </c:pt>
                <c:pt idx="125">
                  <c:v>3.05</c:v>
                </c:pt>
                <c:pt idx="126">
                  <c:v>3.08</c:v>
                </c:pt>
                <c:pt idx="127">
                  <c:v>2.96</c:v>
                </c:pt>
                <c:pt idx="128">
                  <c:v>2.8</c:v>
                </c:pt>
                <c:pt idx="129">
                  <c:v>2.5499999999999998</c:v>
                </c:pt>
                <c:pt idx="130">
                  <c:v>2.31</c:v>
                </c:pt>
                <c:pt idx="131">
                  <c:v>2.4</c:v>
                </c:pt>
                <c:pt idx="132">
                  <c:v>2.42</c:v>
                </c:pt>
                <c:pt idx="133">
                  <c:v>2.56</c:v>
                </c:pt>
                <c:pt idx="134">
                  <c:v>2.7</c:v>
                </c:pt>
                <c:pt idx="135">
                  <c:v>2.83</c:v>
                </c:pt>
                <c:pt idx="136">
                  <c:v>2.99</c:v>
                </c:pt>
                <c:pt idx="137">
                  <c:v>3.02</c:v>
                </c:pt>
                <c:pt idx="138">
                  <c:v>3.12</c:v>
                </c:pt>
                <c:pt idx="139">
                  <c:v>3.08</c:v>
                </c:pt>
                <c:pt idx="140">
                  <c:v>3.1</c:v>
                </c:pt>
                <c:pt idx="141">
                  <c:v>3.2</c:v>
                </c:pt>
                <c:pt idx="142">
                  <c:v>3.38</c:v>
                </c:pt>
                <c:pt idx="143">
                  <c:v>3.5</c:v>
                </c:pt>
                <c:pt idx="144">
                  <c:v>3.55</c:v>
                </c:pt>
                <c:pt idx="145">
                  <c:v>2.4900000000000002</c:v>
                </c:pt>
                <c:pt idx="146">
                  <c:v>2.4</c:v>
                </c:pt>
                <c:pt idx="147">
                  <c:v>2.41</c:v>
                </c:pt>
                <c:pt idx="148">
                  <c:v>2.4300000000000002</c:v>
                </c:pt>
                <c:pt idx="149">
                  <c:v>3</c:v>
                </c:pt>
                <c:pt idx="150">
                  <c:v>3.11</c:v>
                </c:pt>
                <c:pt idx="151">
                  <c:v>3.1</c:v>
                </c:pt>
                <c:pt idx="152">
                  <c:v>3.08</c:v>
                </c:pt>
                <c:pt idx="153">
                  <c:v>3</c:v>
                </c:pt>
                <c:pt idx="154">
                  <c:v>2.99</c:v>
                </c:pt>
                <c:pt idx="155">
                  <c:v>2.5</c:v>
                </c:pt>
                <c:pt idx="156">
                  <c:v>2.2799999999999998</c:v>
                </c:pt>
                <c:pt idx="157">
                  <c:v>2.21</c:v>
                </c:pt>
                <c:pt idx="158">
                  <c:v>2.1800000000000002</c:v>
                </c:pt>
                <c:pt idx="159">
                  <c:v>2.29</c:v>
                </c:pt>
                <c:pt idx="160">
                  <c:v>2.1</c:v>
                </c:pt>
                <c:pt idx="161">
                  <c:v>2.13</c:v>
                </c:pt>
                <c:pt idx="162">
                  <c:v>2.15</c:v>
                </c:pt>
                <c:pt idx="163">
                  <c:v>3</c:v>
                </c:pt>
                <c:pt idx="164">
                  <c:v>2.97</c:v>
                </c:pt>
                <c:pt idx="165">
                  <c:v>2.99</c:v>
                </c:pt>
                <c:pt idx="166">
                  <c:v>2.98</c:v>
                </c:pt>
                <c:pt idx="167">
                  <c:v>2.97</c:v>
                </c:pt>
                <c:pt idx="168">
                  <c:v>2.98</c:v>
                </c:pt>
                <c:pt idx="169">
                  <c:v>3.1</c:v>
                </c:pt>
                <c:pt idx="170">
                  <c:v>3.29</c:v>
                </c:pt>
                <c:pt idx="171">
                  <c:v>3.21</c:v>
                </c:pt>
                <c:pt idx="172">
                  <c:v>3.3</c:v>
                </c:pt>
                <c:pt idx="173">
                  <c:v>3.29</c:v>
                </c:pt>
                <c:pt idx="174">
                  <c:v>3.28</c:v>
                </c:pt>
                <c:pt idx="175">
                  <c:v>3.23</c:v>
                </c:pt>
                <c:pt idx="176">
                  <c:v>3.18</c:v>
                </c:pt>
                <c:pt idx="177">
                  <c:v>3.1</c:v>
                </c:pt>
                <c:pt idx="178">
                  <c:v>3.08</c:v>
                </c:pt>
                <c:pt idx="179">
                  <c:v>3.85</c:v>
                </c:pt>
                <c:pt idx="180">
                  <c:v>3.9</c:v>
                </c:pt>
                <c:pt idx="181">
                  <c:v>3.78</c:v>
                </c:pt>
                <c:pt idx="182">
                  <c:v>3.69</c:v>
                </c:pt>
                <c:pt idx="183">
                  <c:v>3.62</c:v>
                </c:pt>
                <c:pt idx="184">
                  <c:v>3.4</c:v>
                </c:pt>
                <c:pt idx="185">
                  <c:v>3.39</c:v>
                </c:pt>
                <c:pt idx="186">
                  <c:v>3.42</c:v>
                </c:pt>
                <c:pt idx="187">
                  <c:v>3.4</c:v>
                </c:pt>
                <c:pt idx="188">
                  <c:v>3.44</c:v>
                </c:pt>
                <c:pt idx="189">
                  <c:v>3.1</c:v>
                </c:pt>
                <c:pt idx="190">
                  <c:v>3.05</c:v>
                </c:pt>
                <c:pt idx="191">
                  <c:v>3.02</c:v>
                </c:pt>
                <c:pt idx="192">
                  <c:v>3</c:v>
                </c:pt>
                <c:pt idx="193">
                  <c:v>2.98</c:v>
                </c:pt>
                <c:pt idx="194">
                  <c:v>2.95</c:v>
                </c:pt>
                <c:pt idx="195">
                  <c:v>2.89</c:v>
                </c:pt>
                <c:pt idx="196">
                  <c:v>2.85</c:v>
                </c:pt>
                <c:pt idx="197">
                  <c:v>2.48</c:v>
                </c:pt>
                <c:pt idx="198">
                  <c:v>2.4</c:v>
                </c:pt>
                <c:pt idx="199">
                  <c:v>2.21</c:v>
                </c:pt>
                <c:pt idx="200">
                  <c:v>2.1800000000000002</c:v>
                </c:pt>
                <c:pt idx="201">
                  <c:v>2.2000000000000002</c:v>
                </c:pt>
                <c:pt idx="202">
                  <c:v>2.12</c:v>
                </c:pt>
                <c:pt idx="203">
                  <c:v>2.15</c:v>
                </c:pt>
                <c:pt idx="204">
                  <c:v>2.1</c:v>
                </c:pt>
                <c:pt idx="205">
                  <c:v>2.29</c:v>
                </c:pt>
                <c:pt idx="206">
                  <c:v>2.4300000000000002</c:v>
                </c:pt>
                <c:pt idx="207">
                  <c:v>2.25</c:v>
                </c:pt>
                <c:pt idx="208">
                  <c:v>2.08</c:v>
                </c:pt>
                <c:pt idx="209">
                  <c:v>2.1</c:v>
                </c:pt>
                <c:pt idx="210">
                  <c:v>2.12</c:v>
                </c:pt>
                <c:pt idx="211">
                  <c:v>2.1</c:v>
                </c:pt>
                <c:pt idx="212">
                  <c:v>2.2000000000000002</c:v>
                </c:pt>
                <c:pt idx="213">
                  <c:v>2.31</c:v>
                </c:pt>
                <c:pt idx="214">
                  <c:v>2.5</c:v>
                </c:pt>
                <c:pt idx="215">
                  <c:v>2.5</c:v>
                </c:pt>
                <c:pt idx="216">
                  <c:v>2.4900000000000002</c:v>
                </c:pt>
                <c:pt idx="217">
                  <c:v>2.4900000000000002</c:v>
                </c:pt>
                <c:pt idx="218">
                  <c:v>2.5</c:v>
                </c:pt>
                <c:pt idx="219">
                  <c:v>2</c:v>
                </c:pt>
                <c:pt idx="220">
                  <c:v>1.98</c:v>
                </c:pt>
                <c:pt idx="221">
                  <c:v>1.98</c:v>
                </c:pt>
                <c:pt idx="222">
                  <c:v>1.98</c:v>
                </c:pt>
                <c:pt idx="223">
                  <c:v>2</c:v>
                </c:pt>
                <c:pt idx="224">
                  <c:v>2.0699999999999998</c:v>
                </c:pt>
                <c:pt idx="225">
                  <c:v>2.35</c:v>
                </c:pt>
                <c:pt idx="226">
                  <c:v>2.76</c:v>
                </c:pt>
                <c:pt idx="227">
                  <c:v>2.81</c:v>
                </c:pt>
                <c:pt idx="228">
                  <c:v>2.8</c:v>
                </c:pt>
                <c:pt idx="229">
                  <c:v>3</c:v>
                </c:pt>
                <c:pt idx="230">
                  <c:v>2.73</c:v>
                </c:pt>
                <c:pt idx="231">
                  <c:v>2.68</c:v>
                </c:pt>
                <c:pt idx="232">
                  <c:v>2.4</c:v>
                </c:pt>
                <c:pt idx="233">
                  <c:v>2.4700000000000002</c:v>
                </c:pt>
                <c:pt idx="234">
                  <c:v>2.29</c:v>
                </c:pt>
                <c:pt idx="235">
                  <c:v>1.89</c:v>
                </c:pt>
                <c:pt idx="236">
                  <c:v>1.99</c:v>
                </c:pt>
                <c:pt idx="237">
                  <c:v>1.97</c:v>
                </c:pt>
                <c:pt idx="238">
                  <c:v>1.95</c:v>
                </c:pt>
                <c:pt idx="239">
                  <c:v>2.4</c:v>
                </c:pt>
                <c:pt idx="240">
                  <c:v>2.62</c:v>
                </c:pt>
                <c:pt idx="241">
                  <c:v>2.6</c:v>
                </c:pt>
                <c:pt idx="242">
                  <c:v>2.91</c:v>
                </c:pt>
                <c:pt idx="243">
                  <c:v>2.99</c:v>
                </c:pt>
                <c:pt idx="244">
                  <c:v>2.99</c:v>
                </c:pt>
                <c:pt idx="245">
                  <c:v>3.02</c:v>
                </c:pt>
                <c:pt idx="246">
                  <c:v>3.08</c:v>
                </c:pt>
                <c:pt idx="247">
                  <c:v>3.1</c:v>
                </c:pt>
                <c:pt idx="248">
                  <c:v>3.08</c:v>
                </c:pt>
                <c:pt idx="249">
                  <c:v>3</c:v>
                </c:pt>
                <c:pt idx="250">
                  <c:v>2.97</c:v>
                </c:pt>
                <c:pt idx="251">
                  <c:v>2.86</c:v>
                </c:pt>
                <c:pt idx="252">
                  <c:v>2.72</c:v>
                </c:pt>
                <c:pt idx="253">
                  <c:v>2.7</c:v>
                </c:pt>
                <c:pt idx="254">
                  <c:v>2.89</c:v>
                </c:pt>
                <c:pt idx="255">
                  <c:v>2.2000000000000002</c:v>
                </c:pt>
                <c:pt idx="256">
                  <c:v>2</c:v>
                </c:pt>
                <c:pt idx="257">
                  <c:v>1.8</c:v>
                </c:pt>
                <c:pt idx="258">
                  <c:v>1.72</c:v>
                </c:pt>
                <c:pt idx="259">
                  <c:v>2.4</c:v>
                </c:pt>
                <c:pt idx="260">
                  <c:v>2.25</c:v>
                </c:pt>
                <c:pt idx="261">
                  <c:v>1.71</c:v>
                </c:pt>
                <c:pt idx="262">
                  <c:v>1.83</c:v>
                </c:pt>
                <c:pt idx="263">
                  <c:v>1.79</c:v>
                </c:pt>
                <c:pt idx="264">
                  <c:v>1.93</c:v>
                </c:pt>
                <c:pt idx="265">
                  <c:v>1.9</c:v>
                </c:pt>
                <c:pt idx="266">
                  <c:v>1.9</c:v>
                </c:pt>
                <c:pt idx="267">
                  <c:v>1.88</c:v>
                </c:pt>
                <c:pt idx="268">
                  <c:v>1.85</c:v>
                </c:pt>
                <c:pt idx="269">
                  <c:v>1.8</c:v>
                </c:pt>
                <c:pt idx="270">
                  <c:v>1.8</c:v>
                </c:pt>
                <c:pt idx="271">
                  <c:v>1.8</c:v>
                </c:pt>
                <c:pt idx="272">
                  <c:v>1.8</c:v>
                </c:pt>
                <c:pt idx="273">
                  <c:v>1.8</c:v>
                </c:pt>
                <c:pt idx="274">
                  <c:v>1.8</c:v>
                </c:pt>
                <c:pt idx="275">
                  <c:v>1.8</c:v>
                </c:pt>
                <c:pt idx="276">
                  <c:v>1.8</c:v>
                </c:pt>
                <c:pt idx="277">
                  <c:v>1.8</c:v>
                </c:pt>
                <c:pt idx="278">
                  <c:v>1.8</c:v>
                </c:pt>
                <c:pt idx="279">
                  <c:v>2.4300000000000002</c:v>
                </c:pt>
                <c:pt idx="280">
                  <c:v>2.4900000000000002</c:v>
                </c:pt>
                <c:pt idx="281">
                  <c:v>1.9</c:v>
                </c:pt>
                <c:pt idx="282">
                  <c:v>2</c:v>
                </c:pt>
                <c:pt idx="283">
                  <c:v>2.88</c:v>
                </c:pt>
                <c:pt idx="284">
                  <c:v>2.71</c:v>
                </c:pt>
                <c:pt idx="285">
                  <c:v>2.71</c:v>
                </c:pt>
                <c:pt idx="286">
                  <c:v>2.73</c:v>
                </c:pt>
                <c:pt idx="287">
                  <c:v>2.38</c:v>
                </c:pt>
                <c:pt idx="288">
                  <c:v>2.29</c:v>
                </c:pt>
                <c:pt idx="289">
                  <c:v>2.2000000000000002</c:v>
                </c:pt>
                <c:pt idx="290">
                  <c:v>1.9</c:v>
                </c:pt>
                <c:pt idx="291">
                  <c:v>1.8</c:v>
                </c:pt>
                <c:pt idx="292">
                  <c:v>1.8</c:v>
                </c:pt>
                <c:pt idx="293">
                  <c:v>1.8</c:v>
                </c:pt>
                <c:pt idx="294">
                  <c:v>1.8</c:v>
                </c:pt>
                <c:pt idx="295">
                  <c:v>1.8</c:v>
                </c:pt>
                <c:pt idx="296">
                  <c:v>1.8</c:v>
                </c:pt>
                <c:pt idx="297">
                  <c:v>1.86</c:v>
                </c:pt>
                <c:pt idx="298">
                  <c:v>1.9</c:v>
                </c:pt>
                <c:pt idx="299">
                  <c:v>1.7</c:v>
                </c:pt>
                <c:pt idx="300">
                  <c:v>1.6</c:v>
                </c:pt>
                <c:pt idx="301">
                  <c:v>1.57</c:v>
                </c:pt>
                <c:pt idx="302">
                  <c:v>1.72</c:v>
                </c:pt>
                <c:pt idx="303">
                  <c:v>2.0099999999999998</c:v>
                </c:pt>
                <c:pt idx="304">
                  <c:v>1.95</c:v>
                </c:pt>
                <c:pt idx="305">
                  <c:v>1.82</c:v>
                </c:pt>
                <c:pt idx="306">
                  <c:v>1.85</c:v>
                </c:pt>
                <c:pt idx="307">
                  <c:v>1.8</c:v>
                </c:pt>
                <c:pt idx="308">
                  <c:v>1.8</c:v>
                </c:pt>
                <c:pt idx="309">
                  <c:v>1.8</c:v>
                </c:pt>
                <c:pt idx="310">
                  <c:v>1.8</c:v>
                </c:pt>
                <c:pt idx="311">
                  <c:v>1.8</c:v>
                </c:pt>
                <c:pt idx="312">
                  <c:v>1.8</c:v>
                </c:pt>
                <c:pt idx="313">
                  <c:v>1.8</c:v>
                </c:pt>
                <c:pt idx="314">
                  <c:v>1.8</c:v>
                </c:pt>
                <c:pt idx="315">
                  <c:v>1.8</c:v>
                </c:pt>
                <c:pt idx="316">
                  <c:v>1.8</c:v>
                </c:pt>
                <c:pt idx="317">
                  <c:v>1.8</c:v>
                </c:pt>
                <c:pt idx="318">
                  <c:v>1.8</c:v>
                </c:pt>
                <c:pt idx="319">
                  <c:v>1.8</c:v>
                </c:pt>
                <c:pt idx="320">
                  <c:v>1.8</c:v>
                </c:pt>
                <c:pt idx="321">
                  <c:v>1.8</c:v>
                </c:pt>
                <c:pt idx="322">
                  <c:v>1.8</c:v>
                </c:pt>
                <c:pt idx="323">
                  <c:v>1.8</c:v>
                </c:pt>
                <c:pt idx="324">
                  <c:v>1.8</c:v>
                </c:pt>
                <c:pt idx="325">
                  <c:v>1.8</c:v>
                </c:pt>
                <c:pt idx="326">
                  <c:v>1.89</c:v>
                </c:pt>
                <c:pt idx="327">
                  <c:v>1.9</c:v>
                </c:pt>
                <c:pt idx="328">
                  <c:v>1.92</c:v>
                </c:pt>
                <c:pt idx="329">
                  <c:v>1.9</c:v>
                </c:pt>
                <c:pt idx="330">
                  <c:v>1.88</c:v>
                </c:pt>
                <c:pt idx="331">
                  <c:v>1.94</c:v>
                </c:pt>
                <c:pt idx="332">
                  <c:v>1.87</c:v>
                </c:pt>
                <c:pt idx="333">
                  <c:v>1.84</c:v>
                </c:pt>
                <c:pt idx="334">
                  <c:v>1.82</c:v>
                </c:pt>
                <c:pt idx="335">
                  <c:v>1.8</c:v>
                </c:pt>
                <c:pt idx="336">
                  <c:v>1.8</c:v>
                </c:pt>
                <c:pt idx="337">
                  <c:v>1.44</c:v>
                </c:pt>
                <c:pt idx="338">
                  <c:v>1.42</c:v>
                </c:pt>
                <c:pt idx="339">
                  <c:v>1.47</c:v>
                </c:pt>
                <c:pt idx="340">
                  <c:v>1.75</c:v>
                </c:pt>
                <c:pt idx="341">
                  <c:v>1.65</c:v>
                </c:pt>
                <c:pt idx="342">
                  <c:v>1.89</c:v>
                </c:pt>
                <c:pt idx="343">
                  <c:v>1.62</c:v>
                </c:pt>
                <c:pt idx="344">
                  <c:v>1.84</c:v>
                </c:pt>
                <c:pt idx="345">
                  <c:v>1.72</c:v>
                </c:pt>
                <c:pt idx="346">
                  <c:v>2.16</c:v>
                </c:pt>
                <c:pt idx="347">
                  <c:v>1.94</c:v>
                </c:pt>
                <c:pt idx="348">
                  <c:v>1.67</c:v>
                </c:pt>
                <c:pt idx="349">
                  <c:v>1.77</c:v>
                </c:pt>
                <c:pt idx="350">
                  <c:v>1.7</c:v>
                </c:pt>
                <c:pt idx="351">
                  <c:v>1.79</c:v>
                </c:pt>
                <c:pt idx="352">
                  <c:v>2.08</c:v>
                </c:pt>
                <c:pt idx="353">
                  <c:v>1.65</c:v>
                </c:pt>
                <c:pt idx="354">
                  <c:v>1.53</c:v>
                </c:pt>
                <c:pt idx="355">
                  <c:v>1.5</c:v>
                </c:pt>
                <c:pt idx="356">
                  <c:v>1.5</c:v>
                </c:pt>
                <c:pt idx="357">
                  <c:v>1.5</c:v>
                </c:pt>
                <c:pt idx="358">
                  <c:v>1.5</c:v>
                </c:pt>
                <c:pt idx="359">
                  <c:v>1.5</c:v>
                </c:pt>
                <c:pt idx="360">
                  <c:v>1.5</c:v>
                </c:pt>
                <c:pt idx="361">
                  <c:v>1.45</c:v>
                </c:pt>
                <c:pt idx="362">
                  <c:v>1.33</c:v>
                </c:pt>
                <c:pt idx="363">
                  <c:v>1.5</c:v>
                </c:pt>
                <c:pt idx="364">
                  <c:v>1.5</c:v>
                </c:pt>
                <c:pt idx="365">
                  <c:v>1.53</c:v>
                </c:pt>
                <c:pt idx="366">
                  <c:v>1.67</c:v>
                </c:pt>
                <c:pt idx="367">
                  <c:v>1.52</c:v>
                </c:pt>
                <c:pt idx="368">
                  <c:v>1.82</c:v>
                </c:pt>
                <c:pt idx="369">
                  <c:v>1.74</c:v>
                </c:pt>
                <c:pt idx="370">
                  <c:v>1.93</c:v>
                </c:pt>
                <c:pt idx="371">
                  <c:v>1.74</c:v>
                </c:pt>
                <c:pt idx="372">
                  <c:v>1.82</c:v>
                </c:pt>
                <c:pt idx="373">
                  <c:v>2.2000000000000002</c:v>
                </c:pt>
                <c:pt idx="374">
                  <c:v>2.2200000000000002</c:v>
                </c:pt>
                <c:pt idx="375">
                  <c:v>1.86</c:v>
                </c:pt>
                <c:pt idx="376">
                  <c:v>1.61</c:v>
                </c:pt>
                <c:pt idx="377">
                  <c:v>1.44</c:v>
                </c:pt>
                <c:pt idx="378">
                  <c:v>1.48</c:v>
                </c:pt>
                <c:pt idx="379">
                  <c:v>1.67</c:v>
                </c:pt>
                <c:pt idx="380">
                  <c:v>2</c:v>
                </c:pt>
                <c:pt idx="381">
                  <c:v>1.52</c:v>
                </c:pt>
                <c:pt idx="382">
                  <c:v>1.59</c:v>
                </c:pt>
                <c:pt idx="383">
                  <c:v>1.51</c:v>
                </c:pt>
                <c:pt idx="384">
                  <c:v>1.35</c:v>
                </c:pt>
                <c:pt idx="385">
                  <c:v>1.48</c:v>
                </c:pt>
                <c:pt idx="386">
                  <c:v>1.55</c:v>
                </c:pt>
                <c:pt idx="387">
                  <c:v>2.1</c:v>
                </c:pt>
                <c:pt idx="388">
                  <c:v>2.17</c:v>
                </c:pt>
                <c:pt idx="389">
                  <c:v>1.65</c:v>
                </c:pt>
                <c:pt idx="390">
                  <c:v>1.54</c:v>
                </c:pt>
                <c:pt idx="391">
                  <c:v>1.64</c:v>
                </c:pt>
                <c:pt idx="392">
                  <c:v>1.83</c:v>
                </c:pt>
                <c:pt idx="393">
                  <c:v>1.86</c:v>
                </c:pt>
                <c:pt idx="394">
                  <c:v>2.0099999999999998</c:v>
                </c:pt>
                <c:pt idx="395">
                  <c:v>2.2200000000000002</c:v>
                </c:pt>
                <c:pt idx="396">
                  <c:v>2.52</c:v>
                </c:pt>
                <c:pt idx="397">
                  <c:v>2.86</c:v>
                </c:pt>
                <c:pt idx="398">
                  <c:v>2.65</c:v>
                </c:pt>
                <c:pt idx="399">
                  <c:v>2.4</c:v>
                </c:pt>
                <c:pt idx="400">
                  <c:v>2.16</c:v>
                </c:pt>
                <c:pt idx="401">
                  <c:v>2.13</c:v>
                </c:pt>
                <c:pt idx="402">
                  <c:v>1.95</c:v>
                </c:pt>
                <c:pt idx="403">
                  <c:v>1.97</c:v>
                </c:pt>
                <c:pt idx="404">
                  <c:v>1.85</c:v>
                </c:pt>
                <c:pt idx="405">
                  <c:v>1.65</c:v>
                </c:pt>
                <c:pt idx="406">
                  <c:v>1.6</c:v>
                </c:pt>
                <c:pt idx="407">
                  <c:v>1.52</c:v>
                </c:pt>
                <c:pt idx="408">
                  <c:v>1.54</c:v>
                </c:pt>
                <c:pt idx="409">
                  <c:v>1.53</c:v>
                </c:pt>
                <c:pt idx="410">
                  <c:v>1.5</c:v>
                </c:pt>
                <c:pt idx="411">
                  <c:v>1.45</c:v>
                </c:pt>
                <c:pt idx="412">
                  <c:v>1.33</c:v>
                </c:pt>
                <c:pt idx="413">
                  <c:v>1.5</c:v>
                </c:pt>
                <c:pt idx="414">
                  <c:v>1.49</c:v>
                </c:pt>
                <c:pt idx="415">
                  <c:v>1.52</c:v>
                </c:pt>
                <c:pt idx="416">
                  <c:v>1.53</c:v>
                </c:pt>
                <c:pt idx="417">
                  <c:v>1.64</c:v>
                </c:pt>
                <c:pt idx="418">
                  <c:v>1.89</c:v>
                </c:pt>
                <c:pt idx="419">
                  <c:v>1.68</c:v>
                </c:pt>
                <c:pt idx="420">
                  <c:v>1.73</c:v>
                </c:pt>
                <c:pt idx="421">
                  <c:v>1.62</c:v>
                </c:pt>
                <c:pt idx="422">
                  <c:v>1.92</c:v>
                </c:pt>
                <c:pt idx="423">
                  <c:v>1.71</c:v>
                </c:pt>
                <c:pt idx="424">
                  <c:v>1.54</c:v>
                </c:pt>
                <c:pt idx="425">
                  <c:v>1.57</c:v>
                </c:pt>
                <c:pt idx="426">
                  <c:v>1.5</c:v>
                </c:pt>
                <c:pt idx="427">
                  <c:v>1.43</c:v>
                </c:pt>
                <c:pt idx="428">
                  <c:v>1.38</c:v>
                </c:pt>
                <c:pt idx="429">
                  <c:v>1.47</c:v>
                </c:pt>
                <c:pt idx="430">
                  <c:v>1.28</c:v>
                </c:pt>
                <c:pt idx="431">
                  <c:v>1.42</c:v>
                </c:pt>
                <c:pt idx="432">
                  <c:v>1.51</c:v>
                </c:pt>
                <c:pt idx="433">
                  <c:v>1.63</c:v>
                </c:pt>
                <c:pt idx="434">
                  <c:v>1.78</c:v>
                </c:pt>
                <c:pt idx="435">
                  <c:v>1.75</c:v>
                </c:pt>
                <c:pt idx="436">
                  <c:v>1.9</c:v>
                </c:pt>
                <c:pt idx="437">
                  <c:v>1.95</c:v>
                </c:pt>
                <c:pt idx="438">
                  <c:v>2.1800000000000002</c:v>
                </c:pt>
                <c:pt idx="439">
                  <c:v>1.98</c:v>
                </c:pt>
                <c:pt idx="440">
                  <c:v>2.2400000000000002</c:v>
                </c:pt>
                <c:pt idx="441">
                  <c:v>1.97</c:v>
                </c:pt>
                <c:pt idx="442">
                  <c:v>1.98</c:v>
                </c:pt>
                <c:pt idx="443">
                  <c:v>2.78</c:v>
                </c:pt>
                <c:pt idx="444">
                  <c:v>2.99</c:v>
                </c:pt>
                <c:pt idx="445">
                  <c:v>2.73</c:v>
                </c:pt>
                <c:pt idx="446">
                  <c:v>2.5499999999999998</c:v>
                </c:pt>
                <c:pt idx="447">
                  <c:v>2.35</c:v>
                </c:pt>
                <c:pt idx="448">
                  <c:v>2.11</c:v>
                </c:pt>
                <c:pt idx="449">
                  <c:v>1.99</c:v>
                </c:pt>
                <c:pt idx="450">
                  <c:v>1.97</c:v>
                </c:pt>
                <c:pt idx="451">
                  <c:v>1.85</c:v>
                </c:pt>
                <c:pt idx="452">
                  <c:v>1.84</c:v>
                </c:pt>
                <c:pt idx="453">
                  <c:v>1.7</c:v>
                </c:pt>
                <c:pt idx="454">
                  <c:v>1.64</c:v>
                </c:pt>
                <c:pt idx="455">
                  <c:v>1.54</c:v>
                </c:pt>
                <c:pt idx="456">
                  <c:v>1.48</c:v>
                </c:pt>
                <c:pt idx="457">
                  <c:v>1.45</c:v>
                </c:pt>
                <c:pt idx="458">
                  <c:v>1.39</c:v>
                </c:pt>
                <c:pt idx="459">
                  <c:v>1.39</c:v>
                </c:pt>
                <c:pt idx="460">
                  <c:v>1.37</c:v>
                </c:pt>
                <c:pt idx="461">
                  <c:v>1.51</c:v>
                </c:pt>
                <c:pt idx="462">
                  <c:v>1.55</c:v>
                </c:pt>
                <c:pt idx="463">
                  <c:v>2</c:v>
                </c:pt>
                <c:pt idx="464">
                  <c:v>2.2999999999999998</c:v>
                </c:pt>
                <c:pt idx="465">
                  <c:v>2.1</c:v>
                </c:pt>
                <c:pt idx="466">
                  <c:v>1.91</c:v>
                </c:pt>
                <c:pt idx="467">
                  <c:v>1.76</c:v>
                </c:pt>
                <c:pt idx="468">
                  <c:v>1.64</c:v>
                </c:pt>
                <c:pt idx="469">
                  <c:v>1.74</c:v>
                </c:pt>
                <c:pt idx="470">
                  <c:v>1.8</c:v>
                </c:pt>
                <c:pt idx="471">
                  <c:v>2.14</c:v>
                </c:pt>
                <c:pt idx="472">
                  <c:v>2.63</c:v>
                </c:pt>
                <c:pt idx="473">
                  <c:v>2.62</c:v>
                </c:pt>
                <c:pt idx="474">
                  <c:v>2.38</c:v>
                </c:pt>
                <c:pt idx="475">
                  <c:v>2.4700000000000002</c:v>
                </c:pt>
                <c:pt idx="476">
                  <c:v>2.34</c:v>
                </c:pt>
                <c:pt idx="477">
                  <c:v>2.31</c:v>
                </c:pt>
                <c:pt idx="478">
                  <c:v>2.7</c:v>
                </c:pt>
                <c:pt idx="479">
                  <c:v>2.83</c:v>
                </c:pt>
                <c:pt idx="480">
                  <c:v>2.4300000000000002</c:v>
                </c:pt>
                <c:pt idx="481">
                  <c:v>2.19</c:v>
                </c:pt>
                <c:pt idx="482">
                  <c:v>2.4700000000000002</c:v>
                </c:pt>
                <c:pt idx="483">
                  <c:v>2.68</c:v>
                </c:pt>
                <c:pt idx="484">
                  <c:v>2.14</c:v>
                </c:pt>
                <c:pt idx="485">
                  <c:v>1.91</c:v>
                </c:pt>
                <c:pt idx="486">
                  <c:v>1.84</c:v>
                </c:pt>
                <c:pt idx="487">
                  <c:v>1.71</c:v>
                </c:pt>
                <c:pt idx="488">
                  <c:v>2.0299999999999998</c:v>
                </c:pt>
                <c:pt idx="489">
                  <c:v>1.9</c:v>
                </c:pt>
                <c:pt idx="490">
                  <c:v>1.99</c:v>
                </c:pt>
                <c:pt idx="491">
                  <c:v>2.4300000000000002</c:v>
                </c:pt>
                <c:pt idx="492">
                  <c:v>2.25</c:v>
                </c:pt>
                <c:pt idx="493">
                  <c:v>1.69</c:v>
                </c:pt>
                <c:pt idx="494">
                  <c:v>1.6</c:v>
                </c:pt>
                <c:pt idx="495">
                  <c:v>1.89</c:v>
                </c:pt>
                <c:pt idx="496">
                  <c:v>1.93</c:v>
                </c:pt>
                <c:pt idx="497">
                  <c:v>1.89</c:v>
                </c:pt>
                <c:pt idx="498">
                  <c:v>1.89</c:v>
                </c:pt>
                <c:pt idx="499">
                  <c:v>1.62</c:v>
                </c:pt>
                <c:pt idx="500">
                  <c:v>1.51</c:v>
                </c:pt>
                <c:pt idx="501">
                  <c:v>1.81</c:v>
                </c:pt>
                <c:pt idx="502">
                  <c:v>1.94</c:v>
                </c:pt>
                <c:pt idx="503">
                  <c:v>1.99</c:v>
                </c:pt>
                <c:pt idx="504">
                  <c:v>1.93</c:v>
                </c:pt>
                <c:pt idx="505">
                  <c:v>1.54</c:v>
                </c:pt>
                <c:pt idx="506">
                  <c:v>1.64</c:v>
                </c:pt>
                <c:pt idx="507">
                  <c:v>2.04</c:v>
                </c:pt>
                <c:pt idx="508">
                  <c:v>2.12</c:v>
                </c:pt>
                <c:pt idx="509">
                  <c:v>1.82</c:v>
                </c:pt>
                <c:pt idx="510">
                  <c:v>1.89</c:v>
                </c:pt>
                <c:pt idx="511">
                  <c:v>1.52</c:v>
                </c:pt>
                <c:pt idx="512">
                  <c:v>1.38</c:v>
                </c:pt>
                <c:pt idx="513">
                  <c:v>1.53</c:v>
                </c:pt>
                <c:pt idx="514">
                  <c:v>1.83</c:v>
                </c:pt>
                <c:pt idx="515">
                  <c:v>1.46</c:v>
                </c:pt>
                <c:pt idx="516">
                  <c:v>1.2</c:v>
                </c:pt>
                <c:pt idx="517">
                  <c:v>1.53</c:v>
                </c:pt>
                <c:pt idx="518">
                  <c:v>1.78</c:v>
                </c:pt>
                <c:pt idx="519">
                  <c:v>2.08</c:v>
                </c:pt>
                <c:pt idx="520">
                  <c:v>2.0699999999999998</c:v>
                </c:pt>
                <c:pt idx="521">
                  <c:v>2.2799999999999998</c:v>
                </c:pt>
                <c:pt idx="522">
                  <c:v>2.09</c:v>
                </c:pt>
                <c:pt idx="523">
                  <c:v>1.57</c:v>
                </c:pt>
                <c:pt idx="524">
                  <c:v>1.43</c:v>
                </c:pt>
                <c:pt idx="525">
                  <c:v>1.57</c:v>
                </c:pt>
                <c:pt idx="526">
                  <c:v>1.52</c:v>
                </c:pt>
                <c:pt idx="527">
                  <c:v>1.3</c:v>
                </c:pt>
                <c:pt idx="528">
                  <c:v>1.4</c:v>
                </c:pt>
                <c:pt idx="529">
                  <c:v>1.38</c:v>
                </c:pt>
                <c:pt idx="530">
                  <c:v>1.36</c:v>
                </c:pt>
                <c:pt idx="531">
                  <c:v>1.3</c:v>
                </c:pt>
                <c:pt idx="532">
                  <c:v>1.35</c:v>
                </c:pt>
                <c:pt idx="533">
                  <c:v>1.49</c:v>
                </c:pt>
                <c:pt idx="534">
                  <c:v>1.46</c:v>
                </c:pt>
                <c:pt idx="535">
                  <c:v>1.44</c:v>
                </c:pt>
                <c:pt idx="536">
                  <c:v>1.56</c:v>
                </c:pt>
                <c:pt idx="537">
                  <c:v>1.28</c:v>
                </c:pt>
                <c:pt idx="538">
                  <c:v>1.1499999999999999</c:v>
                </c:pt>
                <c:pt idx="539">
                  <c:v>1.21</c:v>
                </c:pt>
                <c:pt idx="540">
                  <c:v>1.28</c:v>
                </c:pt>
                <c:pt idx="541">
                  <c:v>1.34</c:v>
                </c:pt>
                <c:pt idx="542">
                  <c:v>1.52</c:v>
                </c:pt>
                <c:pt idx="543">
                  <c:v>1.53</c:v>
                </c:pt>
                <c:pt idx="544">
                  <c:v>1.55</c:v>
                </c:pt>
                <c:pt idx="545">
                  <c:v>1.4</c:v>
                </c:pt>
                <c:pt idx="546">
                  <c:v>1.46</c:v>
                </c:pt>
                <c:pt idx="547">
                  <c:v>1.62</c:v>
                </c:pt>
                <c:pt idx="548">
                  <c:v>1.59</c:v>
                </c:pt>
                <c:pt idx="549">
                  <c:v>2.02</c:v>
                </c:pt>
                <c:pt idx="550">
                  <c:v>2.06</c:v>
                </c:pt>
                <c:pt idx="551">
                  <c:v>1.45</c:v>
                </c:pt>
                <c:pt idx="552">
                  <c:v>1.67</c:v>
                </c:pt>
                <c:pt idx="553">
                  <c:v>1.93</c:v>
                </c:pt>
                <c:pt idx="554">
                  <c:v>1.77</c:v>
                </c:pt>
                <c:pt idx="555">
                  <c:v>1.64</c:v>
                </c:pt>
                <c:pt idx="556">
                  <c:v>1.4</c:v>
                </c:pt>
                <c:pt idx="557">
                  <c:v>1.35</c:v>
                </c:pt>
                <c:pt idx="558">
                  <c:v>1.3</c:v>
                </c:pt>
                <c:pt idx="559">
                  <c:v>1.25</c:v>
                </c:pt>
                <c:pt idx="560">
                  <c:v>1.18</c:v>
                </c:pt>
                <c:pt idx="561">
                  <c:v>1.21</c:v>
                </c:pt>
                <c:pt idx="562">
                  <c:v>1.27</c:v>
                </c:pt>
                <c:pt idx="563">
                  <c:v>1.25</c:v>
                </c:pt>
                <c:pt idx="564">
                  <c:v>1.28</c:v>
                </c:pt>
                <c:pt idx="565">
                  <c:v>1.68</c:v>
                </c:pt>
                <c:pt idx="566">
                  <c:v>1.46</c:v>
                </c:pt>
                <c:pt idx="567">
                  <c:v>1.31</c:v>
                </c:pt>
                <c:pt idx="568">
                  <c:v>1.37</c:v>
                </c:pt>
                <c:pt idx="569">
                  <c:v>1.63</c:v>
                </c:pt>
                <c:pt idx="570">
                  <c:v>1.45</c:v>
                </c:pt>
                <c:pt idx="571">
                  <c:v>1.53</c:v>
                </c:pt>
                <c:pt idx="572">
                  <c:v>1.61</c:v>
                </c:pt>
                <c:pt idx="573">
                  <c:v>1.63</c:v>
                </c:pt>
                <c:pt idx="574">
                  <c:v>1.61</c:v>
                </c:pt>
                <c:pt idx="575">
                  <c:v>1.52</c:v>
                </c:pt>
                <c:pt idx="576">
                  <c:v>1.44</c:v>
                </c:pt>
                <c:pt idx="577">
                  <c:v>1.56</c:v>
                </c:pt>
                <c:pt idx="578">
                  <c:v>1.5</c:v>
                </c:pt>
                <c:pt idx="579">
                  <c:v>1.67</c:v>
                </c:pt>
                <c:pt idx="580">
                  <c:v>1.75</c:v>
                </c:pt>
                <c:pt idx="581">
                  <c:v>1.56</c:v>
                </c:pt>
                <c:pt idx="582">
                  <c:v>1.55</c:v>
                </c:pt>
                <c:pt idx="583">
                  <c:v>1.56</c:v>
                </c:pt>
                <c:pt idx="584">
                  <c:v>1.56</c:v>
                </c:pt>
                <c:pt idx="585">
                  <c:v>1.56</c:v>
                </c:pt>
                <c:pt idx="586">
                  <c:v>1.56</c:v>
                </c:pt>
                <c:pt idx="587">
                  <c:v>1.56</c:v>
                </c:pt>
                <c:pt idx="588">
                  <c:v>1.56</c:v>
                </c:pt>
                <c:pt idx="589">
                  <c:v>1.56</c:v>
                </c:pt>
                <c:pt idx="590">
                  <c:v>1.56</c:v>
                </c:pt>
                <c:pt idx="591">
                  <c:v>1.56</c:v>
                </c:pt>
                <c:pt idx="592">
                  <c:v>1.54</c:v>
                </c:pt>
                <c:pt idx="593">
                  <c:v>1.59</c:v>
                </c:pt>
                <c:pt idx="594">
                  <c:v>1.53</c:v>
                </c:pt>
                <c:pt idx="595">
                  <c:v>1.56</c:v>
                </c:pt>
                <c:pt idx="596">
                  <c:v>1.61</c:v>
                </c:pt>
                <c:pt idx="597">
                  <c:v>1.66</c:v>
                </c:pt>
                <c:pt idx="598">
                  <c:v>1.6</c:v>
                </c:pt>
                <c:pt idx="599">
                  <c:v>1.62</c:v>
                </c:pt>
                <c:pt idx="600">
                  <c:v>1.66</c:v>
                </c:pt>
                <c:pt idx="601">
                  <c:v>1.42</c:v>
                </c:pt>
                <c:pt idx="602">
                  <c:v>1.24</c:v>
                </c:pt>
                <c:pt idx="603">
                  <c:v>1.44</c:v>
                </c:pt>
                <c:pt idx="604">
                  <c:v>1.78</c:v>
                </c:pt>
                <c:pt idx="605">
                  <c:v>1.62</c:v>
                </c:pt>
                <c:pt idx="606">
                  <c:v>1.65</c:v>
                </c:pt>
                <c:pt idx="607">
                  <c:v>1.65</c:v>
                </c:pt>
                <c:pt idx="608">
                  <c:v>1.95</c:v>
                </c:pt>
                <c:pt idx="609">
                  <c:v>1.48</c:v>
                </c:pt>
                <c:pt idx="610">
                  <c:v>1.51</c:v>
                </c:pt>
                <c:pt idx="611">
                  <c:v>1.56</c:v>
                </c:pt>
                <c:pt idx="612">
                  <c:v>1.39</c:v>
                </c:pt>
                <c:pt idx="613">
                  <c:v>1.44</c:v>
                </c:pt>
                <c:pt idx="614">
                  <c:v>1.53</c:v>
                </c:pt>
                <c:pt idx="615">
                  <c:v>1.36</c:v>
                </c:pt>
                <c:pt idx="616">
                  <c:v>1.28</c:v>
                </c:pt>
                <c:pt idx="617">
                  <c:v>1.43</c:v>
                </c:pt>
                <c:pt idx="618">
                  <c:v>1.02</c:v>
                </c:pt>
                <c:pt idx="619">
                  <c:v>1.53</c:v>
                </c:pt>
                <c:pt idx="620">
                  <c:v>1.69</c:v>
                </c:pt>
                <c:pt idx="621">
                  <c:v>1.42</c:v>
                </c:pt>
                <c:pt idx="622">
                  <c:v>1.8</c:v>
                </c:pt>
                <c:pt idx="623">
                  <c:v>1.52</c:v>
                </c:pt>
                <c:pt idx="624">
                  <c:v>1.05</c:v>
                </c:pt>
                <c:pt idx="625">
                  <c:v>0.94</c:v>
                </c:pt>
                <c:pt idx="626">
                  <c:v>0.85</c:v>
                </c:pt>
                <c:pt idx="627">
                  <c:v>0.8</c:v>
                </c:pt>
                <c:pt idx="628">
                  <c:v>0.9</c:v>
                </c:pt>
                <c:pt idx="629">
                  <c:v>1.05</c:v>
                </c:pt>
                <c:pt idx="630">
                  <c:v>1.05</c:v>
                </c:pt>
                <c:pt idx="631">
                  <c:v>1</c:v>
                </c:pt>
                <c:pt idx="632">
                  <c:v>1.59</c:v>
                </c:pt>
                <c:pt idx="633">
                  <c:v>1.32</c:v>
                </c:pt>
                <c:pt idx="634">
                  <c:v>1.1000000000000001</c:v>
                </c:pt>
                <c:pt idx="635">
                  <c:v>1.35</c:v>
                </c:pt>
                <c:pt idx="636">
                  <c:v>1.6</c:v>
                </c:pt>
                <c:pt idx="637">
                  <c:v>1.4</c:v>
                </c:pt>
                <c:pt idx="638">
                  <c:v>1.26</c:v>
                </c:pt>
                <c:pt idx="639">
                  <c:v>1.43</c:v>
                </c:pt>
                <c:pt idx="640">
                  <c:v>1.05</c:v>
                </c:pt>
                <c:pt idx="641">
                  <c:v>1</c:v>
                </c:pt>
                <c:pt idx="642">
                  <c:v>1</c:v>
                </c:pt>
                <c:pt idx="643">
                  <c:v>1.05</c:v>
                </c:pt>
                <c:pt idx="644">
                  <c:v>1.25</c:v>
                </c:pt>
                <c:pt idx="645">
                  <c:v>0.92</c:v>
                </c:pt>
                <c:pt idx="646">
                  <c:v>1.04</c:v>
                </c:pt>
                <c:pt idx="647">
                  <c:v>0.93</c:v>
                </c:pt>
                <c:pt idx="648">
                  <c:v>0.9</c:v>
                </c:pt>
                <c:pt idx="649">
                  <c:v>0.93</c:v>
                </c:pt>
                <c:pt idx="650">
                  <c:v>0.9</c:v>
                </c:pt>
                <c:pt idx="651">
                  <c:v>1.27</c:v>
                </c:pt>
                <c:pt idx="652">
                  <c:v>1.43</c:v>
                </c:pt>
                <c:pt idx="653">
                  <c:v>1.46</c:v>
                </c:pt>
                <c:pt idx="654">
                  <c:v>1.93</c:v>
                </c:pt>
                <c:pt idx="655">
                  <c:v>1.48</c:v>
                </c:pt>
                <c:pt idx="656">
                  <c:v>1.56</c:v>
                </c:pt>
                <c:pt idx="657">
                  <c:v>1.43</c:v>
                </c:pt>
                <c:pt idx="658">
                  <c:v>1.87</c:v>
                </c:pt>
                <c:pt idx="659">
                  <c:v>1.77</c:v>
                </c:pt>
                <c:pt idx="660">
                  <c:v>2.1</c:v>
                </c:pt>
                <c:pt idx="661">
                  <c:v>1.77</c:v>
                </c:pt>
                <c:pt idx="662">
                  <c:v>1.9</c:v>
                </c:pt>
                <c:pt idx="663">
                  <c:v>1.98</c:v>
                </c:pt>
                <c:pt idx="664">
                  <c:v>2.0699999999999998</c:v>
                </c:pt>
                <c:pt idx="665">
                  <c:v>1.98</c:v>
                </c:pt>
                <c:pt idx="666">
                  <c:v>2.06</c:v>
                </c:pt>
                <c:pt idx="667">
                  <c:v>2.0699999999999998</c:v>
                </c:pt>
                <c:pt idx="668">
                  <c:v>2</c:v>
                </c:pt>
                <c:pt idx="669">
                  <c:v>1.53</c:v>
                </c:pt>
                <c:pt idx="670">
                  <c:v>1.69</c:v>
                </c:pt>
                <c:pt idx="671">
                  <c:v>1.4</c:v>
                </c:pt>
                <c:pt idx="672">
                  <c:v>1.69</c:v>
                </c:pt>
                <c:pt idx="673">
                  <c:v>1.69</c:v>
                </c:pt>
                <c:pt idx="674">
                  <c:v>2.0699999999999998</c:v>
                </c:pt>
                <c:pt idx="675">
                  <c:v>2.4</c:v>
                </c:pt>
                <c:pt idx="676">
                  <c:v>2.6</c:v>
                </c:pt>
                <c:pt idx="677">
                  <c:v>2.4</c:v>
                </c:pt>
                <c:pt idx="678">
                  <c:v>2.25</c:v>
                </c:pt>
                <c:pt idx="679">
                  <c:v>2.5099999999999998</c:v>
                </c:pt>
                <c:pt idx="680">
                  <c:v>2.6</c:v>
                </c:pt>
                <c:pt idx="681">
                  <c:v>2.2000000000000002</c:v>
                </c:pt>
                <c:pt idx="682">
                  <c:v>2.1</c:v>
                </c:pt>
                <c:pt idx="683">
                  <c:v>1.8</c:v>
                </c:pt>
                <c:pt idx="684">
                  <c:v>1.72</c:v>
                </c:pt>
                <c:pt idx="685">
                  <c:v>1.68</c:v>
                </c:pt>
                <c:pt idx="686">
                  <c:v>1.63</c:v>
                </c:pt>
                <c:pt idx="687">
                  <c:v>1.92</c:v>
                </c:pt>
                <c:pt idx="688">
                  <c:v>1.95</c:v>
                </c:pt>
                <c:pt idx="689">
                  <c:v>1.96</c:v>
                </c:pt>
                <c:pt idx="690">
                  <c:v>2.02</c:v>
                </c:pt>
                <c:pt idx="691">
                  <c:v>2.42</c:v>
                </c:pt>
                <c:pt idx="692">
                  <c:v>3</c:v>
                </c:pt>
                <c:pt idx="693">
                  <c:v>2.1</c:v>
                </c:pt>
                <c:pt idx="694">
                  <c:v>2.0299999999999998</c:v>
                </c:pt>
                <c:pt idx="695">
                  <c:v>2.14</c:v>
                </c:pt>
                <c:pt idx="696">
                  <c:v>2.14</c:v>
                </c:pt>
                <c:pt idx="697">
                  <c:v>2.2000000000000002</c:v>
                </c:pt>
                <c:pt idx="698">
                  <c:v>2.5</c:v>
                </c:pt>
                <c:pt idx="699">
                  <c:v>1.47</c:v>
                </c:pt>
                <c:pt idx="700">
                  <c:v>1.58</c:v>
                </c:pt>
                <c:pt idx="701">
                  <c:v>1.98</c:v>
                </c:pt>
                <c:pt idx="702">
                  <c:v>2.1</c:v>
                </c:pt>
                <c:pt idx="703">
                  <c:v>1.8</c:v>
                </c:pt>
                <c:pt idx="704">
                  <c:v>1.98</c:v>
                </c:pt>
                <c:pt idx="705">
                  <c:v>2.4700000000000002</c:v>
                </c:pt>
                <c:pt idx="706">
                  <c:v>2.2799999999999998</c:v>
                </c:pt>
                <c:pt idx="707">
                  <c:v>2.64</c:v>
                </c:pt>
                <c:pt idx="708">
                  <c:v>2.78</c:v>
                </c:pt>
                <c:pt idx="709">
                  <c:v>2.66</c:v>
                </c:pt>
                <c:pt idx="710">
                  <c:v>2.37</c:v>
                </c:pt>
                <c:pt idx="711">
                  <c:v>2.4</c:v>
                </c:pt>
                <c:pt idx="712">
                  <c:v>2.5</c:v>
                </c:pt>
                <c:pt idx="713">
                  <c:v>2.58</c:v>
                </c:pt>
                <c:pt idx="714">
                  <c:v>2.78</c:v>
                </c:pt>
                <c:pt idx="715">
                  <c:v>2.9</c:v>
                </c:pt>
                <c:pt idx="716">
                  <c:v>2.84</c:v>
                </c:pt>
                <c:pt idx="717">
                  <c:v>2.7</c:v>
                </c:pt>
                <c:pt idx="718">
                  <c:v>2.76</c:v>
                </c:pt>
                <c:pt idx="719">
                  <c:v>2.8</c:v>
                </c:pt>
                <c:pt idx="720">
                  <c:v>2.73</c:v>
                </c:pt>
                <c:pt idx="721">
                  <c:v>2.4</c:v>
                </c:pt>
                <c:pt idx="722">
                  <c:v>1.48</c:v>
                </c:pt>
                <c:pt idx="723">
                  <c:v>1.63</c:v>
                </c:pt>
                <c:pt idx="724">
                  <c:v>1.69</c:v>
                </c:pt>
                <c:pt idx="725">
                  <c:v>1.48</c:v>
                </c:pt>
                <c:pt idx="726">
                  <c:v>1.37</c:v>
                </c:pt>
                <c:pt idx="727">
                  <c:v>1.82</c:v>
                </c:pt>
                <c:pt idx="728">
                  <c:v>1.82</c:v>
                </c:pt>
                <c:pt idx="729">
                  <c:v>1.5</c:v>
                </c:pt>
                <c:pt idx="730">
                  <c:v>1.63</c:v>
                </c:pt>
                <c:pt idx="731">
                  <c:v>2.2000000000000002</c:v>
                </c:pt>
                <c:pt idx="732">
                  <c:v>2.5</c:v>
                </c:pt>
                <c:pt idx="733">
                  <c:v>2.63</c:v>
                </c:pt>
                <c:pt idx="734">
                  <c:v>2.2999999999999998</c:v>
                </c:pt>
                <c:pt idx="735">
                  <c:v>2.2799999999999998</c:v>
                </c:pt>
                <c:pt idx="736">
                  <c:v>3.44</c:v>
                </c:pt>
                <c:pt idx="737">
                  <c:v>3.3</c:v>
                </c:pt>
                <c:pt idx="738">
                  <c:v>2.5</c:v>
                </c:pt>
                <c:pt idx="739">
                  <c:v>2.4500000000000002</c:v>
                </c:pt>
                <c:pt idx="740">
                  <c:v>2.37</c:v>
                </c:pt>
                <c:pt idx="741">
                  <c:v>2.4700000000000002</c:v>
                </c:pt>
                <c:pt idx="742">
                  <c:v>2.9</c:v>
                </c:pt>
                <c:pt idx="743">
                  <c:v>2.5</c:v>
                </c:pt>
                <c:pt idx="744">
                  <c:v>2.2999999999999998</c:v>
                </c:pt>
                <c:pt idx="745">
                  <c:v>2.52</c:v>
                </c:pt>
                <c:pt idx="746">
                  <c:v>2.5</c:v>
                </c:pt>
                <c:pt idx="747">
                  <c:v>2.27</c:v>
                </c:pt>
                <c:pt idx="748">
                  <c:v>2</c:v>
                </c:pt>
                <c:pt idx="749">
                  <c:v>1.98</c:v>
                </c:pt>
                <c:pt idx="750">
                  <c:v>2</c:v>
                </c:pt>
                <c:pt idx="751">
                  <c:v>2.67</c:v>
                </c:pt>
                <c:pt idx="752">
                  <c:v>2.7</c:v>
                </c:pt>
                <c:pt idx="753">
                  <c:v>2.2999999999999998</c:v>
                </c:pt>
                <c:pt idx="754">
                  <c:v>2.9</c:v>
                </c:pt>
                <c:pt idx="755">
                  <c:v>3</c:v>
                </c:pt>
                <c:pt idx="756">
                  <c:v>3.6</c:v>
                </c:pt>
                <c:pt idx="757">
                  <c:v>3.83</c:v>
                </c:pt>
                <c:pt idx="758">
                  <c:v>3.45</c:v>
                </c:pt>
                <c:pt idx="759">
                  <c:v>3</c:v>
                </c:pt>
                <c:pt idx="760">
                  <c:v>2.8</c:v>
                </c:pt>
                <c:pt idx="761">
                  <c:v>2.56</c:v>
                </c:pt>
                <c:pt idx="762">
                  <c:v>2.35</c:v>
                </c:pt>
                <c:pt idx="763">
                  <c:v>2.6</c:v>
                </c:pt>
                <c:pt idx="764">
                  <c:v>2.78</c:v>
                </c:pt>
                <c:pt idx="765">
                  <c:v>3.47</c:v>
                </c:pt>
                <c:pt idx="766">
                  <c:v>3.73</c:v>
                </c:pt>
                <c:pt idx="767">
                  <c:v>3.65</c:v>
                </c:pt>
                <c:pt idx="768">
                  <c:v>3.6</c:v>
                </c:pt>
                <c:pt idx="769">
                  <c:v>2.9</c:v>
                </c:pt>
                <c:pt idx="770">
                  <c:v>2.76</c:v>
                </c:pt>
                <c:pt idx="771">
                  <c:v>2.75</c:v>
                </c:pt>
                <c:pt idx="772">
                  <c:v>2.4900000000000002</c:v>
                </c:pt>
                <c:pt idx="773">
                  <c:v>2.65</c:v>
                </c:pt>
                <c:pt idx="774">
                  <c:v>2.8</c:v>
                </c:pt>
                <c:pt idx="775">
                  <c:v>2.5</c:v>
                </c:pt>
                <c:pt idx="776">
                  <c:v>3</c:v>
                </c:pt>
                <c:pt idx="777">
                  <c:v>2.9</c:v>
                </c:pt>
                <c:pt idx="778">
                  <c:v>2.96</c:v>
                </c:pt>
                <c:pt idx="779">
                  <c:v>2</c:v>
                </c:pt>
                <c:pt idx="780">
                  <c:v>2.0499999999999998</c:v>
                </c:pt>
                <c:pt idx="781">
                  <c:v>2.4</c:v>
                </c:pt>
                <c:pt idx="782">
                  <c:v>2.31</c:v>
                </c:pt>
                <c:pt idx="783">
                  <c:v>2.58</c:v>
                </c:pt>
                <c:pt idx="784">
                  <c:v>2.57</c:v>
                </c:pt>
                <c:pt idx="785">
                  <c:v>2.2000000000000002</c:v>
                </c:pt>
                <c:pt idx="786">
                  <c:v>1.9</c:v>
                </c:pt>
                <c:pt idx="787">
                  <c:v>3</c:v>
                </c:pt>
                <c:pt idx="788">
                  <c:v>3.5</c:v>
                </c:pt>
                <c:pt idx="789">
                  <c:v>3.67</c:v>
                </c:pt>
                <c:pt idx="790">
                  <c:v>3.51</c:v>
                </c:pt>
                <c:pt idx="791">
                  <c:v>3.41</c:v>
                </c:pt>
                <c:pt idx="792">
                  <c:v>3.37</c:v>
                </c:pt>
                <c:pt idx="793">
                  <c:v>3.26</c:v>
                </c:pt>
                <c:pt idx="794">
                  <c:v>3.19</c:v>
                </c:pt>
                <c:pt idx="795">
                  <c:v>3.2</c:v>
                </c:pt>
                <c:pt idx="796">
                  <c:v>3.3</c:v>
                </c:pt>
                <c:pt idx="797">
                  <c:v>3.2</c:v>
                </c:pt>
                <c:pt idx="798">
                  <c:v>3.24</c:v>
                </c:pt>
                <c:pt idx="799">
                  <c:v>2.78</c:v>
                </c:pt>
                <c:pt idx="800">
                  <c:v>2.4</c:v>
                </c:pt>
                <c:pt idx="801">
                  <c:v>2.6</c:v>
                </c:pt>
                <c:pt idx="802">
                  <c:v>2.54</c:v>
                </c:pt>
                <c:pt idx="803">
                  <c:v>2.87</c:v>
                </c:pt>
                <c:pt idx="804">
                  <c:v>3</c:v>
                </c:pt>
                <c:pt idx="805">
                  <c:v>3.11</c:v>
                </c:pt>
                <c:pt idx="806">
                  <c:v>3.24</c:v>
                </c:pt>
                <c:pt idx="807">
                  <c:v>3.5</c:v>
                </c:pt>
                <c:pt idx="808">
                  <c:v>3.65</c:v>
                </c:pt>
                <c:pt idx="809">
                  <c:v>3.26</c:v>
                </c:pt>
                <c:pt idx="810">
                  <c:v>3.35</c:v>
                </c:pt>
                <c:pt idx="811">
                  <c:v>3.78</c:v>
                </c:pt>
                <c:pt idx="812">
                  <c:v>4</c:v>
                </c:pt>
                <c:pt idx="813">
                  <c:v>3.78</c:v>
                </c:pt>
                <c:pt idx="814">
                  <c:v>4</c:v>
                </c:pt>
                <c:pt idx="815">
                  <c:v>3</c:v>
                </c:pt>
                <c:pt idx="816">
                  <c:v>2.9</c:v>
                </c:pt>
                <c:pt idx="817">
                  <c:v>2.96</c:v>
                </c:pt>
                <c:pt idx="818">
                  <c:v>3.04</c:v>
                </c:pt>
                <c:pt idx="819">
                  <c:v>3.1</c:v>
                </c:pt>
                <c:pt idx="820">
                  <c:v>3</c:v>
                </c:pt>
                <c:pt idx="821">
                  <c:v>3.1</c:v>
                </c:pt>
                <c:pt idx="822">
                  <c:v>3.15</c:v>
                </c:pt>
                <c:pt idx="823">
                  <c:v>3.15</c:v>
                </c:pt>
                <c:pt idx="824">
                  <c:v>3.1</c:v>
                </c:pt>
                <c:pt idx="825">
                  <c:v>2.6</c:v>
                </c:pt>
                <c:pt idx="826">
                  <c:v>2.4900000000000002</c:v>
                </c:pt>
                <c:pt idx="827">
                  <c:v>2.44</c:v>
                </c:pt>
                <c:pt idx="828">
                  <c:v>2.4500000000000002</c:v>
                </c:pt>
                <c:pt idx="829">
                  <c:v>3.22</c:v>
                </c:pt>
                <c:pt idx="830">
                  <c:v>3.18</c:v>
                </c:pt>
                <c:pt idx="831">
                  <c:v>2.8</c:v>
                </c:pt>
                <c:pt idx="832">
                  <c:v>2.87</c:v>
                </c:pt>
                <c:pt idx="833">
                  <c:v>2.7</c:v>
                </c:pt>
                <c:pt idx="834">
                  <c:v>2.57</c:v>
                </c:pt>
                <c:pt idx="835">
                  <c:v>2.5</c:v>
                </c:pt>
                <c:pt idx="836">
                  <c:v>2.9</c:v>
                </c:pt>
                <c:pt idx="837">
                  <c:v>3</c:v>
                </c:pt>
                <c:pt idx="838">
                  <c:v>2.94</c:v>
                </c:pt>
                <c:pt idx="839">
                  <c:v>2.8</c:v>
                </c:pt>
                <c:pt idx="840">
                  <c:v>2.5099999999999998</c:v>
                </c:pt>
                <c:pt idx="841">
                  <c:v>2.33</c:v>
                </c:pt>
                <c:pt idx="842">
                  <c:v>2.93</c:v>
                </c:pt>
                <c:pt idx="843">
                  <c:v>2.82</c:v>
                </c:pt>
                <c:pt idx="844">
                  <c:v>2.9</c:v>
                </c:pt>
                <c:pt idx="845">
                  <c:v>2.84</c:v>
                </c:pt>
                <c:pt idx="846">
                  <c:v>2.8</c:v>
                </c:pt>
                <c:pt idx="847">
                  <c:v>2.79</c:v>
                </c:pt>
                <c:pt idx="848">
                  <c:v>2.7</c:v>
                </c:pt>
                <c:pt idx="849">
                  <c:v>2.79</c:v>
                </c:pt>
                <c:pt idx="850">
                  <c:v>2.7</c:v>
                </c:pt>
                <c:pt idx="851">
                  <c:v>2.7</c:v>
                </c:pt>
                <c:pt idx="852">
                  <c:v>2.6</c:v>
                </c:pt>
                <c:pt idx="853">
                  <c:v>3</c:v>
                </c:pt>
                <c:pt idx="854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04-42DC-A2A4-4DB9D2D853F1}"/>
            </c:ext>
          </c:extLst>
        </c:ser>
        <c:ser>
          <c:idx val="2"/>
          <c:order val="2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6.2</c:v>
                </c:pt>
                <c:pt idx="6">
                  <c:v>6.2</c:v>
                </c:pt>
                <c:pt idx="7">
                  <c:v>6.2</c:v>
                </c:pt>
                <c:pt idx="8">
                  <c:v>6.2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6.2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6.2</c:v>
                </c:pt>
                <c:pt idx="17">
                  <c:v>6.2</c:v>
                </c:pt>
                <c:pt idx="18">
                  <c:v>6.2</c:v>
                </c:pt>
                <c:pt idx="19">
                  <c:v>6.2</c:v>
                </c:pt>
                <c:pt idx="20">
                  <c:v>6.2</c:v>
                </c:pt>
                <c:pt idx="21">
                  <c:v>6.2</c:v>
                </c:pt>
                <c:pt idx="22">
                  <c:v>6.2</c:v>
                </c:pt>
                <c:pt idx="23">
                  <c:v>6.2</c:v>
                </c:pt>
                <c:pt idx="24">
                  <c:v>6.2</c:v>
                </c:pt>
                <c:pt idx="25">
                  <c:v>6.2</c:v>
                </c:pt>
                <c:pt idx="26">
                  <c:v>6.2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6.2</c:v>
                </c:pt>
                <c:pt idx="33">
                  <c:v>6.2</c:v>
                </c:pt>
                <c:pt idx="34">
                  <c:v>6.2</c:v>
                </c:pt>
                <c:pt idx="35">
                  <c:v>6.2</c:v>
                </c:pt>
                <c:pt idx="36">
                  <c:v>6.2</c:v>
                </c:pt>
                <c:pt idx="37">
                  <c:v>6.2</c:v>
                </c:pt>
                <c:pt idx="38">
                  <c:v>6.2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6.2</c:v>
                </c:pt>
                <c:pt idx="43">
                  <c:v>6.2</c:v>
                </c:pt>
                <c:pt idx="44">
                  <c:v>6.2</c:v>
                </c:pt>
                <c:pt idx="45">
                  <c:v>6.2</c:v>
                </c:pt>
                <c:pt idx="46">
                  <c:v>6.2</c:v>
                </c:pt>
                <c:pt idx="47">
                  <c:v>6.2</c:v>
                </c:pt>
                <c:pt idx="48">
                  <c:v>6.2</c:v>
                </c:pt>
                <c:pt idx="49">
                  <c:v>6.2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6.2</c:v>
                </c:pt>
                <c:pt idx="54">
                  <c:v>6.2</c:v>
                </c:pt>
                <c:pt idx="55">
                  <c:v>6.2</c:v>
                </c:pt>
                <c:pt idx="56">
                  <c:v>6.2</c:v>
                </c:pt>
                <c:pt idx="57">
                  <c:v>6.2</c:v>
                </c:pt>
                <c:pt idx="58">
                  <c:v>6.2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6.2</c:v>
                </c:pt>
                <c:pt idx="66">
                  <c:v>6.2</c:v>
                </c:pt>
                <c:pt idx="67">
                  <c:v>6.2</c:v>
                </c:pt>
                <c:pt idx="68">
                  <c:v>6.2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6.2</c:v>
                </c:pt>
                <c:pt idx="82">
                  <c:v>6.2</c:v>
                </c:pt>
                <c:pt idx="83">
                  <c:v>6.2</c:v>
                </c:pt>
                <c:pt idx="84">
                  <c:v>6.2</c:v>
                </c:pt>
                <c:pt idx="85">
                  <c:v>6.2</c:v>
                </c:pt>
                <c:pt idx="86">
                  <c:v>6.2</c:v>
                </c:pt>
                <c:pt idx="87">
                  <c:v>6.2</c:v>
                </c:pt>
                <c:pt idx="88">
                  <c:v>6.2</c:v>
                </c:pt>
                <c:pt idx="89">
                  <c:v>6.2</c:v>
                </c:pt>
                <c:pt idx="90">
                  <c:v>6.2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6.2</c:v>
                </c:pt>
                <c:pt idx="102">
                  <c:v>6.2</c:v>
                </c:pt>
                <c:pt idx="103">
                  <c:v>6.2</c:v>
                </c:pt>
                <c:pt idx="104">
                  <c:v>6.2</c:v>
                </c:pt>
                <c:pt idx="105">
                  <c:v>6.2</c:v>
                </c:pt>
                <c:pt idx="106">
                  <c:v>6.2</c:v>
                </c:pt>
                <c:pt idx="107">
                  <c:v>6.2</c:v>
                </c:pt>
                <c:pt idx="108">
                  <c:v>6.2</c:v>
                </c:pt>
                <c:pt idx="109">
                  <c:v>6.2</c:v>
                </c:pt>
                <c:pt idx="110">
                  <c:v>6.2</c:v>
                </c:pt>
                <c:pt idx="111">
                  <c:v>6.2</c:v>
                </c:pt>
                <c:pt idx="112">
                  <c:v>6.2</c:v>
                </c:pt>
                <c:pt idx="113">
                  <c:v>6.2</c:v>
                </c:pt>
                <c:pt idx="114">
                  <c:v>6.2</c:v>
                </c:pt>
                <c:pt idx="115">
                  <c:v>6.2</c:v>
                </c:pt>
                <c:pt idx="116">
                  <c:v>6.2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6.2</c:v>
                </c:pt>
                <c:pt idx="127">
                  <c:v>6.2</c:v>
                </c:pt>
                <c:pt idx="128">
                  <c:v>6.2</c:v>
                </c:pt>
                <c:pt idx="129">
                  <c:v>6.2</c:v>
                </c:pt>
                <c:pt idx="130">
                  <c:v>6.2</c:v>
                </c:pt>
                <c:pt idx="131">
                  <c:v>6.2</c:v>
                </c:pt>
                <c:pt idx="132">
                  <c:v>6.2</c:v>
                </c:pt>
                <c:pt idx="133">
                  <c:v>6.2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6.2</c:v>
                </c:pt>
                <c:pt idx="138">
                  <c:v>6.2</c:v>
                </c:pt>
                <c:pt idx="139">
                  <c:v>6.2</c:v>
                </c:pt>
                <c:pt idx="140">
                  <c:v>6.2</c:v>
                </c:pt>
                <c:pt idx="141">
                  <c:v>6.2</c:v>
                </c:pt>
                <c:pt idx="142">
                  <c:v>6.2</c:v>
                </c:pt>
                <c:pt idx="143">
                  <c:v>6.2</c:v>
                </c:pt>
                <c:pt idx="144">
                  <c:v>6.2</c:v>
                </c:pt>
                <c:pt idx="145">
                  <c:v>6.2</c:v>
                </c:pt>
                <c:pt idx="146">
                  <c:v>6.2</c:v>
                </c:pt>
                <c:pt idx="147">
                  <c:v>6.2</c:v>
                </c:pt>
                <c:pt idx="148">
                  <c:v>6.2</c:v>
                </c:pt>
                <c:pt idx="149">
                  <c:v>6.2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6.2</c:v>
                </c:pt>
                <c:pt idx="160">
                  <c:v>6.2</c:v>
                </c:pt>
                <c:pt idx="161">
                  <c:v>6.2</c:v>
                </c:pt>
                <c:pt idx="162">
                  <c:v>6.2</c:v>
                </c:pt>
                <c:pt idx="163">
                  <c:v>6.2</c:v>
                </c:pt>
                <c:pt idx="164">
                  <c:v>6.2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6.2</c:v>
                </c:pt>
                <c:pt idx="247">
                  <c:v>6.2</c:v>
                </c:pt>
                <c:pt idx="248">
                  <c:v>6.2</c:v>
                </c:pt>
                <c:pt idx="249">
                  <c:v>6.2</c:v>
                </c:pt>
                <c:pt idx="250">
                  <c:v>6.2</c:v>
                </c:pt>
                <c:pt idx="251">
                  <c:v>6.2</c:v>
                </c:pt>
                <c:pt idx="252">
                  <c:v>6.2</c:v>
                </c:pt>
                <c:pt idx="253">
                  <c:v>6.2</c:v>
                </c:pt>
                <c:pt idx="254">
                  <c:v>6.2</c:v>
                </c:pt>
                <c:pt idx="255">
                  <c:v>6.2</c:v>
                </c:pt>
                <c:pt idx="256">
                  <c:v>6.2</c:v>
                </c:pt>
                <c:pt idx="257">
                  <c:v>6.2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6.2</c:v>
                </c:pt>
                <c:pt idx="266">
                  <c:v>6.2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6.2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6.2</c:v>
                </c:pt>
                <c:pt idx="293">
                  <c:v>6.2</c:v>
                </c:pt>
                <c:pt idx="294">
                  <c:v>6.2</c:v>
                </c:pt>
                <c:pt idx="295">
                  <c:v>6.2</c:v>
                </c:pt>
                <c:pt idx="296">
                  <c:v>6.2</c:v>
                </c:pt>
                <c:pt idx="297">
                  <c:v>6.2</c:v>
                </c:pt>
                <c:pt idx="298">
                  <c:v>6.2</c:v>
                </c:pt>
                <c:pt idx="299">
                  <c:v>6.2</c:v>
                </c:pt>
                <c:pt idx="300">
                  <c:v>6.2</c:v>
                </c:pt>
                <c:pt idx="301">
                  <c:v>6.2</c:v>
                </c:pt>
                <c:pt idx="302">
                  <c:v>6.2</c:v>
                </c:pt>
                <c:pt idx="303">
                  <c:v>6.2</c:v>
                </c:pt>
                <c:pt idx="304">
                  <c:v>6.2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6.2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6.2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6.2</c:v>
                </c:pt>
                <c:pt idx="318">
                  <c:v>6.2</c:v>
                </c:pt>
                <c:pt idx="319">
                  <c:v>6.2</c:v>
                </c:pt>
                <c:pt idx="320">
                  <c:v>6.2</c:v>
                </c:pt>
                <c:pt idx="321">
                  <c:v>6.2</c:v>
                </c:pt>
                <c:pt idx="322">
                  <c:v>6.2</c:v>
                </c:pt>
                <c:pt idx="323">
                  <c:v>6.2</c:v>
                </c:pt>
                <c:pt idx="324">
                  <c:v>6.2</c:v>
                </c:pt>
                <c:pt idx="325">
                  <c:v>6.2</c:v>
                </c:pt>
                <c:pt idx="326">
                  <c:v>6.2</c:v>
                </c:pt>
                <c:pt idx="327">
                  <c:v>6.2</c:v>
                </c:pt>
                <c:pt idx="328">
                  <c:v>6.2</c:v>
                </c:pt>
                <c:pt idx="329">
                  <c:v>6.2</c:v>
                </c:pt>
                <c:pt idx="330">
                  <c:v>6.2</c:v>
                </c:pt>
                <c:pt idx="331">
                  <c:v>6.2</c:v>
                </c:pt>
                <c:pt idx="332">
                  <c:v>6.2</c:v>
                </c:pt>
                <c:pt idx="333">
                  <c:v>6.2</c:v>
                </c:pt>
                <c:pt idx="334">
                  <c:v>6.2</c:v>
                </c:pt>
                <c:pt idx="335">
                  <c:v>6.2</c:v>
                </c:pt>
                <c:pt idx="336">
                  <c:v>6.2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6.2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6.2</c:v>
                </c:pt>
                <c:pt idx="349">
                  <c:v>6.2</c:v>
                </c:pt>
                <c:pt idx="350">
                  <c:v>6.2</c:v>
                </c:pt>
                <c:pt idx="351">
                  <c:v>6.2</c:v>
                </c:pt>
                <c:pt idx="352">
                  <c:v>6.2</c:v>
                </c:pt>
                <c:pt idx="353">
                  <c:v>6.2</c:v>
                </c:pt>
                <c:pt idx="354">
                  <c:v>6.2</c:v>
                </c:pt>
                <c:pt idx="355">
                  <c:v>6.2</c:v>
                </c:pt>
                <c:pt idx="356">
                  <c:v>6.2</c:v>
                </c:pt>
                <c:pt idx="357">
                  <c:v>6.2</c:v>
                </c:pt>
                <c:pt idx="358">
                  <c:v>6.2</c:v>
                </c:pt>
                <c:pt idx="359">
                  <c:v>6.2</c:v>
                </c:pt>
                <c:pt idx="360">
                  <c:v>6.2</c:v>
                </c:pt>
                <c:pt idx="361">
                  <c:v>6.2</c:v>
                </c:pt>
                <c:pt idx="362">
                  <c:v>6.2</c:v>
                </c:pt>
                <c:pt idx="363">
                  <c:v>6.2</c:v>
                </c:pt>
                <c:pt idx="364">
                  <c:v>6.2</c:v>
                </c:pt>
                <c:pt idx="365">
                  <c:v>6.2</c:v>
                </c:pt>
                <c:pt idx="366">
                  <c:v>6.2</c:v>
                </c:pt>
                <c:pt idx="367">
                  <c:v>6.2</c:v>
                </c:pt>
                <c:pt idx="368">
                  <c:v>6.2</c:v>
                </c:pt>
                <c:pt idx="369">
                  <c:v>6.2</c:v>
                </c:pt>
                <c:pt idx="370">
                  <c:v>6.2</c:v>
                </c:pt>
                <c:pt idx="371">
                  <c:v>6.2</c:v>
                </c:pt>
                <c:pt idx="372">
                  <c:v>6.2</c:v>
                </c:pt>
                <c:pt idx="373">
                  <c:v>6.2</c:v>
                </c:pt>
                <c:pt idx="374">
                  <c:v>6.2</c:v>
                </c:pt>
                <c:pt idx="375">
                  <c:v>6.2</c:v>
                </c:pt>
                <c:pt idx="376">
                  <c:v>6.2</c:v>
                </c:pt>
                <c:pt idx="377">
                  <c:v>6.2</c:v>
                </c:pt>
                <c:pt idx="378">
                  <c:v>6.2</c:v>
                </c:pt>
                <c:pt idx="379">
                  <c:v>6.2</c:v>
                </c:pt>
                <c:pt idx="380">
                  <c:v>6.2</c:v>
                </c:pt>
                <c:pt idx="381">
                  <c:v>6.2</c:v>
                </c:pt>
                <c:pt idx="382">
                  <c:v>6.2</c:v>
                </c:pt>
                <c:pt idx="383">
                  <c:v>6.2</c:v>
                </c:pt>
                <c:pt idx="384">
                  <c:v>6.2</c:v>
                </c:pt>
                <c:pt idx="385">
                  <c:v>6.2</c:v>
                </c:pt>
                <c:pt idx="386">
                  <c:v>6.2</c:v>
                </c:pt>
                <c:pt idx="387">
                  <c:v>6.2</c:v>
                </c:pt>
                <c:pt idx="388">
                  <c:v>6.2</c:v>
                </c:pt>
                <c:pt idx="389">
                  <c:v>6.2</c:v>
                </c:pt>
                <c:pt idx="390">
                  <c:v>6.2</c:v>
                </c:pt>
                <c:pt idx="391">
                  <c:v>6.2</c:v>
                </c:pt>
                <c:pt idx="392">
                  <c:v>6.2</c:v>
                </c:pt>
                <c:pt idx="393">
                  <c:v>6.2</c:v>
                </c:pt>
                <c:pt idx="394">
                  <c:v>6.2</c:v>
                </c:pt>
                <c:pt idx="395">
                  <c:v>6.2</c:v>
                </c:pt>
                <c:pt idx="396">
                  <c:v>6.2</c:v>
                </c:pt>
                <c:pt idx="397">
                  <c:v>6.2</c:v>
                </c:pt>
                <c:pt idx="398">
                  <c:v>6.2</c:v>
                </c:pt>
                <c:pt idx="399">
                  <c:v>6.2</c:v>
                </c:pt>
                <c:pt idx="400">
                  <c:v>6.2</c:v>
                </c:pt>
                <c:pt idx="401">
                  <c:v>6.2</c:v>
                </c:pt>
                <c:pt idx="402">
                  <c:v>6.2</c:v>
                </c:pt>
                <c:pt idx="403">
                  <c:v>6.2</c:v>
                </c:pt>
                <c:pt idx="404">
                  <c:v>6.2</c:v>
                </c:pt>
                <c:pt idx="405">
                  <c:v>6.2</c:v>
                </c:pt>
                <c:pt idx="406">
                  <c:v>6.2</c:v>
                </c:pt>
                <c:pt idx="407">
                  <c:v>6.2</c:v>
                </c:pt>
                <c:pt idx="408">
                  <c:v>6.2</c:v>
                </c:pt>
                <c:pt idx="409">
                  <c:v>6.2</c:v>
                </c:pt>
                <c:pt idx="410">
                  <c:v>6.2</c:v>
                </c:pt>
                <c:pt idx="411">
                  <c:v>6.2</c:v>
                </c:pt>
                <c:pt idx="412">
                  <c:v>6.2</c:v>
                </c:pt>
                <c:pt idx="413">
                  <c:v>6.2</c:v>
                </c:pt>
                <c:pt idx="414">
                  <c:v>6.2</c:v>
                </c:pt>
                <c:pt idx="415">
                  <c:v>6.2</c:v>
                </c:pt>
                <c:pt idx="416">
                  <c:v>6.2</c:v>
                </c:pt>
                <c:pt idx="417">
                  <c:v>6.2</c:v>
                </c:pt>
                <c:pt idx="418">
                  <c:v>6.2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6.2</c:v>
                </c:pt>
                <c:pt idx="426">
                  <c:v>6.2</c:v>
                </c:pt>
                <c:pt idx="427">
                  <c:v>6.2</c:v>
                </c:pt>
                <c:pt idx="428">
                  <c:v>6.2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6.2</c:v>
                </c:pt>
                <c:pt idx="442">
                  <c:v>6.2</c:v>
                </c:pt>
                <c:pt idx="443">
                  <c:v>6.2</c:v>
                </c:pt>
                <c:pt idx="444">
                  <c:v>6.2</c:v>
                </c:pt>
                <c:pt idx="445">
                  <c:v>6.2</c:v>
                </c:pt>
                <c:pt idx="446">
                  <c:v>6.2</c:v>
                </c:pt>
                <c:pt idx="447">
                  <c:v>6.2</c:v>
                </c:pt>
                <c:pt idx="448">
                  <c:v>6.2</c:v>
                </c:pt>
                <c:pt idx="449">
                  <c:v>6.2</c:v>
                </c:pt>
                <c:pt idx="450">
                  <c:v>6.2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6.2</c:v>
                </c:pt>
                <c:pt idx="462">
                  <c:v>6.2</c:v>
                </c:pt>
                <c:pt idx="463">
                  <c:v>6.2</c:v>
                </c:pt>
                <c:pt idx="464">
                  <c:v>6.2</c:v>
                </c:pt>
                <c:pt idx="465">
                  <c:v>6.2</c:v>
                </c:pt>
                <c:pt idx="466">
                  <c:v>6.2</c:v>
                </c:pt>
                <c:pt idx="467">
                  <c:v>6.2</c:v>
                </c:pt>
                <c:pt idx="468">
                  <c:v>6.2</c:v>
                </c:pt>
                <c:pt idx="469">
                  <c:v>6.2</c:v>
                </c:pt>
                <c:pt idx="470">
                  <c:v>6.2</c:v>
                </c:pt>
                <c:pt idx="471">
                  <c:v>6.2</c:v>
                </c:pt>
                <c:pt idx="472">
                  <c:v>6.2</c:v>
                </c:pt>
                <c:pt idx="473">
                  <c:v>6.2</c:v>
                </c:pt>
                <c:pt idx="474">
                  <c:v>6.2</c:v>
                </c:pt>
                <c:pt idx="475">
                  <c:v>6.2</c:v>
                </c:pt>
                <c:pt idx="476">
                  <c:v>6.2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6.2</c:v>
                </c:pt>
                <c:pt idx="487">
                  <c:v>6.2</c:v>
                </c:pt>
                <c:pt idx="488">
                  <c:v>6.2</c:v>
                </c:pt>
                <c:pt idx="489">
                  <c:v>6.2</c:v>
                </c:pt>
                <c:pt idx="490">
                  <c:v>6.2</c:v>
                </c:pt>
                <c:pt idx="491">
                  <c:v>6.2</c:v>
                </c:pt>
                <c:pt idx="492">
                  <c:v>6.2</c:v>
                </c:pt>
                <c:pt idx="493">
                  <c:v>6.2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6.2</c:v>
                </c:pt>
                <c:pt idx="498">
                  <c:v>6.2</c:v>
                </c:pt>
                <c:pt idx="499">
                  <c:v>6.2</c:v>
                </c:pt>
                <c:pt idx="500">
                  <c:v>6.2</c:v>
                </c:pt>
                <c:pt idx="501">
                  <c:v>6.2</c:v>
                </c:pt>
                <c:pt idx="502">
                  <c:v>6.2</c:v>
                </c:pt>
                <c:pt idx="503">
                  <c:v>6.2</c:v>
                </c:pt>
                <c:pt idx="504">
                  <c:v>6.2</c:v>
                </c:pt>
                <c:pt idx="505">
                  <c:v>6.2</c:v>
                </c:pt>
                <c:pt idx="506">
                  <c:v>6.2</c:v>
                </c:pt>
                <c:pt idx="507">
                  <c:v>6.2</c:v>
                </c:pt>
                <c:pt idx="508">
                  <c:v>6.2</c:v>
                </c:pt>
                <c:pt idx="509">
                  <c:v>6.2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6.2</c:v>
                </c:pt>
                <c:pt idx="520">
                  <c:v>6.2</c:v>
                </c:pt>
                <c:pt idx="521">
                  <c:v>6.2</c:v>
                </c:pt>
                <c:pt idx="522">
                  <c:v>6.2</c:v>
                </c:pt>
                <c:pt idx="523">
                  <c:v>6.2</c:v>
                </c:pt>
                <c:pt idx="524">
                  <c:v>6.2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6.2</c:v>
                </c:pt>
                <c:pt idx="559">
                  <c:v>6.2</c:v>
                </c:pt>
                <c:pt idx="560">
                  <c:v>6.2</c:v>
                </c:pt>
                <c:pt idx="561">
                  <c:v>6.2</c:v>
                </c:pt>
                <c:pt idx="562">
                  <c:v>6.2</c:v>
                </c:pt>
                <c:pt idx="563">
                  <c:v>6.2</c:v>
                </c:pt>
                <c:pt idx="564">
                  <c:v>6.2</c:v>
                </c:pt>
                <c:pt idx="565">
                  <c:v>6.2</c:v>
                </c:pt>
                <c:pt idx="566">
                  <c:v>6.2</c:v>
                </c:pt>
                <c:pt idx="567">
                  <c:v>6.2</c:v>
                </c:pt>
                <c:pt idx="568">
                  <c:v>6.2</c:v>
                </c:pt>
                <c:pt idx="569">
                  <c:v>6.2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6.2</c:v>
                </c:pt>
                <c:pt idx="574">
                  <c:v>6.2</c:v>
                </c:pt>
                <c:pt idx="575">
                  <c:v>6.2</c:v>
                </c:pt>
                <c:pt idx="576">
                  <c:v>6.2</c:v>
                </c:pt>
                <c:pt idx="577">
                  <c:v>6.2</c:v>
                </c:pt>
                <c:pt idx="578">
                  <c:v>6.2</c:v>
                </c:pt>
                <c:pt idx="579">
                  <c:v>6.2</c:v>
                </c:pt>
                <c:pt idx="580">
                  <c:v>6.2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6.2</c:v>
                </c:pt>
                <c:pt idx="607">
                  <c:v>6.2</c:v>
                </c:pt>
                <c:pt idx="608">
                  <c:v>6.2</c:v>
                </c:pt>
                <c:pt idx="609">
                  <c:v>6.2</c:v>
                </c:pt>
                <c:pt idx="610">
                  <c:v>6.2</c:v>
                </c:pt>
                <c:pt idx="611">
                  <c:v>6.2</c:v>
                </c:pt>
                <c:pt idx="612">
                  <c:v>6.2</c:v>
                </c:pt>
                <c:pt idx="613">
                  <c:v>6.2</c:v>
                </c:pt>
                <c:pt idx="614">
                  <c:v>6.2</c:v>
                </c:pt>
                <c:pt idx="615">
                  <c:v>6.2</c:v>
                </c:pt>
                <c:pt idx="616">
                  <c:v>6.2</c:v>
                </c:pt>
                <c:pt idx="617">
                  <c:v>6.2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6.2</c:v>
                </c:pt>
                <c:pt idx="626">
                  <c:v>6.2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6.2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6.2</c:v>
                </c:pt>
                <c:pt idx="653">
                  <c:v>6.2</c:v>
                </c:pt>
                <c:pt idx="654">
                  <c:v>6.2</c:v>
                </c:pt>
                <c:pt idx="655">
                  <c:v>6.2</c:v>
                </c:pt>
                <c:pt idx="656">
                  <c:v>6.2</c:v>
                </c:pt>
                <c:pt idx="657">
                  <c:v>6.2</c:v>
                </c:pt>
                <c:pt idx="658">
                  <c:v>6.2</c:v>
                </c:pt>
                <c:pt idx="659">
                  <c:v>6.2</c:v>
                </c:pt>
                <c:pt idx="660">
                  <c:v>6.2</c:v>
                </c:pt>
                <c:pt idx="661">
                  <c:v>6.2</c:v>
                </c:pt>
                <c:pt idx="662">
                  <c:v>6.2</c:v>
                </c:pt>
                <c:pt idx="663">
                  <c:v>6.2</c:v>
                </c:pt>
                <c:pt idx="664">
                  <c:v>6.2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6.2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6.2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6.2</c:v>
                </c:pt>
                <c:pt idx="678">
                  <c:v>6.2</c:v>
                </c:pt>
                <c:pt idx="679">
                  <c:v>6.2</c:v>
                </c:pt>
                <c:pt idx="680">
                  <c:v>6.2</c:v>
                </c:pt>
                <c:pt idx="681">
                  <c:v>6.2</c:v>
                </c:pt>
                <c:pt idx="682">
                  <c:v>6.2</c:v>
                </c:pt>
                <c:pt idx="683">
                  <c:v>6.2</c:v>
                </c:pt>
                <c:pt idx="684">
                  <c:v>6.2</c:v>
                </c:pt>
                <c:pt idx="685">
                  <c:v>6.2</c:v>
                </c:pt>
                <c:pt idx="686">
                  <c:v>6.2</c:v>
                </c:pt>
                <c:pt idx="687">
                  <c:v>6.2</c:v>
                </c:pt>
                <c:pt idx="688">
                  <c:v>6.2</c:v>
                </c:pt>
                <c:pt idx="689">
                  <c:v>6.2</c:v>
                </c:pt>
                <c:pt idx="690">
                  <c:v>6.2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6.2</c:v>
                </c:pt>
                <c:pt idx="695">
                  <c:v>6.2</c:v>
                </c:pt>
                <c:pt idx="696">
                  <c:v>6.2</c:v>
                </c:pt>
                <c:pt idx="697">
                  <c:v>6.2</c:v>
                </c:pt>
                <c:pt idx="698">
                  <c:v>6.2</c:v>
                </c:pt>
                <c:pt idx="699">
                  <c:v>6.2</c:v>
                </c:pt>
                <c:pt idx="700">
                  <c:v>6.2</c:v>
                </c:pt>
                <c:pt idx="701">
                  <c:v>6.2</c:v>
                </c:pt>
                <c:pt idx="702">
                  <c:v>6.2</c:v>
                </c:pt>
                <c:pt idx="703">
                  <c:v>6.2</c:v>
                </c:pt>
                <c:pt idx="704">
                  <c:v>6.2</c:v>
                </c:pt>
                <c:pt idx="705">
                  <c:v>6.2</c:v>
                </c:pt>
                <c:pt idx="706">
                  <c:v>6.2</c:v>
                </c:pt>
                <c:pt idx="707">
                  <c:v>6.2</c:v>
                </c:pt>
                <c:pt idx="708">
                  <c:v>6.2</c:v>
                </c:pt>
                <c:pt idx="709">
                  <c:v>6.2</c:v>
                </c:pt>
                <c:pt idx="710">
                  <c:v>6.2</c:v>
                </c:pt>
                <c:pt idx="711">
                  <c:v>6.2</c:v>
                </c:pt>
                <c:pt idx="712">
                  <c:v>6.2</c:v>
                </c:pt>
                <c:pt idx="713">
                  <c:v>6.2</c:v>
                </c:pt>
                <c:pt idx="714">
                  <c:v>6.2</c:v>
                </c:pt>
                <c:pt idx="715">
                  <c:v>6.2</c:v>
                </c:pt>
                <c:pt idx="716">
                  <c:v>6.2</c:v>
                </c:pt>
                <c:pt idx="717">
                  <c:v>6.2</c:v>
                </c:pt>
                <c:pt idx="718">
                  <c:v>6.2</c:v>
                </c:pt>
                <c:pt idx="719">
                  <c:v>6.2</c:v>
                </c:pt>
                <c:pt idx="720">
                  <c:v>6.2</c:v>
                </c:pt>
                <c:pt idx="721">
                  <c:v>6.2</c:v>
                </c:pt>
                <c:pt idx="722">
                  <c:v>6.2</c:v>
                </c:pt>
                <c:pt idx="723">
                  <c:v>6.2</c:v>
                </c:pt>
                <c:pt idx="724">
                  <c:v>6.2</c:v>
                </c:pt>
                <c:pt idx="725">
                  <c:v>6.2</c:v>
                </c:pt>
                <c:pt idx="726">
                  <c:v>6.2</c:v>
                </c:pt>
                <c:pt idx="727">
                  <c:v>6.2</c:v>
                </c:pt>
                <c:pt idx="728">
                  <c:v>6.2</c:v>
                </c:pt>
                <c:pt idx="729">
                  <c:v>6.2</c:v>
                </c:pt>
                <c:pt idx="730">
                  <c:v>6.2</c:v>
                </c:pt>
                <c:pt idx="731">
                  <c:v>6.2</c:v>
                </c:pt>
                <c:pt idx="732">
                  <c:v>6.2</c:v>
                </c:pt>
                <c:pt idx="733">
                  <c:v>6.2</c:v>
                </c:pt>
                <c:pt idx="734">
                  <c:v>6.2</c:v>
                </c:pt>
                <c:pt idx="735">
                  <c:v>6.2</c:v>
                </c:pt>
                <c:pt idx="736">
                  <c:v>6.2</c:v>
                </c:pt>
                <c:pt idx="737">
                  <c:v>6.2</c:v>
                </c:pt>
                <c:pt idx="738">
                  <c:v>6.2</c:v>
                </c:pt>
                <c:pt idx="739">
                  <c:v>6.2</c:v>
                </c:pt>
                <c:pt idx="740">
                  <c:v>6.2</c:v>
                </c:pt>
                <c:pt idx="741">
                  <c:v>6.2</c:v>
                </c:pt>
                <c:pt idx="742">
                  <c:v>6.2</c:v>
                </c:pt>
                <c:pt idx="743">
                  <c:v>6.2</c:v>
                </c:pt>
                <c:pt idx="744">
                  <c:v>6.2</c:v>
                </c:pt>
                <c:pt idx="745">
                  <c:v>6.2</c:v>
                </c:pt>
                <c:pt idx="746">
                  <c:v>6.2</c:v>
                </c:pt>
                <c:pt idx="747">
                  <c:v>6.2</c:v>
                </c:pt>
                <c:pt idx="748">
                  <c:v>6.2</c:v>
                </c:pt>
                <c:pt idx="749">
                  <c:v>6.2</c:v>
                </c:pt>
                <c:pt idx="750">
                  <c:v>6.2</c:v>
                </c:pt>
                <c:pt idx="751">
                  <c:v>6.2</c:v>
                </c:pt>
                <c:pt idx="752">
                  <c:v>6.2</c:v>
                </c:pt>
                <c:pt idx="753">
                  <c:v>6.2</c:v>
                </c:pt>
                <c:pt idx="754">
                  <c:v>6.2</c:v>
                </c:pt>
                <c:pt idx="755">
                  <c:v>6.2</c:v>
                </c:pt>
                <c:pt idx="756">
                  <c:v>6.2</c:v>
                </c:pt>
                <c:pt idx="757">
                  <c:v>6.2</c:v>
                </c:pt>
                <c:pt idx="758">
                  <c:v>6.2</c:v>
                </c:pt>
                <c:pt idx="759">
                  <c:v>6.2</c:v>
                </c:pt>
                <c:pt idx="760">
                  <c:v>6.2</c:v>
                </c:pt>
                <c:pt idx="761">
                  <c:v>6.2</c:v>
                </c:pt>
                <c:pt idx="762">
                  <c:v>6.2</c:v>
                </c:pt>
                <c:pt idx="763">
                  <c:v>6.2</c:v>
                </c:pt>
                <c:pt idx="764">
                  <c:v>6.2</c:v>
                </c:pt>
                <c:pt idx="765">
                  <c:v>6.2</c:v>
                </c:pt>
                <c:pt idx="766">
                  <c:v>6.2</c:v>
                </c:pt>
                <c:pt idx="767">
                  <c:v>6.2</c:v>
                </c:pt>
                <c:pt idx="768">
                  <c:v>6.2</c:v>
                </c:pt>
                <c:pt idx="769">
                  <c:v>6.2</c:v>
                </c:pt>
                <c:pt idx="770">
                  <c:v>6.2</c:v>
                </c:pt>
                <c:pt idx="771">
                  <c:v>6.2</c:v>
                </c:pt>
                <c:pt idx="772">
                  <c:v>6.2</c:v>
                </c:pt>
                <c:pt idx="773">
                  <c:v>6.2</c:v>
                </c:pt>
                <c:pt idx="774">
                  <c:v>6.2</c:v>
                </c:pt>
                <c:pt idx="775">
                  <c:v>6.2</c:v>
                </c:pt>
                <c:pt idx="776">
                  <c:v>6.2</c:v>
                </c:pt>
                <c:pt idx="777">
                  <c:v>6.2</c:v>
                </c:pt>
                <c:pt idx="778">
                  <c:v>6.2</c:v>
                </c:pt>
                <c:pt idx="779">
                  <c:v>6.2</c:v>
                </c:pt>
                <c:pt idx="780">
                  <c:v>6.2</c:v>
                </c:pt>
                <c:pt idx="781">
                  <c:v>6.2</c:v>
                </c:pt>
                <c:pt idx="782">
                  <c:v>6.2</c:v>
                </c:pt>
                <c:pt idx="783">
                  <c:v>6.2</c:v>
                </c:pt>
                <c:pt idx="784">
                  <c:v>6.2</c:v>
                </c:pt>
                <c:pt idx="785">
                  <c:v>6.2</c:v>
                </c:pt>
                <c:pt idx="786">
                  <c:v>6.2</c:v>
                </c:pt>
                <c:pt idx="787">
                  <c:v>6.2</c:v>
                </c:pt>
                <c:pt idx="788">
                  <c:v>6.2</c:v>
                </c:pt>
                <c:pt idx="789">
                  <c:v>6.2</c:v>
                </c:pt>
                <c:pt idx="790">
                  <c:v>6.2</c:v>
                </c:pt>
                <c:pt idx="791">
                  <c:v>6.2</c:v>
                </c:pt>
                <c:pt idx="792">
                  <c:v>6.2</c:v>
                </c:pt>
                <c:pt idx="793">
                  <c:v>6.2</c:v>
                </c:pt>
                <c:pt idx="794">
                  <c:v>6.2</c:v>
                </c:pt>
                <c:pt idx="795">
                  <c:v>6.2</c:v>
                </c:pt>
                <c:pt idx="796">
                  <c:v>6.2</c:v>
                </c:pt>
                <c:pt idx="797">
                  <c:v>6.2</c:v>
                </c:pt>
                <c:pt idx="798">
                  <c:v>6.2</c:v>
                </c:pt>
                <c:pt idx="799">
                  <c:v>6.2</c:v>
                </c:pt>
                <c:pt idx="800">
                  <c:v>6.2</c:v>
                </c:pt>
                <c:pt idx="801">
                  <c:v>6.2</c:v>
                </c:pt>
                <c:pt idx="802">
                  <c:v>6.2</c:v>
                </c:pt>
                <c:pt idx="803">
                  <c:v>6.2</c:v>
                </c:pt>
                <c:pt idx="804">
                  <c:v>6.2</c:v>
                </c:pt>
                <c:pt idx="805">
                  <c:v>6.2</c:v>
                </c:pt>
                <c:pt idx="806">
                  <c:v>6.2</c:v>
                </c:pt>
                <c:pt idx="807">
                  <c:v>6.2</c:v>
                </c:pt>
                <c:pt idx="808">
                  <c:v>6.2</c:v>
                </c:pt>
                <c:pt idx="809">
                  <c:v>6.2</c:v>
                </c:pt>
                <c:pt idx="810">
                  <c:v>6.2</c:v>
                </c:pt>
                <c:pt idx="811">
                  <c:v>6.2</c:v>
                </c:pt>
                <c:pt idx="812">
                  <c:v>6.2</c:v>
                </c:pt>
                <c:pt idx="813">
                  <c:v>6.2</c:v>
                </c:pt>
                <c:pt idx="814">
                  <c:v>6.2</c:v>
                </c:pt>
                <c:pt idx="815">
                  <c:v>6.2</c:v>
                </c:pt>
                <c:pt idx="816">
                  <c:v>6.2</c:v>
                </c:pt>
                <c:pt idx="817">
                  <c:v>6.2</c:v>
                </c:pt>
                <c:pt idx="818">
                  <c:v>6.2</c:v>
                </c:pt>
                <c:pt idx="819">
                  <c:v>6.2</c:v>
                </c:pt>
                <c:pt idx="820">
                  <c:v>6.2</c:v>
                </c:pt>
                <c:pt idx="821">
                  <c:v>6.2</c:v>
                </c:pt>
                <c:pt idx="822">
                  <c:v>6.2</c:v>
                </c:pt>
                <c:pt idx="823">
                  <c:v>6.2</c:v>
                </c:pt>
                <c:pt idx="824">
                  <c:v>6.2</c:v>
                </c:pt>
                <c:pt idx="825">
                  <c:v>6.2</c:v>
                </c:pt>
                <c:pt idx="826">
                  <c:v>6.2</c:v>
                </c:pt>
                <c:pt idx="827">
                  <c:v>6.2</c:v>
                </c:pt>
                <c:pt idx="828">
                  <c:v>6.2</c:v>
                </c:pt>
                <c:pt idx="829">
                  <c:v>6.2</c:v>
                </c:pt>
                <c:pt idx="830">
                  <c:v>6.2</c:v>
                </c:pt>
                <c:pt idx="831">
                  <c:v>6.2</c:v>
                </c:pt>
                <c:pt idx="832">
                  <c:v>6.2</c:v>
                </c:pt>
                <c:pt idx="833">
                  <c:v>6.2</c:v>
                </c:pt>
                <c:pt idx="834">
                  <c:v>6.2</c:v>
                </c:pt>
                <c:pt idx="835">
                  <c:v>6.2</c:v>
                </c:pt>
                <c:pt idx="836">
                  <c:v>6.2</c:v>
                </c:pt>
                <c:pt idx="837">
                  <c:v>6.2</c:v>
                </c:pt>
                <c:pt idx="838">
                  <c:v>6.2</c:v>
                </c:pt>
                <c:pt idx="839">
                  <c:v>6.2</c:v>
                </c:pt>
                <c:pt idx="840">
                  <c:v>6.2</c:v>
                </c:pt>
                <c:pt idx="841">
                  <c:v>6.2</c:v>
                </c:pt>
                <c:pt idx="842">
                  <c:v>6.2</c:v>
                </c:pt>
                <c:pt idx="843">
                  <c:v>6.2</c:v>
                </c:pt>
                <c:pt idx="844">
                  <c:v>6.2</c:v>
                </c:pt>
                <c:pt idx="845">
                  <c:v>6.2</c:v>
                </c:pt>
                <c:pt idx="846">
                  <c:v>6.2</c:v>
                </c:pt>
                <c:pt idx="847">
                  <c:v>6.2</c:v>
                </c:pt>
                <c:pt idx="848">
                  <c:v>6.2</c:v>
                </c:pt>
                <c:pt idx="849">
                  <c:v>6.2</c:v>
                </c:pt>
                <c:pt idx="850">
                  <c:v>6.2</c:v>
                </c:pt>
                <c:pt idx="851">
                  <c:v>6.2</c:v>
                </c:pt>
                <c:pt idx="852">
                  <c:v>6.2</c:v>
                </c:pt>
                <c:pt idx="853">
                  <c:v>6.2</c:v>
                </c:pt>
                <c:pt idx="854">
                  <c:v>6.2</c:v>
                </c:pt>
                <c:pt idx="855">
                  <c:v>6.2</c:v>
                </c:pt>
                <c:pt idx="856">
                  <c:v>6.2</c:v>
                </c:pt>
                <c:pt idx="857">
                  <c:v>6.2</c:v>
                </c:pt>
                <c:pt idx="858">
                  <c:v>6.2</c:v>
                </c:pt>
                <c:pt idx="859">
                  <c:v>6.2</c:v>
                </c:pt>
                <c:pt idx="860">
                  <c:v>6.2</c:v>
                </c:pt>
                <c:pt idx="861">
                  <c:v>6.2</c:v>
                </c:pt>
                <c:pt idx="862">
                  <c:v>6.2</c:v>
                </c:pt>
                <c:pt idx="863">
                  <c:v>6.2</c:v>
                </c:pt>
                <c:pt idx="864">
                  <c:v>6.2</c:v>
                </c:pt>
                <c:pt idx="865">
                  <c:v>6.2</c:v>
                </c:pt>
                <c:pt idx="866">
                  <c:v>6.2</c:v>
                </c:pt>
                <c:pt idx="867">
                  <c:v>6.2</c:v>
                </c:pt>
                <c:pt idx="868">
                  <c:v>6.2</c:v>
                </c:pt>
                <c:pt idx="869">
                  <c:v>6.2</c:v>
                </c:pt>
                <c:pt idx="870">
                  <c:v>6.2</c:v>
                </c:pt>
                <c:pt idx="871">
                  <c:v>6.2</c:v>
                </c:pt>
                <c:pt idx="872">
                  <c:v>6.2</c:v>
                </c:pt>
                <c:pt idx="873">
                  <c:v>6.2</c:v>
                </c:pt>
                <c:pt idx="874">
                  <c:v>6.2</c:v>
                </c:pt>
                <c:pt idx="875">
                  <c:v>6.2</c:v>
                </c:pt>
                <c:pt idx="876">
                  <c:v>6.2</c:v>
                </c:pt>
                <c:pt idx="877">
                  <c:v>6.2</c:v>
                </c:pt>
                <c:pt idx="878">
                  <c:v>6.2</c:v>
                </c:pt>
                <c:pt idx="879">
                  <c:v>6.2</c:v>
                </c:pt>
                <c:pt idx="880">
                  <c:v>6.2</c:v>
                </c:pt>
                <c:pt idx="881">
                  <c:v>6.2</c:v>
                </c:pt>
                <c:pt idx="882">
                  <c:v>6.2</c:v>
                </c:pt>
                <c:pt idx="883">
                  <c:v>6.2</c:v>
                </c:pt>
                <c:pt idx="884">
                  <c:v>6.2</c:v>
                </c:pt>
                <c:pt idx="885">
                  <c:v>6.2</c:v>
                </c:pt>
                <c:pt idx="886">
                  <c:v>6.2</c:v>
                </c:pt>
                <c:pt idx="887">
                  <c:v>6.2</c:v>
                </c:pt>
                <c:pt idx="888">
                  <c:v>6.2</c:v>
                </c:pt>
                <c:pt idx="889">
                  <c:v>6.2</c:v>
                </c:pt>
                <c:pt idx="890">
                  <c:v>6.2</c:v>
                </c:pt>
                <c:pt idx="891">
                  <c:v>6.2</c:v>
                </c:pt>
                <c:pt idx="892">
                  <c:v>6.2</c:v>
                </c:pt>
                <c:pt idx="893">
                  <c:v>6.2</c:v>
                </c:pt>
                <c:pt idx="894">
                  <c:v>6.2</c:v>
                </c:pt>
                <c:pt idx="895">
                  <c:v>6.2</c:v>
                </c:pt>
                <c:pt idx="896">
                  <c:v>6.2</c:v>
                </c:pt>
                <c:pt idx="897">
                  <c:v>6.2</c:v>
                </c:pt>
                <c:pt idx="898">
                  <c:v>6.2</c:v>
                </c:pt>
                <c:pt idx="899">
                  <c:v>6.2</c:v>
                </c:pt>
                <c:pt idx="900">
                  <c:v>6.2</c:v>
                </c:pt>
                <c:pt idx="901">
                  <c:v>6.2</c:v>
                </c:pt>
                <c:pt idx="902">
                  <c:v>6.2</c:v>
                </c:pt>
                <c:pt idx="903">
                  <c:v>6.2</c:v>
                </c:pt>
                <c:pt idx="904">
                  <c:v>6.2</c:v>
                </c:pt>
                <c:pt idx="905">
                  <c:v>6.2</c:v>
                </c:pt>
                <c:pt idx="906">
                  <c:v>6.2</c:v>
                </c:pt>
                <c:pt idx="907">
                  <c:v>6.2</c:v>
                </c:pt>
                <c:pt idx="908">
                  <c:v>6.2</c:v>
                </c:pt>
                <c:pt idx="909">
                  <c:v>6.2</c:v>
                </c:pt>
                <c:pt idx="910">
                  <c:v>6.2</c:v>
                </c:pt>
                <c:pt idx="911">
                  <c:v>6.2</c:v>
                </c:pt>
                <c:pt idx="912">
                  <c:v>6.2</c:v>
                </c:pt>
                <c:pt idx="913">
                  <c:v>6.2</c:v>
                </c:pt>
                <c:pt idx="914">
                  <c:v>6.2</c:v>
                </c:pt>
                <c:pt idx="915">
                  <c:v>6.2</c:v>
                </c:pt>
                <c:pt idx="916">
                  <c:v>6.2</c:v>
                </c:pt>
                <c:pt idx="917">
                  <c:v>6.2</c:v>
                </c:pt>
                <c:pt idx="918">
                  <c:v>6.2</c:v>
                </c:pt>
                <c:pt idx="919">
                  <c:v>6.2</c:v>
                </c:pt>
                <c:pt idx="920">
                  <c:v>6.2</c:v>
                </c:pt>
                <c:pt idx="921">
                  <c:v>6.2</c:v>
                </c:pt>
                <c:pt idx="922">
                  <c:v>6.2</c:v>
                </c:pt>
                <c:pt idx="923">
                  <c:v>6.2</c:v>
                </c:pt>
                <c:pt idx="924">
                  <c:v>6.2</c:v>
                </c:pt>
                <c:pt idx="925">
                  <c:v>6.2</c:v>
                </c:pt>
                <c:pt idx="926">
                  <c:v>6.2</c:v>
                </c:pt>
                <c:pt idx="927">
                  <c:v>6.2</c:v>
                </c:pt>
                <c:pt idx="928">
                  <c:v>6.2</c:v>
                </c:pt>
                <c:pt idx="929">
                  <c:v>6.2</c:v>
                </c:pt>
                <c:pt idx="930">
                  <c:v>6.2</c:v>
                </c:pt>
                <c:pt idx="931">
                  <c:v>6.2</c:v>
                </c:pt>
                <c:pt idx="932">
                  <c:v>6.2</c:v>
                </c:pt>
                <c:pt idx="933">
                  <c:v>6.2</c:v>
                </c:pt>
                <c:pt idx="934">
                  <c:v>6.2</c:v>
                </c:pt>
                <c:pt idx="935">
                  <c:v>6.2</c:v>
                </c:pt>
                <c:pt idx="936">
                  <c:v>6.2</c:v>
                </c:pt>
                <c:pt idx="937">
                  <c:v>6.2</c:v>
                </c:pt>
                <c:pt idx="938">
                  <c:v>6.2</c:v>
                </c:pt>
                <c:pt idx="939">
                  <c:v>6.2</c:v>
                </c:pt>
                <c:pt idx="940">
                  <c:v>6.2</c:v>
                </c:pt>
                <c:pt idx="941">
                  <c:v>6.2</c:v>
                </c:pt>
                <c:pt idx="942">
                  <c:v>6.2</c:v>
                </c:pt>
                <c:pt idx="943">
                  <c:v>6.2</c:v>
                </c:pt>
                <c:pt idx="944">
                  <c:v>6.2</c:v>
                </c:pt>
                <c:pt idx="945">
                  <c:v>6.2</c:v>
                </c:pt>
                <c:pt idx="946">
                  <c:v>6.2</c:v>
                </c:pt>
                <c:pt idx="947">
                  <c:v>6.2</c:v>
                </c:pt>
                <c:pt idx="948">
                  <c:v>6.2</c:v>
                </c:pt>
                <c:pt idx="949">
                  <c:v>6.2</c:v>
                </c:pt>
                <c:pt idx="950">
                  <c:v>6.2</c:v>
                </c:pt>
                <c:pt idx="951">
                  <c:v>6.2</c:v>
                </c:pt>
                <c:pt idx="952">
                  <c:v>6.2</c:v>
                </c:pt>
                <c:pt idx="953">
                  <c:v>6.2</c:v>
                </c:pt>
                <c:pt idx="954">
                  <c:v>6.2</c:v>
                </c:pt>
                <c:pt idx="955">
                  <c:v>6.2</c:v>
                </c:pt>
                <c:pt idx="956">
                  <c:v>6.2</c:v>
                </c:pt>
                <c:pt idx="957">
                  <c:v>6.2</c:v>
                </c:pt>
                <c:pt idx="958">
                  <c:v>6.2</c:v>
                </c:pt>
                <c:pt idx="959">
                  <c:v>6.2</c:v>
                </c:pt>
                <c:pt idx="960">
                  <c:v>6.2</c:v>
                </c:pt>
                <c:pt idx="961">
                  <c:v>6.2</c:v>
                </c:pt>
                <c:pt idx="962">
                  <c:v>6.2</c:v>
                </c:pt>
                <c:pt idx="963">
                  <c:v>6.2</c:v>
                </c:pt>
                <c:pt idx="964">
                  <c:v>6.2</c:v>
                </c:pt>
                <c:pt idx="965">
                  <c:v>6.2</c:v>
                </c:pt>
                <c:pt idx="966">
                  <c:v>6.2</c:v>
                </c:pt>
                <c:pt idx="967">
                  <c:v>6.2</c:v>
                </c:pt>
                <c:pt idx="968">
                  <c:v>6.2</c:v>
                </c:pt>
                <c:pt idx="969">
                  <c:v>6.2</c:v>
                </c:pt>
                <c:pt idx="970">
                  <c:v>6.2</c:v>
                </c:pt>
                <c:pt idx="971">
                  <c:v>6.2</c:v>
                </c:pt>
                <c:pt idx="972">
                  <c:v>6.2</c:v>
                </c:pt>
                <c:pt idx="973">
                  <c:v>6.2</c:v>
                </c:pt>
                <c:pt idx="974">
                  <c:v>6.2</c:v>
                </c:pt>
                <c:pt idx="975">
                  <c:v>6.2</c:v>
                </c:pt>
                <c:pt idx="976">
                  <c:v>6.2</c:v>
                </c:pt>
                <c:pt idx="977">
                  <c:v>6.2</c:v>
                </c:pt>
                <c:pt idx="978">
                  <c:v>6.2</c:v>
                </c:pt>
                <c:pt idx="979">
                  <c:v>6.2</c:v>
                </c:pt>
                <c:pt idx="980">
                  <c:v>6.2</c:v>
                </c:pt>
                <c:pt idx="981">
                  <c:v>6.2</c:v>
                </c:pt>
                <c:pt idx="982">
                  <c:v>6.2</c:v>
                </c:pt>
                <c:pt idx="983">
                  <c:v>6.2</c:v>
                </c:pt>
                <c:pt idx="984">
                  <c:v>6.2</c:v>
                </c:pt>
                <c:pt idx="985">
                  <c:v>6.2</c:v>
                </c:pt>
                <c:pt idx="986">
                  <c:v>6.2</c:v>
                </c:pt>
                <c:pt idx="987">
                  <c:v>6.2</c:v>
                </c:pt>
                <c:pt idx="988">
                  <c:v>6.2</c:v>
                </c:pt>
                <c:pt idx="989">
                  <c:v>6.2</c:v>
                </c:pt>
                <c:pt idx="990">
                  <c:v>6.2</c:v>
                </c:pt>
                <c:pt idx="991">
                  <c:v>6.2</c:v>
                </c:pt>
                <c:pt idx="992">
                  <c:v>6.2</c:v>
                </c:pt>
                <c:pt idx="993">
                  <c:v>6.2</c:v>
                </c:pt>
                <c:pt idx="994">
                  <c:v>6.2</c:v>
                </c:pt>
                <c:pt idx="995">
                  <c:v>6.2</c:v>
                </c:pt>
                <c:pt idx="996">
                  <c:v>6.2</c:v>
                </c:pt>
                <c:pt idx="997">
                  <c:v>6.2</c:v>
                </c:pt>
                <c:pt idx="998">
                  <c:v>6.2</c:v>
                </c:pt>
                <c:pt idx="999">
                  <c:v>6.2</c:v>
                </c:pt>
                <c:pt idx="1000">
                  <c:v>6.2</c:v>
                </c:pt>
                <c:pt idx="1001">
                  <c:v>6.2</c:v>
                </c:pt>
                <c:pt idx="1002">
                  <c:v>6.2</c:v>
                </c:pt>
                <c:pt idx="1003">
                  <c:v>6.2</c:v>
                </c:pt>
                <c:pt idx="1004">
                  <c:v>6.2</c:v>
                </c:pt>
                <c:pt idx="1005">
                  <c:v>6.2</c:v>
                </c:pt>
                <c:pt idx="1006">
                  <c:v>6.2</c:v>
                </c:pt>
                <c:pt idx="1007">
                  <c:v>6.2</c:v>
                </c:pt>
                <c:pt idx="1008">
                  <c:v>6.2</c:v>
                </c:pt>
                <c:pt idx="1009">
                  <c:v>6.2</c:v>
                </c:pt>
                <c:pt idx="1010">
                  <c:v>6.2</c:v>
                </c:pt>
                <c:pt idx="1011">
                  <c:v>6.2</c:v>
                </c:pt>
                <c:pt idx="1012">
                  <c:v>6.2</c:v>
                </c:pt>
                <c:pt idx="1013">
                  <c:v>6.2</c:v>
                </c:pt>
                <c:pt idx="1014">
                  <c:v>6.2</c:v>
                </c:pt>
                <c:pt idx="1015">
                  <c:v>6.2</c:v>
                </c:pt>
                <c:pt idx="1016">
                  <c:v>6.2</c:v>
                </c:pt>
                <c:pt idx="1017">
                  <c:v>6.2</c:v>
                </c:pt>
                <c:pt idx="1018">
                  <c:v>6.2</c:v>
                </c:pt>
                <c:pt idx="1019">
                  <c:v>6.2</c:v>
                </c:pt>
                <c:pt idx="1020">
                  <c:v>6.2</c:v>
                </c:pt>
                <c:pt idx="1021">
                  <c:v>6.2</c:v>
                </c:pt>
                <c:pt idx="1022">
                  <c:v>6.2</c:v>
                </c:pt>
                <c:pt idx="1023">
                  <c:v>6.2</c:v>
                </c:pt>
                <c:pt idx="1024">
                  <c:v>6.2</c:v>
                </c:pt>
                <c:pt idx="1025">
                  <c:v>6.2</c:v>
                </c:pt>
                <c:pt idx="1026">
                  <c:v>6.2</c:v>
                </c:pt>
                <c:pt idx="1027">
                  <c:v>6.2</c:v>
                </c:pt>
                <c:pt idx="1028">
                  <c:v>6.2</c:v>
                </c:pt>
                <c:pt idx="1029">
                  <c:v>6.2</c:v>
                </c:pt>
                <c:pt idx="1030">
                  <c:v>6.2</c:v>
                </c:pt>
                <c:pt idx="1031">
                  <c:v>6.2</c:v>
                </c:pt>
                <c:pt idx="1032">
                  <c:v>6.2</c:v>
                </c:pt>
                <c:pt idx="1033">
                  <c:v>6.2</c:v>
                </c:pt>
                <c:pt idx="1034">
                  <c:v>6.2</c:v>
                </c:pt>
                <c:pt idx="1035">
                  <c:v>6.2</c:v>
                </c:pt>
                <c:pt idx="1036">
                  <c:v>6.2</c:v>
                </c:pt>
                <c:pt idx="1037">
                  <c:v>6.2</c:v>
                </c:pt>
                <c:pt idx="1038">
                  <c:v>6.2</c:v>
                </c:pt>
                <c:pt idx="1039">
                  <c:v>6.2</c:v>
                </c:pt>
                <c:pt idx="1040">
                  <c:v>6.2</c:v>
                </c:pt>
                <c:pt idx="1041">
                  <c:v>6.2</c:v>
                </c:pt>
                <c:pt idx="1042">
                  <c:v>6.2</c:v>
                </c:pt>
                <c:pt idx="1043">
                  <c:v>6.2</c:v>
                </c:pt>
                <c:pt idx="1044">
                  <c:v>6.2</c:v>
                </c:pt>
                <c:pt idx="1045">
                  <c:v>6.2</c:v>
                </c:pt>
                <c:pt idx="1046">
                  <c:v>6.2</c:v>
                </c:pt>
                <c:pt idx="1047">
                  <c:v>6.2</c:v>
                </c:pt>
                <c:pt idx="1048">
                  <c:v>6.2</c:v>
                </c:pt>
                <c:pt idx="1049">
                  <c:v>6.2</c:v>
                </c:pt>
                <c:pt idx="1050">
                  <c:v>6.2</c:v>
                </c:pt>
                <c:pt idx="1051">
                  <c:v>6.2</c:v>
                </c:pt>
                <c:pt idx="1052">
                  <c:v>6.2</c:v>
                </c:pt>
                <c:pt idx="1053">
                  <c:v>6.2</c:v>
                </c:pt>
                <c:pt idx="1054">
                  <c:v>6.2</c:v>
                </c:pt>
                <c:pt idx="1055">
                  <c:v>6.2</c:v>
                </c:pt>
                <c:pt idx="1056">
                  <c:v>6.2</c:v>
                </c:pt>
                <c:pt idx="1057">
                  <c:v>6.2</c:v>
                </c:pt>
                <c:pt idx="1058">
                  <c:v>6.2</c:v>
                </c:pt>
                <c:pt idx="1059">
                  <c:v>6.2</c:v>
                </c:pt>
                <c:pt idx="1060">
                  <c:v>6.2</c:v>
                </c:pt>
                <c:pt idx="1061">
                  <c:v>6.2</c:v>
                </c:pt>
                <c:pt idx="1062">
                  <c:v>6.2</c:v>
                </c:pt>
                <c:pt idx="1063">
                  <c:v>6.2</c:v>
                </c:pt>
                <c:pt idx="1064">
                  <c:v>6.2</c:v>
                </c:pt>
                <c:pt idx="1065">
                  <c:v>6.2</c:v>
                </c:pt>
                <c:pt idx="1066">
                  <c:v>6.2</c:v>
                </c:pt>
                <c:pt idx="1067">
                  <c:v>6.2</c:v>
                </c:pt>
                <c:pt idx="1068">
                  <c:v>6.2</c:v>
                </c:pt>
                <c:pt idx="1069">
                  <c:v>6.2</c:v>
                </c:pt>
                <c:pt idx="1070">
                  <c:v>6.2</c:v>
                </c:pt>
                <c:pt idx="1071">
                  <c:v>6.2</c:v>
                </c:pt>
                <c:pt idx="1072">
                  <c:v>6.2</c:v>
                </c:pt>
                <c:pt idx="1073">
                  <c:v>6.2</c:v>
                </c:pt>
                <c:pt idx="1074">
                  <c:v>6.2</c:v>
                </c:pt>
                <c:pt idx="1075">
                  <c:v>6.2</c:v>
                </c:pt>
                <c:pt idx="1076">
                  <c:v>6.2</c:v>
                </c:pt>
                <c:pt idx="1077">
                  <c:v>6.2</c:v>
                </c:pt>
                <c:pt idx="1078">
                  <c:v>6.2</c:v>
                </c:pt>
                <c:pt idx="1079">
                  <c:v>6.2</c:v>
                </c:pt>
                <c:pt idx="1080">
                  <c:v>6.2</c:v>
                </c:pt>
                <c:pt idx="1081">
                  <c:v>6.2</c:v>
                </c:pt>
                <c:pt idx="1082">
                  <c:v>6.2</c:v>
                </c:pt>
                <c:pt idx="1083">
                  <c:v>6.2</c:v>
                </c:pt>
                <c:pt idx="1084">
                  <c:v>6.2</c:v>
                </c:pt>
                <c:pt idx="1085">
                  <c:v>6.2</c:v>
                </c:pt>
                <c:pt idx="1086">
                  <c:v>6.2</c:v>
                </c:pt>
                <c:pt idx="1087">
                  <c:v>6.2</c:v>
                </c:pt>
                <c:pt idx="1088">
                  <c:v>6.2</c:v>
                </c:pt>
                <c:pt idx="1089">
                  <c:v>6.2</c:v>
                </c:pt>
                <c:pt idx="1090">
                  <c:v>6.2</c:v>
                </c:pt>
                <c:pt idx="1091">
                  <c:v>6.2</c:v>
                </c:pt>
                <c:pt idx="1092">
                  <c:v>6.2</c:v>
                </c:pt>
                <c:pt idx="1093">
                  <c:v>6.2</c:v>
                </c:pt>
                <c:pt idx="1094">
                  <c:v>6.2</c:v>
                </c:pt>
                <c:pt idx="1095">
                  <c:v>6.2</c:v>
                </c:pt>
                <c:pt idx="1096">
                  <c:v>6.2</c:v>
                </c:pt>
                <c:pt idx="1097">
                  <c:v>6.2</c:v>
                </c:pt>
                <c:pt idx="1098">
                  <c:v>6.2</c:v>
                </c:pt>
                <c:pt idx="1099">
                  <c:v>6.2</c:v>
                </c:pt>
                <c:pt idx="1100">
                  <c:v>6.2</c:v>
                </c:pt>
                <c:pt idx="1101">
                  <c:v>6.2</c:v>
                </c:pt>
                <c:pt idx="1102">
                  <c:v>6.2</c:v>
                </c:pt>
                <c:pt idx="1103">
                  <c:v>6.2</c:v>
                </c:pt>
                <c:pt idx="1104">
                  <c:v>6.2</c:v>
                </c:pt>
                <c:pt idx="1105">
                  <c:v>6.2</c:v>
                </c:pt>
                <c:pt idx="1106">
                  <c:v>6.2</c:v>
                </c:pt>
                <c:pt idx="1107">
                  <c:v>6.2</c:v>
                </c:pt>
                <c:pt idx="1108">
                  <c:v>6.2</c:v>
                </c:pt>
                <c:pt idx="1109">
                  <c:v>6.2</c:v>
                </c:pt>
                <c:pt idx="1110">
                  <c:v>6.2</c:v>
                </c:pt>
                <c:pt idx="1111">
                  <c:v>6.2</c:v>
                </c:pt>
                <c:pt idx="1112">
                  <c:v>6.2</c:v>
                </c:pt>
                <c:pt idx="1113">
                  <c:v>6.2</c:v>
                </c:pt>
                <c:pt idx="1114">
                  <c:v>6.2</c:v>
                </c:pt>
                <c:pt idx="1115">
                  <c:v>6.2</c:v>
                </c:pt>
                <c:pt idx="1116">
                  <c:v>6.2</c:v>
                </c:pt>
                <c:pt idx="1117">
                  <c:v>6.2</c:v>
                </c:pt>
                <c:pt idx="1118">
                  <c:v>6.2</c:v>
                </c:pt>
                <c:pt idx="1119">
                  <c:v>6.2</c:v>
                </c:pt>
                <c:pt idx="1120">
                  <c:v>6.2</c:v>
                </c:pt>
                <c:pt idx="1121">
                  <c:v>6.2</c:v>
                </c:pt>
                <c:pt idx="1122">
                  <c:v>6.2</c:v>
                </c:pt>
                <c:pt idx="1123">
                  <c:v>6.2</c:v>
                </c:pt>
                <c:pt idx="1124">
                  <c:v>6.2</c:v>
                </c:pt>
                <c:pt idx="1125">
                  <c:v>6.2</c:v>
                </c:pt>
                <c:pt idx="1126">
                  <c:v>6.2</c:v>
                </c:pt>
                <c:pt idx="1127">
                  <c:v>6.2</c:v>
                </c:pt>
                <c:pt idx="1128">
                  <c:v>6.2</c:v>
                </c:pt>
                <c:pt idx="1129">
                  <c:v>6.2</c:v>
                </c:pt>
                <c:pt idx="1130">
                  <c:v>6.2</c:v>
                </c:pt>
                <c:pt idx="1131">
                  <c:v>6.2</c:v>
                </c:pt>
                <c:pt idx="1132">
                  <c:v>6.2</c:v>
                </c:pt>
                <c:pt idx="1133">
                  <c:v>6.2</c:v>
                </c:pt>
                <c:pt idx="1134">
                  <c:v>6.2</c:v>
                </c:pt>
                <c:pt idx="1135">
                  <c:v>6.2</c:v>
                </c:pt>
                <c:pt idx="1136">
                  <c:v>6.2</c:v>
                </c:pt>
                <c:pt idx="1137">
                  <c:v>6.2</c:v>
                </c:pt>
                <c:pt idx="1138">
                  <c:v>6.2</c:v>
                </c:pt>
                <c:pt idx="1139">
                  <c:v>6.2</c:v>
                </c:pt>
                <c:pt idx="1140">
                  <c:v>6.2</c:v>
                </c:pt>
                <c:pt idx="1141">
                  <c:v>6.2</c:v>
                </c:pt>
                <c:pt idx="1142">
                  <c:v>6.2</c:v>
                </c:pt>
                <c:pt idx="1143">
                  <c:v>6.2</c:v>
                </c:pt>
                <c:pt idx="1144">
                  <c:v>6.2</c:v>
                </c:pt>
                <c:pt idx="1145">
                  <c:v>6.2</c:v>
                </c:pt>
                <c:pt idx="1146">
                  <c:v>6.2</c:v>
                </c:pt>
                <c:pt idx="1147">
                  <c:v>6.2</c:v>
                </c:pt>
                <c:pt idx="1148">
                  <c:v>6.2</c:v>
                </c:pt>
                <c:pt idx="1149">
                  <c:v>6.2</c:v>
                </c:pt>
                <c:pt idx="1150">
                  <c:v>6.2</c:v>
                </c:pt>
                <c:pt idx="1151">
                  <c:v>6.2</c:v>
                </c:pt>
                <c:pt idx="1152">
                  <c:v>6.2</c:v>
                </c:pt>
                <c:pt idx="1153">
                  <c:v>6.2</c:v>
                </c:pt>
                <c:pt idx="1154">
                  <c:v>6.2</c:v>
                </c:pt>
                <c:pt idx="1155">
                  <c:v>6.2</c:v>
                </c:pt>
                <c:pt idx="1156">
                  <c:v>6.2</c:v>
                </c:pt>
                <c:pt idx="1157">
                  <c:v>6.2</c:v>
                </c:pt>
                <c:pt idx="1158">
                  <c:v>6.2</c:v>
                </c:pt>
                <c:pt idx="1159">
                  <c:v>6.2</c:v>
                </c:pt>
                <c:pt idx="1160">
                  <c:v>6.2</c:v>
                </c:pt>
                <c:pt idx="1161">
                  <c:v>6.2</c:v>
                </c:pt>
                <c:pt idx="1162">
                  <c:v>6.2</c:v>
                </c:pt>
                <c:pt idx="1163">
                  <c:v>6.2</c:v>
                </c:pt>
                <c:pt idx="1164">
                  <c:v>6.2</c:v>
                </c:pt>
                <c:pt idx="1165">
                  <c:v>6.2</c:v>
                </c:pt>
                <c:pt idx="1166">
                  <c:v>6.2</c:v>
                </c:pt>
                <c:pt idx="1167">
                  <c:v>6.2</c:v>
                </c:pt>
                <c:pt idx="1168">
                  <c:v>6.2</c:v>
                </c:pt>
                <c:pt idx="1169">
                  <c:v>6.2</c:v>
                </c:pt>
                <c:pt idx="1170">
                  <c:v>6.2</c:v>
                </c:pt>
                <c:pt idx="1171">
                  <c:v>6.2</c:v>
                </c:pt>
                <c:pt idx="1172">
                  <c:v>6.2</c:v>
                </c:pt>
                <c:pt idx="1173">
                  <c:v>6.2</c:v>
                </c:pt>
                <c:pt idx="1174">
                  <c:v>6.2</c:v>
                </c:pt>
                <c:pt idx="1175">
                  <c:v>6.2</c:v>
                </c:pt>
                <c:pt idx="1176">
                  <c:v>6.2</c:v>
                </c:pt>
                <c:pt idx="1177">
                  <c:v>6.2</c:v>
                </c:pt>
                <c:pt idx="1178">
                  <c:v>6.2</c:v>
                </c:pt>
                <c:pt idx="1179">
                  <c:v>6.2</c:v>
                </c:pt>
                <c:pt idx="1180">
                  <c:v>6.2</c:v>
                </c:pt>
                <c:pt idx="1181">
                  <c:v>6.2</c:v>
                </c:pt>
                <c:pt idx="1182">
                  <c:v>6.2</c:v>
                </c:pt>
                <c:pt idx="1183">
                  <c:v>6.2</c:v>
                </c:pt>
                <c:pt idx="1184">
                  <c:v>6.2</c:v>
                </c:pt>
                <c:pt idx="1185">
                  <c:v>6.2</c:v>
                </c:pt>
                <c:pt idx="1186">
                  <c:v>6.2</c:v>
                </c:pt>
                <c:pt idx="1187">
                  <c:v>6.2</c:v>
                </c:pt>
                <c:pt idx="1188">
                  <c:v>6.2</c:v>
                </c:pt>
                <c:pt idx="1189">
                  <c:v>6.2</c:v>
                </c:pt>
                <c:pt idx="1190">
                  <c:v>6.2</c:v>
                </c:pt>
                <c:pt idx="1191">
                  <c:v>6.2</c:v>
                </c:pt>
                <c:pt idx="1192">
                  <c:v>6.2</c:v>
                </c:pt>
                <c:pt idx="1193">
                  <c:v>6.2</c:v>
                </c:pt>
                <c:pt idx="1194">
                  <c:v>6.2</c:v>
                </c:pt>
                <c:pt idx="1195">
                  <c:v>6.2</c:v>
                </c:pt>
                <c:pt idx="1196">
                  <c:v>6.2</c:v>
                </c:pt>
                <c:pt idx="1197">
                  <c:v>6.2</c:v>
                </c:pt>
                <c:pt idx="1198">
                  <c:v>6.2</c:v>
                </c:pt>
                <c:pt idx="1199">
                  <c:v>6.2</c:v>
                </c:pt>
                <c:pt idx="1200">
                  <c:v>6.2</c:v>
                </c:pt>
                <c:pt idx="1201">
                  <c:v>6.2</c:v>
                </c:pt>
                <c:pt idx="1202">
                  <c:v>6.2</c:v>
                </c:pt>
                <c:pt idx="1203">
                  <c:v>6.2</c:v>
                </c:pt>
                <c:pt idx="1204">
                  <c:v>6.2</c:v>
                </c:pt>
                <c:pt idx="1205">
                  <c:v>6.2</c:v>
                </c:pt>
                <c:pt idx="1206">
                  <c:v>6.2</c:v>
                </c:pt>
                <c:pt idx="1207">
                  <c:v>6.2</c:v>
                </c:pt>
                <c:pt idx="1208">
                  <c:v>6.2</c:v>
                </c:pt>
                <c:pt idx="1209">
                  <c:v>6.2</c:v>
                </c:pt>
                <c:pt idx="1210">
                  <c:v>6.2</c:v>
                </c:pt>
                <c:pt idx="1211">
                  <c:v>6.2</c:v>
                </c:pt>
                <c:pt idx="1212">
                  <c:v>6.2</c:v>
                </c:pt>
                <c:pt idx="1213">
                  <c:v>6.2</c:v>
                </c:pt>
                <c:pt idx="1214">
                  <c:v>6.2</c:v>
                </c:pt>
                <c:pt idx="1215">
                  <c:v>6.2</c:v>
                </c:pt>
                <c:pt idx="1216">
                  <c:v>6.2</c:v>
                </c:pt>
                <c:pt idx="1217">
                  <c:v>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A04-42DC-A2A4-4DB9D2D853F1}"/>
            </c:ext>
          </c:extLst>
        </c:ser>
        <c:ser>
          <c:idx val="3"/>
          <c:order val="3"/>
          <c:tx>
            <c:v>MINIMO ABSOLUTO 2014</c:v>
          </c:tx>
          <c:spPr>
            <a:ln w="508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EA04-42DC-A2A4-4DB9D2D853F1}"/>
            </c:ext>
          </c:extLst>
        </c:ser>
        <c:ser>
          <c:idx val="7"/>
          <c:order val="4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4.58</c:v>
                </c:pt>
                <c:pt idx="1">
                  <c:v>4.58</c:v>
                </c:pt>
                <c:pt idx="2">
                  <c:v>4.58</c:v>
                </c:pt>
                <c:pt idx="3">
                  <c:v>4.58</c:v>
                </c:pt>
                <c:pt idx="4">
                  <c:v>4.58</c:v>
                </c:pt>
                <c:pt idx="5">
                  <c:v>4.58</c:v>
                </c:pt>
                <c:pt idx="6">
                  <c:v>4.58</c:v>
                </c:pt>
                <c:pt idx="7">
                  <c:v>4.58</c:v>
                </c:pt>
                <c:pt idx="8">
                  <c:v>4.58</c:v>
                </c:pt>
                <c:pt idx="9">
                  <c:v>4.58</c:v>
                </c:pt>
                <c:pt idx="10">
                  <c:v>4.58</c:v>
                </c:pt>
                <c:pt idx="11">
                  <c:v>4.58</c:v>
                </c:pt>
                <c:pt idx="12">
                  <c:v>4.58</c:v>
                </c:pt>
                <c:pt idx="13">
                  <c:v>4.58</c:v>
                </c:pt>
                <c:pt idx="14">
                  <c:v>4.58</c:v>
                </c:pt>
                <c:pt idx="15">
                  <c:v>4.58</c:v>
                </c:pt>
                <c:pt idx="16">
                  <c:v>4.58</c:v>
                </c:pt>
                <c:pt idx="17">
                  <c:v>4.58</c:v>
                </c:pt>
                <c:pt idx="18">
                  <c:v>4.58</c:v>
                </c:pt>
                <c:pt idx="19">
                  <c:v>4.58</c:v>
                </c:pt>
                <c:pt idx="20">
                  <c:v>4.58</c:v>
                </c:pt>
                <c:pt idx="21">
                  <c:v>4.58</c:v>
                </c:pt>
                <c:pt idx="22">
                  <c:v>4.58</c:v>
                </c:pt>
                <c:pt idx="23">
                  <c:v>4.58</c:v>
                </c:pt>
                <c:pt idx="24">
                  <c:v>4.58</c:v>
                </c:pt>
                <c:pt idx="25">
                  <c:v>4.58</c:v>
                </c:pt>
                <c:pt idx="26">
                  <c:v>4.58</c:v>
                </c:pt>
                <c:pt idx="27">
                  <c:v>4.58</c:v>
                </c:pt>
                <c:pt idx="28">
                  <c:v>4.58</c:v>
                </c:pt>
                <c:pt idx="29">
                  <c:v>4.58</c:v>
                </c:pt>
                <c:pt idx="30">
                  <c:v>4.58</c:v>
                </c:pt>
                <c:pt idx="31">
                  <c:v>4.58</c:v>
                </c:pt>
                <c:pt idx="32">
                  <c:v>4.58</c:v>
                </c:pt>
                <c:pt idx="33">
                  <c:v>4.58</c:v>
                </c:pt>
                <c:pt idx="34">
                  <c:v>4.58</c:v>
                </c:pt>
                <c:pt idx="35">
                  <c:v>4.58</c:v>
                </c:pt>
                <c:pt idx="36">
                  <c:v>4.58</c:v>
                </c:pt>
                <c:pt idx="37">
                  <c:v>4.58</c:v>
                </c:pt>
                <c:pt idx="38">
                  <c:v>4.58</c:v>
                </c:pt>
                <c:pt idx="39">
                  <c:v>4.58</c:v>
                </c:pt>
                <c:pt idx="40">
                  <c:v>4.58</c:v>
                </c:pt>
                <c:pt idx="41">
                  <c:v>4.58</c:v>
                </c:pt>
                <c:pt idx="42">
                  <c:v>4.58</c:v>
                </c:pt>
                <c:pt idx="43">
                  <c:v>4.58</c:v>
                </c:pt>
                <c:pt idx="44">
                  <c:v>4.58</c:v>
                </c:pt>
                <c:pt idx="45">
                  <c:v>4.58</c:v>
                </c:pt>
                <c:pt idx="46">
                  <c:v>4.58</c:v>
                </c:pt>
                <c:pt idx="47">
                  <c:v>4.58</c:v>
                </c:pt>
                <c:pt idx="48">
                  <c:v>4.58</c:v>
                </c:pt>
                <c:pt idx="49">
                  <c:v>4.58</c:v>
                </c:pt>
                <c:pt idx="50">
                  <c:v>4.58</c:v>
                </c:pt>
                <c:pt idx="51">
                  <c:v>4.58</c:v>
                </c:pt>
                <c:pt idx="52">
                  <c:v>4.58</c:v>
                </c:pt>
                <c:pt idx="53">
                  <c:v>4.58</c:v>
                </c:pt>
                <c:pt idx="54">
                  <c:v>4.58</c:v>
                </c:pt>
                <c:pt idx="55">
                  <c:v>4.58</c:v>
                </c:pt>
                <c:pt idx="56">
                  <c:v>4.58</c:v>
                </c:pt>
                <c:pt idx="57">
                  <c:v>4.58</c:v>
                </c:pt>
                <c:pt idx="58">
                  <c:v>4.58</c:v>
                </c:pt>
                <c:pt idx="59">
                  <c:v>4.58</c:v>
                </c:pt>
                <c:pt idx="60">
                  <c:v>4.67</c:v>
                </c:pt>
                <c:pt idx="61">
                  <c:v>4.67</c:v>
                </c:pt>
                <c:pt idx="62">
                  <c:v>4.67</c:v>
                </c:pt>
                <c:pt idx="63">
                  <c:v>4.67</c:v>
                </c:pt>
                <c:pt idx="64">
                  <c:v>4.67</c:v>
                </c:pt>
                <c:pt idx="65">
                  <c:v>4.67</c:v>
                </c:pt>
                <c:pt idx="66">
                  <c:v>4.67</c:v>
                </c:pt>
                <c:pt idx="67">
                  <c:v>4.67</c:v>
                </c:pt>
                <c:pt idx="68">
                  <c:v>4.67</c:v>
                </c:pt>
                <c:pt idx="69">
                  <c:v>4.67</c:v>
                </c:pt>
                <c:pt idx="70">
                  <c:v>4.67</c:v>
                </c:pt>
                <c:pt idx="71">
                  <c:v>4.67</c:v>
                </c:pt>
                <c:pt idx="72">
                  <c:v>4.67</c:v>
                </c:pt>
                <c:pt idx="73">
                  <c:v>4.67</c:v>
                </c:pt>
                <c:pt idx="74">
                  <c:v>4.67</c:v>
                </c:pt>
                <c:pt idx="75">
                  <c:v>4.67</c:v>
                </c:pt>
                <c:pt idx="76">
                  <c:v>4.67</c:v>
                </c:pt>
                <c:pt idx="77">
                  <c:v>4.67</c:v>
                </c:pt>
                <c:pt idx="78">
                  <c:v>4.67</c:v>
                </c:pt>
                <c:pt idx="79">
                  <c:v>4.67</c:v>
                </c:pt>
                <c:pt idx="80">
                  <c:v>4.67</c:v>
                </c:pt>
                <c:pt idx="81">
                  <c:v>4.67</c:v>
                </c:pt>
                <c:pt idx="82">
                  <c:v>4.67</c:v>
                </c:pt>
                <c:pt idx="83">
                  <c:v>4.67</c:v>
                </c:pt>
                <c:pt idx="84">
                  <c:v>4.67</c:v>
                </c:pt>
                <c:pt idx="85">
                  <c:v>4.67</c:v>
                </c:pt>
                <c:pt idx="86">
                  <c:v>4.67</c:v>
                </c:pt>
                <c:pt idx="87">
                  <c:v>4.67</c:v>
                </c:pt>
                <c:pt idx="88">
                  <c:v>4.67</c:v>
                </c:pt>
                <c:pt idx="89">
                  <c:v>4.67</c:v>
                </c:pt>
                <c:pt idx="90">
                  <c:v>4.67</c:v>
                </c:pt>
                <c:pt idx="91">
                  <c:v>4.67</c:v>
                </c:pt>
                <c:pt idx="92">
                  <c:v>4.67</c:v>
                </c:pt>
                <c:pt idx="93">
                  <c:v>4.67</c:v>
                </c:pt>
                <c:pt idx="94">
                  <c:v>4.67</c:v>
                </c:pt>
                <c:pt idx="95">
                  <c:v>4.67</c:v>
                </c:pt>
                <c:pt idx="96">
                  <c:v>4.67</c:v>
                </c:pt>
                <c:pt idx="97">
                  <c:v>4.67</c:v>
                </c:pt>
                <c:pt idx="98">
                  <c:v>4.67</c:v>
                </c:pt>
                <c:pt idx="99">
                  <c:v>4.67</c:v>
                </c:pt>
                <c:pt idx="100">
                  <c:v>4.67</c:v>
                </c:pt>
                <c:pt idx="101">
                  <c:v>4.67</c:v>
                </c:pt>
                <c:pt idx="102">
                  <c:v>4.67</c:v>
                </c:pt>
                <c:pt idx="103">
                  <c:v>4.67</c:v>
                </c:pt>
                <c:pt idx="104">
                  <c:v>4.67</c:v>
                </c:pt>
                <c:pt idx="105">
                  <c:v>4.67</c:v>
                </c:pt>
                <c:pt idx="106">
                  <c:v>4.67</c:v>
                </c:pt>
                <c:pt idx="107">
                  <c:v>4.67</c:v>
                </c:pt>
                <c:pt idx="108">
                  <c:v>4.67</c:v>
                </c:pt>
                <c:pt idx="109">
                  <c:v>4.67</c:v>
                </c:pt>
                <c:pt idx="110">
                  <c:v>4.67</c:v>
                </c:pt>
                <c:pt idx="111">
                  <c:v>4.67</c:v>
                </c:pt>
                <c:pt idx="112">
                  <c:v>4.67</c:v>
                </c:pt>
                <c:pt idx="113">
                  <c:v>4.67</c:v>
                </c:pt>
                <c:pt idx="114">
                  <c:v>4.67</c:v>
                </c:pt>
                <c:pt idx="115">
                  <c:v>4.67</c:v>
                </c:pt>
                <c:pt idx="116">
                  <c:v>4.67</c:v>
                </c:pt>
                <c:pt idx="117">
                  <c:v>4.67</c:v>
                </c:pt>
                <c:pt idx="118">
                  <c:v>4.67</c:v>
                </c:pt>
                <c:pt idx="119">
                  <c:v>4.67</c:v>
                </c:pt>
                <c:pt idx="120">
                  <c:v>4.67</c:v>
                </c:pt>
                <c:pt idx="121">
                  <c:v>4.67</c:v>
                </c:pt>
                <c:pt idx="122">
                  <c:v>4.26</c:v>
                </c:pt>
                <c:pt idx="123">
                  <c:v>4.26</c:v>
                </c:pt>
                <c:pt idx="124">
                  <c:v>4.26</c:v>
                </c:pt>
                <c:pt idx="125">
                  <c:v>4.26</c:v>
                </c:pt>
                <c:pt idx="126">
                  <c:v>4.26</c:v>
                </c:pt>
                <c:pt idx="127">
                  <c:v>4.26</c:v>
                </c:pt>
                <c:pt idx="128">
                  <c:v>4.26</c:v>
                </c:pt>
                <c:pt idx="129">
                  <c:v>4.26</c:v>
                </c:pt>
                <c:pt idx="130">
                  <c:v>4.26</c:v>
                </c:pt>
                <c:pt idx="131">
                  <c:v>4.26</c:v>
                </c:pt>
                <c:pt idx="132">
                  <c:v>4.26</c:v>
                </c:pt>
                <c:pt idx="133">
                  <c:v>4.26</c:v>
                </c:pt>
                <c:pt idx="134">
                  <c:v>4.26</c:v>
                </c:pt>
                <c:pt idx="135">
                  <c:v>4.26</c:v>
                </c:pt>
                <c:pt idx="136">
                  <c:v>4.26</c:v>
                </c:pt>
                <c:pt idx="137">
                  <c:v>4.26</c:v>
                </c:pt>
                <c:pt idx="138">
                  <c:v>4.26</c:v>
                </c:pt>
                <c:pt idx="139">
                  <c:v>4.26</c:v>
                </c:pt>
                <c:pt idx="140">
                  <c:v>4.26</c:v>
                </c:pt>
                <c:pt idx="141">
                  <c:v>4.26</c:v>
                </c:pt>
                <c:pt idx="142">
                  <c:v>4.26</c:v>
                </c:pt>
                <c:pt idx="143">
                  <c:v>4.26</c:v>
                </c:pt>
                <c:pt idx="144">
                  <c:v>4.26</c:v>
                </c:pt>
                <c:pt idx="145">
                  <c:v>4.26</c:v>
                </c:pt>
                <c:pt idx="146">
                  <c:v>4.26</c:v>
                </c:pt>
                <c:pt idx="147">
                  <c:v>4.26</c:v>
                </c:pt>
                <c:pt idx="148">
                  <c:v>4.26</c:v>
                </c:pt>
                <c:pt idx="149">
                  <c:v>4.26</c:v>
                </c:pt>
                <c:pt idx="150">
                  <c:v>4.26</c:v>
                </c:pt>
                <c:pt idx="151">
                  <c:v>4.26</c:v>
                </c:pt>
                <c:pt idx="152">
                  <c:v>4.26</c:v>
                </c:pt>
                <c:pt idx="153">
                  <c:v>4.26</c:v>
                </c:pt>
                <c:pt idx="154">
                  <c:v>4.26</c:v>
                </c:pt>
                <c:pt idx="155">
                  <c:v>4.26</c:v>
                </c:pt>
                <c:pt idx="156">
                  <c:v>4.26</c:v>
                </c:pt>
                <c:pt idx="157">
                  <c:v>4.26</c:v>
                </c:pt>
                <c:pt idx="158">
                  <c:v>4.26</c:v>
                </c:pt>
                <c:pt idx="159">
                  <c:v>4.26</c:v>
                </c:pt>
                <c:pt idx="160">
                  <c:v>4.26</c:v>
                </c:pt>
                <c:pt idx="161">
                  <c:v>4.26</c:v>
                </c:pt>
                <c:pt idx="162">
                  <c:v>4.26</c:v>
                </c:pt>
                <c:pt idx="163">
                  <c:v>4.26</c:v>
                </c:pt>
                <c:pt idx="164">
                  <c:v>4.26</c:v>
                </c:pt>
                <c:pt idx="165">
                  <c:v>4.26</c:v>
                </c:pt>
                <c:pt idx="166">
                  <c:v>4.26</c:v>
                </c:pt>
                <c:pt idx="167">
                  <c:v>4.26</c:v>
                </c:pt>
                <c:pt idx="168">
                  <c:v>4.26</c:v>
                </c:pt>
                <c:pt idx="169">
                  <c:v>4.26</c:v>
                </c:pt>
                <c:pt idx="170">
                  <c:v>4.26</c:v>
                </c:pt>
                <c:pt idx="171">
                  <c:v>4.26</c:v>
                </c:pt>
                <c:pt idx="172">
                  <c:v>4.26</c:v>
                </c:pt>
                <c:pt idx="173">
                  <c:v>4.26</c:v>
                </c:pt>
                <c:pt idx="174">
                  <c:v>4.26</c:v>
                </c:pt>
                <c:pt idx="175">
                  <c:v>4.26</c:v>
                </c:pt>
                <c:pt idx="176">
                  <c:v>4.26</c:v>
                </c:pt>
                <c:pt idx="177">
                  <c:v>4.26</c:v>
                </c:pt>
                <c:pt idx="178">
                  <c:v>4.26</c:v>
                </c:pt>
                <c:pt idx="179">
                  <c:v>4.26</c:v>
                </c:pt>
                <c:pt idx="180">
                  <c:v>4.26</c:v>
                </c:pt>
                <c:pt idx="181">
                  <c:v>4.26</c:v>
                </c:pt>
                <c:pt idx="182">
                  <c:v>4.0199999999999996</c:v>
                </c:pt>
                <c:pt idx="183">
                  <c:v>4.0199999999999996</c:v>
                </c:pt>
                <c:pt idx="184">
                  <c:v>4.0199999999999996</c:v>
                </c:pt>
                <c:pt idx="185">
                  <c:v>4.0199999999999996</c:v>
                </c:pt>
                <c:pt idx="186">
                  <c:v>4.0199999999999996</c:v>
                </c:pt>
                <c:pt idx="187">
                  <c:v>4.0199999999999996</c:v>
                </c:pt>
                <c:pt idx="188">
                  <c:v>4.0199999999999996</c:v>
                </c:pt>
                <c:pt idx="189">
                  <c:v>4.0199999999999996</c:v>
                </c:pt>
                <c:pt idx="190">
                  <c:v>4.0199999999999996</c:v>
                </c:pt>
                <c:pt idx="191">
                  <c:v>4.0199999999999996</c:v>
                </c:pt>
                <c:pt idx="192">
                  <c:v>4.0199999999999996</c:v>
                </c:pt>
                <c:pt idx="193">
                  <c:v>4.0199999999999996</c:v>
                </c:pt>
                <c:pt idx="194">
                  <c:v>4.0199999999999996</c:v>
                </c:pt>
                <c:pt idx="195">
                  <c:v>4.0199999999999996</c:v>
                </c:pt>
                <c:pt idx="196">
                  <c:v>4.0199999999999996</c:v>
                </c:pt>
                <c:pt idx="197">
                  <c:v>4.0199999999999996</c:v>
                </c:pt>
                <c:pt idx="198">
                  <c:v>4.0199999999999996</c:v>
                </c:pt>
                <c:pt idx="199">
                  <c:v>4.0199999999999996</c:v>
                </c:pt>
                <c:pt idx="200">
                  <c:v>4.0199999999999996</c:v>
                </c:pt>
                <c:pt idx="201">
                  <c:v>4.0199999999999996</c:v>
                </c:pt>
                <c:pt idx="202">
                  <c:v>4.0199999999999996</c:v>
                </c:pt>
                <c:pt idx="203">
                  <c:v>4.0199999999999996</c:v>
                </c:pt>
                <c:pt idx="204">
                  <c:v>4.0199999999999996</c:v>
                </c:pt>
                <c:pt idx="205">
                  <c:v>4.0199999999999996</c:v>
                </c:pt>
                <c:pt idx="206">
                  <c:v>4.0199999999999996</c:v>
                </c:pt>
                <c:pt idx="207">
                  <c:v>4.0199999999999996</c:v>
                </c:pt>
                <c:pt idx="208">
                  <c:v>4.0199999999999996</c:v>
                </c:pt>
                <c:pt idx="209">
                  <c:v>4.0199999999999996</c:v>
                </c:pt>
                <c:pt idx="210">
                  <c:v>4.0199999999999996</c:v>
                </c:pt>
                <c:pt idx="211">
                  <c:v>4.0199999999999996</c:v>
                </c:pt>
                <c:pt idx="212">
                  <c:v>4.0199999999999996</c:v>
                </c:pt>
                <c:pt idx="213">
                  <c:v>4.0199999999999996</c:v>
                </c:pt>
                <c:pt idx="214">
                  <c:v>4.0199999999999996</c:v>
                </c:pt>
                <c:pt idx="215">
                  <c:v>4.0199999999999996</c:v>
                </c:pt>
                <c:pt idx="216">
                  <c:v>4.0199999999999996</c:v>
                </c:pt>
                <c:pt idx="217">
                  <c:v>4.0199999999999996</c:v>
                </c:pt>
                <c:pt idx="218">
                  <c:v>4.0199999999999996</c:v>
                </c:pt>
                <c:pt idx="219">
                  <c:v>4.0199999999999996</c:v>
                </c:pt>
                <c:pt idx="220">
                  <c:v>4.0199999999999996</c:v>
                </c:pt>
                <c:pt idx="221">
                  <c:v>4.0199999999999996</c:v>
                </c:pt>
                <c:pt idx="222">
                  <c:v>4.0199999999999996</c:v>
                </c:pt>
                <c:pt idx="223">
                  <c:v>4.0199999999999996</c:v>
                </c:pt>
                <c:pt idx="224">
                  <c:v>4.0199999999999996</c:v>
                </c:pt>
                <c:pt idx="225">
                  <c:v>4.0199999999999996</c:v>
                </c:pt>
                <c:pt idx="226">
                  <c:v>4.0199999999999996</c:v>
                </c:pt>
                <c:pt idx="227">
                  <c:v>4.0199999999999996</c:v>
                </c:pt>
                <c:pt idx="228">
                  <c:v>4.0199999999999996</c:v>
                </c:pt>
                <c:pt idx="229">
                  <c:v>4.0199999999999996</c:v>
                </c:pt>
                <c:pt idx="230">
                  <c:v>4.0199999999999996</c:v>
                </c:pt>
                <c:pt idx="231">
                  <c:v>4.0199999999999996</c:v>
                </c:pt>
                <c:pt idx="232">
                  <c:v>4.0199999999999996</c:v>
                </c:pt>
                <c:pt idx="233">
                  <c:v>4.0199999999999996</c:v>
                </c:pt>
                <c:pt idx="234">
                  <c:v>4.0199999999999996</c:v>
                </c:pt>
                <c:pt idx="235">
                  <c:v>4.0199999999999996</c:v>
                </c:pt>
                <c:pt idx="236">
                  <c:v>4.0199999999999996</c:v>
                </c:pt>
                <c:pt idx="237">
                  <c:v>4.0199999999999996</c:v>
                </c:pt>
                <c:pt idx="238">
                  <c:v>4.0199999999999996</c:v>
                </c:pt>
                <c:pt idx="239">
                  <c:v>4.0199999999999996</c:v>
                </c:pt>
                <c:pt idx="240">
                  <c:v>4.0199999999999996</c:v>
                </c:pt>
                <c:pt idx="241">
                  <c:v>4.0199999999999996</c:v>
                </c:pt>
                <c:pt idx="242">
                  <c:v>4.0199999999999996</c:v>
                </c:pt>
                <c:pt idx="243">
                  <c:v>4.0199999999999996</c:v>
                </c:pt>
                <c:pt idx="244">
                  <c:v>3.69</c:v>
                </c:pt>
                <c:pt idx="245">
                  <c:v>3.69</c:v>
                </c:pt>
                <c:pt idx="246">
                  <c:v>3.69</c:v>
                </c:pt>
                <c:pt idx="247">
                  <c:v>3.69</c:v>
                </c:pt>
                <c:pt idx="248">
                  <c:v>3.69</c:v>
                </c:pt>
                <c:pt idx="249">
                  <c:v>3.69</c:v>
                </c:pt>
                <c:pt idx="250">
                  <c:v>3.69</c:v>
                </c:pt>
                <c:pt idx="251">
                  <c:v>3.69</c:v>
                </c:pt>
                <c:pt idx="252">
                  <c:v>3.69</c:v>
                </c:pt>
                <c:pt idx="253">
                  <c:v>3.69</c:v>
                </c:pt>
                <c:pt idx="254">
                  <c:v>3.69</c:v>
                </c:pt>
                <c:pt idx="255">
                  <c:v>3.69</c:v>
                </c:pt>
                <c:pt idx="256">
                  <c:v>3.69</c:v>
                </c:pt>
                <c:pt idx="257">
                  <c:v>3.69</c:v>
                </c:pt>
                <c:pt idx="258">
                  <c:v>3.69</c:v>
                </c:pt>
                <c:pt idx="259">
                  <c:v>3.69</c:v>
                </c:pt>
                <c:pt idx="260">
                  <c:v>3.69</c:v>
                </c:pt>
                <c:pt idx="261">
                  <c:v>3.69</c:v>
                </c:pt>
                <c:pt idx="262">
                  <c:v>3.69</c:v>
                </c:pt>
                <c:pt idx="263">
                  <c:v>3.69</c:v>
                </c:pt>
                <c:pt idx="264">
                  <c:v>3.69</c:v>
                </c:pt>
                <c:pt idx="265">
                  <c:v>3.69</c:v>
                </c:pt>
                <c:pt idx="266">
                  <c:v>3.69</c:v>
                </c:pt>
                <c:pt idx="267">
                  <c:v>3.69</c:v>
                </c:pt>
                <c:pt idx="268">
                  <c:v>3.69</c:v>
                </c:pt>
                <c:pt idx="269">
                  <c:v>3.69</c:v>
                </c:pt>
                <c:pt idx="270">
                  <c:v>3.69</c:v>
                </c:pt>
                <c:pt idx="271">
                  <c:v>3.69</c:v>
                </c:pt>
                <c:pt idx="272">
                  <c:v>3.69</c:v>
                </c:pt>
                <c:pt idx="273">
                  <c:v>3.69</c:v>
                </c:pt>
                <c:pt idx="274">
                  <c:v>3.69</c:v>
                </c:pt>
                <c:pt idx="275">
                  <c:v>3.69</c:v>
                </c:pt>
                <c:pt idx="276">
                  <c:v>3.69</c:v>
                </c:pt>
                <c:pt idx="277">
                  <c:v>3.69</c:v>
                </c:pt>
                <c:pt idx="278">
                  <c:v>3.69</c:v>
                </c:pt>
                <c:pt idx="279">
                  <c:v>3.69</c:v>
                </c:pt>
                <c:pt idx="280">
                  <c:v>3.69</c:v>
                </c:pt>
                <c:pt idx="281">
                  <c:v>3.69</c:v>
                </c:pt>
                <c:pt idx="282">
                  <c:v>3.69</c:v>
                </c:pt>
                <c:pt idx="283">
                  <c:v>3.69</c:v>
                </c:pt>
                <c:pt idx="284">
                  <c:v>3.69</c:v>
                </c:pt>
                <c:pt idx="285">
                  <c:v>3.69</c:v>
                </c:pt>
                <c:pt idx="286">
                  <c:v>3.69</c:v>
                </c:pt>
                <c:pt idx="287">
                  <c:v>3.69</c:v>
                </c:pt>
                <c:pt idx="288">
                  <c:v>3.69</c:v>
                </c:pt>
                <c:pt idx="289">
                  <c:v>3.69</c:v>
                </c:pt>
                <c:pt idx="290">
                  <c:v>3.69</c:v>
                </c:pt>
                <c:pt idx="291">
                  <c:v>3.69</c:v>
                </c:pt>
                <c:pt idx="292">
                  <c:v>3.69</c:v>
                </c:pt>
                <c:pt idx="293">
                  <c:v>3.69</c:v>
                </c:pt>
                <c:pt idx="294">
                  <c:v>3.69</c:v>
                </c:pt>
                <c:pt idx="295">
                  <c:v>3.69</c:v>
                </c:pt>
                <c:pt idx="296">
                  <c:v>3.69</c:v>
                </c:pt>
                <c:pt idx="297">
                  <c:v>3.69</c:v>
                </c:pt>
                <c:pt idx="298">
                  <c:v>3.69</c:v>
                </c:pt>
                <c:pt idx="299">
                  <c:v>3.69</c:v>
                </c:pt>
                <c:pt idx="300">
                  <c:v>3.69</c:v>
                </c:pt>
                <c:pt idx="301">
                  <c:v>3.69</c:v>
                </c:pt>
                <c:pt idx="302">
                  <c:v>3.69</c:v>
                </c:pt>
                <c:pt idx="303">
                  <c:v>3.69</c:v>
                </c:pt>
                <c:pt idx="304">
                  <c:v>3.69</c:v>
                </c:pt>
                <c:pt idx="305">
                  <c:v>3.69</c:v>
                </c:pt>
                <c:pt idx="306">
                  <c:v>3.4</c:v>
                </c:pt>
                <c:pt idx="307">
                  <c:v>3.4</c:v>
                </c:pt>
                <c:pt idx="308">
                  <c:v>3.4</c:v>
                </c:pt>
                <c:pt idx="309">
                  <c:v>3.4</c:v>
                </c:pt>
                <c:pt idx="310">
                  <c:v>3.4</c:v>
                </c:pt>
                <c:pt idx="311">
                  <c:v>3.4</c:v>
                </c:pt>
                <c:pt idx="312">
                  <c:v>3.4</c:v>
                </c:pt>
                <c:pt idx="313">
                  <c:v>3.4</c:v>
                </c:pt>
                <c:pt idx="314">
                  <c:v>3.4</c:v>
                </c:pt>
                <c:pt idx="315">
                  <c:v>3.4</c:v>
                </c:pt>
                <c:pt idx="316">
                  <c:v>3.4</c:v>
                </c:pt>
                <c:pt idx="317">
                  <c:v>3.4</c:v>
                </c:pt>
                <c:pt idx="318">
                  <c:v>3.4</c:v>
                </c:pt>
                <c:pt idx="319">
                  <c:v>3.4</c:v>
                </c:pt>
                <c:pt idx="320">
                  <c:v>3.4</c:v>
                </c:pt>
                <c:pt idx="321">
                  <c:v>3.4</c:v>
                </c:pt>
                <c:pt idx="322">
                  <c:v>3.4</c:v>
                </c:pt>
                <c:pt idx="323">
                  <c:v>3.4</c:v>
                </c:pt>
                <c:pt idx="324">
                  <c:v>3.4</c:v>
                </c:pt>
                <c:pt idx="325">
                  <c:v>3.4</c:v>
                </c:pt>
                <c:pt idx="326">
                  <c:v>3.4</c:v>
                </c:pt>
                <c:pt idx="327">
                  <c:v>3.4</c:v>
                </c:pt>
                <c:pt idx="328">
                  <c:v>3.4</c:v>
                </c:pt>
                <c:pt idx="329">
                  <c:v>3.4</c:v>
                </c:pt>
                <c:pt idx="330">
                  <c:v>3.4</c:v>
                </c:pt>
                <c:pt idx="331">
                  <c:v>3.4</c:v>
                </c:pt>
                <c:pt idx="332">
                  <c:v>3.4</c:v>
                </c:pt>
                <c:pt idx="333">
                  <c:v>3.4</c:v>
                </c:pt>
                <c:pt idx="334">
                  <c:v>3.4</c:v>
                </c:pt>
                <c:pt idx="335">
                  <c:v>3.4</c:v>
                </c:pt>
                <c:pt idx="336">
                  <c:v>3.4</c:v>
                </c:pt>
                <c:pt idx="337">
                  <c:v>3.4</c:v>
                </c:pt>
                <c:pt idx="338">
                  <c:v>3.4</c:v>
                </c:pt>
                <c:pt idx="339">
                  <c:v>3.4</c:v>
                </c:pt>
                <c:pt idx="340">
                  <c:v>3.4</c:v>
                </c:pt>
                <c:pt idx="341">
                  <c:v>3.4</c:v>
                </c:pt>
                <c:pt idx="342">
                  <c:v>3.4</c:v>
                </c:pt>
                <c:pt idx="343">
                  <c:v>3.4</c:v>
                </c:pt>
                <c:pt idx="344">
                  <c:v>3.4</c:v>
                </c:pt>
                <c:pt idx="345">
                  <c:v>3.4</c:v>
                </c:pt>
                <c:pt idx="346">
                  <c:v>3.4</c:v>
                </c:pt>
                <c:pt idx="347">
                  <c:v>3.4</c:v>
                </c:pt>
                <c:pt idx="348">
                  <c:v>3.4</c:v>
                </c:pt>
                <c:pt idx="349">
                  <c:v>3.4</c:v>
                </c:pt>
                <c:pt idx="350">
                  <c:v>3.4</c:v>
                </c:pt>
                <c:pt idx="351">
                  <c:v>3.4</c:v>
                </c:pt>
                <c:pt idx="352">
                  <c:v>3.4</c:v>
                </c:pt>
                <c:pt idx="353">
                  <c:v>3.4</c:v>
                </c:pt>
                <c:pt idx="354">
                  <c:v>3.4</c:v>
                </c:pt>
                <c:pt idx="355">
                  <c:v>3.4</c:v>
                </c:pt>
                <c:pt idx="356">
                  <c:v>3.4</c:v>
                </c:pt>
                <c:pt idx="357">
                  <c:v>3.4</c:v>
                </c:pt>
                <c:pt idx="358">
                  <c:v>3.4</c:v>
                </c:pt>
                <c:pt idx="359">
                  <c:v>3.4</c:v>
                </c:pt>
                <c:pt idx="360">
                  <c:v>3.4</c:v>
                </c:pt>
                <c:pt idx="361">
                  <c:v>3.4</c:v>
                </c:pt>
                <c:pt idx="362">
                  <c:v>3.4</c:v>
                </c:pt>
                <c:pt idx="363">
                  <c:v>3.4</c:v>
                </c:pt>
                <c:pt idx="364">
                  <c:v>3.4</c:v>
                </c:pt>
                <c:pt idx="365">
                  <c:v>3.4</c:v>
                </c:pt>
                <c:pt idx="366">
                  <c:v>4.1500000000000004</c:v>
                </c:pt>
                <c:pt idx="367">
                  <c:v>4.1500000000000004</c:v>
                </c:pt>
                <c:pt idx="368">
                  <c:v>4.1500000000000004</c:v>
                </c:pt>
                <c:pt idx="369">
                  <c:v>4.1500000000000004</c:v>
                </c:pt>
                <c:pt idx="370">
                  <c:v>4.1500000000000004</c:v>
                </c:pt>
                <c:pt idx="371">
                  <c:v>4.1500000000000004</c:v>
                </c:pt>
                <c:pt idx="372">
                  <c:v>4.1500000000000004</c:v>
                </c:pt>
                <c:pt idx="373">
                  <c:v>4.1500000000000004</c:v>
                </c:pt>
                <c:pt idx="374">
                  <c:v>4.1500000000000004</c:v>
                </c:pt>
                <c:pt idx="375">
                  <c:v>4.1500000000000004</c:v>
                </c:pt>
                <c:pt idx="376">
                  <c:v>4.1500000000000004</c:v>
                </c:pt>
                <c:pt idx="377">
                  <c:v>4.1500000000000004</c:v>
                </c:pt>
                <c:pt idx="378">
                  <c:v>4.1500000000000004</c:v>
                </c:pt>
                <c:pt idx="379">
                  <c:v>4.1500000000000004</c:v>
                </c:pt>
                <c:pt idx="380">
                  <c:v>4.1500000000000004</c:v>
                </c:pt>
                <c:pt idx="381">
                  <c:v>4.1500000000000004</c:v>
                </c:pt>
                <c:pt idx="382">
                  <c:v>4.1500000000000004</c:v>
                </c:pt>
                <c:pt idx="383">
                  <c:v>4.1500000000000004</c:v>
                </c:pt>
                <c:pt idx="384">
                  <c:v>4.1500000000000004</c:v>
                </c:pt>
                <c:pt idx="385">
                  <c:v>4.1500000000000004</c:v>
                </c:pt>
                <c:pt idx="386">
                  <c:v>4.1500000000000004</c:v>
                </c:pt>
                <c:pt idx="387">
                  <c:v>4.1500000000000004</c:v>
                </c:pt>
                <c:pt idx="388">
                  <c:v>4.1500000000000004</c:v>
                </c:pt>
                <c:pt idx="389">
                  <c:v>4.1500000000000004</c:v>
                </c:pt>
                <c:pt idx="390">
                  <c:v>4.1500000000000004</c:v>
                </c:pt>
                <c:pt idx="391">
                  <c:v>4.1500000000000004</c:v>
                </c:pt>
                <c:pt idx="392">
                  <c:v>4.1500000000000004</c:v>
                </c:pt>
                <c:pt idx="393">
                  <c:v>4.1500000000000004</c:v>
                </c:pt>
                <c:pt idx="394">
                  <c:v>4.1500000000000004</c:v>
                </c:pt>
                <c:pt idx="395">
                  <c:v>4.1500000000000004</c:v>
                </c:pt>
                <c:pt idx="396">
                  <c:v>4.1500000000000004</c:v>
                </c:pt>
                <c:pt idx="397">
                  <c:v>4.1500000000000004</c:v>
                </c:pt>
                <c:pt idx="398">
                  <c:v>4.1500000000000004</c:v>
                </c:pt>
                <c:pt idx="399">
                  <c:v>4.1500000000000004</c:v>
                </c:pt>
                <c:pt idx="400">
                  <c:v>4.1500000000000004</c:v>
                </c:pt>
                <c:pt idx="401">
                  <c:v>4.1500000000000004</c:v>
                </c:pt>
                <c:pt idx="402">
                  <c:v>4.1500000000000004</c:v>
                </c:pt>
                <c:pt idx="403">
                  <c:v>4.1500000000000004</c:v>
                </c:pt>
                <c:pt idx="404">
                  <c:v>4.1500000000000004</c:v>
                </c:pt>
                <c:pt idx="405">
                  <c:v>4.1500000000000004</c:v>
                </c:pt>
                <c:pt idx="406">
                  <c:v>4.1500000000000004</c:v>
                </c:pt>
                <c:pt idx="407">
                  <c:v>4.1500000000000004</c:v>
                </c:pt>
                <c:pt idx="408">
                  <c:v>4.1500000000000004</c:v>
                </c:pt>
                <c:pt idx="409">
                  <c:v>4.1500000000000004</c:v>
                </c:pt>
                <c:pt idx="410">
                  <c:v>4.1500000000000004</c:v>
                </c:pt>
                <c:pt idx="411">
                  <c:v>4.1500000000000004</c:v>
                </c:pt>
                <c:pt idx="412">
                  <c:v>4.1500000000000004</c:v>
                </c:pt>
                <c:pt idx="413">
                  <c:v>4.1500000000000004</c:v>
                </c:pt>
                <c:pt idx="414">
                  <c:v>4.1500000000000004</c:v>
                </c:pt>
                <c:pt idx="415">
                  <c:v>4.1500000000000004</c:v>
                </c:pt>
                <c:pt idx="416">
                  <c:v>4.1500000000000004</c:v>
                </c:pt>
                <c:pt idx="417">
                  <c:v>4.1500000000000004</c:v>
                </c:pt>
                <c:pt idx="418">
                  <c:v>4.1500000000000004</c:v>
                </c:pt>
                <c:pt idx="419">
                  <c:v>4.1500000000000004</c:v>
                </c:pt>
                <c:pt idx="420">
                  <c:v>4.1500000000000004</c:v>
                </c:pt>
                <c:pt idx="421">
                  <c:v>4.1500000000000004</c:v>
                </c:pt>
                <c:pt idx="422">
                  <c:v>4.1500000000000004</c:v>
                </c:pt>
                <c:pt idx="423">
                  <c:v>4.1500000000000004</c:v>
                </c:pt>
                <c:pt idx="424">
                  <c:v>4.1500000000000004</c:v>
                </c:pt>
                <c:pt idx="425">
                  <c:v>4.1500000000000004</c:v>
                </c:pt>
                <c:pt idx="426">
                  <c:v>4.1500000000000004</c:v>
                </c:pt>
                <c:pt idx="427">
                  <c:v>4.1500000000000004</c:v>
                </c:pt>
                <c:pt idx="428">
                  <c:v>4.66</c:v>
                </c:pt>
                <c:pt idx="429">
                  <c:v>4.66</c:v>
                </c:pt>
                <c:pt idx="430">
                  <c:v>4.66</c:v>
                </c:pt>
                <c:pt idx="431">
                  <c:v>4.66</c:v>
                </c:pt>
                <c:pt idx="432">
                  <c:v>4.66</c:v>
                </c:pt>
                <c:pt idx="433">
                  <c:v>4.66</c:v>
                </c:pt>
                <c:pt idx="434">
                  <c:v>4.66</c:v>
                </c:pt>
                <c:pt idx="435">
                  <c:v>4.66</c:v>
                </c:pt>
                <c:pt idx="436">
                  <c:v>4.66</c:v>
                </c:pt>
                <c:pt idx="437">
                  <c:v>4.66</c:v>
                </c:pt>
                <c:pt idx="438">
                  <c:v>4.66</c:v>
                </c:pt>
                <c:pt idx="439">
                  <c:v>4.66</c:v>
                </c:pt>
                <c:pt idx="440">
                  <c:v>4.66</c:v>
                </c:pt>
                <c:pt idx="441">
                  <c:v>4.66</c:v>
                </c:pt>
                <c:pt idx="442">
                  <c:v>4.66</c:v>
                </c:pt>
                <c:pt idx="443">
                  <c:v>4.66</c:v>
                </c:pt>
                <c:pt idx="444">
                  <c:v>4.66</c:v>
                </c:pt>
                <c:pt idx="445">
                  <c:v>4.66</c:v>
                </c:pt>
                <c:pt idx="446">
                  <c:v>4.66</c:v>
                </c:pt>
                <c:pt idx="447">
                  <c:v>4.66</c:v>
                </c:pt>
                <c:pt idx="448">
                  <c:v>4.66</c:v>
                </c:pt>
                <c:pt idx="449">
                  <c:v>4.66</c:v>
                </c:pt>
                <c:pt idx="450">
                  <c:v>4.66</c:v>
                </c:pt>
                <c:pt idx="451">
                  <c:v>4.66</c:v>
                </c:pt>
                <c:pt idx="452">
                  <c:v>4.66</c:v>
                </c:pt>
                <c:pt idx="453">
                  <c:v>4.66</c:v>
                </c:pt>
                <c:pt idx="454">
                  <c:v>4.66</c:v>
                </c:pt>
                <c:pt idx="455">
                  <c:v>4.66</c:v>
                </c:pt>
                <c:pt idx="456">
                  <c:v>4.66</c:v>
                </c:pt>
                <c:pt idx="457">
                  <c:v>4.66</c:v>
                </c:pt>
                <c:pt idx="458">
                  <c:v>4.66</c:v>
                </c:pt>
                <c:pt idx="459">
                  <c:v>4.66</c:v>
                </c:pt>
                <c:pt idx="460">
                  <c:v>4.66</c:v>
                </c:pt>
                <c:pt idx="461">
                  <c:v>4.66</c:v>
                </c:pt>
                <c:pt idx="462">
                  <c:v>4.66</c:v>
                </c:pt>
                <c:pt idx="463">
                  <c:v>4.66</c:v>
                </c:pt>
                <c:pt idx="464">
                  <c:v>4.66</c:v>
                </c:pt>
                <c:pt idx="465">
                  <c:v>4.66</c:v>
                </c:pt>
                <c:pt idx="466">
                  <c:v>4.66</c:v>
                </c:pt>
                <c:pt idx="467">
                  <c:v>4.66</c:v>
                </c:pt>
                <c:pt idx="468">
                  <c:v>4.66</c:v>
                </c:pt>
                <c:pt idx="469">
                  <c:v>4.66</c:v>
                </c:pt>
                <c:pt idx="470">
                  <c:v>4.66</c:v>
                </c:pt>
                <c:pt idx="471">
                  <c:v>4.66</c:v>
                </c:pt>
                <c:pt idx="472">
                  <c:v>4.66</c:v>
                </c:pt>
                <c:pt idx="473">
                  <c:v>4.66</c:v>
                </c:pt>
                <c:pt idx="474">
                  <c:v>4.66</c:v>
                </c:pt>
                <c:pt idx="475">
                  <c:v>4.66</c:v>
                </c:pt>
                <c:pt idx="476">
                  <c:v>4.66</c:v>
                </c:pt>
                <c:pt idx="477">
                  <c:v>4.66</c:v>
                </c:pt>
                <c:pt idx="478">
                  <c:v>4.66</c:v>
                </c:pt>
                <c:pt idx="479">
                  <c:v>4.66</c:v>
                </c:pt>
                <c:pt idx="480">
                  <c:v>4.66</c:v>
                </c:pt>
                <c:pt idx="481">
                  <c:v>4.66</c:v>
                </c:pt>
                <c:pt idx="482">
                  <c:v>4.66</c:v>
                </c:pt>
                <c:pt idx="483">
                  <c:v>4.66</c:v>
                </c:pt>
                <c:pt idx="484">
                  <c:v>4.66</c:v>
                </c:pt>
                <c:pt idx="485">
                  <c:v>4.66</c:v>
                </c:pt>
                <c:pt idx="486">
                  <c:v>4.66</c:v>
                </c:pt>
                <c:pt idx="487">
                  <c:v>4.66</c:v>
                </c:pt>
                <c:pt idx="488">
                  <c:v>4.25</c:v>
                </c:pt>
                <c:pt idx="489">
                  <c:v>4.25</c:v>
                </c:pt>
                <c:pt idx="490">
                  <c:v>4.25</c:v>
                </c:pt>
                <c:pt idx="491">
                  <c:v>4.25</c:v>
                </c:pt>
                <c:pt idx="492">
                  <c:v>4.25</c:v>
                </c:pt>
                <c:pt idx="493">
                  <c:v>4.25</c:v>
                </c:pt>
                <c:pt idx="494">
                  <c:v>4.25</c:v>
                </c:pt>
                <c:pt idx="495">
                  <c:v>4.25</c:v>
                </c:pt>
                <c:pt idx="496">
                  <c:v>4.25</c:v>
                </c:pt>
                <c:pt idx="497">
                  <c:v>4.25</c:v>
                </c:pt>
                <c:pt idx="498">
                  <c:v>4.25</c:v>
                </c:pt>
                <c:pt idx="499">
                  <c:v>4.25</c:v>
                </c:pt>
                <c:pt idx="500">
                  <c:v>4.25</c:v>
                </c:pt>
                <c:pt idx="501">
                  <c:v>4.25</c:v>
                </c:pt>
                <c:pt idx="502">
                  <c:v>4.25</c:v>
                </c:pt>
                <c:pt idx="503">
                  <c:v>4.25</c:v>
                </c:pt>
                <c:pt idx="504">
                  <c:v>4.25</c:v>
                </c:pt>
                <c:pt idx="505">
                  <c:v>4.25</c:v>
                </c:pt>
                <c:pt idx="506">
                  <c:v>4.25</c:v>
                </c:pt>
                <c:pt idx="507">
                  <c:v>4.25</c:v>
                </c:pt>
                <c:pt idx="508">
                  <c:v>4.25</c:v>
                </c:pt>
                <c:pt idx="509">
                  <c:v>4.25</c:v>
                </c:pt>
                <c:pt idx="510">
                  <c:v>4.25</c:v>
                </c:pt>
                <c:pt idx="511">
                  <c:v>4.25</c:v>
                </c:pt>
                <c:pt idx="512">
                  <c:v>4.25</c:v>
                </c:pt>
                <c:pt idx="513">
                  <c:v>4.25</c:v>
                </c:pt>
                <c:pt idx="514">
                  <c:v>4.25</c:v>
                </c:pt>
                <c:pt idx="515">
                  <c:v>4.25</c:v>
                </c:pt>
                <c:pt idx="516">
                  <c:v>4.25</c:v>
                </c:pt>
                <c:pt idx="517">
                  <c:v>4.25</c:v>
                </c:pt>
                <c:pt idx="518">
                  <c:v>4.25</c:v>
                </c:pt>
                <c:pt idx="519">
                  <c:v>4.25</c:v>
                </c:pt>
                <c:pt idx="520">
                  <c:v>4.25</c:v>
                </c:pt>
                <c:pt idx="521">
                  <c:v>4.25</c:v>
                </c:pt>
                <c:pt idx="522">
                  <c:v>4.25</c:v>
                </c:pt>
                <c:pt idx="523">
                  <c:v>4.25</c:v>
                </c:pt>
                <c:pt idx="524">
                  <c:v>4.25</c:v>
                </c:pt>
                <c:pt idx="525">
                  <c:v>4.25</c:v>
                </c:pt>
                <c:pt idx="526">
                  <c:v>4.25</c:v>
                </c:pt>
                <c:pt idx="527">
                  <c:v>4.25</c:v>
                </c:pt>
                <c:pt idx="528">
                  <c:v>4.25</c:v>
                </c:pt>
                <c:pt idx="529">
                  <c:v>4.25</c:v>
                </c:pt>
                <c:pt idx="530">
                  <c:v>4.25</c:v>
                </c:pt>
                <c:pt idx="531">
                  <c:v>4.25</c:v>
                </c:pt>
                <c:pt idx="532">
                  <c:v>4.25</c:v>
                </c:pt>
                <c:pt idx="533">
                  <c:v>4.25</c:v>
                </c:pt>
                <c:pt idx="534">
                  <c:v>4.25</c:v>
                </c:pt>
                <c:pt idx="535">
                  <c:v>4.25</c:v>
                </c:pt>
                <c:pt idx="536">
                  <c:v>4.25</c:v>
                </c:pt>
                <c:pt idx="537">
                  <c:v>4.25</c:v>
                </c:pt>
                <c:pt idx="538">
                  <c:v>4.25</c:v>
                </c:pt>
                <c:pt idx="539">
                  <c:v>4.25</c:v>
                </c:pt>
                <c:pt idx="540">
                  <c:v>4.25</c:v>
                </c:pt>
                <c:pt idx="541">
                  <c:v>4.25</c:v>
                </c:pt>
                <c:pt idx="542">
                  <c:v>4.25</c:v>
                </c:pt>
                <c:pt idx="543">
                  <c:v>4.25</c:v>
                </c:pt>
                <c:pt idx="544">
                  <c:v>4.25</c:v>
                </c:pt>
                <c:pt idx="545">
                  <c:v>4.25</c:v>
                </c:pt>
                <c:pt idx="546">
                  <c:v>4.25</c:v>
                </c:pt>
                <c:pt idx="547">
                  <c:v>4.25</c:v>
                </c:pt>
                <c:pt idx="548">
                  <c:v>4.25</c:v>
                </c:pt>
                <c:pt idx="549">
                  <c:v>4.25</c:v>
                </c:pt>
                <c:pt idx="550">
                  <c:v>3.42</c:v>
                </c:pt>
                <c:pt idx="551">
                  <c:v>3.42</c:v>
                </c:pt>
                <c:pt idx="552">
                  <c:v>3.42</c:v>
                </c:pt>
                <c:pt idx="553">
                  <c:v>3.42</c:v>
                </c:pt>
                <c:pt idx="554">
                  <c:v>3.42</c:v>
                </c:pt>
                <c:pt idx="555">
                  <c:v>3.42</c:v>
                </c:pt>
                <c:pt idx="556">
                  <c:v>3.42</c:v>
                </c:pt>
                <c:pt idx="557">
                  <c:v>3.42</c:v>
                </c:pt>
                <c:pt idx="558">
                  <c:v>3.42</c:v>
                </c:pt>
                <c:pt idx="559">
                  <c:v>3.42</c:v>
                </c:pt>
                <c:pt idx="560">
                  <c:v>3.42</c:v>
                </c:pt>
                <c:pt idx="561">
                  <c:v>3.42</c:v>
                </c:pt>
                <c:pt idx="562">
                  <c:v>3.42</c:v>
                </c:pt>
                <c:pt idx="563">
                  <c:v>3.42</c:v>
                </c:pt>
                <c:pt idx="564">
                  <c:v>3.42</c:v>
                </c:pt>
                <c:pt idx="565">
                  <c:v>3.42</c:v>
                </c:pt>
                <c:pt idx="566">
                  <c:v>3.42</c:v>
                </c:pt>
                <c:pt idx="567">
                  <c:v>3.42</c:v>
                </c:pt>
                <c:pt idx="568">
                  <c:v>3.42</c:v>
                </c:pt>
                <c:pt idx="569">
                  <c:v>3.42</c:v>
                </c:pt>
                <c:pt idx="570">
                  <c:v>3.42</c:v>
                </c:pt>
                <c:pt idx="571">
                  <c:v>3.42</c:v>
                </c:pt>
                <c:pt idx="572">
                  <c:v>3.42</c:v>
                </c:pt>
                <c:pt idx="573">
                  <c:v>3.42</c:v>
                </c:pt>
                <c:pt idx="574">
                  <c:v>3.42</c:v>
                </c:pt>
                <c:pt idx="575">
                  <c:v>3.42</c:v>
                </c:pt>
                <c:pt idx="576">
                  <c:v>3.42</c:v>
                </c:pt>
                <c:pt idx="577">
                  <c:v>3.42</c:v>
                </c:pt>
                <c:pt idx="578">
                  <c:v>3.42</c:v>
                </c:pt>
                <c:pt idx="579">
                  <c:v>3.42</c:v>
                </c:pt>
                <c:pt idx="580">
                  <c:v>3.42</c:v>
                </c:pt>
                <c:pt idx="581">
                  <c:v>3.42</c:v>
                </c:pt>
                <c:pt idx="582">
                  <c:v>3.42</c:v>
                </c:pt>
                <c:pt idx="583">
                  <c:v>3.42</c:v>
                </c:pt>
                <c:pt idx="584">
                  <c:v>3.42</c:v>
                </c:pt>
                <c:pt idx="585">
                  <c:v>3.42</c:v>
                </c:pt>
                <c:pt idx="586">
                  <c:v>3.42</c:v>
                </c:pt>
                <c:pt idx="587">
                  <c:v>3.42</c:v>
                </c:pt>
                <c:pt idx="588">
                  <c:v>3.42</c:v>
                </c:pt>
                <c:pt idx="589">
                  <c:v>3.42</c:v>
                </c:pt>
                <c:pt idx="590">
                  <c:v>3.42</c:v>
                </c:pt>
                <c:pt idx="591">
                  <c:v>3.42</c:v>
                </c:pt>
                <c:pt idx="592">
                  <c:v>3.42</c:v>
                </c:pt>
                <c:pt idx="593">
                  <c:v>3.42</c:v>
                </c:pt>
                <c:pt idx="594">
                  <c:v>3.42</c:v>
                </c:pt>
                <c:pt idx="595">
                  <c:v>3.42</c:v>
                </c:pt>
                <c:pt idx="596">
                  <c:v>3.42</c:v>
                </c:pt>
                <c:pt idx="597">
                  <c:v>3.42</c:v>
                </c:pt>
                <c:pt idx="598">
                  <c:v>3.42</c:v>
                </c:pt>
                <c:pt idx="599">
                  <c:v>3.42</c:v>
                </c:pt>
                <c:pt idx="600">
                  <c:v>3.42</c:v>
                </c:pt>
                <c:pt idx="601">
                  <c:v>3.42</c:v>
                </c:pt>
                <c:pt idx="602">
                  <c:v>3.42</c:v>
                </c:pt>
                <c:pt idx="603">
                  <c:v>3.42</c:v>
                </c:pt>
                <c:pt idx="604">
                  <c:v>3.42</c:v>
                </c:pt>
                <c:pt idx="605">
                  <c:v>3.42</c:v>
                </c:pt>
                <c:pt idx="606">
                  <c:v>3.42</c:v>
                </c:pt>
                <c:pt idx="607">
                  <c:v>3.42</c:v>
                </c:pt>
                <c:pt idx="608">
                  <c:v>3.42</c:v>
                </c:pt>
                <c:pt idx="609">
                  <c:v>3.42</c:v>
                </c:pt>
                <c:pt idx="610">
                  <c:v>3.42</c:v>
                </c:pt>
                <c:pt idx="611">
                  <c:v>3.42</c:v>
                </c:pt>
                <c:pt idx="612">
                  <c:v>3.46</c:v>
                </c:pt>
                <c:pt idx="613">
                  <c:v>3.46</c:v>
                </c:pt>
                <c:pt idx="614">
                  <c:v>3.46</c:v>
                </c:pt>
                <c:pt idx="615">
                  <c:v>3.46</c:v>
                </c:pt>
                <c:pt idx="616">
                  <c:v>3.46</c:v>
                </c:pt>
                <c:pt idx="617">
                  <c:v>3.46</c:v>
                </c:pt>
                <c:pt idx="618">
                  <c:v>3.46</c:v>
                </c:pt>
                <c:pt idx="619">
                  <c:v>3.46</c:v>
                </c:pt>
                <c:pt idx="620">
                  <c:v>3.46</c:v>
                </c:pt>
                <c:pt idx="621">
                  <c:v>3.46</c:v>
                </c:pt>
                <c:pt idx="622">
                  <c:v>3.46</c:v>
                </c:pt>
                <c:pt idx="623">
                  <c:v>3.46</c:v>
                </c:pt>
                <c:pt idx="624">
                  <c:v>3.46</c:v>
                </c:pt>
                <c:pt idx="625">
                  <c:v>3.46</c:v>
                </c:pt>
                <c:pt idx="626">
                  <c:v>3.46</c:v>
                </c:pt>
                <c:pt idx="627">
                  <c:v>3.46</c:v>
                </c:pt>
                <c:pt idx="628">
                  <c:v>3.46</c:v>
                </c:pt>
                <c:pt idx="629">
                  <c:v>3.46</c:v>
                </c:pt>
                <c:pt idx="630">
                  <c:v>3.46</c:v>
                </c:pt>
                <c:pt idx="631">
                  <c:v>3.46</c:v>
                </c:pt>
                <c:pt idx="632">
                  <c:v>3.46</c:v>
                </c:pt>
                <c:pt idx="633">
                  <c:v>3.46</c:v>
                </c:pt>
                <c:pt idx="634">
                  <c:v>3.46</c:v>
                </c:pt>
                <c:pt idx="635">
                  <c:v>3.46</c:v>
                </c:pt>
                <c:pt idx="636">
                  <c:v>3.46</c:v>
                </c:pt>
                <c:pt idx="637">
                  <c:v>3.46</c:v>
                </c:pt>
                <c:pt idx="638">
                  <c:v>3.46</c:v>
                </c:pt>
                <c:pt idx="639">
                  <c:v>3.46</c:v>
                </c:pt>
                <c:pt idx="640">
                  <c:v>3.46</c:v>
                </c:pt>
                <c:pt idx="641">
                  <c:v>3.46</c:v>
                </c:pt>
                <c:pt idx="642">
                  <c:v>3.46</c:v>
                </c:pt>
                <c:pt idx="643">
                  <c:v>3.46</c:v>
                </c:pt>
                <c:pt idx="644">
                  <c:v>3.46</c:v>
                </c:pt>
                <c:pt idx="645">
                  <c:v>3.46</c:v>
                </c:pt>
                <c:pt idx="646">
                  <c:v>3.46</c:v>
                </c:pt>
                <c:pt idx="647">
                  <c:v>3.46</c:v>
                </c:pt>
                <c:pt idx="648">
                  <c:v>3.46</c:v>
                </c:pt>
                <c:pt idx="649">
                  <c:v>3.46</c:v>
                </c:pt>
                <c:pt idx="650">
                  <c:v>3.46</c:v>
                </c:pt>
                <c:pt idx="651">
                  <c:v>3.46</c:v>
                </c:pt>
                <c:pt idx="652">
                  <c:v>3.46</c:v>
                </c:pt>
                <c:pt idx="653">
                  <c:v>3.46</c:v>
                </c:pt>
                <c:pt idx="654">
                  <c:v>3.46</c:v>
                </c:pt>
                <c:pt idx="655">
                  <c:v>3.46</c:v>
                </c:pt>
                <c:pt idx="656">
                  <c:v>3.46</c:v>
                </c:pt>
                <c:pt idx="657">
                  <c:v>3.46</c:v>
                </c:pt>
                <c:pt idx="658">
                  <c:v>3.46</c:v>
                </c:pt>
                <c:pt idx="659">
                  <c:v>3.46</c:v>
                </c:pt>
                <c:pt idx="660">
                  <c:v>3.46</c:v>
                </c:pt>
                <c:pt idx="661">
                  <c:v>3.46</c:v>
                </c:pt>
                <c:pt idx="662">
                  <c:v>3.46</c:v>
                </c:pt>
                <c:pt idx="663">
                  <c:v>3.46</c:v>
                </c:pt>
                <c:pt idx="664">
                  <c:v>3.46</c:v>
                </c:pt>
                <c:pt idx="665">
                  <c:v>3.46</c:v>
                </c:pt>
                <c:pt idx="666">
                  <c:v>3.46</c:v>
                </c:pt>
                <c:pt idx="667">
                  <c:v>3.46</c:v>
                </c:pt>
                <c:pt idx="668">
                  <c:v>3.89</c:v>
                </c:pt>
                <c:pt idx="669">
                  <c:v>3.89</c:v>
                </c:pt>
                <c:pt idx="670">
                  <c:v>3.89</c:v>
                </c:pt>
                <c:pt idx="671">
                  <c:v>3.89</c:v>
                </c:pt>
                <c:pt idx="672">
                  <c:v>3.89</c:v>
                </c:pt>
                <c:pt idx="673">
                  <c:v>3.89</c:v>
                </c:pt>
                <c:pt idx="674">
                  <c:v>3.89</c:v>
                </c:pt>
                <c:pt idx="675">
                  <c:v>3.89</c:v>
                </c:pt>
                <c:pt idx="676">
                  <c:v>3.89</c:v>
                </c:pt>
                <c:pt idx="677">
                  <c:v>3.89</c:v>
                </c:pt>
                <c:pt idx="678">
                  <c:v>3.89</c:v>
                </c:pt>
                <c:pt idx="679">
                  <c:v>3.89</c:v>
                </c:pt>
                <c:pt idx="680">
                  <c:v>3.89</c:v>
                </c:pt>
                <c:pt idx="681">
                  <c:v>3.89</c:v>
                </c:pt>
                <c:pt idx="682">
                  <c:v>3.89</c:v>
                </c:pt>
                <c:pt idx="683">
                  <c:v>3.89</c:v>
                </c:pt>
                <c:pt idx="684">
                  <c:v>3.89</c:v>
                </c:pt>
                <c:pt idx="685">
                  <c:v>3.89</c:v>
                </c:pt>
                <c:pt idx="686">
                  <c:v>3.89</c:v>
                </c:pt>
                <c:pt idx="687">
                  <c:v>3.89</c:v>
                </c:pt>
                <c:pt idx="688">
                  <c:v>3.89</c:v>
                </c:pt>
                <c:pt idx="689">
                  <c:v>3.89</c:v>
                </c:pt>
                <c:pt idx="690">
                  <c:v>3.89</c:v>
                </c:pt>
                <c:pt idx="691">
                  <c:v>3.89</c:v>
                </c:pt>
                <c:pt idx="692">
                  <c:v>3.89</c:v>
                </c:pt>
                <c:pt idx="693">
                  <c:v>3.89</c:v>
                </c:pt>
                <c:pt idx="694">
                  <c:v>3.89</c:v>
                </c:pt>
                <c:pt idx="695">
                  <c:v>3.89</c:v>
                </c:pt>
                <c:pt idx="696">
                  <c:v>3.89</c:v>
                </c:pt>
                <c:pt idx="697">
                  <c:v>3.89</c:v>
                </c:pt>
                <c:pt idx="698">
                  <c:v>3.89</c:v>
                </c:pt>
                <c:pt idx="699">
                  <c:v>3.89</c:v>
                </c:pt>
                <c:pt idx="700">
                  <c:v>3.89</c:v>
                </c:pt>
                <c:pt idx="701">
                  <c:v>3.89</c:v>
                </c:pt>
                <c:pt idx="702">
                  <c:v>3.89</c:v>
                </c:pt>
                <c:pt idx="703">
                  <c:v>3.89</c:v>
                </c:pt>
                <c:pt idx="704">
                  <c:v>3.89</c:v>
                </c:pt>
                <c:pt idx="705">
                  <c:v>3.89</c:v>
                </c:pt>
                <c:pt idx="706">
                  <c:v>3.89</c:v>
                </c:pt>
                <c:pt idx="707">
                  <c:v>3.89</c:v>
                </c:pt>
                <c:pt idx="708">
                  <c:v>3.89</c:v>
                </c:pt>
                <c:pt idx="709">
                  <c:v>3.89</c:v>
                </c:pt>
                <c:pt idx="710">
                  <c:v>3.89</c:v>
                </c:pt>
                <c:pt idx="711">
                  <c:v>3.89</c:v>
                </c:pt>
                <c:pt idx="712">
                  <c:v>3.89</c:v>
                </c:pt>
                <c:pt idx="713">
                  <c:v>3.89</c:v>
                </c:pt>
                <c:pt idx="714">
                  <c:v>3.89</c:v>
                </c:pt>
                <c:pt idx="715">
                  <c:v>3.89</c:v>
                </c:pt>
                <c:pt idx="716">
                  <c:v>3.89</c:v>
                </c:pt>
                <c:pt idx="717">
                  <c:v>3.89</c:v>
                </c:pt>
                <c:pt idx="718">
                  <c:v>3.89</c:v>
                </c:pt>
                <c:pt idx="719">
                  <c:v>3.89</c:v>
                </c:pt>
                <c:pt idx="720">
                  <c:v>3.89</c:v>
                </c:pt>
                <c:pt idx="721">
                  <c:v>3.89</c:v>
                </c:pt>
                <c:pt idx="722">
                  <c:v>3.89</c:v>
                </c:pt>
                <c:pt idx="723">
                  <c:v>3.89</c:v>
                </c:pt>
                <c:pt idx="724">
                  <c:v>3.89</c:v>
                </c:pt>
                <c:pt idx="725">
                  <c:v>3.89</c:v>
                </c:pt>
                <c:pt idx="726">
                  <c:v>3.89</c:v>
                </c:pt>
                <c:pt idx="727">
                  <c:v>3.89</c:v>
                </c:pt>
                <c:pt idx="728">
                  <c:v>3.89</c:v>
                </c:pt>
                <c:pt idx="729">
                  <c:v>3.89</c:v>
                </c:pt>
                <c:pt idx="730">
                  <c:v>4.58</c:v>
                </c:pt>
                <c:pt idx="731">
                  <c:v>4.58</c:v>
                </c:pt>
                <c:pt idx="732">
                  <c:v>4.58</c:v>
                </c:pt>
                <c:pt idx="733">
                  <c:v>4.58</c:v>
                </c:pt>
                <c:pt idx="734">
                  <c:v>4.58</c:v>
                </c:pt>
                <c:pt idx="735">
                  <c:v>4.58</c:v>
                </c:pt>
                <c:pt idx="736">
                  <c:v>4.58</c:v>
                </c:pt>
                <c:pt idx="737">
                  <c:v>4.58</c:v>
                </c:pt>
                <c:pt idx="738">
                  <c:v>4.58</c:v>
                </c:pt>
                <c:pt idx="739">
                  <c:v>4.58</c:v>
                </c:pt>
                <c:pt idx="740">
                  <c:v>4.58</c:v>
                </c:pt>
                <c:pt idx="741">
                  <c:v>4.58</c:v>
                </c:pt>
                <c:pt idx="742">
                  <c:v>4.58</c:v>
                </c:pt>
                <c:pt idx="743">
                  <c:v>4.58</c:v>
                </c:pt>
                <c:pt idx="744">
                  <c:v>4.58</c:v>
                </c:pt>
                <c:pt idx="745">
                  <c:v>4.58</c:v>
                </c:pt>
                <c:pt idx="746">
                  <c:v>4.58</c:v>
                </c:pt>
                <c:pt idx="747">
                  <c:v>4.58</c:v>
                </c:pt>
                <c:pt idx="748">
                  <c:v>4.58</c:v>
                </c:pt>
                <c:pt idx="749">
                  <c:v>4.58</c:v>
                </c:pt>
                <c:pt idx="750">
                  <c:v>4.58</c:v>
                </c:pt>
                <c:pt idx="751">
                  <c:v>4.58</c:v>
                </c:pt>
                <c:pt idx="752">
                  <c:v>4.58</c:v>
                </c:pt>
                <c:pt idx="753">
                  <c:v>4.58</c:v>
                </c:pt>
                <c:pt idx="754">
                  <c:v>4.58</c:v>
                </c:pt>
                <c:pt idx="755">
                  <c:v>4.58</c:v>
                </c:pt>
                <c:pt idx="756">
                  <c:v>4.58</c:v>
                </c:pt>
                <c:pt idx="757">
                  <c:v>4.58</c:v>
                </c:pt>
                <c:pt idx="758">
                  <c:v>4.58</c:v>
                </c:pt>
                <c:pt idx="759">
                  <c:v>4.58</c:v>
                </c:pt>
                <c:pt idx="760">
                  <c:v>4.58</c:v>
                </c:pt>
                <c:pt idx="761">
                  <c:v>4.58</c:v>
                </c:pt>
                <c:pt idx="762">
                  <c:v>4.58</c:v>
                </c:pt>
                <c:pt idx="763">
                  <c:v>4.58</c:v>
                </c:pt>
                <c:pt idx="764">
                  <c:v>4.58</c:v>
                </c:pt>
                <c:pt idx="765">
                  <c:v>4.58</c:v>
                </c:pt>
                <c:pt idx="766">
                  <c:v>4.58</c:v>
                </c:pt>
                <c:pt idx="767">
                  <c:v>4.58</c:v>
                </c:pt>
                <c:pt idx="768">
                  <c:v>4.58</c:v>
                </c:pt>
                <c:pt idx="769">
                  <c:v>4.58</c:v>
                </c:pt>
                <c:pt idx="770">
                  <c:v>4.58</c:v>
                </c:pt>
                <c:pt idx="771">
                  <c:v>4.58</c:v>
                </c:pt>
                <c:pt idx="772">
                  <c:v>4.58</c:v>
                </c:pt>
                <c:pt idx="773">
                  <c:v>4.58</c:v>
                </c:pt>
                <c:pt idx="774">
                  <c:v>4.58</c:v>
                </c:pt>
                <c:pt idx="775">
                  <c:v>4.58</c:v>
                </c:pt>
                <c:pt idx="776">
                  <c:v>4.58</c:v>
                </c:pt>
                <c:pt idx="777">
                  <c:v>4.58</c:v>
                </c:pt>
                <c:pt idx="778">
                  <c:v>4.58</c:v>
                </c:pt>
                <c:pt idx="779">
                  <c:v>4.58</c:v>
                </c:pt>
                <c:pt idx="780">
                  <c:v>4.58</c:v>
                </c:pt>
                <c:pt idx="781">
                  <c:v>4.58</c:v>
                </c:pt>
                <c:pt idx="782">
                  <c:v>4.58</c:v>
                </c:pt>
                <c:pt idx="783">
                  <c:v>4.58</c:v>
                </c:pt>
                <c:pt idx="784">
                  <c:v>4.58</c:v>
                </c:pt>
                <c:pt idx="785">
                  <c:v>4.58</c:v>
                </c:pt>
                <c:pt idx="786">
                  <c:v>4.58</c:v>
                </c:pt>
                <c:pt idx="787">
                  <c:v>4.58</c:v>
                </c:pt>
                <c:pt idx="788">
                  <c:v>4.58</c:v>
                </c:pt>
                <c:pt idx="789">
                  <c:v>4.58</c:v>
                </c:pt>
                <c:pt idx="790">
                  <c:v>4.67</c:v>
                </c:pt>
                <c:pt idx="791">
                  <c:v>4.67</c:v>
                </c:pt>
                <c:pt idx="792">
                  <c:v>4.67</c:v>
                </c:pt>
                <c:pt idx="793">
                  <c:v>4.67</c:v>
                </c:pt>
                <c:pt idx="794">
                  <c:v>4.67</c:v>
                </c:pt>
                <c:pt idx="795">
                  <c:v>4.67</c:v>
                </c:pt>
                <c:pt idx="796">
                  <c:v>4.67</c:v>
                </c:pt>
                <c:pt idx="797">
                  <c:v>4.67</c:v>
                </c:pt>
                <c:pt idx="798">
                  <c:v>4.67</c:v>
                </c:pt>
                <c:pt idx="799">
                  <c:v>4.67</c:v>
                </c:pt>
                <c:pt idx="800">
                  <c:v>4.67</c:v>
                </c:pt>
                <c:pt idx="801">
                  <c:v>4.67</c:v>
                </c:pt>
                <c:pt idx="802">
                  <c:v>4.67</c:v>
                </c:pt>
                <c:pt idx="803">
                  <c:v>4.67</c:v>
                </c:pt>
                <c:pt idx="804">
                  <c:v>4.67</c:v>
                </c:pt>
                <c:pt idx="805">
                  <c:v>4.67</c:v>
                </c:pt>
                <c:pt idx="806">
                  <c:v>4.67</c:v>
                </c:pt>
                <c:pt idx="807">
                  <c:v>4.67</c:v>
                </c:pt>
                <c:pt idx="808">
                  <c:v>4.67</c:v>
                </c:pt>
                <c:pt idx="809">
                  <c:v>4.67</c:v>
                </c:pt>
                <c:pt idx="810">
                  <c:v>4.67</c:v>
                </c:pt>
                <c:pt idx="811">
                  <c:v>4.67</c:v>
                </c:pt>
                <c:pt idx="812">
                  <c:v>4.67</c:v>
                </c:pt>
                <c:pt idx="813">
                  <c:v>4.67</c:v>
                </c:pt>
                <c:pt idx="814">
                  <c:v>4.67</c:v>
                </c:pt>
                <c:pt idx="815">
                  <c:v>4.67</c:v>
                </c:pt>
                <c:pt idx="816">
                  <c:v>4.67</c:v>
                </c:pt>
                <c:pt idx="817">
                  <c:v>4.67</c:v>
                </c:pt>
                <c:pt idx="818">
                  <c:v>4.67</c:v>
                </c:pt>
                <c:pt idx="819">
                  <c:v>4.67</c:v>
                </c:pt>
                <c:pt idx="820">
                  <c:v>4.67</c:v>
                </c:pt>
                <c:pt idx="821">
                  <c:v>4.67</c:v>
                </c:pt>
                <c:pt idx="822">
                  <c:v>4.67</c:v>
                </c:pt>
                <c:pt idx="823">
                  <c:v>4.67</c:v>
                </c:pt>
                <c:pt idx="824">
                  <c:v>4.67</c:v>
                </c:pt>
                <c:pt idx="825">
                  <c:v>4.67</c:v>
                </c:pt>
                <c:pt idx="826">
                  <c:v>4.67</c:v>
                </c:pt>
                <c:pt idx="827">
                  <c:v>4.67</c:v>
                </c:pt>
                <c:pt idx="828">
                  <c:v>4.67</c:v>
                </c:pt>
                <c:pt idx="829">
                  <c:v>4.67</c:v>
                </c:pt>
                <c:pt idx="830">
                  <c:v>4.67</c:v>
                </c:pt>
                <c:pt idx="831">
                  <c:v>4.67</c:v>
                </c:pt>
                <c:pt idx="832">
                  <c:v>4.67</c:v>
                </c:pt>
                <c:pt idx="833">
                  <c:v>4.67</c:v>
                </c:pt>
                <c:pt idx="834">
                  <c:v>4.67</c:v>
                </c:pt>
                <c:pt idx="835">
                  <c:v>4.67</c:v>
                </c:pt>
                <c:pt idx="836">
                  <c:v>4.67</c:v>
                </c:pt>
                <c:pt idx="837">
                  <c:v>4.67</c:v>
                </c:pt>
                <c:pt idx="838">
                  <c:v>4.67</c:v>
                </c:pt>
                <c:pt idx="839">
                  <c:v>4.67</c:v>
                </c:pt>
                <c:pt idx="840">
                  <c:v>4.67</c:v>
                </c:pt>
                <c:pt idx="841">
                  <c:v>4.67</c:v>
                </c:pt>
                <c:pt idx="842">
                  <c:v>4.67</c:v>
                </c:pt>
                <c:pt idx="843">
                  <c:v>4.67</c:v>
                </c:pt>
                <c:pt idx="844">
                  <c:v>4.67</c:v>
                </c:pt>
                <c:pt idx="845">
                  <c:v>4.67</c:v>
                </c:pt>
                <c:pt idx="846">
                  <c:v>4.67</c:v>
                </c:pt>
                <c:pt idx="847">
                  <c:v>4.67</c:v>
                </c:pt>
                <c:pt idx="848">
                  <c:v>4.67</c:v>
                </c:pt>
                <c:pt idx="849">
                  <c:v>4.67</c:v>
                </c:pt>
                <c:pt idx="850">
                  <c:v>4.67</c:v>
                </c:pt>
                <c:pt idx="851">
                  <c:v>4.67</c:v>
                </c:pt>
                <c:pt idx="852">
                  <c:v>4.26</c:v>
                </c:pt>
                <c:pt idx="853">
                  <c:v>4.26</c:v>
                </c:pt>
                <c:pt idx="854">
                  <c:v>4.26</c:v>
                </c:pt>
                <c:pt idx="855">
                  <c:v>4.26</c:v>
                </c:pt>
                <c:pt idx="856">
                  <c:v>4.26</c:v>
                </c:pt>
                <c:pt idx="857">
                  <c:v>4.26</c:v>
                </c:pt>
                <c:pt idx="858">
                  <c:v>4.26</c:v>
                </c:pt>
                <c:pt idx="859">
                  <c:v>4.26</c:v>
                </c:pt>
                <c:pt idx="860">
                  <c:v>4.26</c:v>
                </c:pt>
                <c:pt idx="861">
                  <c:v>4.26</c:v>
                </c:pt>
                <c:pt idx="862">
                  <c:v>4.26</c:v>
                </c:pt>
                <c:pt idx="863">
                  <c:v>4.26</c:v>
                </c:pt>
                <c:pt idx="864">
                  <c:v>4.26</c:v>
                </c:pt>
                <c:pt idx="865">
                  <c:v>4.26</c:v>
                </c:pt>
                <c:pt idx="866">
                  <c:v>4.26</c:v>
                </c:pt>
                <c:pt idx="867">
                  <c:v>4.26</c:v>
                </c:pt>
                <c:pt idx="868">
                  <c:v>4.26</c:v>
                </c:pt>
                <c:pt idx="869">
                  <c:v>4.26</c:v>
                </c:pt>
                <c:pt idx="870">
                  <c:v>4.26</c:v>
                </c:pt>
                <c:pt idx="871">
                  <c:v>4.26</c:v>
                </c:pt>
                <c:pt idx="872">
                  <c:v>4.26</c:v>
                </c:pt>
                <c:pt idx="873">
                  <c:v>4.26</c:v>
                </c:pt>
                <c:pt idx="874">
                  <c:v>4.26</c:v>
                </c:pt>
                <c:pt idx="875">
                  <c:v>4.26</c:v>
                </c:pt>
                <c:pt idx="876">
                  <c:v>4.26</c:v>
                </c:pt>
                <c:pt idx="877">
                  <c:v>4.26</c:v>
                </c:pt>
                <c:pt idx="878">
                  <c:v>4.26</c:v>
                </c:pt>
                <c:pt idx="879">
                  <c:v>4.26</c:v>
                </c:pt>
                <c:pt idx="880">
                  <c:v>4.26</c:v>
                </c:pt>
                <c:pt idx="881">
                  <c:v>4.26</c:v>
                </c:pt>
                <c:pt idx="882">
                  <c:v>4.26</c:v>
                </c:pt>
                <c:pt idx="883">
                  <c:v>4.26</c:v>
                </c:pt>
                <c:pt idx="884">
                  <c:v>4.26</c:v>
                </c:pt>
                <c:pt idx="885">
                  <c:v>4.26</c:v>
                </c:pt>
                <c:pt idx="886">
                  <c:v>4.26</c:v>
                </c:pt>
                <c:pt idx="887">
                  <c:v>4.26</c:v>
                </c:pt>
                <c:pt idx="888">
                  <c:v>4.26</c:v>
                </c:pt>
                <c:pt idx="889">
                  <c:v>4.26</c:v>
                </c:pt>
                <c:pt idx="890">
                  <c:v>4.26</c:v>
                </c:pt>
                <c:pt idx="891">
                  <c:v>4.26</c:v>
                </c:pt>
                <c:pt idx="892">
                  <c:v>4.26</c:v>
                </c:pt>
                <c:pt idx="893">
                  <c:v>4.26</c:v>
                </c:pt>
                <c:pt idx="894">
                  <c:v>4.26</c:v>
                </c:pt>
                <c:pt idx="895">
                  <c:v>4.26</c:v>
                </c:pt>
                <c:pt idx="896">
                  <c:v>4.26</c:v>
                </c:pt>
                <c:pt idx="897">
                  <c:v>4.26</c:v>
                </c:pt>
                <c:pt idx="898">
                  <c:v>4.26</c:v>
                </c:pt>
                <c:pt idx="899">
                  <c:v>4.26</c:v>
                </c:pt>
                <c:pt idx="900">
                  <c:v>4.26</c:v>
                </c:pt>
                <c:pt idx="901">
                  <c:v>4.26</c:v>
                </c:pt>
                <c:pt idx="902">
                  <c:v>4.26</c:v>
                </c:pt>
                <c:pt idx="903">
                  <c:v>4.26</c:v>
                </c:pt>
                <c:pt idx="904">
                  <c:v>4.26</c:v>
                </c:pt>
                <c:pt idx="905">
                  <c:v>4.26</c:v>
                </c:pt>
                <c:pt idx="906">
                  <c:v>4.26</c:v>
                </c:pt>
                <c:pt idx="907">
                  <c:v>4.26</c:v>
                </c:pt>
                <c:pt idx="908">
                  <c:v>4.26</c:v>
                </c:pt>
                <c:pt idx="909">
                  <c:v>4.26</c:v>
                </c:pt>
                <c:pt idx="910">
                  <c:v>4.26</c:v>
                </c:pt>
                <c:pt idx="911">
                  <c:v>4.26</c:v>
                </c:pt>
                <c:pt idx="912">
                  <c:v>4.0199999999999996</c:v>
                </c:pt>
                <c:pt idx="913">
                  <c:v>4.0199999999999996</c:v>
                </c:pt>
                <c:pt idx="914">
                  <c:v>4.0199999999999996</c:v>
                </c:pt>
                <c:pt idx="915">
                  <c:v>4.0199999999999996</c:v>
                </c:pt>
                <c:pt idx="916">
                  <c:v>4.0199999999999996</c:v>
                </c:pt>
                <c:pt idx="917">
                  <c:v>4.0199999999999996</c:v>
                </c:pt>
                <c:pt idx="918">
                  <c:v>4.0199999999999996</c:v>
                </c:pt>
                <c:pt idx="919">
                  <c:v>4.0199999999999996</c:v>
                </c:pt>
                <c:pt idx="920">
                  <c:v>4.0199999999999996</c:v>
                </c:pt>
                <c:pt idx="921">
                  <c:v>4.0199999999999996</c:v>
                </c:pt>
                <c:pt idx="922">
                  <c:v>4.0199999999999996</c:v>
                </c:pt>
                <c:pt idx="923">
                  <c:v>4.0199999999999996</c:v>
                </c:pt>
                <c:pt idx="924">
                  <c:v>4.0199999999999996</c:v>
                </c:pt>
                <c:pt idx="925">
                  <c:v>4.0199999999999996</c:v>
                </c:pt>
                <c:pt idx="926">
                  <c:v>4.0199999999999996</c:v>
                </c:pt>
                <c:pt idx="927">
                  <c:v>4.0199999999999996</c:v>
                </c:pt>
                <c:pt idx="928">
                  <c:v>4.0199999999999996</c:v>
                </c:pt>
                <c:pt idx="929">
                  <c:v>4.0199999999999996</c:v>
                </c:pt>
                <c:pt idx="930">
                  <c:v>4.0199999999999996</c:v>
                </c:pt>
                <c:pt idx="931">
                  <c:v>4.0199999999999996</c:v>
                </c:pt>
                <c:pt idx="932">
                  <c:v>4.0199999999999996</c:v>
                </c:pt>
                <c:pt idx="933">
                  <c:v>4.0199999999999996</c:v>
                </c:pt>
                <c:pt idx="934">
                  <c:v>4.0199999999999996</c:v>
                </c:pt>
                <c:pt idx="935">
                  <c:v>4.0199999999999996</c:v>
                </c:pt>
                <c:pt idx="936">
                  <c:v>4.0199999999999996</c:v>
                </c:pt>
                <c:pt idx="937">
                  <c:v>4.0199999999999996</c:v>
                </c:pt>
                <c:pt idx="938">
                  <c:v>4.0199999999999996</c:v>
                </c:pt>
                <c:pt idx="939">
                  <c:v>4.0199999999999996</c:v>
                </c:pt>
                <c:pt idx="940">
                  <c:v>4.0199999999999996</c:v>
                </c:pt>
                <c:pt idx="941">
                  <c:v>4.0199999999999996</c:v>
                </c:pt>
                <c:pt idx="942">
                  <c:v>4.0199999999999996</c:v>
                </c:pt>
                <c:pt idx="943">
                  <c:v>4.0199999999999996</c:v>
                </c:pt>
                <c:pt idx="944">
                  <c:v>4.0199999999999996</c:v>
                </c:pt>
                <c:pt idx="945">
                  <c:v>4.0199999999999996</c:v>
                </c:pt>
                <c:pt idx="946">
                  <c:v>4.0199999999999996</c:v>
                </c:pt>
                <c:pt idx="947">
                  <c:v>4.0199999999999996</c:v>
                </c:pt>
                <c:pt idx="948">
                  <c:v>4.0199999999999996</c:v>
                </c:pt>
                <c:pt idx="949">
                  <c:v>4.0199999999999996</c:v>
                </c:pt>
                <c:pt idx="950">
                  <c:v>4.0199999999999996</c:v>
                </c:pt>
                <c:pt idx="951">
                  <c:v>4.0199999999999996</c:v>
                </c:pt>
                <c:pt idx="952">
                  <c:v>4.0199999999999996</c:v>
                </c:pt>
                <c:pt idx="953">
                  <c:v>4.0199999999999996</c:v>
                </c:pt>
                <c:pt idx="954">
                  <c:v>4.0199999999999996</c:v>
                </c:pt>
                <c:pt idx="955">
                  <c:v>4.0199999999999996</c:v>
                </c:pt>
                <c:pt idx="956">
                  <c:v>4.0199999999999996</c:v>
                </c:pt>
                <c:pt idx="957">
                  <c:v>4.0199999999999996</c:v>
                </c:pt>
                <c:pt idx="958">
                  <c:v>4.0199999999999996</c:v>
                </c:pt>
                <c:pt idx="959">
                  <c:v>4.0199999999999996</c:v>
                </c:pt>
                <c:pt idx="960">
                  <c:v>4.0199999999999996</c:v>
                </c:pt>
                <c:pt idx="961">
                  <c:v>4.0199999999999996</c:v>
                </c:pt>
                <c:pt idx="962">
                  <c:v>4.0199999999999996</c:v>
                </c:pt>
                <c:pt idx="963">
                  <c:v>4.0199999999999996</c:v>
                </c:pt>
                <c:pt idx="964">
                  <c:v>4.0199999999999996</c:v>
                </c:pt>
                <c:pt idx="965">
                  <c:v>4.0199999999999996</c:v>
                </c:pt>
                <c:pt idx="966">
                  <c:v>4.0199999999999996</c:v>
                </c:pt>
                <c:pt idx="967">
                  <c:v>4.0199999999999996</c:v>
                </c:pt>
                <c:pt idx="968">
                  <c:v>4.0199999999999996</c:v>
                </c:pt>
                <c:pt idx="969">
                  <c:v>4.0199999999999996</c:v>
                </c:pt>
                <c:pt idx="970">
                  <c:v>4.0199999999999996</c:v>
                </c:pt>
                <c:pt idx="971">
                  <c:v>4.0199999999999996</c:v>
                </c:pt>
                <c:pt idx="972">
                  <c:v>4.0199999999999996</c:v>
                </c:pt>
                <c:pt idx="973">
                  <c:v>4.0199999999999996</c:v>
                </c:pt>
                <c:pt idx="974">
                  <c:v>3.69</c:v>
                </c:pt>
                <c:pt idx="975">
                  <c:v>3.69</c:v>
                </c:pt>
                <c:pt idx="976">
                  <c:v>3.69</c:v>
                </c:pt>
                <c:pt idx="977">
                  <c:v>3.69</c:v>
                </c:pt>
                <c:pt idx="978">
                  <c:v>3.69</c:v>
                </c:pt>
                <c:pt idx="979">
                  <c:v>3.69</c:v>
                </c:pt>
                <c:pt idx="980">
                  <c:v>3.69</c:v>
                </c:pt>
                <c:pt idx="981">
                  <c:v>3.69</c:v>
                </c:pt>
                <c:pt idx="982">
                  <c:v>3.69</c:v>
                </c:pt>
                <c:pt idx="983">
                  <c:v>3.69</c:v>
                </c:pt>
                <c:pt idx="984">
                  <c:v>3.69</c:v>
                </c:pt>
                <c:pt idx="985">
                  <c:v>3.69</c:v>
                </c:pt>
                <c:pt idx="986">
                  <c:v>3.69</c:v>
                </c:pt>
                <c:pt idx="987">
                  <c:v>3.69</c:v>
                </c:pt>
                <c:pt idx="988">
                  <c:v>3.69</c:v>
                </c:pt>
                <c:pt idx="989">
                  <c:v>3.69</c:v>
                </c:pt>
                <c:pt idx="990">
                  <c:v>3.69</c:v>
                </c:pt>
                <c:pt idx="991">
                  <c:v>3.69</c:v>
                </c:pt>
                <c:pt idx="992">
                  <c:v>3.69</c:v>
                </c:pt>
                <c:pt idx="993">
                  <c:v>3.69</c:v>
                </c:pt>
                <c:pt idx="994">
                  <c:v>3.69</c:v>
                </c:pt>
                <c:pt idx="995">
                  <c:v>3.69</c:v>
                </c:pt>
                <c:pt idx="996">
                  <c:v>3.69</c:v>
                </c:pt>
                <c:pt idx="997">
                  <c:v>3.69</c:v>
                </c:pt>
                <c:pt idx="998">
                  <c:v>3.69</c:v>
                </c:pt>
                <c:pt idx="999">
                  <c:v>3.69</c:v>
                </c:pt>
                <c:pt idx="1000">
                  <c:v>3.69</c:v>
                </c:pt>
                <c:pt idx="1001">
                  <c:v>3.69</c:v>
                </c:pt>
                <c:pt idx="1002">
                  <c:v>3.69</c:v>
                </c:pt>
                <c:pt idx="1003">
                  <c:v>3.69</c:v>
                </c:pt>
                <c:pt idx="1004">
                  <c:v>3.69</c:v>
                </c:pt>
                <c:pt idx="1005">
                  <c:v>3.69</c:v>
                </c:pt>
                <c:pt idx="1006">
                  <c:v>3.69</c:v>
                </c:pt>
                <c:pt idx="1007">
                  <c:v>3.69</c:v>
                </c:pt>
                <c:pt idx="1008">
                  <c:v>3.69</c:v>
                </c:pt>
                <c:pt idx="1009">
                  <c:v>3.69</c:v>
                </c:pt>
                <c:pt idx="1010">
                  <c:v>3.69</c:v>
                </c:pt>
                <c:pt idx="1011">
                  <c:v>3.69</c:v>
                </c:pt>
                <c:pt idx="1012">
                  <c:v>3.69</c:v>
                </c:pt>
                <c:pt idx="1013">
                  <c:v>3.69</c:v>
                </c:pt>
                <c:pt idx="1014">
                  <c:v>3.69</c:v>
                </c:pt>
                <c:pt idx="1015">
                  <c:v>3.69</c:v>
                </c:pt>
                <c:pt idx="1016">
                  <c:v>3.69</c:v>
                </c:pt>
                <c:pt idx="1017">
                  <c:v>3.69</c:v>
                </c:pt>
                <c:pt idx="1018">
                  <c:v>3.69</c:v>
                </c:pt>
                <c:pt idx="1019">
                  <c:v>3.69</c:v>
                </c:pt>
                <c:pt idx="1020">
                  <c:v>3.69</c:v>
                </c:pt>
                <c:pt idx="1021">
                  <c:v>3.69</c:v>
                </c:pt>
                <c:pt idx="1022">
                  <c:v>3.69</c:v>
                </c:pt>
                <c:pt idx="1023">
                  <c:v>3.69</c:v>
                </c:pt>
                <c:pt idx="1024">
                  <c:v>3.69</c:v>
                </c:pt>
                <c:pt idx="1025">
                  <c:v>3.69</c:v>
                </c:pt>
                <c:pt idx="1026">
                  <c:v>3.69</c:v>
                </c:pt>
                <c:pt idx="1027">
                  <c:v>3.69</c:v>
                </c:pt>
                <c:pt idx="1028">
                  <c:v>3.69</c:v>
                </c:pt>
                <c:pt idx="1029">
                  <c:v>3.69</c:v>
                </c:pt>
                <c:pt idx="1030">
                  <c:v>3.69</c:v>
                </c:pt>
                <c:pt idx="1031">
                  <c:v>3.69</c:v>
                </c:pt>
                <c:pt idx="1032">
                  <c:v>3.69</c:v>
                </c:pt>
                <c:pt idx="1033">
                  <c:v>3.69</c:v>
                </c:pt>
                <c:pt idx="1034">
                  <c:v>3.69</c:v>
                </c:pt>
                <c:pt idx="1035">
                  <c:v>3.69</c:v>
                </c:pt>
                <c:pt idx="1036">
                  <c:v>3.4</c:v>
                </c:pt>
                <c:pt idx="1037">
                  <c:v>3.4</c:v>
                </c:pt>
                <c:pt idx="1038">
                  <c:v>3.4</c:v>
                </c:pt>
                <c:pt idx="1039">
                  <c:v>3.4</c:v>
                </c:pt>
                <c:pt idx="1040">
                  <c:v>3.4</c:v>
                </c:pt>
                <c:pt idx="1041">
                  <c:v>3.4</c:v>
                </c:pt>
                <c:pt idx="1042">
                  <c:v>3.4</c:v>
                </c:pt>
                <c:pt idx="1043">
                  <c:v>3.4</c:v>
                </c:pt>
                <c:pt idx="1044">
                  <c:v>3.4</c:v>
                </c:pt>
                <c:pt idx="1045">
                  <c:v>3.4</c:v>
                </c:pt>
                <c:pt idx="1046">
                  <c:v>3.4</c:v>
                </c:pt>
                <c:pt idx="1047">
                  <c:v>3.4</c:v>
                </c:pt>
                <c:pt idx="1048">
                  <c:v>3.4</c:v>
                </c:pt>
                <c:pt idx="1049">
                  <c:v>3.4</c:v>
                </c:pt>
                <c:pt idx="1050">
                  <c:v>3.4</c:v>
                </c:pt>
                <c:pt idx="1051">
                  <c:v>3.4</c:v>
                </c:pt>
                <c:pt idx="1052">
                  <c:v>3.4</c:v>
                </c:pt>
                <c:pt idx="1053">
                  <c:v>3.4</c:v>
                </c:pt>
                <c:pt idx="1054">
                  <c:v>3.4</c:v>
                </c:pt>
                <c:pt idx="1055">
                  <c:v>3.4</c:v>
                </c:pt>
                <c:pt idx="1056">
                  <c:v>3.4</c:v>
                </c:pt>
                <c:pt idx="1057">
                  <c:v>3.4</c:v>
                </c:pt>
                <c:pt idx="1058">
                  <c:v>3.4</c:v>
                </c:pt>
                <c:pt idx="1059">
                  <c:v>3.4</c:v>
                </c:pt>
                <c:pt idx="1060">
                  <c:v>3.4</c:v>
                </c:pt>
                <c:pt idx="1061">
                  <c:v>3.4</c:v>
                </c:pt>
                <c:pt idx="1062">
                  <c:v>3.4</c:v>
                </c:pt>
                <c:pt idx="1063">
                  <c:v>3.4</c:v>
                </c:pt>
                <c:pt idx="1064">
                  <c:v>3.4</c:v>
                </c:pt>
                <c:pt idx="1065">
                  <c:v>3.4</c:v>
                </c:pt>
                <c:pt idx="1066">
                  <c:v>3.4</c:v>
                </c:pt>
                <c:pt idx="1067">
                  <c:v>3.4</c:v>
                </c:pt>
                <c:pt idx="1068">
                  <c:v>3.4</c:v>
                </c:pt>
                <c:pt idx="1069">
                  <c:v>3.4</c:v>
                </c:pt>
                <c:pt idx="1070">
                  <c:v>3.4</c:v>
                </c:pt>
                <c:pt idx="1071">
                  <c:v>3.4</c:v>
                </c:pt>
                <c:pt idx="1072">
                  <c:v>3.4</c:v>
                </c:pt>
                <c:pt idx="1073">
                  <c:v>3.4</c:v>
                </c:pt>
                <c:pt idx="1074">
                  <c:v>3.4</c:v>
                </c:pt>
                <c:pt idx="1075">
                  <c:v>3.4</c:v>
                </c:pt>
                <c:pt idx="1076">
                  <c:v>3.4</c:v>
                </c:pt>
                <c:pt idx="1077">
                  <c:v>3.4</c:v>
                </c:pt>
                <c:pt idx="1078">
                  <c:v>3.4</c:v>
                </c:pt>
                <c:pt idx="1079">
                  <c:v>3.4</c:v>
                </c:pt>
                <c:pt idx="1080">
                  <c:v>3.4</c:v>
                </c:pt>
                <c:pt idx="1081">
                  <c:v>3.4</c:v>
                </c:pt>
                <c:pt idx="1082">
                  <c:v>3.4</c:v>
                </c:pt>
                <c:pt idx="1083">
                  <c:v>3.4</c:v>
                </c:pt>
                <c:pt idx="1084">
                  <c:v>3.4</c:v>
                </c:pt>
                <c:pt idx="1085">
                  <c:v>3.4</c:v>
                </c:pt>
                <c:pt idx="1086">
                  <c:v>3.4</c:v>
                </c:pt>
                <c:pt idx="1087">
                  <c:v>3.4</c:v>
                </c:pt>
                <c:pt idx="1088">
                  <c:v>3.4</c:v>
                </c:pt>
                <c:pt idx="1089">
                  <c:v>3.4</c:v>
                </c:pt>
                <c:pt idx="1090">
                  <c:v>3.4</c:v>
                </c:pt>
                <c:pt idx="1091">
                  <c:v>3.4</c:v>
                </c:pt>
                <c:pt idx="1092">
                  <c:v>3.4</c:v>
                </c:pt>
                <c:pt idx="1093">
                  <c:v>3.4</c:v>
                </c:pt>
                <c:pt idx="1094">
                  <c:v>3.4</c:v>
                </c:pt>
                <c:pt idx="1095">
                  <c:v>3.4</c:v>
                </c:pt>
                <c:pt idx="1096">
                  <c:v>4.1500000000000004</c:v>
                </c:pt>
                <c:pt idx="1097">
                  <c:v>4.1500000000000004</c:v>
                </c:pt>
                <c:pt idx="1098">
                  <c:v>4.1500000000000004</c:v>
                </c:pt>
                <c:pt idx="1099">
                  <c:v>4.1500000000000004</c:v>
                </c:pt>
                <c:pt idx="1100">
                  <c:v>4.1500000000000004</c:v>
                </c:pt>
                <c:pt idx="1101">
                  <c:v>4.1500000000000004</c:v>
                </c:pt>
                <c:pt idx="1102">
                  <c:v>4.1500000000000004</c:v>
                </c:pt>
                <c:pt idx="1103">
                  <c:v>4.1500000000000004</c:v>
                </c:pt>
                <c:pt idx="1104">
                  <c:v>4.1500000000000004</c:v>
                </c:pt>
                <c:pt idx="1105">
                  <c:v>4.1500000000000004</c:v>
                </c:pt>
                <c:pt idx="1106">
                  <c:v>4.1500000000000004</c:v>
                </c:pt>
                <c:pt idx="1107">
                  <c:v>4.1500000000000004</c:v>
                </c:pt>
                <c:pt idx="1108">
                  <c:v>4.1500000000000004</c:v>
                </c:pt>
                <c:pt idx="1109">
                  <c:v>4.1500000000000004</c:v>
                </c:pt>
                <c:pt idx="1110">
                  <c:v>4.1500000000000004</c:v>
                </c:pt>
                <c:pt idx="1111">
                  <c:v>4.1500000000000004</c:v>
                </c:pt>
                <c:pt idx="1112">
                  <c:v>4.1500000000000004</c:v>
                </c:pt>
                <c:pt idx="1113">
                  <c:v>4.1500000000000004</c:v>
                </c:pt>
                <c:pt idx="1114">
                  <c:v>4.1500000000000004</c:v>
                </c:pt>
                <c:pt idx="1115">
                  <c:v>4.1500000000000004</c:v>
                </c:pt>
                <c:pt idx="1116">
                  <c:v>4.1500000000000004</c:v>
                </c:pt>
                <c:pt idx="1117">
                  <c:v>4.1500000000000004</c:v>
                </c:pt>
                <c:pt idx="1118">
                  <c:v>4.1500000000000004</c:v>
                </c:pt>
                <c:pt idx="1119">
                  <c:v>4.1500000000000004</c:v>
                </c:pt>
                <c:pt idx="1120">
                  <c:v>4.1500000000000004</c:v>
                </c:pt>
                <c:pt idx="1121">
                  <c:v>4.1500000000000004</c:v>
                </c:pt>
                <c:pt idx="1122">
                  <c:v>4.1500000000000004</c:v>
                </c:pt>
                <c:pt idx="1123">
                  <c:v>4.1500000000000004</c:v>
                </c:pt>
                <c:pt idx="1124">
                  <c:v>4.1500000000000004</c:v>
                </c:pt>
                <c:pt idx="1125">
                  <c:v>4.1500000000000004</c:v>
                </c:pt>
                <c:pt idx="1126">
                  <c:v>4.1500000000000004</c:v>
                </c:pt>
                <c:pt idx="1127">
                  <c:v>4.1500000000000004</c:v>
                </c:pt>
                <c:pt idx="1128">
                  <c:v>4.1500000000000004</c:v>
                </c:pt>
                <c:pt idx="1129">
                  <c:v>4.1500000000000004</c:v>
                </c:pt>
                <c:pt idx="1130">
                  <c:v>4.1500000000000004</c:v>
                </c:pt>
                <c:pt idx="1131">
                  <c:v>4.1500000000000004</c:v>
                </c:pt>
                <c:pt idx="1132">
                  <c:v>4.1500000000000004</c:v>
                </c:pt>
                <c:pt idx="1133">
                  <c:v>4.1500000000000004</c:v>
                </c:pt>
                <c:pt idx="1134">
                  <c:v>4.1500000000000004</c:v>
                </c:pt>
                <c:pt idx="1135">
                  <c:v>4.1500000000000004</c:v>
                </c:pt>
                <c:pt idx="1136">
                  <c:v>4.1500000000000004</c:v>
                </c:pt>
                <c:pt idx="1137">
                  <c:v>4.1500000000000004</c:v>
                </c:pt>
                <c:pt idx="1138">
                  <c:v>4.1500000000000004</c:v>
                </c:pt>
                <c:pt idx="1139">
                  <c:v>4.1500000000000004</c:v>
                </c:pt>
                <c:pt idx="1140">
                  <c:v>4.1500000000000004</c:v>
                </c:pt>
                <c:pt idx="1141">
                  <c:v>4.1500000000000004</c:v>
                </c:pt>
                <c:pt idx="1142">
                  <c:v>4.1500000000000004</c:v>
                </c:pt>
                <c:pt idx="1143">
                  <c:v>4.1500000000000004</c:v>
                </c:pt>
                <c:pt idx="1144">
                  <c:v>4.1500000000000004</c:v>
                </c:pt>
                <c:pt idx="1145">
                  <c:v>4.1500000000000004</c:v>
                </c:pt>
                <c:pt idx="1146">
                  <c:v>4.1500000000000004</c:v>
                </c:pt>
                <c:pt idx="1147">
                  <c:v>4.1500000000000004</c:v>
                </c:pt>
                <c:pt idx="1148">
                  <c:v>4.1500000000000004</c:v>
                </c:pt>
                <c:pt idx="1149">
                  <c:v>4.1500000000000004</c:v>
                </c:pt>
                <c:pt idx="1150">
                  <c:v>4.1500000000000004</c:v>
                </c:pt>
                <c:pt idx="1151">
                  <c:v>4.1500000000000004</c:v>
                </c:pt>
                <c:pt idx="1152">
                  <c:v>4.1500000000000004</c:v>
                </c:pt>
                <c:pt idx="1153">
                  <c:v>4.1500000000000004</c:v>
                </c:pt>
                <c:pt idx="1154">
                  <c:v>4.1500000000000004</c:v>
                </c:pt>
                <c:pt idx="1155">
                  <c:v>4.1500000000000004</c:v>
                </c:pt>
                <c:pt idx="1156">
                  <c:v>4.1500000000000004</c:v>
                </c:pt>
                <c:pt idx="1157">
                  <c:v>4.1500000000000004</c:v>
                </c:pt>
                <c:pt idx="1158">
                  <c:v>4.66</c:v>
                </c:pt>
                <c:pt idx="1159">
                  <c:v>4.66</c:v>
                </c:pt>
                <c:pt idx="1160">
                  <c:v>4.66</c:v>
                </c:pt>
                <c:pt idx="1161">
                  <c:v>4.66</c:v>
                </c:pt>
                <c:pt idx="1162">
                  <c:v>4.66</c:v>
                </c:pt>
                <c:pt idx="1163">
                  <c:v>4.66</c:v>
                </c:pt>
                <c:pt idx="1164">
                  <c:v>4.66</c:v>
                </c:pt>
                <c:pt idx="1165">
                  <c:v>4.66</c:v>
                </c:pt>
                <c:pt idx="1166">
                  <c:v>4.66</c:v>
                </c:pt>
                <c:pt idx="1167">
                  <c:v>4.66</c:v>
                </c:pt>
                <c:pt idx="1168">
                  <c:v>4.66</c:v>
                </c:pt>
                <c:pt idx="1169">
                  <c:v>4.66</c:v>
                </c:pt>
                <c:pt idx="1170">
                  <c:v>4.66</c:v>
                </c:pt>
                <c:pt idx="1171">
                  <c:v>4.66</c:v>
                </c:pt>
                <c:pt idx="1172">
                  <c:v>4.66</c:v>
                </c:pt>
                <c:pt idx="1173">
                  <c:v>4.66</c:v>
                </c:pt>
                <c:pt idx="1174">
                  <c:v>4.66</c:v>
                </c:pt>
                <c:pt idx="1175">
                  <c:v>4.66</c:v>
                </c:pt>
                <c:pt idx="1176">
                  <c:v>4.66</c:v>
                </c:pt>
                <c:pt idx="1177">
                  <c:v>4.66</c:v>
                </c:pt>
                <c:pt idx="1178">
                  <c:v>4.66</c:v>
                </c:pt>
                <c:pt idx="1179">
                  <c:v>4.66</c:v>
                </c:pt>
                <c:pt idx="1180">
                  <c:v>4.66</c:v>
                </c:pt>
                <c:pt idx="1181">
                  <c:v>4.66</c:v>
                </c:pt>
                <c:pt idx="1182">
                  <c:v>4.66</c:v>
                </c:pt>
                <c:pt idx="1183">
                  <c:v>4.66</c:v>
                </c:pt>
                <c:pt idx="1184">
                  <c:v>4.66</c:v>
                </c:pt>
                <c:pt idx="1185">
                  <c:v>4.66</c:v>
                </c:pt>
                <c:pt idx="1186">
                  <c:v>4.66</c:v>
                </c:pt>
                <c:pt idx="1187">
                  <c:v>4.66</c:v>
                </c:pt>
                <c:pt idx="1188">
                  <c:v>4.66</c:v>
                </c:pt>
                <c:pt idx="1189">
                  <c:v>4.66</c:v>
                </c:pt>
                <c:pt idx="1190">
                  <c:v>4.66</c:v>
                </c:pt>
                <c:pt idx="1191">
                  <c:v>4.66</c:v>
                </c:pt>
                <c:pt idx="1192">
                  <c:v>4.66</c:v>
                </c:pt>
                <c:pt idx="1193">
                  <c:v>4.66</c:v>
                </c:pt>
                <c:pt idx="1194">
                  <c:v>4.66</c:v>
                </c:pt>
                <c:pt idx="1195">
                  <c:v>4.66</c:v>
                </c:pt>
                <c:pt idx="1196">
                  <c:v>4.66</c:v>
                </c:pt>
                <c:pt idx="1197">
                  <c:v>4.66</c:v>
                </c:pt>
                <c:pt idx="1198">
                  <c:v>4.66</c:v>
                </c:pt>
                <c:pt idx="1199">
                  <c:v>4.66</c:v>
                </c:pt>
                <c:pt idx="1200">
                  <c:v>4.66</c:v>
                </c:pt>
                <c:pt idx="1201">
                  <c:v>4.66</c:v>
                </c:pt>
                <c:pt idx="1202">
                  <c:v>4.66</c:v>
                </c:pt>
                <c:pt idx="1203">
                  <c:v>4.66</c:v>
                </c:pt>
                <c:pt idx="1204">
                  <c:v>4.66</c:v>
                </c:pt>
                <c:pt idx="1205">
                  <c:v>4.66</c:v>
                </c:pt>
                <c:pt idx="1206">
                  <c:v>4.66</c:v>
                </c:pt>
                <c:pt idx="1207">
                  <c:v>4.66</c:v>
                </c:pt>
                <c:pt idx="1208">
                  <c:v>4.66</c:v>
                </c:pt>
                <c:pt idx="1209">
                  <c:v>4.66</c:v>
                </c:pt>
                <c:pt idx="1210">
                  <c:v>4.66</c:v>
                </c:pt>
                <c:pt idx="1211">
                  <c:v>4.66</c:v>
                </c:pt>
                <c:pt idx="1212">
                  <c:v>4.66</c:v>
                </c:pt>
                <c:pt idx="1213">
                  <c:v>4.66</c:v>
                </c:pt>
                <c:pt idx="1214">
                  <c:v>4.66</c:v>
                </c:pt>
                <c:pt idx="1215">
                  <c:v>4.66</c:v>
                </c:pt>
                <c:pt idx="1216">
                  <c:v>4.66</c:v>
                </c:pt>
                <c:pt idx="1217">
                  <c:v>4.66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04-42DC-A2A4-4DB9D2D853F1}"/>
            </c:ext>
          </c:extLst>
        </c:ser>
        <c:ser>
          <c:idx val="6"/>
          <c:order val="5"/>
          <c:tx>
            <c:v>MEDIOS</c:v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3.32</c:v>
                </c:pt>
                <c:pt idx="1">
                  <c:v>3.32</c:v>
                </c:pt>
                <c:pt idx="2">
                  <c:v>3.32</c:v>
                </c:pt>
                <c:pt idx="3">
                  <c:v>3.32</c:v>
                </c:pt>
                <c:pt idx="4">
                  <c:v>3.32</c:v>
                </c:pt>
                <c:pt idx="5">
                  <c:v>3.32</c:v>
                </c:pt>
                <c:pt idx="6">
                  <c:v>3.32</c:v>
                </c:pt>
                <c:pt idx="7">
                  <c:v>3.32</c:v>
                </c:pt>
                <c:pt idx="8">
                  <c:v>3.32</c:v>
                </c:pt>
                <c:pt idx="9">
                  <c:v>3.32</c:v>
                </c:pt>
                <c:pt idx="10">
                  <c:v>3.32</c:v>
                </c:pt>
                <c:pt idx="11">
                  <c:v>3.32</c:v>
                </c:pt>
                <c:pt idx="12">
                  <c:v>3.32</c:v>
                </c:pt>
                <c:pt idx="13">
                  <c:v>3.32</c:v>
                </c:pt>
                <c:pt idx="14">
                  <c:v>3.32</c:v>
                </c:pt>
                <c:pt idx="15">
                  <c:v>3.32</c:v>
                </c:pt>
                <c:pt idx="16">
                  <c:v>3.32</c:v>
                </c:pt>
                <c:pt idx="17">
                  <c:v>3.32</c:v>
                </c:pt>
                <c:pt idx="18">
                  <c:v>3.32</c:v>
                </c:pt>
                <c:pt idx="19">
                  <c:v>3.32</c:v>
                </c:pt>
                <c:pt idx="20">
                  <c:v>3.32</c:v>
                </c:pt>
                <c:pt idx="21">
                  <c:v>3.32</c:v>
                </c:pt>
                <c:pt idx="22">
                  <c:v>3.32</c:v>
                </c:pt>
                <c:pt idx="23">
                  <c:v>3.32</c:v>
                </c:pt>
                <c:pt idx="24">
                  <c:v>3.32</c:v>
                </c:pt>
                <c:pt idx="25">
                  <c:v>3.32</c:v>
                </c:pt>
                <c:pt idx="26">
                  <c:v>3.32</c:v>
                </c:pt>
                <c:pt idx="27">
                  <c:v>3.32</c:v>
                </c:pt>
                <c:pt idx="28">
                  <c:v>3.32</c:v>
                </c:pt>
                <c:pt idx="29">
                  <c:v>3.32</c:v>
                </c:pt>
                <c:pt idx="30">
                  <c:v>3.32</c:v>
                </c:pt>
                <c:pt idx="31">
                  <c:v>3.32</c:v>
                </c:pt>
                <c:pt idx="32">
                  <c:v>3.32</c:v>
                </c:pt>
                <c:pt idx="33">
                  <c:v>3.32</c:v>
                </c:pt>
                <c:pt idx="34">
                  <c:v>3.32</c:v>
                </c:pt>
                <c:pt idx="35">
                  <c:v>3.32</c:v>
                </c:pt>
                <c:pt idx="36">
                  <c:v>3.32</c:v>
                </c:pt>
                <c:pt idx="37">
                  <c:v>3.32</c:v>
                </c:pt>
                <c:pt idx="38">
                  <c:v>3.32</c:v>
                </c:pt>
                <c:pt idx="39">
                  <c:v>3.32</c:v>
                </c:pt>
                <c:pt idx="40">
                  <c:v>3.32</c:v>
                </c:pt>
                <c:pt idx="41">
                  <c:v>3.32</c:v>
                </c:pt>
                <c:pt idx="42">
                  <c:v>3.32</c:v>
                </c:pt>
                <c:pt idx="43">
                  <c:v>3.32</c:v>
                </c:pt>
                <c:pt idx="44">
                  <c:v>3.32</c:v>
                </c:pt>
                <c:pt idx="45">
                  <c:v>3.32</c:v>
                </c:pt>
                <c:pt idx="46">
                  <c:v>3.32</c:v>
                </c:pt>
                <c:pt idx="47">
                  <c:v>3.32</c:v>
                </c:pt>
                <c:pt idx="48">
                  <c:v>3.32</c:v>
                </c:pt>
                <c:pt idx="49">
                  <c:v>3.32</c:v>
                </c:pt>
                <c:pt idx="50">
                  <c:v>3.32</c:v>
                </c:pt>
                <c:pt idx="51">
                  <c:v>3.32</c:v>
                </c:pt>
                <c:pt idx="52">
                  <c:v>3.32</c:v>
                </c:pt>
                <c:pt idx="53">
                  <c:v>3.32</c:v>
                </c:pt>
                <c:pt idx="54">
                  <c:v>3.32</c:v>
                </c:pt>
                <c:pt idx="55">
                  <c:v>3.32</c:v>
                </c:pt>
                <c:pt idx="56">
                  <c:v>3.32</c:v>
                </c:pt>
                <c:pt idx="57">
                  <c:v>3.32</c:v>
                </c:pt>
                <c:pt idx="58">
                  <c:v>3.32</c:v>
                </c:pt>
                <c:pt idx="59">
                  <c:v>3.32</c:v>
                </c:pt>
                <c:pt idx="60">
                  <c:v>3.53</c:v>
                </c:pt>
                <c:pt idx="61">
                  <c:v>3.53</c:v>
                </c:pt>
                <c:pt idx="62">
                  <c:v>3.53</c:v>
                </c:pt>
                <c:pt idx="63">
                  <c:v>3.53</c:v>
                </c:pt>
                <c:pt idx="64">
                  <c:v>3.53</c:v>
                </c:pt>
                <c:pt idx="65">
                  <c:v>3.53</c:v>
                </c:pt>
                <c:pt idx="66">
                  <c:v>3.53</c:v>
                </c:pt>
                <c:pt idx="67">
                  <c:v>3.53</c:v>
                </c:pt>
                <c:pt idx="68">
                  <c:v>3.53</c:v>
                </c:pt>
                <c:pt idx="69">
                  <c:v>3.53</c:v>
                </c:pt>
                <c:pt idx="70">
                  <c:v>3.53</c:v>
                </c:pt>
                <c:pt idx="71">
                  <c:v>3.53</c:v>
                </c:pt>
                <c:pt idx="72">
                  <c:v>3.53</c:v>
                </c:pt>
                <c:pt idx="73">
                  <c:v>3.53</c:v>
                </c:pt>
                <c:pt idx="74">
                  <c:v>3.53</c:v>
                </c:pt>
                <c:pt idx="75">
                  <c:v>3.53</c:v>
                </c:pt>
                <c:pt idx="76">
                  <c:v>3.53</c:v>
                </c:pt>
                <c:pt idx="77">
                  <c:v>3.53</c:v>
                </c:pt>
                <c:pt idx="78">
                  <c:v>3.53</c:v>
                </c:pt>
                <c:pt idx="79">
                  <c:v>3.53</c:v>
                </c:pt>
                <c:pt idx="80">
                  <c:v>3.53</c:v>
                </c:pt>
                <c:pt idx="81">
                  <c:v>3.53</c:v>
                </c:pt>
                <c:pt idx="82">
                  <c:v>3.53</c:v>
                </c:pt>
                <c:pt idx="83">
                  <c:v>3.53</c:v>
                </c:pt>
                <c:pt idx="84">
                  <c:v>3.53</c:v>
                </c:pt>
                <c:pt idx="85">
                  <c:v>3.53</c:v>
                </c:pt>
                <c:pt idx="86">
                  <c:v>3.53</c:v>
                </c:pt>
                <c:pt idx="87">
                  <c:v>3.53</c:v>
                </c:pt>
                <c:pt idx="88">
                  <c:v>3.53</c:v>
                </c:pt>
                <c:pt idx="89">
                  <c:v>3.53</c:v>
                </c:pt>
                <c:pt idx="90">
                  <c:v>3.53</c:v>
                </c:pt>
                <c:pt idx="91">
                  <c:v>3.53</c:v>
                </c:pt>
                <c:pt idx="92">
                  <c:v>3.53</c:v>
                </c:pt>
                <c:pt idx="93">
                  <c:v>3.53</c:v>
                </c:pt>
                <c:pt idx="94">
                  <c:v>3.53</c:v>
                </c:pt>
                <c:pt idx="95">
                  <c:v>3.53</c:v>
                </c:pt>
                <c:pt idx="96">
                  <c:v>3.53</c:v>
                </c:pt>
                <c:pt idx="97">
                  <c:v>3.53</c:v>
                </c:pt>
                <c:pt idx="98">
                  <c:v>3.53</c:v>
                </c:pt>
                <c:pt idx="99">
                  <c:v>3.53</c:v>
                </c:pt>
                <c:pt idx="100">
                  <c:v>3.53</c:v>
                </c:pt>
                <c:pt idx="101">
                  <c:v>3.53</c:v>
                </c:pt>
                <c:pt idx="102">
                  <c:v>3.53</c:v>
                </c:pt>
                <c:pt idx="103">
                  <c:v>3.53</c:v>
                </c:pt>
                <c:pt idx="104">
                  <c:v>3.53</c:v>
                </c:pt>
                <c:pt idx="105">
                  <c:v>3.53</c:v>
                </c:pt>
                <c:pt idx="106">
                  <c:v>3.53</c:v>
                </c:pt>
                <c:pt idx="107">
                  <c:v>3.53</c:v>
                </c:pt>
                <c:pt idx="108">
                  <c:v>3.53</c:v>
                </c:pt>
                <c:pt idx="109">
                  <c:v>3.53</c:v>
                </c:pt>
                <c:pt idx="110">
                  <c:v>3.53</c:v>
                </c:pt>
                <c:pt idx="111">
                  <c:v>3.53</c:v>
                </c:pt>
                <c:pt idx="112">
                  <c:v>3.53</c:v>
                </c:pt>
                <c:pt idx="113">
                  <c:v>3.53</c:v>
                </c:pt>
                <c:pt idx="114">
                  <c:v>3.53</c:v>
                </c:pt>
                <c:pt idx="115">
                  <c:v>3.53</c:v>
                </c:pt>
                <c:pt idx="116">
                  <c:v>3.53</c:v>
                </c:pt>
                <c:pt idx="117">
                  <c:v>3.53</c:v>
                </c:pt>
                <c:pt idx="118">
                  <c:v>3.53</c:v>
                </c:pt>
                <c:pt idx="119">
                  <c:v>3.53</c:v>
                </c:pt>
                <c:pt idx="120">
                  <c:v>3.53</c:v>
                </c:pt>
                <c:pt idx="121">
                  <c:v>3.53</c:v>
                </c:pt>
                <c:pt idx="122">
                  <c:v>3.31</c:v>
                </c:pt>
                <c:pt idx="123">
                  <c:v>3.31</c:v>
                </c:pt>
                <c:pt idx="124">
                  <c:v>3.31</c:v>
                </c:pt>
                <c:pt idx="125">
                  <c:v>3.31</c:v>
                </c:pt>
                <c:pt idx="126">
                  <c:v>3.31</c:v>
                </c:pt>
                <c:pt idx="127">
                  <c:v>3.31</c:v>
                </c:pt>
                <c:pt idx="128">
                  <c:v>3.31</c:v>
                </c:pt>
                <c:pt idx="129">
                  <c:v>3.31</c:v>
                </c:pt>
                <c:pt idx="130">
                  <c:v>3.31</c:v>
                </c:pt>
                <c:pt idx="131">
                  <c:v>3.31</c:v>
                </c:pt>
                <c:pt idx="132">
                  <c:v>3.31</c:v>
                </c:pt>
                <c:pt idx="133">
                  <c:v>3.31</c:v>
                </c:pt>
                <c:pt idx="134">
                  <c:v>3.31</c:v>
                </c:pt>
                <c:pt idx="135">
                  <c:v>3.31</c:v>
                </c:pt>
                <c:pt idx="136">
                  <c:v>3.31</c:v>
                </c:pt>
                <c:pt idx="137">
                  <c:v>3.31</c:v>
                </c:pt>
                <c:pt idx="138">
                  <c:v>3.31</c:v>
                </c:pt>
                <c:pt idx="139">
                  <c:v>3.31</c:v>
                </c:pt>
                <c:pt idx="140">
                  <c:v>3.31</c:v>
                </c:pt>
                <c:pt idx="141">
                  <c:v>3.31</c:v>
                </c:pt>
                <c:pt idx="142">
                  <c:v>3.31</c:v>
                </c:pt>
                <c:pt idx="143">
                  <c:v>3.31</c:v>
                </c:pt>
                <c:pt idx="144">
                  <c:v>3.31</c:v>
                </c:pt>
                <c:pt idx="145">
                  <c:v>3.31</c:v>
                </c:pt>
                <c:pt idx="146">
                  <c:v>3.31</c:v>
                </c:pt>
                <c:pt idx="147">
                  <c:v>3.31</c:v>
                </c:pt>
                <c:pt idx="148">
                  <c:v>3.31</c:v>
                </c:pt>
                <c:pt idx="149">
                  <c:v>3.31</c:v>
                </c:pt>
                <c:pt idx="150">
                  <c:v>3.31</c:v>
                </c:pt>
                <c:pt idx="151">
                  <c:v>3.31</c:v>
                </c:pt>
                <c:pt idx="152">
                  <c:v>3.31</c:v>
                </c:pt>
                <c:pt idx="153">
                  <c:v>3.31</c:v>
                </c:pt>
                <c:pt idx="154">
                  <c:v>3.31</c:v>
                </c:pt>
                <c:pt idx="155">
                  <c:v>3.31</c:v>
                </c:pt>
                <c:pt idx="156">
                  <c:v>3.31</c:v>
                </c:pt>
                <c:pt idx="157">
                  <c:v>3.31</c:v>
                </c:pt>
                <c:pt idx="158">
                  <c:v>3.31</c:v>
                </c:pt>
                <c:pt idx="159">
                  <c:v>3.31</c:v>
                </c:pt>
                <c:pt idx="160">
                  <c:v>3.31</c:v>
                </c:pt>
                <c:pt idx="161">
                  <c:v>3.31</c:v>
                </c:pt>
                <c:pt idx="162">
                  <c:v>3.31</c:v>
                </c:pt>
                <c:pt idx="163">
                  <c:v>3.31</c:v>
                </c:pt>
                <c:pt idx="164">
                  <c:v>3.31</c:v>
                </c:pt>
                <c:pt idx="165">
                  <c:v>3.31</c:v>
                </c:pt>
                <c:pt idx="166">
                  <c:v>3.31</c:v>
                </c:pt>
                <c:pt idx="167">
                  <c:v>3.31</c:v>
                </c:pt>
                <c:pt idx="168">
                  <c:v>3.31</c:v>
                </c:pt>
                <c:pt idx="169">
                  <c:v>3.31</c:v>
                </c:pt>
                <c:pt idx="170">
                  <c:v>3.31</c:v>
                </c:pt>
                <c:pt idx="171">
                  <c:v>3.31</c:v>
                </c:pt>
                <c:pt idx="172">
                  <c:v>3.31</c:v>
                </c:pt>
                <c:pt idx="173">
                  <c:v>3.31</c:v>
                </c:pt>
                <c:pt idx="174">
                  <c:v>3.31</c:v>
                </c:pt>
                <c:pt idx="175">
                  <c:v>3.31</c:v>
                </c:pt>
                <c:pt idx="176">
                  <c:v>3.31</c:v>
                </c:pt>
                <c:pt idx="177">
                  <c:v>3.31</c:v>
                </c:pt>
                <c:pt idx="178">
                  <c:v>3.31</c:v>
                </c:pt>
                <c:pt idx="179">
                  <c:v>3.31</c:v>
                </c:pt>
                <c:pt idx="180">
                  <c:v>3.31</c:v>
                </c:pt>
                <c:pt idx="181">
                  <c:v>3.31</c:v>
                </c:pt>
                <c:pt idx="182">
                  <c:v>3.13</c:v>
                </c:pt>
                <c:pt idx="183">
                  <c:v>3.13</c:v>
                </c:pt>
                <c:pt idx="184">
                  <c:v>3.13</c:v>
                </c:pt>
                <c:pt idx="185">
                  <c:v>3.13</c:v>
                </c:pt>
                <c:pt idx="186">
                  <c:v>3.13</c:v>
                </c:pt>
                <c:pt idx="187">
                  <c:v>3.13</c:v>
                </c:pt>
                <c:pt idx="188">
                  <c:v>3.13</c:v>
                </c:pt>
                <c:pt idx="189">
                  <c:v>3.13</c:v>
                </c:pt>
                <c:pt idx="190">
                  <c:v>3.13</c:v>
                </c:pt>
                <c:pt idx="191">
                  <c:v>3.13</c:v>
                </c:pt>
                <c:pt idx="192">
                  <c:v>3.13</c:v>
                </c:pt>
                <c:pt idx="193">
                  <c:v>3.13</c:v>
                </c:pt>
                <c:pt idx="194">
                  <c:v>3.13</c:v>
                </c:pt>
                <c:pt idx="195">
                  <c:v>3.13</c:v>
                </c:pt>
                <c:pt idx="196">
                  <c:v>3.13</c:v>
                </c:pt>
                <c:pt idx="197">
                  <c:v>3.13</c:v>
                </c:pt>
                <c:pt idx="198">
                  <c:v>3.13</c:v>
                </c:pt>
                <c:pt idx="199">
                  <c:v>3.13</c:v>
                </c:pt>
                <c:pt idx="200">
                  <c:v>3.13</c:v>
                </c:pt>
                <c:pt idx="201">
                  <c:v>3.13</c:v>
                </c:pt>
                <c:pt idx="202">
                  <c:v>3.13</c:v>
                </c:pt>
                <c:pt idx="203">
                  <c:v>3.13</c:v>
                </c:pt>
                <c:pt idx="204">
                  <c:v>3.13</c:v>
                </c:pt>
                <c:pt idx="205">
                  <c:v>3.13</c:v>
                </c:pt>
                <c:pt idx="206">
                  <c:v>3.13</c:v>
                </c:pt>
                <c:pt idx="207">
                  <c:v>3.13</c:v>
                </c:pt>
                <c:pt idx="208">
                  <c:v>3.13</c:v>
                </c:pt>
                <c:pt idx="209">
                  <c:v>3.13</c:v>
                </c:pt>
                <c:pt idx="210">
                  <c:v>3.13</c:v>
                </c:pt>
                <c:pt idx="211">
                  <c:v>3.13</c:v>
                </c:pt>
                <c:pt idx="212">
                  <c:v>3.13</c:v>
                </c:pt>
                <c:pt idx="213">
                  <c:v>3.13</c:v>
                </c:pt>
                <c:pt idx="214">
                  <c:v>3.13</c:v>
                </c:pt>
                <c:pt idx="215">
                  <c:v>3.13</c:v>
                </c:pt>
                <c:pt idx="216">
                  <c:v>3.13</c:v>
                </c:pt>
                <c:pt idx="217">
                  <c:v>3.13</c:v>
                </c:pt>
                <c:pt idx="218">
                  <c:v>3.13</c:v>
                </c:pt>
                <c:pt idx="219">
                  <c:v>3.13</c:v>
                </c:pt>
                <c:pt idx="220">
                  <c:v>3.13</c:v>
                </c:pt>
                <c:pt idx="221">
                  <c:v>3.13</c:v>
                </c:pt>
                <c:pt idx="222">
                  <c:v>3.13</c:v>
                </c:pt>
                <c:pt idx="223">
                  <c:v>3.13</c:v>
                </c:pt>
                <c:pt idx="224">
                  <c:v>3.13</c:v>
                </c:pt>
                <c:pt idx="225">
                  <c:v>3.13</c:v>
                </c:pt>
                <c:pt idx="226">
                  <c:v>3.13</c:v>
                </c:pt>
                <c:pt idx="227">
                  <c:v>3.13</c:v>
                </c:pt>
                <c:pt idx="228">
                  <c:v>3.13</c:v>
                </c:pt>
                <c:pt idx="229">
                  <c:v>3.13</c:v>
                </c:pt>
                <c:pt idx="230">
                  <c:v>3.13</c:v>
                </c:pt>
                <c:pt idx="231">
                  <c:v>3.13</c:v>
                </c:pt>
                <c:pt idx="232">
                  <c:v>3.13</c:v>
                </c:pt>
                <c:pt idx="233">
                  <c:v>3.13</c:v>
                </c:pt>
                <c:pt idx="234">
                  <c:v>3.13</c:v>
                </c:pt>
                <c:pt idx="235">
                  <c:v>3.13</c:v>
                </c:pt>
                <c:pt idx="236">
                  <c:v>3.13</c:v>
                </c:pt>
                <c:pt idx="237">
                  <c:v>3.13</c:v>
                </c:pt>
                <c:pt idx="238">
                  <c:v>3.13</c:v>
                </c:pt>
                <c:pt idx="239">
                  <c:v>3.13</c:v>
                </c:pt>
                <c:pt idx="240">
                  <c:v>3.13</c:v>
                </c:pt>
                <c:pt idx="241">
                  <c:v>3.13</c:v>
                </c:pt>
                <c:pt idx="242">
                  <c:v>3.13</c:v>
                </c:pt>
                <c:pt idx="243">
                  <c:v>3.13</c:v>
                </c:pt>
                <c:pt idx="244">
                  <c:v>2.82</c:v>
                </c:pt>
                <c:pt idx="245">
                  <c:v>2.82</c:v>
                </c:pt>
                <c:pt idx="246">
                  <c:v>2.82</c:v>
                </c:pt>
                <c:pt idx="247">
                  <c:v>2.82</c:v>
                </c:pt>
                <c:pt idx="248">
                  <c:v>2.82</c:v>
                </c:pt>
                <c:pt idx="249">
                  <c:v>2.82</c:v>
                </c:pt>
                <c:pt idx="250">
                  <c:v>2.82</c:v>
                </c:pt>
                <c:pt idx="251">
                  <c:v>2.82</c:v>
                </c:pt>
                <c:pt idx="252">
                  <c:v>2.82</c:v>
                </c:pt>
                <c:pt idx="253">
                  <c:v>2.82</c:v>
                </c:pt>
                <c:pt idx="254">
                  <c:v>2.82</c:v>
                </c:pt>
                <c:pt idx="255">
                  <c:v>2.82</c:v>
                </c:pt>
                <c:pt idx="256">
                  <c:v>2.82</c:v>
                </c:pt>
                <c:pt idx="257">
                  <c:v>2.82</c:v>
                </c:pt>
                <c:pt idx="258">
                  <c:v>2.82</c:v>
                </c:pt>
                <c:pt idx="259">
                  <c:v>2.82</c:v>
                </c:pt>
                <c:pt idx="260">
                  <c:v>2.82</c:v>
                </c:pt>
                <c:pt idx="261">
                  <c:v>2.82</c:v>
                </c:pt>
                <c:pt idx="262">
                  <c:v>2.82</c:v>
                </c:pt>
                <c:pt idx="263">
                  <c:v>2.82</c:v>
                </c:pt>
                <c:pt idx="264">
                  <c:v>2.82</c:v>
                </c:pt>
                <c:pt idx="265">
                  <c:v>2.82</c:v>
                </c:pt>
                <c:pt idx="266">
                  <c:v>2.82</c:v>
                </c:pt>
                <c:pt idx="267">
                  <c:v>2.82</c:v>
                </c:pt>
                <c:pt idx="268">
                  <c:v>2.82</c:v>
                </c:pt>
                <c:pt idx="269">
                  <c:v>2.82</c:v>
                </c:pt>
                <c:pt idx="270">
                  <c:v>2.82</c:v>
                </c:pt>
                <c:pt idx="271">
                  <c:v>2.82</c:v>
                </c:pt>
                <c:pt idx="272">
                  <c:v>2.82</c:v>
                </c:pt>
                <c:pt idx="273">
                  <c:v>2.82</c:v>
                </c:pt>
                <c:pt idx="274">
                  <c:v>2.82</c:v>
                </c:pt>
                <c:pt idx="275">
                  <c:v>2.82</c:v>
                </c:pt>
                <c:pt idx="276">
                  <c:v>2.82</c:v>
                </c:pt>
                <c:pt idx="277">
                  <c:v>2.82</c:v>
                </c:pt>
                <c:pt idx="278">
                  <c:v>2.82</c:v>
                </c:pt>
                <c:pt idx="279">
                  <c:v>2.82</c:v>
                </c:pt>
                <c:pt idx="280">
                  <c:v>2.82</c:v>
                </c:pt>
                <c:pt idx="281">
                  <c:v>2.82</c:v>
                </c:pt>
                <c:pt idx="282">
                  <c:v>2.82</c:v>
                </c:pt>
                <c:pt idx="283">
                  <c:v>2.82</c:v>
                </c:pt>
                <c:pt idx="284">
                  <c:v>2.82</c:v>
                </c:pt>
                <c:pt idx="285">
                  <c:v>2.82</c:v>
                </c:pt>
                <c:pt idx="286">
                  <c:v>2.82</c:v>
                </c:pt>
                <c:pt idx="287">
                  <c:v>2.82</c:v>
                </c:pt>
                <c:pt idx="288">
                  <c:v>2.82</c:v>
                </c:pt>
                <c:pt idx="289">
                  <c:v>2.82</c:v>
                </c:pt>
                <c:pt idx="290">
                  <c:v>2.82</c:v>
                </c:pt>
                <c:pt idx="291">
                  <c:v>2.82</c:v>
                </c:pt>
                <c:pt idx="292">
                  <c:v>2.82</c:v>
                </c:pt>
                <c:pt idx="293">
                  <c:v>2.82</c:v>
                </c:pt>
                <c:pt idx="294">
                  <c:v>2.82</c:v>
                </c:pt>
                <c:pt idx="295">
                  <c:v>2.82</c:v>
                </c:pt>
                <c:pt idx="296">
                  <c:v>2.82</c:v>
                </c:pt>
                <c:pt idx="297">
                  <c:v>2.82</c:v>
                </c:pt>
                <c:pt idx="298">
                  <c:v>2.82</c:v>
                </c:pt>
                <c:pt idx="299">
                  <c:v>2.82</c:v>
                </c:pt>
                <c:pt idx="300">
                  <c:v>2.82</c:v>
                </c:pt>
                <c:pt idx="301">
                  <c:v>2.82</c:v>
                </c:pt>
                <c:pt idx="302">
                  <c:v>2.82</c:v>
                </c:pt>
                <c:pt idx="303">
                  <c:v>2.82</c:v>
                </c:pt>
                <c:pt idx="304">
                  <c:v>2.82</c:v>
                </c:pt>
                <c:pt idx="305">
                  <c:v>2.82</c:v>
                </c:pt>
                <c:pt idx="306">
                  <c:v>2.62</c:v>
                </c:pt>
                <c:pt idx="307">
                  <c:v>2.62</c:v>
                </c:pt>
                <c:pt idx="308">
                  <c:v>2.62</c:v>
                </c:pt>
                <c:pt idx="309">
                  <c:v>2.62</c:v>
                </c:pt>
                <c:pt idx="310">
                  <c:v>2.62</c:v>
                </c:pt>
                <c:pt idx="311">
                  <c:v>2.62</c:v>
                </c:pt>
                <c:pt idx="312">
                  <c:v>2.62</c:v>
                </c:pt>
                <c:pt idx="313">
                  <c:v>2.62</c:v>
                </c:pt>
                <c:pt idx="314">
                  <c:v>2.62</c:v>
                </c:pt>
                <c:pt idx="315">
                  <c:v>2.62</c:v>
                </c:pt>
                <c:pt idx="316">
                  <c:v>2.62</c:v>
                </c:pt>
                <c:pt idx="317">
                  <c:v>2.62</c:v>
                </c:pt>
                <c:pt idx="318">
                  <c:v>2.62</c:v>
                </c:pt>
                <c:pt idx="319">
                  <c:v>2.62</c:v>
                </c:pt>
                <c:pt idx="320">
                  <c:v>2.62</c:v>
                </c:pt>
                <c:pt idx="321">
                  <c:v>2.62</c:v>
                </c:pt>
                <c:pt idx="322">
                  <c:v>2.62</c:v>
                </c:pt>
                <c:pt idx="323">
                  <c:v>2.62</c:v>
                </c:pt>
                <c:pt idx="324">
                  <c:v>2.62</c:v>
                </c:pt>
                <c:pt idx="325">
                  <c:v>2.62</c:v>
                </c:pt>
                <c:pt idx="326">
                  <c:v>2.62</c:v>
                </c:pt>
                <c:pt idx="327">
                  <c:v>2.62</c:v>
                </c:pt>
                <c:pt idx="328">
                  <c:v>2.62</c:v>
                </c:pt>
                <c:pt idx="329">
                  <c:v>2.62</c:v>
                </c:pt>
                <c:pt idx="330">
                  <c:v>2.62</c:v>
                </c:pt>
                <c:pt idx="331">
                  <c:v>2.62</c:v>
                </c:pt>
                <c:pt idx="332">
                  <c:v>2.62</c:v>
                </c:pt>
                <c:pt idx="333">
                  <c:v>2.62</c:v>
                </c:pt>
                <c:pt idx="334">
                  <c:v>2.62</c:v>
                </c:pt>
                <c:pt idx="335">
                  <c:v>2.62</c:v>
                </c:pt>
                <c:pt idx="336">
                  <c:v>2.62</c:v>
                </c:pt>
                <c:pt idx="337">
                  <c:v>2.62</c:v>
                </c:pt>
                <c:pt idx="338">
                  <c:v>2.62</c:v>
                </c:pt>
                <c:pt idx="339">
                  <c:v>2.62</c:v>
                </c:pt>
                <c:pt idx="340">
                  <c:v>2.62</c:v>
                </c:pt>
                <c:pt idx="341">
                  <c:v>2.62</c:v>
                </c:pt>
                <c:pt idx="342">
                  <c:v>2.62</c:v>
                </c:pt>
                <c:pt idx="343">
                  <c:v>2.62</c:v>
                </c:pt>
                <c:pt idx="344">
                  <c:v>2.62</c:v>
                </c:pt>
                <c:pt idx="345">
                  <c:v>2.62</c:v>
                </c:pt>
                <c:pt idx="346">
                  <c:v>2.62</c:v>
                </c:pt>
                <c:pt idx="347">
                  <c:v>2.62</c:v>
                </c:pt>
                <c:pt idx="348">
                  <c:v>2.62</c:v>
                </c:pt>
                <c:pt idx="349">
                  <c:v>2.62</c:v>
                </c:pt>
                <c:pt idx="350">
                  <c:v>2.62</c:v>
                </c:pt>
                <c:pt idx="351">
                  <c:v>2.62</c:v>
                </c:pt>
                <c:pt idx="352">
                  <c:v>2.62</c:v>
                </c:pt>
                <c:pt idx="353">
                  <c:v>2.62</c:v>
                </c:pt>
                <c:pt idx="354">
                  <c:v>2.62</c:v>
                </c:pt>
                <c:pt idx="355">
                  <c:v>2.62</c:v>
                </c:pt>
                <c:pt idx="356">
                  <c:v>2.62</c:v>
                </c:pt>
                <c:pt idx="357">
                  <c:v>2.62</c:v>
                </c:pt>
                <c:pt idx="358">
                  <c:v>2.62</c:v>
                </c:pt>
                <c:pt idx="359">
                  <c:v>2.62</c:v>
                </c:pt>
                <c:pt idx="360">
                  <c:v>2.62</c:v>
                </c:pt>
                <c:pt idx="361">
                  <c:v>2.62</c:v>
                </c:pt>
                <c:pt idx="362">
                  <c:v>2.62</c:v>
                </c:pt>
                <c:pt idx="363">
                  <c:v>2.62</c:v>
                </c:pt>
                <c:pt idx="364">
                  <c:v>2.62</c:v>
                </c:pt>
                <c:pt idx="365">
                  <c:v>2.62</c:v>
                </c:pt>
                <c:pt idx="366">
                  <c:v>3.04</c:v>
                </c:pt>
                <c:pt idx="367">
                  <c:v>3.04</c:v>
                </c:pt>
                <c:pt idx="368">
                  <c:v>3.04</c:v>
                </c:pt>
                <c:pt idx="369">
                  <c:v>3.04</c:v>
                </c:pt>
                <c:pt idx="370">
                  <c:v>3.04</c:v>
                </c:pt>
                <c:pt idx="371">
                  <c:v>3.04</c:v>
                </c:pt>
                <c:pt idx="372">
                  <c:v>3.04</c:v>
                </c:pt>
                <c:pt idx="373">
                  <c:v>3.04</c:v>
                </c:pt>
                <c:pt idx="374">
                  <c:v>3.04</c:v>
                </c:pt>
                <c:pt idx="375">
                  <c:v>3.04</c:v>
                </c:pt>
                <c:pt idx="376">
                  <c:v>3.04</c:v>
                </c:pt>
                <c:pt idx="377">
                  <c:v>3.04</c:v>
                </c:pt>
                <c:pt idx="378">
                  <c:v>3.04</c:v>
                </c:pt>
                <c:pt idx="379">
                  <c:v>3.04</c:v>
                </c:pt>
                <c:pt idx="380">
                  <c:v>3.04</c:v>
                </c:pt>
                <c:pt idx="381">
                  <c:v>3.04</c:v>
                </c:pt>
                <c:pt idx="382">
                  <c:v>3.04</c:v>
                </c:pt>
                <c:pt idx="383">
                  <c:v>3.04</c:v>
                </c:pt>
                <c:pt idx="384">
                  <c:v>3.04</c:v>
                </c:pt>
                <c:pt idx="385">
                  <c:v>3.04</c:v>
                </c:pt>
                <c:pt idx="386">
                  <c:v>3.04</c:v>
                </c:pt>
                <c:pt idx="387">
                  <c:v>3.04</c:v>
                </c:pt>
                <c:pt idx="388">
                  <c:v>3.04</c:v>
                </c:pt>
                <c:pt idx="389">
                  <c:v>3.04</c:v>
                </c:pt>
                <c:pt idx="390">
                  <c:v>3.04</c:v>
                </c:pt>
                <c:pt idx="391">
                  <c:v>3.04</c:v>
                </c:pt>
                <c:pt idx="392">
                  <c:v>3.04</c:v>
                </c:pt>
                <c:pt idx="393">
                  <c:v>3.04</c:v>
                </c:pt>
                <c:pt idx="394">
                  <c:v>3.04</c:v>
                </c:pt>
                <c:pt idx="395">
                  <c:v>3.04</c:v>
                </c:pt>
                <c:pt idx="396">
                  <c:v>3.04</c:v>
                </c:pt>
                <c:pt idx="397">
                  <c:v>3.04</c:v>
                </c:pt>
                <c:pt idx="398">
                  <c:v>3.04</c:v>
                </c:pt>
                <c:pt idx="399">
                  <c:v>3.04</c:v>
                </c:pt>
                <c:pt idx="400">
                  <c:v>3.04</c:v>
                </c:pt>
                <c:pt idx="401">
                  <c:v>3.04</c:v>
                </c:pt>
                <c:pt idx="402">
                  <c:v>3.04</c:v>
                </c:pt>
                <c:pt idx="403">
                  <c:v>3.04</c:v>
                </c:pt>
                <c:pt idx="404">
                  <c:v>3.04</c:v>
                </c:pt>
                <c:pt idx="405">
                  <c:v>3.04</c:v>
                </c:pt>
                <c:pt idx="406">
                  <c:v>3.04</c:v>
                </c:pt>
                <c:pt idx="407">
                  <c:v>3.04</c:v>
                </c:pt>
                <c:pt idx="408">
                  <c:v>3.04</c:v>
                </c:pt>
                <c:pt idx="409">
                  <c:v>3.04</c:v>
                </c:pt>
                <c:pt idx="410">
                  <c:v>3.04</c:v>
                </c:pt>
                <c:pt idx="411">
                  <c:v>3.04</c:v>
                </c:pt>
                <c:pt idx="412">
                  <c:v>3.04</c:v>
                </c:pt>
                <c:pt idx="413">
                  <c:v>3.04</c:v>
                </c:pt>
                <c:pt idx="414">
                  <c:v>3.04</c:v>
                </c:pt>
                <c:pt idx="415">
                  <c:v>3.04</c:v>
                </c:pt>
                <c:pt idx="416">
                  <c:v>3.04</c:v>
                </c:pt>
                <c:pt idx="417">
                  <c:v>3.04</c:v>
                </c:pt>
                <c:pt idx="418">
                  <c:v>3.04</c:v>
                </c:pt>
                <c:pt idx="419">
                  <c:v>3.04</c:v>
                </c:pt>
                <c:pt idx="420">
                  <c:v>3.04</c:v>
                </c:pt>
                <c:pt idx="421">
                  <c:v>3.04</c:v>
                </c:pt>
                <c:pt idx="422">
                  <c:v>3.04</c:v>
                </c:pt>
                <c:pt idx="423">
                  <c:v>3.04</c:v>
                </c:pt>
                <c:pt idx="424">
                  <c:v>3.04</c:v>
                </c:pt>
                <c:pt idx="425">
                  <c:v>3.04</c:v>
                </c:pt>
                <c:pt idx="426">
                  <c:v>3.04</c:v>
                </c:pt>
                <c:pt idx="427">
                  <c:v>3.04</c:v>
                </c:pt>
                <c:pt idx="428">
                  <c:v>3.5</c:v>
                </c:pt>
                <c:pt idx="429">
                  <c:v>3.5</c:v>
                </c:pt>
                <c:pt idx="430">
                  <c:v>3.5</c:v>
                </c:pt>
                <c:pt idx="431">
                  <c:v>3.5</c:v>
                </c:pt>
                <c:pt idx="432">
                  <c:v>3.5</c:v>
                </c:pt>
                <c:pt idx="433">
                  <c:v>3.5</c:v>
                </c:pt>
                <c:pt idx="434">
                  <c:v>3.5</c:v>
                </c:pt>
                <c:pt idx="435">
                  <c:v>3.5</c:v>
                </c:pt>
                <c:pt idx="436">
                  <c:v>3.5</c:v>
                </c:pt>
                <c:pt idx="437">
                  <c:v>3.5</c:v>
                </c:pt>
                <c:pt idx="438">
                  <c:v>3.5</c:v>
                </c:pt>
                <c:pt idx="439">
                  <c:v>3.5</c:v>
                </c:pt>
                <c:pt idx="440">
                  <c:v>3.5</c:v>
                </c:pt>
                <c:pt idx="441">
                  <c:v>3.5</c:v>
                </c:pt>
                <c:pt idx="442">
                  <c:v>3.5</c:v>
                </c:pt>
                <c:pt idx="443">
                  <c:v>3.5</c:v>
                </c:pt>
                <c:pt idx="444">
                  <c:v>3.5</c:v>
                </c:pt>
                <c:pt idx="445">
                  <c:v>3.5</c:v>
                </c:pt>
                <c:pt idx="446">
                  <c:v>3.5</c:v>
                </c:pt>
                <c:pt idx="447">
                  <c:v>3.5</c:v>
                </c:pt>
                <c:pt idx="448">
                  <c:v>3.5</c:v>
                </c:pt>
                <c:pt idx="449">
                  <c:v>3.5</c:v>
                </c:pt>
                <c:pt idx="450">
                  <c:v>3.5</c:v>
                </c:pt>
                <c:pt idx="451">
                  <c:v>3.5</c:v>
                </c:pt>
                <c:pt idx="452">
                  <c:v>3.5</c:v>
                </c:pt>
                <c:pt idx="453">
                  <c:v>3.5</c:v>
                </c:pt>
                <c:pt idx="454">
                  <c:v>3.5</c:v>
                </c:pt>
                <c:pt idx="455">
                  <c:v>3.5</c:v>
                </c:pt>
                <c:pt idx="456">
                  <c:v>3.5</c:v>
                </c:pt>
                <c:pt idx="457">
                  <c:v>3.5</c:v>
                </c:pt>
                <c:pt idx="458">
                  <c:v>3.5</c:v>
                </c:pt>
                <c:pt idx="459">
                  <c:v>3.5</c:v>
                </c:pt>
                <c:pt idx="460">
                  <c:v>3.5</c:v>
                </c:pt>
                <c:pt idx="461">
                  <c:v>3.5</c:v>
                </c:pt>
                <c:pt idx="462">
                  <c:v>3.5</c:v>
                </c:pt>
                <c:pt idx="463">
                  <c:v>3.5</c:v>
                </c:pt>
                <c:pt idx="464">
                  <c:v>3.5</c:v>
                </c:pt>
                <c:pt idx="465">
                  <c:v>3.5</c:v>
                </c:pt>
                <c:pt idx="466">
                  <c:v>3.5</c:v>
                </c:pt>
                <c:pt idx="467">
                  <c:v>3.5</c:v>
                </c:pt>
                <c:pt idx="468">
                  <c:v>3.5</c:v>
                </c:pt>
                <c:pt idx="469">
                  <c:v>3.5</c:v>
                </c:pt>
                <c:pt idx="470">
                  <c:v>3.5</c:v>
                </c:pt>
                <c:pt idx="471">
                  <c:v>3.5</c:v>
                </c:pt>
                <c:pt idx="472">
                  <c:v>3.5</c:v>
                </c:pt>
                <c:pt idx="473">
                  <c:v>3.5</c:v>
                </c:pt>
                <c:pt idx="474">
                  <c:v>3.5</c:v>
                </c:pt>
                <c:pt idx="475">
                  <c:v>3.5</c:v>
                </c:pt>
                <c:pt idx="476">
                  <c:v>3.5</c:v>
                </c:pt>
                <c:pt idx="477">
                  <c:v>3.5</c:v>
                </c:pt>
                <c:pt idx="478">
                  <c:v>3.5</c:v>
                </c:pt>
                <c:pt idx="479">
                  <c:v>3.5</c:v>
                </c:pt>
                <c:pt idx="480">
                  <c:v>3.5</c:v>
                </c:pt>
                <c:pt idx="481">
                  <c:v>3.5</c:v>
                </c:pt>
                <c:pt idx="482">
                  <c:v>3.5</c:v>
                </c:pt>
                <c:pt idx="483">
                  <c:v>3.5</c:v>
                </c:pt>
                <c:pt idx="484">
                  <c:v>3.5</c:v>
                </c:pt>
                <c:pt idx="485">
                  <c:v>3.5</c:v>
                </c:pt>
                <c:pt idx="486">
                  <c:v>3.5</c:v>
                </c:pt>
                <c:pt idx="487">
                  <c:v>3.5</c:v>
                </c:pt>
                <c:pt idx="488">
                  <c:v>3.11</c:v>
                </c:pt>
                <c:pt idx="489">
                  <c:v>3.11</c:v>
                </c:pt>
                <c:pt idx="490">
                  <c:v>3.11</c:v>
                </c:pt>
                <c:pt idx="491">
                  <c:v>3.11</c:v>
                </c:pt>
                <c:pt idx="492">
                  <c:v>3.11</c:v>
                </c:pt>
                <c:pt idx="493">
                  <c:v>3.11</c:v>
                </c:pt>
                <c:pt idx="494">
                  <c:v>3.11</c:v>
                </c:pt>
                <c:pt idx="495">
                  <c:v>3.11</c:v>
                </c:pt>
                <c:pt idx="496">
                  <c:v>3.11</c:v>
                </c:pt>
                <c:pt idx="497">
                  <c:v>3.11</c:v>
                </c:pt>
                <c:pt idx="498">
                  <c:v>3.11</c:v>
                </c:pt>
                <c:pt idx="499">
                  <c:v>3.11</c:v>
                </c:pt>
                <c:pt idx="500">
                  <c:v>3.11</c:v>
                </c:pt>
                <c:pt idx="501">
                  <c:v>3.11</c:v>
                </c:pt>
                <c:pt idx="502">
                  <c:v>3.11</c:v>
                </c:pt>
                <c:pt idx="503">
                  <c:v>3.11</c:v>
                </c:pt>
                <c:pt idx="504">
                  <c:v>3.11</c:v>
                </c:pt>
                <c:pt idx="505">
                  <c:v>3.11</c:v>
                </c:pt>
                <c:pt idx="506">
                  <c:v>3.11</c:v>
                </c:pt>
                <c:pt idx="507">
                  <c:v>3.11</c:v>
                </c:pt>
                <c:pt idx="508">
                  <c:v>3.11</c:v>
                </c:pt>
                <c:pt idx="509">
                  <c:v>3.11</c:v>
                </c:pt>
                <c:pt idx="510">
                  <c:v>3.11</c:v>
                </c:pt>
                <c:pt idx="511">
                  <c:v>3.11</c:v>
                </c:pt>
                <c:pt idx="512">
                  <c:v>3.11</c:v>
                </c:pt>
                <c:pt idx="513">
                  <c:v>3.11</c:v>
                </c:pt>
                <c:pt idx="514">
                  <c:v>3.11</c:v>
                </c:pt>
                <c:pt idx="515">
                  <c:v>3.11</c:v>
                </c:pt>
                <c:pt idx="516">
                  <c:v>3.11</c:v>
                </c:pt>
                <c:pt idx="517">
                  <c:v>3.11</c:v>
                </c:pt>
                <c:pt idx="518">
                  <c:v>3.11</c:v>
                </c:pt>
                <c:pt idx="519">
                  <c:v>3.11</c:v>
                </c:pt>
                <c:pt idx="520">
                  <c:v>3.11</c:v>
                </c:pt>
                <c:pt idx="521">
                  <c:v>3.11</c:v>
                </c:pt>
                <c:pt idx="522">
                  <c:v>3.11</c:v>
                </c:pt>
                <c:pt idx="523">
                  <c:v>3.11</c:v>
                </c:pt>
                <c:pt idx="524">
                  <c:v>3.11</c:v>
                </c:pt>
                <c:pt idx="525">
                  <c:v>3.11</c:v>
                </c:pt>
                <c:pt idx="526">
                  <c:v>3.11</c:v>
                </c:pt>
                <c:pt idx="527">
                  <c:v>3.11</c:v>
                </c:pt>
                <c:pt idx="528">
                  <c:v>3.11</c:v>
                </c:pt>
                <c:pt idx="529">
                  <c:v>3.11</c:v>
                </c:pt>
                <c:pt idx="530">
                  <c:v>3.11</c:v>
                </c:pt>
                <c:pt idx="531">
                  <c:v>3.11</c:v>
                </c:pt>
                <c:pt idx="532">
                  <c:v>3.11</c:v>
                </c:pt>
                <c:pt idx="533">
                  <c:v>3.11</c:v>
                </c:pt>
                <c:pt idx="534">
                  <c:v>3.11</c:v>
                </c:pt>
                <c:pt idx="535">
                  <c:v>3.11</c:v>
                </c:pt>
                <c:pt idx="536">
                  <c:v>3.11</c:v>
                </c:pt>
                <c:pt idx="537">
                  <c:v>3.11</c:v>
                </c:pt>
                <c:pt idx="538">
                  <c:v>3.11</c:v>
                </c:pt>
                <c:pt idx="539">
                  <c:v>3.11</c:v>
                </c:pt>
                <c:pt idx="540">
                  <c:v>3.11</c:v>
                </c:pt>
                <c:pt idx="541">
                  <c:v>3.11</c:v>
                </c:pt>
                <c:pt idx="542">
                  <c:v>3.11</c:v>
                </c:pt>
                <c:pt idx="543">
                  <c:v>3.11</c:v>
                </c:pt>
                <c:pt idx="544">
                  <c:v>3.11</c:v>
                </c:pt>
                <c:pt idx="545">
                  <c:v>3.11</c:v>
                </c:pt>
                <c:pt idx="546">
                  <c:v>3.11</c:v>
                </c:pt>
                <c:pt idx="547">
                  <c:v>3.11</c:v>
                </c:pt>
                <c:pt idx="548">
                  <c:v>3.11</c:v>
                </c:pt>
                <c:pt idx="549">
                  <c:v>3.11</c:v>
                </c:pt>
                <c:pt idx="550">
                  <c:v>2.52</c:v>
                </c:pt>
                <c:pt idx="551">
                  <c:v>2.52</c:v>
                </c:pt>
                <c:pt idx="552">
                  <c:v>2.52</c:v>
                </c:pt>
                <c:pt idx="553">
                  <c:v>2.52</c:v>
                </c:pt>
                <c:pt idx="554">
                  <c:v>2.52</c:v>
                </c:pt>
                <c:pt idx="555">
                  <c:v>2.52</c:v>
                </c:pt>
                <c:pt idx="556">
                  <c:v>2.52</c:v>
                </c:pt>
                <c:pt idx="557">
                  <c:v>2.52</c:v>
                </c:pt>
                <c:pt idx="558">
                  <c:v>2.52</c:v>
                </c:pt>
                <c:pt idx="559">
                  <c:v>2.52</c:v>
                </c:pt>
                <c:pt idx="560">
                  <c:v>2.52</c:v>
                </c:pt>
                <c:pt idx="561">
                  <c:v>2.52</c:v>
                </c:pt>
                <c:pt idx="562">
                  <c:v>2.52</c:v>
                </c:pt>
                <c:pt idx="563">
                  <c:v>2.52</c:v>
                </c:pt>
                <c:pt idx="564">
                  <c:v>2.52</c:v>
                </c:pt>
                <c:pt idx="565">
                  <c:v>2.52</c:v>
                </c:pt>
                <c:pt idx="566">
                  <c:v>2.52</c:v>
                </c:pt>
                <c:pt idx="567">
                  <c:v>2.52</c:v>
                </c:pt>
                <c:pt idx="568">
                  <c:v>2.52</c:v>
                </c:pt>
                <c:pt idx="569">
                  <c:v>2.52</c:v>
                </c:pt>
                <c:pt idx="570">
                  <c:v>2.52</c:v>
                </c:pt>
                <c:pt idx="571">
                  <c:v>2.52</c:v>
                </c:pt>
                <c:pt idx="572">
                  <c:v>2.52</c:v>
                </c:pt>
                <c:pt idx="573">
                  <c:v>2.52</c:v>
                </c:pt>
                <c:pt idx="574">
                  <c:v>2.52</c:v>
                </c:pt>
                <c:pt idx="575">
                  <c:v>2.52</c:v>
                </c:pt>
                <c:pt idx="576">
                  <c:v>2.52</c:v>
                </c:pt>
                <c:pt idx="577">
                  <c:v>2.52</c:v>
                </c:pt>
                <c:pt idx="578">
                  <c:v>2.52</c:v>
                </c:pt>
                <c:pt idx="579">
                  <c:v>2.52</c:v>
                </c:pt>
                <c:pt idx="580">
                  <c:v>2.52</c:v>
                </c:pt>
                <c:pt idx="581">
                  <c:v>2.52</c:v>
                </c:pt>
                <c:pt idx="582">
                  <c:v>2.52</c:v>
                </c:pt>
                <c:pt idx="583">
                  <c:v>2.52</c:v>
                </c:pt>
                <c:pt idx="584">
                  <c:v>2.52</c:v>
                </c:pt>
                <c:pt idx="585">
                  <c:v>2.52</c:v>
                </c:pt>
                <c:pt idx="586">
                  <c:v>2.52</c:v>
                </c:pt>
                <c:pt idx="587">
                  <c:v>2.52</c:v>
                </c:pt>
                <c:pt idx="588">
                  <c:v>2.52</c:v>
                </c:pt>
                <c:pt idx="589">
                  <c:v>2.52</c:v>
                </c:pt>
                <c:pt idx="590">
                  <c:v>2.52</c:v>
                </c:pt>
                <c:pt idx="591">
                  <c:v>2.52</c:v>
                </c:pt>
                <c:pt idx="592">
                  <c:v>2.52</c:v>
                </c:pt>
                <c:pt idx="593">
                  <c:v>2.52</c:v>
                </c:pt>
                <c:pt idx="594">
                  <c:v>2.52</c:v>
                </c:pt>
                <c:pt idx="595">
                  <c:v>2.52</c:v>
                </c:pt>
                <c:pt idx="596">
                  <c:v>2.52</c:v>
                </c:pt>
                <c:pt idx="597">
                  <c:v>2.52</c:v>
                </c:pt>
                <c:pt idx="598">
                  <c:v>2.52</c:v>
                </c:pt>
                <c:pt idx="599">
                  <c:v>2.52</c:v>
                </c:pt>
                <c:pt idx="600">
                  <c:v>2.52</c:v>
                </c:pt>
                <c:pt idx="601">
                  <c:v>2.52</c:v>
                </c:pt>
                <c:pt idx="602">
                  <c:v>2.52</c:v>
                </c:pt>
                <c:pt idx="603">
                  <c:v>2.52</c:v>
                </c:pt>
                <c:pt idx="604">
                  <c:v>2.52</c:v>
                </c:pt>
                <c:pt idx="605">
                  <c:v>2.52</c:v>
                </c:pt>
                <c:pt idx="606">
                  <c:v>2.52</c:v>
                </c:pt>
                <c:pt idx="607">
                  <c:v>2.52</c:v>
                </c:pt>
                <c:pt idx="608">
                  <c:v>2.52</c:v>
                </c:pt>
                <c:pt idx="609">
                  <c:v>2.52</c:v>
                </c:pt>
                <c:pt idx="610">
                  <c:v>2.52</c:v>
                </c:pt>
                <c:pt idx="611">
                  <c:v>2.52</c:v>
                </c:pt>
                <c:pt idx="612">
                  <c:v>2.5499999999999998</c:v>
                </c:pt>
                <c:pt idx="613">
                  <c:v>2.5499999999999998</c:v>
                </c:pt>
                <c:pt idx="614">
                  <c:v>2.5499999999999998</c:v>
                </c:pt>
                <c:pt idx="615">
                  <c:v>2.5499999999999998</c:v>
                </c:pt>
                <c:pt idx="616">
                  <c:v>2.5499999999999998</c:v>
                </c:pt>
                <c:pt idx="617">
                  <c:v>2.5499999999999998</c:v>
                </c:pt>
                <c:pt idx="618">
                  <c:v>2.5499999999999998</c:v>
                </c:pt>
                <c:pt idx="619">
                  <c:v>2.5499999999999998</c:v>
                </c:pt>
                <c:pt idx="620">
                  <c:v>2.5499999999999998</c:v>
                </c:pt>
                <c:pt idx="621">
                  <c:v>2.5499999999999998</c:v>
                </c:pt>
                <c:pt idx="622">
                  <c:v>2.5499999999999998</c:v>
                </c:pt>
                <c:pt idx="623">
                  <c:v>2.5499999999999998</c:v>
                </c:pt>
                <c:pt idx="624">
                  <c:v>2.5499999999999998</c:v>
                </c:pt>
                <c:pt idx="625">
                  <c:v>2.5499999999999998</c:v>
                </c:pt>
                <c:pt idx="626">
                  <c:v>2.5499999999999998</c:v>
                </c:pt>
                <c:pt idx="627">
                  <c:v>2.5499999999999998</c:v>
                </c:pt>
                <c:pt idx="628">
                  <c:v>2.5499999999999998</c:v>
                </c:pt>
                <c:pt idx="629">
                  <c:v>2.5499999999999998</c:v>
                </c:pt>
                <c:pt idx="630">
                  <c:v>2.5499999999999998</c:v>
                </c:pt>
                <c:pt idx="631">
                  <c:v>2.5499999999999998</c:v>
                </c:pt>
                <c:pt idx="632">
                  <c:v>2.5499999999999998</c:v>
                </c:pt>
                <c:pt idx="633">
                  <c:v>2.5499999999999998</c:v>
                </c:pt>
                <c:pt idx="634">
                  <c:v>2.5499999999999998</c:v>
                </c:pt>
                <c:pt idx="635">
                  <c:v>2.5499999999999998</c:v>
                </c:pt>
                <c:pt idx="636">
                  <c:v>2.5499999999999998</c:v>
                </c:pt>
                <c:pt idx="637">
                  <c:v>2.5499999999999998</c:v>
                </c:pt>
                <c:pt idx="638">
                  <c:v>2.5499999999999998</c:v>
                </c:pt>
                <c:pt idx="639">
                  <c:v>2.5499999999999998</c:v>
                </c:pt>
                <c:pt idx="640">
                  <c:v>2.5499999999999998</c:v>
                </c:pt>
                <c:pt idx="641">
                  <c:v>2.5499999999999998</c:v>
                </c:pt>
                <c:pt idx="642">
                  <c:v>2.5499999999999998</c:v>
                </c:pt>
                <c:pt idx="643">
                  <c:v>2.5499999999999998</c:v>
                </c:pt>
                <c:pt idx="644">
                  <c:v>2.5499999999999998</c:v>
                </c:pt>
                <c:pt idx="645">
                  <c:v>2.5499999999999998</c:v>
                </c:pt>
                <c:pt idx="646">
                  <c:v>2.5499999999999998</c:v>
                </c:pt>
                <c:pt idx="647">
                  <c:v>2.5499999999999998</c:v>
                </c:pt>
                <c:pt idx="648">
                  <c:v>2.5499999999999998</c:v>
                </c:pt>
                <c:pt idx="649">
                  <c:v>2.5499999999999998</c:v>
                </c:pt>
                <c:pt idx="650">
                  <c:v>2.5499999999999998</c:v>
                </c:pt>
                <c:pt idx="651">
                  <c:v>2.5499999999999998</c:v>
                </c:pt>
                <c:pt idx="652">
                  <c:v>2.5499999999999998</c:v>
                </c:pt>
                <c:pt idx="653">
                  <c:v>2.5499999999999998</c:v>
                </c:pt>
                <c:pt idx="654">
                  <c:v>2.5499999999999998</c:v>
                </c:pt>
                <c:pt idx="655">
                  <c:v>2.5499999999999998</c:v>
                </c:pt>
                <c:pt idx="656">
                  <c:v>2.5499999999999998</c:v>
                </c:pt>
                <c:pt idx="657">
                  <c:v>2.5499999999999998</c:v>
                </c:pt>
                <c:pt idx="658">
                  <c:v>2.5499999999999998</c:v>
                </c:pt>
                <c:pt idx="659">
                  <c:v>2.5499999999999998</c:v>
                </c:pt>
                <c:pt idx="660">
                  <c:v>2.5499999999999998</c:v>
                </c:pt>
                <c:pt idx="661">
                  <c:v>2.5499999999999998</c:v>
                </c:pt>
                <c:pt idx="662">
                  <c:v>2.5499999999999998</c:v>
                </c:pt>
                <c:pt idx="663">
                  <c:v>2.5499999999999998</c:v>
                </c:pt>
                <c:pt idx="664">
                  <c:v>2.5499999999999998</c:v>
                </c:pt>
                <c:pt idx="665">
                  <c:v>2.5499999999999998</c:v>
                </c:pt>
                <c:pt idx="666">
                  <c:v>2.5499999999999998</c:v>
                </c:pt>
                <c:pt idx="667">
                  <c:v>2.5499999999999998</c:v>
                </c:pt>
                <c:pt idx="668">
                  <c:v>2.78</c:v>
                </c:pt>
                <c:pt idx="669">
                  <c:v>2.78</c:v>
                </c:pt>
                <c:pt idx="670">
                  <c:v>2.78</c:v>
                </c:pt>
                <c:pt idx="671">
                  <c:v>2.78</c:v>
                </c:pt>
                <c:pt idx="672">
                  <c:v>2.78</c:v>
                </c:pt>
                <c:pt idx="673">
                  <c:v>2.78</c:v>
                </c:pt>
                <c:pt idx="674">
                  <c:v>2.78</c:v>
                </c:pt>
                <c:pt idx="675">
                  <c:v>2.78</c:v>
                </c:pt>
                <c:pt idx="676">
                  <c:v>2.78</c:v>
                </c:pt>
                <c:pt idx="677">
                  <c:v>2.78</c:v>
                </c:pt>
                <c:pt idx="678">
                  <c:v>2.78</c:v>
                </c:pt>
                <c:pt idx="679">
                  <c:v>2.78</c:v>
                </c:pt>
                <c:pt idx="680">
                  <c:v>2.78</c:v>
                </c:pt>
                <c:pt idx="681">
                  <c:v>2.78</c:v>
                </c:pt>
                <c:pt idx="682">
                  <c:v>2.78</c:v>
                </c:pt>
                <c:pt idx="683">
                  <c:v>2.78</c:v>
                </c:pt>
                <c:pt idx="684">
                  <c:v>2.78</c:v>
                </c:pt>
                <c:pt idx="685">
                  <c:v>2.78</c:v>
                </c:pt>
                <c:pt idx="686">
                  <c:v>2.78</c:v>
                </c:pt>
                <c:pt idx="687">
                  <c:v>2.78</c:v>
                </c:pt>
                <c:pt idx="688">
                  <c:v>2.78</c:v>
                </c:pt>
                <c:pt idx="689">
                  <c:v>2.78</c:v>
                </c:pt>
                <c:pt idx="690">
                  <c:v>2.78</c:v>
                </c:pt>
                <c:pt idx="691">
                  <c:v>2.78</c:v>
                </c:pt>
                <c:pt idx="692">
                  <c:v>2.78</c:v>
                </c:pt>
                <c:pt idx="693">
                  <c:v>2.78</c:v>
                </c:pt>
                <c:pt idx="694">
                  <c:v>2.78</c:v>
                </c:pt>
                <c:pt idx="695">
                  <c:v>2.78</c:v>
                </c:pt>
                <c:pt idx="696">
                  <c:v>2.78</c:v>
                </c:pt>
                <c:pt idx="697">
                  <c:v>2.78</c:v>
                </c:pt>
                <c:pt idx="698">
                  <c:v>2.78</c:v>
                </c:pt>
                <c:pt idx="699">
                  <c:v>2.78</c:v>
                </c:pt>
                <c:pt idx="700">
                  <c:v>2.78</c:v>
                </c:pt>
                <c:pt idx="701">
                  <c:v>2.78</c:v>
                </c:pt>
                <c:pt idx="702">
                  <c:v>2.78</c:v>
                </c:pt>
                <c:pt idx="703">
                  <c:v>2.78</c:v>
                </c:pt>
                <c:pt idx="704">
                  <c:v>2.78</c:v>
                </c:pt>
                <c:pt idx="705">
                  <c:v>2.78</c:v>
                </c:pt>
                <c:pt idx="706">
                  <c:v>2.78</c:v>
                </c:pt>
                <c:pt idx="707">
                  <c:v>2.78</c:v>
                </c:pt>
                <c:pt idx="708">
                  <c:v>2.78</c:v>
                </c:pt>
                <c:pt idx="709">
                  <c:v>2.78</c:v>
                </c:pt>
                <c:pt idx="710">
                  <c:v>2.78</c:v>
                </c:pt>
                <c:pt idx="711">
                  <c:v>2.78</c:v>
                </c:pt>
                <c:pt idx="712">
                  <c:v>2.78</c:v>
                </c:pt>
                <c:pt idx="713">
                  <c:v>2.78</c:v>
                </c:pt>
                <c:pt idx="714">
                  <c:v>2.78</c:v>
                </c:pt>
                <c:pt idx="715">
                  <c:v>2.78</c:v>
                </c:pt>
                <c:pt idx="716">
                  <c:v>2.78</c:v>
                </c:pt>
                <c:pt idx="717">
                  <c:v>2.78</c:v>
                </c:pt>
                <c:pt idx="718">
                  <c:v>2.78</c:v>
                </c:pt>
                <c:pt idx="719">
                  <c:v>2.78</c:v>
                </c:pt>
                <c:pt idx="720">
                  <c:v>2.78</c:v>
                </c:pt>
                <c:pt idx="721">
                  <c:v>2.78</c:v>
                </c:pt>
                <c:pt idx="722">
                  <c:v>2.78</c:v>
                </c:pt>
                <c:pt idx="723">
                  <c:v>2.78</c:v>
                </c:pt>
                <c:pt idx="724">
                  <c:v>2.78</c:v>
                </c:pt>
                <c:pt idx="725">
                  <c:v>2.78</c:v>
                </c:pt>
                <c:pt idx="726">
                  <c:v>2.78</c:v>
                </c:pt>
                <c:pt idx="727">
                  <c:v>2.78</c:v>
                </c:pt>
                <c:pt idx="728">
                  <c:v>2.78</c:v>
                </c:pt>
                <c:pt idx="729">
                  <c:v>2.78</c:v>
                </c:pt>
                <c:pt idx="730">
                  <c:v>3.32</c:v>
                </c:pt>
                <c:pt idx="731">
                  <c:v>3.32</c:v>
                </c:pt>
                <c:pt idx="732">
                  <c:v>3.32</c:v>
                </c:pt>
                <c:pt idx="733">
                  <c:v>3.32</c:v>
                </c:pt>
                <c:pt idx="734">
                  <c:v>3.32</c:v>
                </c:pt>
                <c:pt idx="735">
                  <c:v>3.32</c:v>
                </c:pt>
                <c:pt idx="736">
                  <c:v>3.32</c:v>
                </c:pt>
                <c:pt idx="737">
                  <c:v>3.32</c:v>
                </c:pt>
                <c:pt idx="738">
                  <c:v>3.32</c:v>
                </c:pt>
                <c:pt idx="739">
                  <c:v>3.32</c:v>
                </c:pt>
                <c:pt idx="740">
                  <c:v>3.32</c:v>
                </c:pt>
                <c:pt idx="741">
                  <c:v>3.32</c:v>
                </c:pt>
                <c:pt idx="742">
                  <c:v>3.32</c:v>
                </c:pt>
                <c:pt idx="743">
                  <c:v>3.32</c:v>
                </c:pt>
                <c:pt idx="744">
                  <c:v>3.32</c:v>
                </c:pt>
                <c:pt idx="745">
                  <c:v>3.32</c:v>
                </c:pt>
                <c:pt idx="746">
                  <c:v>3.32</c:v>
                </c:pt>
                <c:pt idx="747">
                  <c:v>3.32</c:v>
                </c:pt>
                <c:pt idx="748">
                  <c:v>3.32</c:v>
                </c:pt>
                <c:pt idx="749">
                  <c:v>3.32</c:v>
                </c:pt>
                <c:pt idx="750">
                  <c:v>3.32</c:v>
                </c:pt>
                <c:pt idx="751">
                  <c:v>3.32</c:v>
                </c:pt>
                <c:pt idx="752">
                  <c:v>3.32</c:v>
                </c:pt>
                <c:pt idx="753">
                  <c:v>3.32</c:v>
                </c:pt>
                <c:pt idx="754">
                  <c:v>3.32</c:v>
                </c:pt>
                <c:pt idx="755">
                  <c:v>3.32</c:v>
                </c:pt>
                <c:pt idx="756">
                  <c:v>3.32</c:v>
                </c:pt>
                <c:pt idx="757">
                  <c:v>3.32</c:v>
                </c:pt>
                <c:pt idx="758">
                  <c:v>3.32</c:v>
                </c:pt>
                <c:pt idx="759">
                  <c:v>3.32</c:v>
                </c:pt>
                <c:pt idx="760">
                  <c:v>3.32</c:v>
                </c:pt>
                <c:pt idx="761">
                  <c:v>3.32</c:v>
                </c:pt>
                <c:pt idx="762">
                  <c:v>3.32</c:v>
                </c:pt>
                <c:pt idx="763">
                  <c:v>3.32</c:v>
                </c:pt>
                <c:pt idx="764">
                  <c:v>3.32</c:v>
                </c:pt>
                <c:pt idx="765">
                  <c:v>3.32</c:v>
                </c:pt>
                <c:pt idx="766">
                  <c:v>3.32</c:v>
                </c:pt>
                <c:pt idx="767">
                  <c:v>3.32</c:v>
                </c:pt>
                <c:pt idx="768">
                  <c:v>3.32</c:v>
                </c:pt>
                <c:pt idx="769">
                  <c:v>3.32</c:v>
                </c:pt>
                <c:pt idx="770">
                  <c:v>3.32</c:v>
                </c:pt>
                <c:pt idx="771">
                  <c:v>3.32</c:v>
                </c:pt>
                <c:pt idx="772">
                  <c:v>3.32</c:v>
                </c:pt>
                <c:pt idx="773">
                  <c:v>3.32</c:v>
                </c:pt>
                <c:pt idx="774">
                  <c:v>3.32</c:v>
                </c:pt>
                <c:pt idx="775">
                  <c:v>3.32</c:v>
                </c:pt>
                <c:pt idx="776">
                  <c:v>3.32</c:v>
                </c:pt>
                <c:pt idx="777">
                  <c:v>3.32</c:v>
                </c:pt>
                <c:pt idx="778">
                  <c:v>3.32</c:v>
                </c:pt>
                <c:pt idx="779">
                  <c:v>3.32</c:v>
                </c:pt>
                <c:pt idx="780">
                  <c:v>3.32</c:v>
                </c:pt>
                <c:pt idx="781">
                  <c:v>3.32</c:v>
                </c:pt>
                <c:pt idx="782">
                  <c:v>3.32</c:v>
                </c:pt>
                <c:pt idx="783">
                  <c:v>3.32</c:v>
                </c:pt>
                <c:pt idx="784">
                  <c:v>3.32</c:v>
                </c:pt>
                <c:pt idx="785">
                  <c:v>3.32</c:v>
                </c:pt>
                <c:pt idx="786">
                  <c:v>3.32</c:v>
                </c:pt>
                <c:pt idx="787">
                  <c:v>3.32</c:v>
                </c:pt>
                <c:pt idx="788">
                  <c:v>3.32</c:v>
                </c:pt>
                <c:pt idx="789">
                  <c:v>3.32</c:v>
                </c:pt>
                <c:pt idx="790">
                  <c:v>3.53</c:v>
                </c:pt>
                <c:pt idx="791">
                  <c:v>3.53</c:v>
                </c:pt>
                <c:pt idx="792">
                  <c:v>3.53</c:v>
                </c:pt>
                <c:pt idx="793">
                  <c:v>3.53</c:v>
                </c:pt>
                <c:pt idx="794">
                  <c:v>3.53</c:v>
                </c:pt>
                <c:pt idx="795">
                  <c:v>3.53</c:v>
                </c:pt>
                <c:pt idx="796">
                  <c:v>3.53</c:v>
                </c:pt>
                <c:pt idx="797">
                  <c:v>3.53</c:v>
                </c:pt>
                <c:pt idx="798">
                  <c:v>3.53</c:v>
                </c:pt>
                <c:pt idx="799">
                  <c:v>3.53</c:v>
                </c:pt>
                <c:pt idx="800">
                  <c:v>3.53</c:v>
                </c:pt>
                <c:pt idx="801">
                  <c:v>3.53</c:v>
                </c:pt>
                <c:pt idx="802">
                  <c:v>3.53</c:v>
                </c:pt>
                <c:pt idx="803">
                  <c:v>3.53</c:v>
                </c:pt>
                <c:pt idx="804">
                  <c:v>3.53</c:v>
                </c:pt>
                <c:pt idx="805">
                  <c:v>3.53</c:v>
                </c:pt>
                <c:pt idx="806">
                  <c:v>3.53</c:v>
                </c:pt>
                <c:pt idx="807">
                  <c:v>3.53</c:v>
                </c:pt>
                <c:pt idx="808">
                  <c:v>3.53</c:v>
                </c:pt>
                <c:pt idx="809">
                  <c:v>3.53</c:v>
                </c:pt>
                <c:pt idx="810">
                  <c:v>3.53</c:v>
                </c:pt>
                <c:pt idx="811">
                  <c:v>3.53</c:v>
                </c:pt>
                <c:pt idx="812">
                  <c:v>3.53</c:v>
                </c:pt>
                <c:pt idx="813">
                  <c:v>3.53</c:v>
                </c:pt>
                <c:pt idx="814">
                  <c:v>3.53</c:v>
                </c:pt>
                <c:pt idx="815">
                  <c:v>3.53</c:v>
                </c:pt>
                <c:pt idx="816">
                  <c:v>3.53</c:v>
                </c:pt>
                <c:pt idx="817">
                  <c:v>3.53</c:v>
                </c:pt>
                <c:pt idx="818">
                  <c:v>3.53</c:v>
                </c:pt>
                <c:pt idx="819">
                  <c:v>3.53</c:v>
                </c:pt>
                <c:pt idx="820">
                  <c:v>3.53</c:v>
                </c:pt>
                <c:pt idx="821">
                  <c:v>3.53</c:v>
                </c:pt>
                <c:pt idx="822">
                  <c:v>3.53</c:v>
                </c:pt>
                <c:pt idx="823">
                  <c:v>3.53</c:v>
                </c:pt>
                <c:pt idx="824">
                  <c:v>3.53</c:v>
                </c:pt>
                <c:pt idx="825">
                  <c:v>3.53</c:v>
                </c:pt>
                <c:pt idx="826">
                  <c:v>3.53</c:v>
                </c:pt>
                <c:pt idx="827">
                  <c:v>3.53</c:v>
                </c:pt>
                <c:pt idx="828">
                  <c:v>3.53</c:v>
                </c:pt>
                <c:pt idx="829">
                  <c:v>3.53</c:v>
                </c:pt>
                <c:pt idx="830">
                  <c:v>3.53</c:v>
                </c:pt>
                <c:pt idx="831">
                  <c:v>3.53</c:v>
                </c:pt>
                <c:pt idx="832">
                  <c:v>3.53</c:v>
                </c:pt>
                <c:pt idx="833">
                  <c:v>3.53</c:v>
                </c:pt>
                <c:pt idx="834">
                  <c:v>3.53</c:v>
                </c:pt>
                <c:pt idx="835">
                  <c:v>3.53</c:v>
                </c:pt>
                <c:pt idx="836">
                  <c:v>3.53</c:v>
                </c:pt>
                <c:pt idx="837">
                  <c:v>3.53</c:v>
                </c:pt>
                <c:pt idx="838">
                  <c:v>3.53</c:v>
                </c:pt>
                <c:pt idx="839">
                  <c:v>3.53</c:v>
                </c:pt>
                <c:pt idx="840">
                  <c:v>3.53</c:v>
                </c:pt>
                <c:pt idx="841">
                  <c:v>3.53</c:v>
                </c:pt>
                <c:pt idx="842">
                  <c:v>3.53</c:v>
                </c:pt>
                <c:pt idx="843">
                  <c:v>3.53</c:v>
                </c:pt>
                <c:pt idx="844">
                  <c:v>3.53</c:v>
                </c:pt>
                <c:pt idx="845">
                  <c:v>3.53</c:v>
                </c:pt>
                <c:pt idx="846">
                  <c:v>3.53</c:v>
                </c:pt>
                <c:pt idx="847">
                  <c:v>3.53</c:v>
                </c:pt>
                <c:pt idx="848">
                  <c:v>3.53</c:v>
                </c:pt>
                <c:pt idx="849">
                  <c:v>3.53</c:v>
                </c:pt>
                <c:pt idx="850">
                  <c:v>3.53</c:v>
                </c:pt>
                <c:pt idx="851">
                  <c:v>3.53</c:v>
                </c:pt>
                <c:pt idx="852">
                  <c:v>3.31</c:v>
                </c:pt>
                <c:pt idx="853">
                  <c:v>3.31</c:v>
                </c:pt>
                <c:pt idx="854">
                  <c:v>3.31</c:v>
                </c:pt>
                <c:pt idx="855">
                  <c:v>3.31</c:v>
                </c:pt>
                <c:pt idx="856">
                  <c:v>3.31</c:v>
                </c:pt>
                <c:pt idx="857">
                  <c:v>3.31</c:v>
                </c:pt>
                <c:pt idx="858">
                  <c:v>3.31</c:v>
                </c:pt>
                <c:pt idx="859">
                  <c:v>3.31</c:v>
                </c:pt>
                <c:pt idx="860">
                  <c:v>3.31</c:v>
                </c:pt>
                <c:pt idx="861">
                  <c:v>3.31</c:v>
                </c:pt>
                <c:pt idx="862">
                  <c:v>3.31</c:v>
                </c:pt>
                <c:pt idx="863">
                  <c:v>3.31</c:v>
                </c:pt>
                <c:pt idx="864">
                  <c:v>3.31</c:v>
                </c:pt>
                <c:pt idx="865">
                  <c:v>3.31</c:v>
                </c:pt>
                <c:pt idx="866">
                  <c:v>3.31</c:v>
                </c:pt>
                <c:pt idx="867">
                  <c:v>3.31</c:v>
                </c:pt>
                <c:pt idx="868">
                  <c:v>3.31</c:v>
                </c:pt>
                <c:pt idx="869">
                  <c:v>3.31</c:v>
                </c:pt>
                <c:pt idx="870">
                  <c:v>3.31</c:v>
                </c:pt>
                <c:pt idx="871">
                  <c:v>3.31</c:v>
                </c:pt>
                <c:pt idx="872">
                  <c:v>3.31</c:v>
                </c:pt>
                <c:pt idx="873">
                  <c:v>3.31</c:v>
                </c:pt>
                <c:pt idx="874">
                  <c:v>3.31</c:v>
                </c:pt>
                <c:pt idx="875">
                  <c:v>3.31</c:v>
                </c:pt>
                <c:pt idx="876">
                  <c:v>3.31</c:v>
                </c:pt>
                <c:pt idx="877">
                  <c:v>3.31</c:v>
                </c:pt>
                <c:pt idx="878">
                  <c:v>3.31</c:v>
                </c:pt>
                <c:pt idx="879">
                  <c:v>3.31</c:v>
                </c:pt>
                <c:pt idx="880">
                  <c:v>3.31</c:v>
                </c:pt>
                <c:pt idx="881">
                  <c:v>3.31</c:v>
                </c:pt>
                <c:pt idx="882">
                  <c:v>3.31</c:v>
                </c:pt>
                <c:pt idx="883">
                  <c:v>3.31</c:v>
                </c:pt>
                <c:pt idx="884">
                  <c:v>3.31</c:v>
                </c:pt>
                <c:pt idx="885">
                  <c:v>3.31</c:v>
                </c:pt>
                <c:pt idx="886">
                  <c:v>3.31</c:v>
                </c:pt>
                <c:pt idx="887">
                  <c:v>3.31</c:v>
                </c:pt>
                <c:pt idx="888">
                  <c:v>3.31</c:v>
                </c:pt>
                <c:pt idx="889">
                  <c:v>3.31</c:v>
                </c:pt>
                <c:pt idx="890">
                  <c:v>3.31</c:v>
                </c:pt>
                <c:pt idx="891">
                  <c:v>3.31</c:v>
                </c:pt>
                <c:pt idx="892">
                  <c:v>3.31</c:v>
                </c:pt>
                <c:pt idx="893">
                  <c:v>3.31</c:v>
                </c:pt>
                <c:pt idx="894">
                  <c:v>3.31</c:v>
                </c:pt>
                <c:pt idx="895">
                  <c:v>3.31</c:v>
                </c:pt>
                <c:pt idx="896">
                  <c:v>3.31</c:v>
                </c:pt>
                <c:pt idx="897">
                  <c:v>3.31</c:v>
                </c:pt>
                <c:pt idx="898">
                  <c:v>3.31</c:v>
                </c:pt>
                <c:pt idx="899">
                  <c:v>3.31</c:v>
                </c:pt>
                <c:pt idx="900">
                  <c:v>3.31</c:v>
                </c:pt>
                <c:pt idx="901">
                  <c:v>3.31</c:v>
                </c:pt>
                <c:pt idx="902">
                  <c:v>3.31</c:v>
                </c:pt>
                <c:pt idx="903">
                  <c:v>3.31</c:v>
                </c:pt>
                <c:pt idx="904">
                  <c:v>3.31</c:v>
                </c:pt>
                <c:pt idx="905">
                  <c:v>3.31</c:v>
                </c:pt>
                <c:pt idx="906">
                  <c:v>3.31</c:v>
                </c:pt>
                <c:pt idx="907">
                  <c:v>3.31</c:v>
                </c:pt>
                <c:pt idx="908">
                  <c:v>3.31</c:v>
                </c:pt>
                <c:pt idx="909">
                  <c:v>3.31</c:v>
                </c:pt>
                <c:pt idx="910">
                  <c:v>3.31</c:v>
                </c:pt>
                <c:pt idx="911">
                  <c:v>3.31</c:v>
                </c:pt>
                <c:pt idx="912">
                  <c:v>3.13</c:v>
                </c:pt>
                <c:pt idx="913">
                  <c:v>3.13</c:v>
                </c:pt>
                <c:pt idx="914">
                  <c:v>3.13</c:v>
                </c:pt>
                <c:pt idx="915">
                  <c:v>3.13</c:v>
                </c:pt>
                <c:pt idx="916">
                  <c:v>3.13</c:v>
                </c:pt>
                <c:pt idx="917">
                  <c:v>3.13</c:v>
                </c:pt>
                <c:pt idx="918">
                  <c:v>3.13</c:v>
                </c:pt>
                <c:pt idx="919">
                  <c:v>3.13</c:v>
                </c:pt>
                <c:pt idx="920">
                  <c:v>3.13</c:v>
                </c:pt>
                <c:pt idx="921">
                  <c:v>3.13</c:v>
                </c:pt>
                <c:pt idx="922">
                  <c:v>3.13</c:v>
                </c:pt>
                <c:pt idx="923">
                  <c:v>3.13</c:v>
                </c:pt>
                <c:pt idx="924">
                  <c:v>3.13</c:v>
                </c:pt>
                <c:pt idx="925">
                  <c:v>3.13</c:v>
                </c:pt>
                <c:pt idx="926">
                  <c:v>3.13</c:v>
                </c:pt>
                <c:pt idx="927">
                  <c:v>3.13</c:v>
                </c:pt>
                <c:pt idx="928">
                  <c:v>3.13</c:v>
                </c:pt>
                <c:pt idx="929">
                  <c:v>3.13</c:v>
                </c:pt>
                <c:pt idx="930">
                  <c:v>3.13</c:v>
                </c:pt>
                <c:pt idx="931">
                  <c:v>3.13</c:v>
                </c:pt>
                <c:pt idx="932">
                  <c:v>3.13</c:v>
                </c:pt>
                <c:pt idx="933">
                  <c:v>3.13</c:v>
                </c:pt>
                <c:pt idx="934">
                  <c:v>3.13</c:v>
                </c:pt>
                <c:pt idx="935">
                  <c:v>3.13</c:v>
                </c:pt>
                <c:pt idx="936">
                  <c:v>3.13</c:v>
                </c:pt>
                <c:pt idx="937">
                  <c:v>3.13</c:v>
                </c:pt>
                <c:pt idx="938">
                  <c:v>3.13</c:v>
                </c:pt>
                <c:pt idx="939">
                  <c:v>3.13</c:v>
                </c:pt>
                <c:pt idx="940">
                  <c:v>3.13</c:v>
                </c:pt>
                <c:pt idx="941">
                  <c:v>3.13</c:v>
                </c:pt>
                <c:pt idx="942">
                  <c:v>3.13</c:v>
                </c:pt>
                <c:pt idx="943">
                  <c:v>3.13</c:v>
                </c:pt>
                <c:pt idx="944">
                  <c:v>3.13</c:v>
                </c:pt>
                <c:pt idx="945">
                  <c:v>3.13</c:v>
                </c:pt>
                <c:pt idx="946">
                  <c:v>3.13</c:v>
                </c:pt>
                <c:pt idx="947">
                  <c:v>3.13</c:v>
                </c:pt>
                <c:pt idx="948">
                  <c:v>3.13</c:v>
                </c:pt>
                <c:pt idx="949">
                  <c:v>3.13</c:v>
                </c:pt>
                <c:pt idx="950">
                  <c:v>3.13</c:v>
                </c:pt>
                <c:pt idx="951">
                  <c:v>3.13</c:v>
                </c:pt>
                <c:pt idx="952">
                  <c:v>3.13</c:v>
                </c:pt>
                <c:pt idx="953">
                  <c:v>3.13</c:v>
                </c:pt>
                <c:pt idx="954">
                  <c:v>3.13</c:v>
                </c:pt>
                <c:pt idx="955">
                  <c:v>3.13</c:v>
                </c:pt>
                <c:pt idx="956">
                  <c:v>3.13</c:v>
                </c:pt>
                <c:pt idx="957">
                  <c:v>3.13</c:v>
                </c:pt>
                <c:pt idx="958">
                  <c:v>3.13</c:v>
                </c:pt>
                <c:pt idx="959">
                  <c:v>3.13</c:v>
                </c:pt>
                <c:pt idx="960">
                  <c:v>3.13</c:v>
                </c:pt>
                <c:pt idx="961">
                  <c:v>3.13</c:v>
                </c:pt>
                <c:pt idx="962">
                  <c:v>3.13</c:v>
                </c:pt>
                <c:pt idx="963">
                  <c:v>3.13</c:v>
                </c:pt>
                <c:pt idx="964">
                  <c:v>3.13</c:v>
                </c:pt>
                <c:pt idx="965">
                  <c:v>3.13</c:v>
                </c:pt>
                <c:pt idx="966">
                  <c:v>3.13</c:v>
                </c:pt>
                <c:pt idx="967">
                  <c:v>3.13</c:v>
                </c:pt>
                <c:pt idx="968">
                  <c:v>3.13</c:v>
                </c:pt>
                <c:pt idx="969">
                  <c:v>3.13</c:v>
                </c:pt>
                <c:pt idx="970">
                  <c:v>3.13</c:v>
                </c:pt>
                <c:pt idx="971">
                  <c:v>3.13</c:v>
                </c:pt>
                <c:pt idx="972">
                  <c:v>3.13</c:v>
                </c:pt>
                <c:pt idx="973">
                  <c:v>3.13</c:v>
                </c:pt>
                <c:pt idx="974">
                  <c:v>2.82</c:v>
                </c:pt>
                <c:pt idx="975">
                  <c:v>2.82</c:v>
                </c:pt>
                <c:pt idx="976">
                  <c:v>2.82</c:v>
                </c:pt>
                <c:pt idx="977">
                  <c:v>2.82</c:v>
                </c:pt>
                <c:pt idx="978">
                  <c:v>2.82</c:v>
                </c:pt>
                <c:pt idx="979">
                  <c:v>2.82</c:v>
                </c:pt>
                <c:pt idx="980">
                  <c:v>2.82</c:v>
                </c:pt>
                <c:pt idx="981">
                  <c:v>2.82</c:v>
                </c:pt>
                <c:pt idx="982">
                  <c:v>2.82</c:v>
                </c:pt>
                <c:pt idx="983">
                  <c:v>2.82</c:v>
                </c:pt>
                <c:pt idx="984">
                  <c:v>2.82</c:v>
                </c:pt>
                <c:pt idx="985">
                  <c:v>2.82</c:v>
                </c:pt>
                <c:pt idx="986">
                  <c:v>2.82</c:v>
                </c:pt>
                <c:pt idx="987">
                  <c:v>2.82</c:v>
                </c:pt>
                <c:pt idx="988">
                  <c:v>2.82</c:v>
                </c:pt>
                <c:pt idx="989">
                  <c:v>2.82</c:v>
                </c:pt>
                <c:pt idx="990">
                  <c:v>2.82</c:v>
                </c:pt>
                <c:pt idx="991">
                  <c:v>2.82</c:v>
                </c:pt>
                <c:pt idx="992">
                  <c:v>2.82</c:v>
                </c:pt>
                <c:pt idx="993">
                  <c:v>2.82</c:v>
                </c:pt>
                <c:pt idx="994">
                  <c:v>2.82</c:v>
                </c:pt>
                <c:pt idx="995">
                  <c:v>2.82</c:v>
                </c:pt>
                <c:pt idx="996">
                  <c:v>2.82</c:v>
                </c:pt>
                <c:pt idx="997">
                  <c:v>2.82</c:v>
                </c:pt>
                <c:pt idx="998">
                  <c:v>2.82</c:v>
                </c:pt>
                <c:pt idx="999">
                  <c:v>2.82</c:v>
                </c:pt>
                <c:pt idx="1000">
                  <c:v>2.82</c:v>
                </c:pt>
                <c:pt idx="1001">
                  <c:v>2.82</c:v>
                </c:pt>
                <c:pt idx="1002">
                  <c:v>2.82</c:v>
                </c:pt>
                <c:pt idx="1003">
                  <c:v>2.82</c:v>
                </c:pt>
                <c:pt idx="1004">
                  <c:v>2.82</c:v>
                </c:pt>
                <c:pt idx="1005">
                  <c:v>2.82</c:v>
                </c:pt>
                <c:pt idx="1006">
                  <c:v>2.82</c:v>
                </c:pt>
                <c:pt idx="1007">
                  <c:v>2.82</c:v>
                </c:pt>
                <c:pt idx="1008">
                  <c:v>2.82</c:v>
                </c:pt>
                <c:pt idx="1009">
                  <c:v>2.82</c:v>
                </c:pt>
                <c:pt idx="1010">
                  <c:v>2.82</c:v>
                </c:pt>
                <c:pt idx="1011">
                  <c:v>2.82</c:v>
                </c:pt>
                <c:pt idx="1012">
                  <c:v>2.82</c:v>
                </c:pt>
                <c:pt idx="1013">
                  <c:v>2.82</c:v>
                </c:pt>
                <c:pt idx="1014">
                  <c:v>2.82</c:v>
                </c:pt>
                <c:pt idx="1015">
                  <c:v>2.82</c:v>
                </c:pt>
                <c:pt idx="1016">
                  <c:v>2.82</c:v>
                </c:pt>
                <c:pt idx="1017">
                  <c:v>2.82</c:v>
                </c:pt>
                <c:pt idx="1018">
                  <c:v>2.82</c:v>
                </c:pt>
                <c:pt idx="1019">
                  <c:v>2.82</c:v>
                </c:pt>
                <c:pt idx="1020">
                  <c:v>2.82</c:v>
                </c:pt>
                <c:pt idx="1021">
                  <c:v>2.82</c:v>
                </c:pt>
                <c:pt idx="1022">
                  <c:v>2.82</c:v>
                </c:pt>
                <c:pt idx="1023">
                  <c:v>2.82</c:v>
                </c:pt>
                <c:pt idx="1024">
                  <c:v>2.82</c:v>
                </c:pt>
                <c:pt idx="1025">
                  <c:v>2.82</c:v>
                </c:pt>
                <c:pt idx="1026">
                  <c:v>2.82</c:v>
                </c:pt>
                <c:pt idx="1027">
                  <c:v>2.82</c:v>
                </c:pt>
                <c:pt idx="1028">
                  <c:v>2.82</c:v>
                </c:pt>
                <c:pt idx="1029">
                  <c:v>2.82</c:v>
                </c:pt>
                <c:pt idx="1030">
                  <c:v>2.82</c:v>
                </c:pt>
                <c:pt idx="1031">
                  <c:v>2.82</c:v>
                </c:pt>
                <c:pt idx="1032">
                  <c:v>2.82</c:v>
                </c:pt>
                <c:pt idx="1033">
                  <c:v>2.82</c:v>
                </c:pt>
                <c:pt idx="1034">
                  <c:v>2.82</c:v>
                </c:pt>
                <c:pt idx="1035">
                  <c:v>2.82</c:v>
                </c:pt>
                <c:pt idx="1036">
                  <c:v>2.62</c:v>
                </c:pt>
                <c:pt idx="1037">
                  <c:v>2.62</c:v>
                </c:pt>
                <c:pt idx="1038">
                  <c:v>2.62</c:v>
                </c:pt>
                <c:pt idx="1039">
                  <c:v>2.62</c:v>
                </c:pt>
                <c:pt idx="1040">
                  <c:v>2.62</c:v>
                </c:pt>
                <c:pt idx="1041">
                  <c:v>2.62</c:v>
                </c:pt>
                <c:pt idx="1042">
                  <c:v>2.62</c:v>
                </c:pt>
                <c:pt idx="1043">
                  <c:v>2.62</c:v>
                </c:pt>
                <c:pt idx="1044">
                  <c:v>2.62</c:v>
                </c:pt>
                <c:pt idx="1045">
                  <c:v>2.62</c:v>
                </c:pt>
                <c:pt idx="1046">
                  <c:v>2.62</c:v>
                </c:pt>
                <c:pt idx="1047">
                  <c:v>2.62</c:v>
                </c:pt>
                <c:pt idx="1048">
                  <c:v>2.62</c:v>
                </c:pt>
                <c:pt idx="1049">
                  <c:v>2.62</c:v>
                </c:pt>
                <c:pt idx="1050">
                  <c:v>2.62</c:v>
                </c:pt>
                <c:pt idx="1051">
                  <c:v>2.62</c:v>
                </c:pt>
                <c:pt idx="1052">
                  <c:v>2.62</c:v>
                </c:pt>
                <c:pt idx="1053">
                  <c:v>2.62</c:v>
                </c:pt>
                <c:pt idx="1054">
                  <c:v>2.62</c:v>
                </c:pt>
                <c:pt idx="1055">
                  <c:v>2.62</c:v>
                </c:pt>
                <c:pt idx="1056">
                  <c:v>2.62</c:v>
                </c:pt>
                <c:pt idx="1057">
                  <c:v>2.62</c:v>
                </c:pt>
                <c:pt idx="1058">
                  <c:v>2.62</c:v>
                </c:pt>
                <c:pt idx="1059">
                  <c:v>2.62</c:v>
                </c:pt>
                <c:pt idx="1060">
                  <c:v>2.62</c:v>
                </c:pt>
                <c:pt idx="1061">
                  <c:v>2.62</c:v>
                </c:pt>
                <c:pt idx="1062">
                  <c:v>2.62</c:v>
                </c:pt>
                <c:pt idx="1063">
                  <c:v>2.62</c:v>
                </c:pt>
                <c:pt idx="1064">
                  <c:v>2.62</c:v>
                </c:pt>
                <c:pt idx="1065">
                  <c:v>2.62</c:v>
                </c:pt>
                <c:pt idx="1066">
                  <c:v>2.62</c:v>
                </c:pt>
                <c:pt idx="1067">
                  <c:v>2.62</c:v>
                </c:pt>
                <c:pt idx="1068">
                  <c:v>2.62</c:v>
                </c:pt>
                <c:pt idx="1069">
                  <c:v>2.62</c:v>
                </c:pt>
                <c:pt idx="1070">
                  <c:v>2.62</c:v>
                </c:pt>
                <c:pt idx="1071">
                  <c:v>2.62</c:v>
                </c:pt>
                <c:pt idx="1072">
                  <c:v>2.62</c:v>
                </c:pt>
                <c:pt idx="1073">
                  <c:v>2.62</c:v>
                </c:pt>
                <c:pt idx="1074">
                  <c:v>2.62</c:v>
                </c:pt>
                <c:pt idx="1075">
                  <c:v>2.62</c:v>
                </c:pt>
                <c:pt idx="1076">
                  <c:v>2.62</c:v>
                </c:pt>
                <c:pt idx="1077">
                  <c:v>2.62</c:v>
                </c:pt>
                <c:pt idx="1078">
                  <c:v>2.62</c:v>
                </c:pt>
                <c:pt idx="1079">
                  <c:v>2.62</c:v>
                </c:pt>
                <c:pt idx="1080">
                  <c:v>2.62</c:v>
                </c:pt>
                <c:pt idx="1081">
                  <c:v>2.62</c:v>
                </c:pt>
                <c:pt idx="1082">
                  <c:v>2.62</c:v>
                </c:pt>
                <c:pt idx="1083">
                  <c:v>2.62</c:v>
                </c:pt>
                <c:pt idx="1084">
                  <c:v>2.62</c:v>
                </c:pt>
                <c:pt idx="1085">
                  <c:v>2.62</c:v>
                </c:pt>
                <c:pt idx="1086">
                  <c:v>2.62</c:v>
                </c:pt>
                <c:pt idx="1087">
                  <c:v>2.62</c:v>
                </c:pt>
                <c:pt idx="1088">
                  <c:v>2.62</c:v>
                </c:pt>
                <c:pt idx="1089">
                  <c:v>2.62</c:v>
                </c:pt>
                <c:pt idx="1090">
                  <c:v>2.62</c:v>
                </c:pt>
                <c:pt idx="1091">
                  <c:v>2.62</c:v>
                </c:pt>
                <c:pt idx="1092">
                  <c:v>2.62</c:v>
                </c:pt>
                <c:pt idx="1093">
                  <c:v>2.62</c:v>
                </c:pt>
                <c:pt idx="1094">
                  <c:v>2.62</c:v>
                </c:pt>
                <c:pt idx="1095">
                  <c:v>2.62</c:v>
                </c:pt>
                <c:pt idx="1096">
                  <c:v>3.04</c:v>
                </c:pt>
                <c:pt idx="1097">
                  <c:v>3.04</c:v>
                </c:pt>
                <c:pt idx="1098">
                  <c:v>3.04</c:v>
                </c:pt>
                <c:pt idx="1099">
                  <c:v>3.04</c:v>
                </c:pt>
                <c:pt idx="1100">
                  <c:v>3.04</c:v>
                </c:pt>
                <c:pt idx="1101">
                  <c:v>3.04</c:v>
                </c:pt>
                <c:pt idx="1102">
                  <c:v>3.04</c:v>
                </c:pt>
                <c:pt idx="1103">
                  <c:v>3.04</c:v>
                </c:pt>
                <c:pt idx="1104">
                  <c:v>3.04</c:v>
                </c:pt>
                <c:pt idx="1105">
                  <c:v>3.04</c:v>
                </c:pt>
                <c:pt idx="1106">
                  <c:v>3.04</c:v>
                </c:pt>
                <c:pt idx="1107">
                  <c:v>3.04</c:v>
                </c:pt>
                <c:pt idx="1108">
                  <c:v>3.04</c:v>
                </c:pt>
                <c:pt idx="1109">
                  <c:v>3.04</c:v>
                </c:pt>
                <c:pt idx="1110">
                  <c:v>3.04</c:v>
                </c:pt>
                <c:pt idx="1111">
                  <c:v>3.04</c:v>
                </c:pt>
                <c:pt idx="1112">
                  <c:v>3.04</c:v>
                </c:pt>
                <c:pt idx="1113">
                  <c:v>3.04</c:v>
                </c:pt>
                <c:pt idx="1114">
                  <c:v>3.04</c:v>
                </c:pt>
                <c:pt idx="1115">
                  <c:v>3.04</c:v>
                </c:pt>
                <c:pt idx="1116">
                  <c:v>3.04</c:v>
                </c:pt>
                <c:pt idx="1117">
                  <c:v>3.04</c:v>
                </c:pt>
                <c:pt idx="1118">
                  <c:v>3.04</c:v>
                </c:pt>
                <c:pt idx="1119">
                  <c:v>3.04</c:v>
                </c:pt>
                <c:pt idx="1120">
                  <c:v>3.04</c:v>
                </c:pt>
                <c:pt idx="1121">
                  <c:v>3.04</c:v>
                </c:pt>
                <c:pt idx="1122">
                  <c:v>3.04</c:v>
                </c:pt>
                <c:pt idx="1123">
                  <c:v>3.04</c:v>
                </c:pt>
                <c:pt idx="1124">
                  <c:v>3.04</c:v>
                </c:pt>
                <c:pt idx="1125">
                  <c:v>3.04</c:v>
                </c:pt>
                <c:pt idx="1126">
                  <c:v>3.04</c:v>
                </c:pt>
                <c:pt idx="1127">
                  <c:v>3.04</c:v>
                </c:pt>
                <c:pt idx="1128">
                  <c:v>3.04</c:v>
                </c:pt>
                <c:pt idx="1129">
                  <c:v>3.04</c:v>
                </c:pt>
                <c:pt idx="1130">
                  <c:v>3.04</c:v>
                </c:pt>
                <c:pt idx="1131">
                  <c:v>3.04</c:v>
                </c:pt>
                <c:pt idx="1132">
                  <c:v>3.04</c:v>
                </c:pt>
                <c:pt idx="1133">
                  <c:v>3.04</c:v>
                </c:pt>
                <c:pt idx="1134">
                  <c:v>3.04</c:v>
                </c:pt>
                <c:pt idx="1135">
                  <c:v>3.04</c:v>
                </c:pt>
                <c:pt idx="1136">
                  <c:v>3.04</c:v>
                </c:pt>
                <c:pt idx="1137">
                  <c:v>3.04</c:v>
                </c:pt>
                <c:pt idx="1138">
                  <c:v>3.04</c:v>
                </c:pt>
                <c:pt idx="1139">
                  <c:v>3.04</c:v>
                </c:pt>
                <c:pt idx="1140">
                  <c:v>3.04</c:v>
                </c:pt>
                <c:pt idx="1141">
                  <c:v>3.04</c:v>
                </c:pt>
                <c:pt idx="1142">
                  <c:v>3.04</c:v>
                </c:pt>
                <c:pt idx="1143">
                  <c:v>3.04</c:v>
                </c:pt>
                <c:pt idx="1144">
                  <c:v>3.04</c:v>
                </c:pt>
                <c:pt idx="1145">
                  <c:v>3.04</c:v>
                </c:pt>
                <c:pt idx="1146">
                  <c:v>3.04</c:v>
                </c:pt>
                <c:pt idx="1147">
                  <c:v>3.04</c:v>
                </c:pt>
                <c:pt idx="1148">
                  <c:v>3.04</c:v>
                </c:pt>
                <c:pt idx="1149">
                  <c:v>3.04</c:v>
                </c:pt>
                <c:pt idx="1150">
                  <c:v>3.04</c:v>
                </c:pt>
                <c:pt idx="1151">
                  <c:v>3.04</c:v>
                </c:pt>
                <c:pt idx="1152">
                  <c:v>3.04</c:v>
                </c:pt>
                <c:pt idx="1153">
                  <c:v>3.04</c:v>
                </c:pt>
                <c:pt idx="1154">
                  <c:v>3.04</c:v>
                </c:pt>
                <c:pt idx="1155">
                  <c:v>3.04</c:v>
                </c:pt>
                <c:pt idx="1156">
                  <c:v>3.04</c:v>
                </c:pt>
                <c:pt idx="1157">
                  <c:v>3.04</c:v>
                </c:pt>
                <c:pt idx="1158">
                  <c:v>3.5</c:v>
                </c:pt>
                <c:pt idx="1159">
                  <c:v>3.5</c:v>
                </c:pt>
                <c:pt idx="1160">
                  <c:v>3.5</c:v>
                </c:pt>
                <c:pt idx="1161">
                  <c:v>3.5</c:v>
                </c:pt>
                <c:pt idx="1162">
                  <c:v>3.5</c:v>
                </c:pt>
                <c:pt idx="1163">
                  <c:v>3.5</c:v>
                </c:pt>
                <c:pt idx="1164">
                  <c:v>3.5</c:v>
                </c:pt>
                <c:pt idx="1165">
                  <c:v>3.5</c:v>
                </c:pt>
                <c:pt idx="1166">
                  <c:v>3.5</c:v>
                </c:pt>
                <c:pt idx="1167">
                  <c:v>3.5</c:v>
                </c:pt>
                <c:pt idx="1168">
                  <c:v>3.5</c:v>
                </c:pt>
                <c:pt idx="1169">
                  <c:v>3.5</c:v>
                </c:pt>
                <c:pt idx="1170">
                  <c:v>3.5</c:v>
                </c:pt>
                <c:pt idx="1171">
                  <c:v>3.5</c:v>
                </c:pt>
                <c:pt idx="1172">
                  <c:v>3.5</c:v>
                </c:pt>
                <c:pt idx="1173">
                  <c:v>3.5</c:v>
                </c:pt>
                <c:pt idx="1174">
                  <c:v>3.5</c:v>
                </c:pt>
                <c:pt idx="1175">
                  <c:v>3.5</c:v>
                </c:pt>
                <c:pt idx="1176">
                  <c:v>3.5</c:v>
                </c:pt>
                <c:pt idx="1177">
                  <c:v>3.5</c:v>
                </c:pt>
                <c:pt idx="1178">
                  <c:v>3.5</c:v>
                </c:pt>
                <c:pt idx="1179">
                  <c:v>3.5</c:v>
                </c:pt>
                <c:pt idx="1180">
                  <c:v>3.5</c:v>
                </c:pt>
                <c:pt idx="1181">
                  <c:v>3.5</c:v>
                </c:pt>
                <c:pt idx="1182">
                  <c:v>3.5</c:v>
                </c:pt>
                <c:pt idx="1183">
                  <c:v>3.5</c:v>
                </c:pt>
                <c:pt idx="1184">
                  <c:v>3.5</c:v>
                </c:pt>
                <c:pt idx="1185">
                  <c:v>3.5</c:v>
                </c:pt>
                <c:pt idx="1186">
                  <c:v>3.5</c:v>
                </c:pt>
                <c:pt idx="1187">
                  <c:v>3.5</c:v>
                </c:pt>
                <c:pt idx="1188">
                  <c:v>3.5</c:v>
                </c:pt>
                <c:pt idx="1189">
                  <c:v>3.5</c:v>
                </c:pt>
                <c:pt idx="1190">
                  <c:v>3.5</c:v>
                </c:pt>
                <c:pt idx="1191">
                  <c:v>3.5</c:v>
                </c:pt>
                <c:pt idx="1192">
                  <c:v>3.5</c:v>
                </c:pt>
                <c:pt idx="1193">
                  <c:v>3.5</c:v>
                </c:pt>
                <c:pt idx="1194">
                  <c:v>3.5</c:v>
                </c:pt>
                <c:pt idx="1195">
                  <c:v>3.5</c:v>
                </c:pt>
                <c:pt idx="1196">
                  <c:v>3.5</c:v>
                </c:pt>
                <c:pt idx="1197">
                  <c:v>3.5</c:v>
                </c:pt>
                <c:pt idx="1198">
                  <c:v>3.5</c:v>
                </c:pt>
                <c:pt idx="1199">
                  <c:v>3.5</c:v>
                </c:pt>
                <c:pt idx="1200">
                  <c:v>3.5</c:v>
                </c:pt>
                <c:pt idx="1201">
                  <c:v>3.5</c:v>
                </c:pt>
                <c:pt idx="1202">
                  <c:v>3.5</c:v>
                </c:pt>
                <c:pt idx="1203">
                  <c:v>3.5</c:v>
                </c:pt>
                <c:pt idx="1204">
                  <c:v>3.5</c:v>
                </c:pt>
                <c:pt idx="1205">
                  <c:v>3.5</c:v>
                </c:pt>
                <c:pt idx="1206">
                  <c:v>3.5</c:v>
                </c:pt>
                <c:pt idx="1207">
                  <c:v>3.5</c:v>
                </c:pt>
                <c:pt idx="1208">
                  <c:v>3.5</c:v>
                </c:pt>
                <c:pt idx="1209">
                  <c:v>3.5</c:v>
                </c:pt>
                <c:pt idx="1210">
                  <c:v>3.5</c:v>
                </c:pt>
                <c:pt idx="1211">
                  <c:v>3.5</c:v>
                </c:pt>
                <c:pt idx="1212">
                  <c:v>3.5</c:v>
                </c:pt>
                <c:pt idx="1213">
                  <c:v>3.5</c:v>
                </c:pt>
                <c:pt idx="1214">
                  <c:v>3.5</c:v>
                </c:pt>
                <c:pt idx="1215">
                  <c:v>3.5</c:v>
                </c:pt>
                <c:pt idx="1216">
                  <c:v>3.5</c:v>
                </c:pt>
                <c:pt idx="1217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A04-42DC-A2A4-4DB9D2D853F1}"/>
            </c:ext>
          </c:extLst>
        </c:ser>
        <c:ser>
          <c:idx val="8"/>
          <c:order val="6"/>
          <c:tx>
            <c:v>MINIMOS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2.4700000000000002</c:v>
                </c:pt>
                <c:pt idx="1">
                  <c:v>2.4700000000000002</c:v>
                </c:pt>
                <c:pt idx="2">
                  <c:v>2.4700000000000002</c:v>
                </c:pt>
                <c:pt idx="3">
                  <c:v>2.4700000000000002</c:v>
                </c:pt>
                <c:pt idx="4">
                  <c:v>2.4700000000000002</c:v>
                </c:pt>
                <c:pt idx="5">
                  <c:v>2.4700000000000002</c:v>
                </c:pt>
                <c:pt idx="6">
                  <c:v>2.4700000000000002</c:v>
                </c:pt>
                <c:pt idx="7">
                  <c:v>2.4700000000000002</c:v>
                </c:pt>
                <c:pt idx="8">
                  <c:v>2.4700000000000002</c:v>
                </c:pt>
                <c:pt idx="9">
                  <c:v>2.4700000000000002</c:v>
                </c:pt>
                <c:pt idx="10">
                  <c:v>2.4700000000000002</c:v>
                </c:pt>
                <c:pt idx="11">
                  <c:v>2.4700000000000002</c:v>
                </c:pt>
                <c:pt idx="12">
                  <c:v>2.4700000000000002</c:v>
                </c:pt>
                <c:pt idx="13">
                  <c:v>2.4700000000000002</c:v>
                </c:pt>
                <c:pt idx="14">
                  <c:v>2.4700000000000002</c:v>
                </c:pt>
                <c:pt idx="15">
                  <c:v>2.4700000000000002</c:v>
                </c:pt>
                <c:pt idx="16">
                  <c:v>2.4700000000000002</c:v>
                </c:pt>
                <c:pt idx="17">
                  <c:v>2.4700000000000002</c:v>
                </c:pt>
                <c:pt idx="18">
                  <c:v>2.4700000000000002</c:v>
                </c:pt>
                <c:pt idx="19">
                  <c:v>2.4700000000000002</c:v>
                </c:pt>
                <c:pt idx="20">
                  <c:v>2.4700000000000002</c:v>
                </c:pt>
                <c:pt idx="21">
                  <c:v>2.4700000000000002</c:v>
                </c:pt>
                <c:pt idx="22">
                  <c:v>2.4700000000000002</c:v>
                </c:pt>
                <c:pt idx="23">
                  <c:v>2.4700000000000002</c:v>
                </c:pt>
                <c:pt idx="24">
                  <c:v>2.4700000000000002</c:v>
                </c:pt>
                <c:pt idx="25">
                  <c:v>2.4700000000000002</c:v>
                </c:pt>
                <c:pt idx="26">
                  <c:v>2.4700000000000002</c:v>
                </c:pt>
                <c:pt idx="27">
                  <c:v>2.4700000000000002</c:v>
                </c:pt>
                <c:pt idx="28">
                  <c:v>2.4700000000000002</c:v>
                </c:pt>
                <c:pt idx="29">
                  <c:v>2.4700000000000002</c:v>
                </c:pt>
                <c:pt idx="30">
                  <c:v>2.4700000000000002</c:v>
                </c:pt>
                <c:pt idx="31">
                  <c:v>2.4700000000000002</c:v>
                </c:pt>
                <c:pt idx="32">
                  <c:v>2.4700000000000002</c:v>
                </c:pt>
                <c:pt idx="33">
                  <c:v>2.4700000000000002</c:v>
                </c:pt>
                <c:pt idx="34">
                  <c:v>2.4700000000000002</c:v>
                </c:pt>
                <c:pt idx="35">
                  <c:v>2.4700000000000002</c:v>
                </c:pt>
                <c:pt idx="36">
                  <c:v>2.4700000000000002</c:v>
                </c:pt>
                <c:pt idx="37">
                  <c:v>2.4700000000000002</c:v>
                </c:pt>
                <c:pt idx="38">
                  <c:v>2.4700000000000002</c:v>
                </c:pt>
                <c:pt idx="39">
                  <c:v>2.4700000000000002</c:v>
                </c:pt>
                <c:pt idx="40">
                  <c:v>2.4700000000000002</c:v>
                </c:pt>
                <c:pt idx="41">
                  <c:v>2.4700000000000002</c:v>
                </c:pt>
                <c:pt idx="42">
                  <c:v>2.4700000000000002</c:v>
                </c:pt>
                <c:pt idx="43">
                  <c:v>2.4700000000000002</c:v>
                </c:pt>
                <c:pt idx="44">
                  <c:v>2.4700000000000002</c:v>
                </c:pt>
                <c:pt idx="45">
                  <c:v>2.4700000000000002</c:v>
                </c:pt>
                <c:pt idx="46">
                  <c:v>2.4700000000000002</c:v>
                </c:pt>
                <c:pt idx="47">
                  <c:v>2.4700000000000002</c:v>
                </c:pt>
                <c:pt idx="48">
                  <c:v>2.4700000000000002</c:v>
                </c:pt>
                <c:pt idx="49">
                  <c:v>2.4700000000000002</c:v>
                </c:pt>
                <c:pt idx="50">
                  <c:v>2.4700000000000002</c:v>
                </c:pt>
                <c:pt idx="51">
                  <c:v>2.4700000000000002</c:v>
                </c:pt>
                <c:pt idx="52">
                  <c:v>2.4700000000000002</c:v>
                </c:pt>
                <c:pt idx="53">
                  <c:v>2.4700000000000002</c:v>
                </c:pt>
                <c:pt idx="54">
                  <c:v>2.4700000000000002</c:v>
                </c:pt>
                <c:pt idx="55">
                  <c:v>2.4700000000000002</c:v>
                </c:pt>
                <c:pt idx="56">
                  <c:v>2.4700000000000002</c:v>
                </c:pt>
                <c:pt idx="57">
                  <c:v>2.4700000000000002</c:v>
                </c:pt>
                <c:pt idx="58">
                  <c:v>2.4700000000000002</c:v>
                </c:pt>
                <c:pt idx="59">
                  <c:v>2.4700000000000002</c:v>
                </c:pt>
                <c:pt idx="60">
                  <c:v>2.8</c:v>
                </c:pt>
                <c:pt idx="61">
                  <c:v>2.8</c:v>
                </c:pt>
                <c:pt idx="62">
                  <c:v>2.8</c:v>
                </c:pt>
                <c:pt idx="63">
                  <c:v>2.8</c:v>
                </c:pt>
                <c:pt idx="64">
                  <c:v>2.8</c:v>
                </c:pt>
                <c:pt idx="65">
                  <c:v>2.8</c:v>
                </c:pt>
                <c:pt idx="66">
                  <c:v>2.8</c:v>
                </c:pt>
                <c:pt idx="67">
                  <c:v>2.8</c:v>
                </c:pt>
                <c:pt idx="68">
                  <c:v>2.8</c:v>
                </c:pt>
                <c:pt idx="69">
                  <c:v>2.8</c:v>
                </c:pt>
                <c:pt idx="70">
                  <c:v>2.8</c:v>
                </c:pt>
                <c:pt idx="71">
                  <c:v>2.8</c:v>
                </c:pt>
                <c:pt idx="72">
                  <c:v>2.8</c:v>
                </c:pt>
                <c:pt idx="73">
                  <c:v>2.8</c:v>
                </c:pt>
                <c:pt idx="74">
                  <c:v>2.8</c:v>
                </c:pt>
                <c:pt idx="75">
                  <c:v>2.8</c:v>
                </c:pt>
                <c:pt idx="76">
                  <c:v>2.8</c:v>
                </c:pt>
                <c:pt idx="77">
                  <c:v>2.8</c:v>
                </c:pt>
                <c:pt idx="78">
                  <c:v>2.8</c:v>
                </c:pt>
                <c:pt idx="79">
                  <c:v>2.8</c:v>
                </c:pt>
                <c:pt idx="80">
                  <c:v>2.8</c:v>
                </c:pt>
                <c:pt idx="81">
                  <c:v>2.8</c:v>
                </c:pt>
                <c:pt idx="82">
                  <c:v>2.8</c:v>
                </c:pt>
                <c:pt idx="83">
                  <c:v>2.8</c:v>
                </c:pt>
                <c:pt idx="84">
                  <c:v>2.8</c:v>
                </c:pt>
                <c:pt idx="85">
                  <c:v>2.8</c:v>
                </c:pt>
                <c:pt idx="86">
                  <c:v>2.8</c:v>
                </c:pt>
                <c:pt idx="87">
                  <c:v>2.8</c:v>
                </c:pt>
                <c:pt idx="88">
                  <c:v>2.8</c:v>
                </c:pt>
                <c:pt idx="89">
                  <c:v>2.8</c:v>
                </c:pt>
                <c:pt idx="90">
                  <c:v>2.8</c:v>
                </c:pt>
                <c:pt idx="91">
                  <c:v>2.8</c:v>
                </c:pt>
                <c:pt idx="92">
                  <c:v>2.8</c:v>
                </c:pt>
                <c:pt idx="93">
                  <c:v>2.8</c:v>
                </c:pt>
                <c:pt idx="94">
                  <c:v>2.8</c:v>
                </c:pt>
                <c:pt idx="95">
                  <c:v>2.8</c:v>
                </c:pt>
                <c:pt idx="96">
                  <c:v>2.8</c:v>
                </c:pt>
                <c:pt idx="97">
                  <c:v>2.8</c:v>
                </c:pt>
                <c:pt idx="98">
                  <c:v>2.8</c:v>
                </c:pt>
                <c:pt idx="99">
                  <c:v>2.8</c:v>
                </c:pt>
                <c:pt idx="100">
                  <c:v>2.8</c:v>
                </c:pt>
                <c:pt idx="101">
                  <c:v>2.8</c:v>
                </c:pt>
                <c:pt idx="102">
                  <c:v>2.8</c:v>
                </c:pt>
                <c:pt idx="103">
                  <c:v>2.8</c:v>
                </c:pt>
                <c:pt idx="104">
                  <c:v>2.8</c:v>
                </c:pt>
                <c:pt idx="105">
                  <c:v>2.8</c:v>
                </c:pt>
                <c:pt idx="106">
                  <c:v>2.8</c:v>
                </c:pt>
                <c:pt idx="107">
                  <c:v>2.8</c:v>
                </c:pt>
                <c:pt idx="108">
                  <c:v>2.8</c:v>
                </c:pt>
                <c:pt idx="109">
                  <c:v>2.8</c:v>
                </c:pt>
                <c:pt idx="110">
                  <c:v>2.8</c:v>
                </c:pt>
                <c:pt idx="111">
                  <c:v>2.8</c:v>
                </c:pt>
                <c:pt idx="112">
                  <c:v>2.8</c:v>
                </c:pt>
                <c:pt idx="113">
                  <c:v>2.8</c:v>
                </c:pt>
                <c:pt idx="114">
                  <c:v>2.8</c:v>
                </c:pt>
                <c:pt idx="115">
                  <c:v>2.8</c:v>
                </c:pt>
                <c:pt idx="116">
                  <c:v>2.8</c:v>
                </c:pt>
                <c:pt idx="117">
                  <c:v>2.8</c:v>
                </c:pt>
                <c:pt idx="118">
                  <c:v>2.8</c:v>
                </c:pt>
                <c:pt idx="119">
                  <c:v>2.8</c:v>
                </c:pt>
                <c:pt idx="120">
                  <c:v>2.8</c:v>
                </c:pt>
                <c:pt idx="121">
                  <c:v>2.8</c:v>
                </c:pt>
                <c:pt idx="122">
                  <c:v>2.71</c:v>
                </c:pt>
                <c:pt idx="123">
                  <c:v>2.71</c:v>
                </c:pt>
                <c:pt idx="124">
                  <c:v>2.71</c:v>
                </c:pt>
                <c:pt idx="125">
                  <c:v>2.71</c:v>
                </c:pt>
                <c:pt idx="126">
                  <c:v>2.71</c:v>
                </c:pt>
                <c:pt idx="127">
                  <c:v>2.71</c:v>
                </c:pt>
                <c:pt idx="128">
                  <c:v>2.71</c:v>
                </c:pt>
                <c:pt idx="129">
                  <c:v>2.71</c:v>
                </c:pt>
                <c:pt idx="130">
                  <c:v>2.71</c:v>
                </c:pt>
                <c:pt idx="131">
                  <c:v>2.71</c:v>
                </c:pt>
                <c:pt idx="132">
                  <c:v>2.71</c:v>
                </c:pt>
                <c:pt idx="133">
                  <c:v>2.71</c:v>
                </c:pt>
                <c:pt idx="134">
                  <c:v>2.71</c:v>
                </c:pt>
                <c:pt idx="135">
                  <c:v>2.71</c:v>
                </c:pt>
                <c:pt idx="136">
                  <c:v>2.71</c:v>
                </c:pt>
                <c:pt idx="137">
                  <c:v>2.71</c:v>
                </c:pt>
                <c:pt idx="138">
                  <c:v>2.71</c:v>
                </c:pt>
                <c:pt idx="139">
                  <c:v>2.71</c:v>
                </c:pt>
                <c:pt idx="140">
                  <c:v>2.71</c:v>
                </c:pt>
                <c:pt idx="141">
                  <c:v>2.71</c:v>
                </c:pt>
                <c:pt idx="142">
                  <c:v>2.71</c:v>
                </c:pt>
                <c:pt idx="143">
                  <c:v>2.71</c:v>
                </c:pt>
                <c:pt idx="144">
                  <c:v>2.71</c:v>
                </c:pt>
                <c:pt idx="145">
                  <c:v>2.71</c:v>
                </c:pt>
                <c:pt idx="146">
                  <c:v>2.71</c:v>
                </c:pt>
                <c:pt idx="147">
                  <c:v>2.71</c:v>
                </c:pt>
                <c:pt idx="148">
                  <c:v>2.71</c:v>
                </c:pt>
                <c:pt idx="149">
                  <c:v>2.71</c:v>
                </c:pt>
                <c:pt idx="150">
                  <c:v>2.71</c:v>
                </c:pt>
                <c:pt idx="151">
                  <c:v>2.71</c:v>
                </c:pt>
                <c:pt idx="152">
                  <c:v>2.71</c:v>
                </c:pt>
                <c:pt idx="153">
                  <c:v>2.71</c:v>
                </c:pt>
                <c:pt idx="154">
                  <c:v>2.71</c:v>
                </c:pt>
                <c:pt idx="155">
                  <c:v>2.71</c:v>
                </c:pt>
                <c:pt idx="156">
                  <c:v>2.71</c:v>
                </c:pt>
                <c:pt idx="157">
                  <c:v>2.71</c:v>
                </c:pt>
                <c:pt idx="158">
                  <c:v>2.71</c:v>
                </c:pt>
                <c:pt idx="159">
                  <c:v>2.71</c:v>
                </c:pt>
                <c:pt idx="160">
                  <c:v>2.71</c:v>
                </c:pt>
                <c:pt idx="161">
                  <c:v>2.71</c:v>
                </c:pt>
                <c:pt idx="162">
                  <c:v>2.71</c:v>
                </c:pt>
                <c:pt idx="163">
                  <c:v>2.71</c:v>
                </c:pt>
                <c:pt idx="164">
                  <c:v>2.71</c:v>
                </c:pt>
                <c:pt idx="165">
                  <c:v>2.71</c:v>
                </c:pt>
                <c:pt idx="166">
                  <c:v>2.71</c:v>
                </c:pt>
                <c:pt idx="167">
                  <c:v>2.71</c:v>
                </c:pt>
                <c:pt idx="168">
                  <c:v>2.71</c:v>
                </c:pt>
                <c:pt idx="169">
                  <c:v>2.71</c:v>
                </c:pt>
                <c:pt idx="170">
                  <c:v>2.71</c:v>
                </c:pt>
                <c:pt idx="171">
                  <c:v>2.71</c:v>
                </c:pt>
                <c:pt idx="172">
                  <c:v>2.71</c:v>
                </c:pt>
                <c:pt idx="173">
                  <c:v>2.71</c:v>
                </c:pt>
                <c:pt idx="174">
                  <c:v>2.71</c:v>
                </c:pt>
                <c:pt idx="175">
                  <c:v>2.71</c:v>
                </c:pt>
                <c:pt idx="176">
                  <c:v>2.71</c:v>
                </c:pt>
                <c:pt idx="177">
                  <c:v>2.71</c:v>
                </c:pt>
                <c:pt idx="178">
                  <c:v>2.71</c:v>
                </c:pt>
                <c:pt idx="179">
                  <c:v>2.71</c:v>
                </c:pt>
                <c:pt idx="180">
                  <c:v>2.71</c:v>
                </c:pt>
                <c:pt idx="181">
                  <c:v>2.71</c:v>
                </c:pt>
                <c:pt idx="182">
                  <c:v>2.5499999999999998</c:v>
                </c:pt>
                <c:pt idx="183">
                  <c:v>2.5499999999999998</c:v>
                </c:pt>
                <c:pt idx="184">
                  <c:v>2.5499999999999998</c:v>
                </c:pt>
                <c:pt idx="185">
                  <c:v>2.5499999999999998</c:v>
                </c:pt>
                <c:pt idx="186">
                  <c:v>2.5499999999999998</c:v>
                </c:pt>
                <c:pt idx="187">
                  <c:v>2.5499999999999998</c:v>
                </c:pt>
                <c:pt idx="188">
                  <c:v>2.5499999999999998</c:v>
                </c:pt>
                <c:pt idx="189">
                  <c:v>2.5499999999999998</c:v>
                </c:pt>
                <c:pt idx="190">
                  <c:v>2.5499999999999998</c:v>
                </c:pt>
                <c:pt idx="191">
                  <c:v>2.5499999999999998</c:v>
                </c:pt>
                <c:pt idx="192">
                  <c:v>2.5499999999999998</c:v>
                </c:pt>
                <c:pt idx="193">
                  <c:v>2.5499999999999998</c:v>
                </c:pt>
                <c:pt idx="194">
                  <c:v>2.5499999999999998</c:v>
                </c:pt>
                <c:pt idx="195">
                  <c:v>2.5499999999999998</c:v>
                </c:pt>
                <c:pt idx="196">
                  <c:v>2.5499999999999998</c:v>
                </c:pt>
                <c:pt idx="197">
                  <c:v>2.5499999999999998</c:v>
                </c:pt>
                <c:pt idx="198">
                  <c:v>2.5499999999999998</c:v>
                </c:pt>
                <c:pt idx="199">
                  <c:v>2.5499999999999998</c:v>
                </c:pt>
                <c:pt idx="200">
                  <c:v>2.5499999999999998</c:v>
                </c:pt>
                <c:pt idx="201">
                  <c:v>2.5499999999999998</c:v>
                </c:pt>
                <c:pt idx="202">
                  <c:v>2.5499999999999998</c:v>
                </c:pt>
                <c:pt idx="203">
                  <c:v>2.5499999999999998</c:v>
                </c:pt>
                <c:pt idx="204">
                  <c:v>2.5499999999999998</c:v>
                </c:pt>
                <c:pt idx="205">
                  <c:v>2.5499999999999998</c:v>
                </c:pt>
                <c:pt idx="206">
                  <c:v>2.5499999999999998</c:v>
                </c:pt>
                <c:pt idx="207">
                  <c:v>2.5499999999999998</c:v>
                </c:pt>
                <c:pt idx="208">
                  <c:v>2.5499999999999998</c:v>
                </c:pt>
                <c:pt idx="209">
                  <c:v>2.5499999999999998</c:v>
                </c:pt>
                <c:pt idx="210">
                  <c:v>2.5499999999999998</c:v>
                </c:pt>
                <c:pt idx="211">
                  <c:v>2.5499999999999998</c:v>
                </c:pt>
                <c:pt idx="212">
                  <c:v>2.5499999999999998</c:v>
                </c:pt>
                <c:pt idx="213">
                  <c:v>2.5499999999999998</c:v>
                </c:pt>
                <c:pt idx="214">
                  <c:v>2.5499999999999998</c:v>
                </c:pt>
                <c:pt idx="215">
                  <c:v>2.5499999999999998</c:v>
                </c:pt>
                <c:pt idx="216">
                  <c:v>2.5499999999999998</c:v>
                </c:pt>
                <c:pt idx="217">
                  <c:v>2.5499999999999998</c:v>
                </c:pt>
                <c:pt idx="218">
                  <c:v>2.5499999999999998</c:v>
                </c:pt>
                <c:pt idx="219">
                  <c:v>2.5499999999999998</c:v>
                </c:pt>
                <c:pt idx="220">
                  <c:v>2.5499999999999998</c:v>
                </c:pt>
                <c:pt idx="221">
                  <c:v>2.5499999999999998</c:v>
                </c:pt>
                <c:pt idx="222">
                  <c:v>2.5499999999999998</c:v>
                </c:pt>
                <c:pt idx="223">
                  <c:v>2.5499999999999998</c:v>
                </c:pt>
                <c:pt idx="224">
                  <c:v>2.5499999999999998</c:v>
                </c:pt>
                <c:pt idx="225">
                  <c:v>2.5499999999999998</c:v>
                </c:pt>
                <c:pt idx="226">
                  <c:v>2.5499999999999998</c:v>
                </c:pt>
                <c:pt idx="227">
                  <c:v>2.5499999999999998</c:v>
                </c:pt>
                <c:pt idx="228">
                  <c:v>2.5499999999999998</c:v>
                </c:pt>
                <c:pt idx="229">
                  <c:v>2.5499999999999998</c:v>
                </c:pt>
                <c:pt idx="230">
                  <c:v>2.5499999999999998</c:v>
                </c:pt>
                <c:pt idx="231">
                  <c:v>2.5499999999999998</c:v>
                </c:pt>
                <c:pt idx="232">
                  <c:v>2.5499999999999998</c:v>
                </c:pt>
                <c:pt idx="233">
                  <c:v>2.5499999999999998</c:v>
                </c:pt>
                <c:pt idx="234">
                  <c:v>2.5499999999999998</c:v>
                </c:pt>
                <c:pt idx="235">
                  <c:v>2.5499999999999998</c:v>
                </c:pt>
                <c:pt idx="236">
                  <c:v>2.5499999999999998</c:v>
                </c:pt>
                <c:pt idx="237">
                  <c:v>2.5499999999999998</c:v>
                </c:pt>
                <c:pt idx="238">
                  <c:v>2.5499999999999998</c:v>
                </c:pt>
                <c:pt idx="239">
                  <c:v>2.5499999999999998</c:v>
                </c:pt>
                <c:pt idx="240">
                  <c:v>2.5499999999999998</c:v>
                </c:pt>
                <c:pt idx="241">
                  <c:v>2.5499999999999998</c:v>
                </c:pt>
                <c:pt idx="242">
                  <c:v>2.5499999999999998</c:v>
                </c:pt>
                <c:pt idx="243">
                  <c:v>2.5499999999999998</c:v>
                </c:pt>
                <c:pt idx="244">
                  <c:v>2.31</c:v>
                </c:pt>
                <c:pt idx="245">
                  <c:v>2.31</c:v>
                </c:pt>
                <c:pt idx="246">
                  <c:v>2.31</c:v>
                </c:pt>
                <c:pt idx="247">
                  <c:v>2.31</c:v>
                </c:pt>
                <c:pt idx="248">
                  <c:v>2.31</c:v>
                </c:pt>
                <c:pt idx="249">
                  <c:v>2.31</c:v>
                </c:pt>
                <c:pt idx="250">
                  <c:v>2.31</c:v>
                </c:pt>
                <c:pt idx="251">
                  <c:v>2.31</c:v>
                </c:pt>
                <c:pt idx="252">
                  <c:v>2.31</c:v>
                </c:pt>
                <c:pt idx="253">
                  <c:v>2.31</c:v>
                </c:pt>
                <c:pt idx="254">
                  <c:v>2.31</c:v>
                </c:pt>
                <c:pt idx="255">
                  <c:v>2.31</c:v>
                </c:pt>
                <c:pt idx="256">
                  <c:v>2.31</c:v>
                </c:pt>
                <c:pt idx="257">
                  <c:v>2.31</c:v>
                </c:pt>
                <c:pt idx="258">
                  <c:v>2.31</c:v>
                </c:pt>
                <c:pt idx="259">
                  <c:v>2.31</c:v>
                </c:pt>
                <c:pt idx="260">
                  <c:v>2.31</c:v>
                </c:pt>
                <c:pt idx="261">
                  <c:v>2.31</c:v>
                </c:pt>
                <c:pt idx="262">
                  <c:v>2.31</c:v>
                </c:pt>
                <c:pt idx="263">
                  <c:v>2.31</c:v>
                </c:pt>
                <c:pt idx="264">
                  <c:v>2.31</c:v>
                </c:pt>
                <c:pt idx="265">
                  <c:v>2.31</c:v>
                </c:pt>
                <c:pt idx="266">
                  <c:v>2.31</c:v>
                </c:pt>
                <c:pt idx="267">
                  <c:v>2.31</c:v>
                </c:pt>
                <c:pt idx="268">
                  <c:v>2.31</c:v>
                </c:pt>
                <c:pt idx="269">
                  <c:v>2.31</c:v>
                </c:pt>
                <c:pt idx="270">
                  <c:v>2.31</c:v>
                </c:pt>
                <c:pt idx="271">
                  <c:v>2.31</c:v>
                </c:pt>
                <c:pt idx="272">
                  <c:v>2.31</c:v>
                </c:pt>
                <c:pt idx="273">
                  <c:v>2.31</c:v>
                </c:pt>
                <c:pt idx="274">
                  <c:v>2.31</c:v>
                </c:pt>
                <c:pt idx="275">
                  <c:v>2.31</c:v>
                </c:pt>
                <c:pt idx="276">
                  <c:v>2.31</c:v>
                </c:pt>
                <c:pt idx="277">
                  <c:v>2.31</c:v>
                </c:pt>
                <c:pt idx="278">
                  <c:v>2.31</c:v>
                </c:pt>
                <c:pt idx="279">
                  <c:v>2.31</c:v>
                </c:pt>
                <c:pt idx="280">
                  <c:v>2.31</c:v>
                </c:pt>
                <c:pt idx="281">
                  <c:v>2.31</c:v>
                </c:pt>
                <c:pt idx="282">
                  <c:v>2.31</c:v>
                </c:pt>
                <c:pt idx="283">
                  <c:v>2.31</c:v>
                </c:pt>
                <c:pt idx="284">
                  <c:v>2.31</c:v>
                </c:pt>
                <c:pt idx="285">
                  <c:v>2.31</c:v>
                </c:pt>
                <c:pt idx="286">
                  <c:v>2.31</c:v>
                </c:pt>
                <c:pt idx="287">
                  <c:v>2.31</c:v>
                </c:pt>
                <c:pt idx="288">
                  <c:v>2.31</c:v>
                </c:pt>
                <c:pt idx="289">
                  <c:v>2.31</c:v>
                </c:pt>
                <c:pt idx="290">
                  <c:v>2.31</c:v>
                </c:pt>
                <c:pt idx="291">
                  <c:v>2.31</c:v>
                </c:pt>
                <c:pt idx="292">
                  <c:v>2.31</c:v>
                </c:pt>
                <c:pt idx="293">
                  <c:v>2.31</c:v>
                </c:pt>
                <c:pt idx="294">
                  <c:v>2.31</c:v>
                </c:pt>
                <c:pt idx="295">
                  <c:v>2.31</c:v>
                </c:pt>
                <c:pt idx="296">
                  <c:v>2.31</c:v>
                </c:pt>
                <c:pt idx="297">
                  <c:v>2.31</c:v>
                </c:pt>
                <c:pt idx="298">
                  <c:v>2.31</c:v>
                </c:pt>
                <c:pt idx="299">
                  <c:v>2.31</c:v>
                </c:pt>
                <c:pt idx="300">
                  <c:v>2.31</c:v>
                </c:pt>
                <c:pt idx="301">
                  <c:v>2.31</c:v>
                </c:pt>
                <c:pt idx="302">
                  <c:v>2.31</c:v>
                </c:pt>
                <c:pt idx="303">
                  <c:v>2.31</c:v>
                </c:pt>
                <c:pt idx="304">
                  <c:v>2.31</c:v>
                </c:pt>
                <c:pt idx="305">
                  <c:v>2.31</c:v>
                </c:pt>
                <c:pt idx="306">
                  <c:v>2.17</c:v>
                </c:pt>
                <c:pt idx="307">
                  <c:v>2.17</c:v>
                </c:pt>
                <c:pt idx="308">
                  <c:v>2.17</c:v>
                </c:pt>
                <c:pt idx="309">
                  <c:v>2.17</c:v>
                </c:pt>
                <c:pt idx="310">
                  <c:v>2.17</c:v>
                </c:pt>
                <c:pt idx="311">
                  <c:v>2.17</c:v>
                </c:pt>
                <c:pt idx="312">
                  <c:v>2.17</c:v>
                </c:pt>
                <c:pt idx="313">
                  <c:v>2.17</c:v>
                </c:pt>
                <c:pt idx="314">
                  <c:v>2.17</c:v>
                </c:pt>
                <c:pt idx="315">
                  <c:v>2.17</c:v>
                </c:pt>
                <c:pt idx="316">
                  <c:v>2.17</c:v>
                </c:pt>
                <c:pt idx="317">
                  <c:v>2.17</c:v>
                </c:pt>
                <c:pt idx="318">
                  <c:v>2.17</c:v>
                </c:pt>
                <c:pt idx="319">
                  <c:v>2.17</c:v>
                </c:pt>
                <c:pt idx="320">
                  <c:v>2.17</c:v>
                </c:pt>
                <c:pt idx="321">
                  <c:v>2.17</c:v>
                </c:pt>
                <c:pt idx="322">
                  <c:v>2.17</c:v>
                </c:pt>
                <c:pt idx="323">
                  <c:v>2.17</c:v>
                </c:pt>
                <c:pt idx="324">
                  <c:v>2.17</c:v>
                </c:pt>
                <c:pt idx="325">
                  <c:v>2.17</c:v>
                </c:pt>
                <c:pt idx="326">
                  <c:v>2.17</c:v>
                </c:pt>
                <c:pt idx="327">
                  <c:v>2.17</c:v>
                </c:pt>
                <c:pt idx="328">
                  <c:v>2.17</c:v>
                </c:pt>
                <c:pt idx="329">
                  <c:v>2.17</c:v>
                </c:pt>
                <c:pt idx="330">
                  <c:v>2.17</c:v>
                </c:pt>
                <c:pt idx="331">
                  <c:v>2.17</c:v>
                </c:pt>
                <c:pt idx="332">
                  <c:v>2.17</c:v>
                </c:pt>
                <c:pt idx="333">
                  <c:v>2.17</c:v>
                </c:pt>
                <c:pt idx="334">
                  <c:v>2.17</c:v>
                </c:pt>
                <c:pt idx="335">
                  <c:v>2.17</c:v>
                </c:pt>
                <c:pt idx="336">
                  <c:v>2.17</c:v>
                </c:pt>
                <c:pt idx="337">
                  <c:v>2.17</c:v>
                </c:pt>
                <c:pt idx="338">
                  <c:v>2.17</c:v>
                </c:pt>
                <c:pt idx="339">
                  <c:v>2.17</c:v>
                </c:pt>
                <c:pt idx="340">
                  <c:v>2.17</c:v>
                </c:pt>
                <c:pt idx="341">
                  <c:v>2.17</c:v>
                </c:pt>
                <c:pt idx="342">
                  <c:v>2.17</c:v>
                </c:pt>
                <c:pt idx="343">
                  <c:v>2.17</c:v>
                </c:pt>
                <c:pt idx="344">
                  <c:v>2.17</c:v>
                </c:pt>
                <c:pt idx="345">
                  <c:v>2.17</c:v>
                </c:pt>
                <c:pt idx="346">
                  <c:v>2.17</c:v>
                </c:pt>
                <c:pt idx="347">
                  <c:v>2.17</c:v>
                </c:pt>
                <c:pt idx="348">
                  <c:v>2.17</c:v>
                </c:pt>
                <c:pt idx="349">
                  <c:v>2.17</c:v>
                </c:pt>
                <c:pt idx="350">
                  <c:v>2.17</c:v>
                </c:pt>
                <c:pt idx="351">
                  <c:v>2.17</c:v>
                </c:pt>
                <c:pt idx="352">
                  <c:v>2.17</c:v>
                </c:pt>
                <c:pt idx="353">
                  <c:v>2.17</c:v>
                </c:pt>
                <c:pt idx="354">
                  <c:v>2.17</c:v>
                </c:pt>
                <c:pt idx="355">
                  <c:v>2.17</c:v>
                </c:pt>
                <c:pt idx="356">
                  <c:v>2.17</c:v>
                </c:pt>
                <c:pt idx="357">
                  <c:v>2.17</c:v>
                </c:pt>
                <c:pt idx="358">
                  <c:v>2.17</c:v>
                </c:pt>
                <c:pt idx="359">
                  <c:v>2.17</c:v>
                </c:pt>
                <c:pt idx="360">
                  <c:v>2.17</c:v>
                </c:pt>
                <c:pt idx="361">
                  <c:v>2.17</c:v>
                </c:pt>
                <c:pt idx="362">
                  <c:v>2.17</c:v>
                </c:pt>
                <c:pt idx="363">
                  <c:v>2.17</c:v>
                </c:pt>
                <c:pt idx="364">
                  <c:v>2.17</c:v>
                </c:pt>
                <c:pt idx="365">
                  <c:v>2.17</c:v>
                </c:pt>
                <c:pt idx="366">
                  <c:v>2.34</c:v>
                </c:pt>
                <c:pt idx="367">
                  <c:v>2.34</c:v>
                </c:pt>
                <c:pt idx="368">
                  <c:v>2.34</c:v>
                </c:pt>
                <c:pt idx="369">
                  <c:v>2.34</c:v>
                </c:pt>
                <c:pt idx="370">
                  <c:v>2.34</c:v>
                </c:pt>
                <c:pt idx="371">
                  <c:v>2.34</c:v>
                </c:pt>
                <c:pt idx="372">
                  <c:v>2.34</c:v>
                </c:pt>
                <c:pt idx="373">
                  <c:v>2.34</c:v>
                </c:pt>
                <c:pt idx="374">
                  <c:v>2.34</c:v>
                </c:pt>
                <c:pt idx="375">
                  <c:v>2.34</c:v>
                </c:pt>
                <c:pt idx="376">
                  <c:v>2.34</c:v>
                </c:pt>
                <c:pt idx="377">
                  <c:v>2.34</c:v>
                </c:pt>
                <c:pt idx="378">
                  <c:v>2.34</c:v>
                </c:pt>
                <c:pt idx="379">
                  <c:v>2.34</c:v>
                </c:pt>
                <c:pt idx="380">
                  <c:v>2.34</c:v>
                </c:pt>
                <c:pt idx="381">
                  <c:v>2.34</c:v>
                </c:pt>
                <c:pt idx="382">
                  <c:v>2.34</c:v>
                </c:pt>
                <c:pt idx="383">
                  <c:v>2.34</c:v>
                </c:pt>
                <c:pt idx="384">
                  <c:v>2.34</c:v>
                </c:pt>
                <c:pt idx="385">
                  <c:v>2.34</c:v>
                </c:pt>
                <c:pt idx="386">
                  <c:v>2.34</c:v>
                </c:pt>
                <c:pt idx="387">
                  <c:v>2.34</c:v>
                </c:pt>
                <c:pt idx="388">
                  <c:v>2.34</c:v>
                </c:pt>
                <c:pt idx="389">
                  <c:v>2.34</c:v>
                </c:pt>
                <c:pt idx="390">
                  <c:v>2.34</c:v>
                </c:pt>
                <c:pt idx="391">
                  <c:v>2.34</c:v>
                </c:pt>
                <c:pt idx="392">
                  <c:v>2.34</c:v>
                </c:pt>
                <c:pt idx="393">
                  <c:v>2.34</c:v>
                </c:pt>
                <c:pt idx="394">
                  <c:v>2.34</c:v>
                </c:pt>
                <c:pt idx="395">
                  <c:v>2.34</c:v>
                </c:pt>
                <c:pt idx="396">
                  <c:v>2.34</c:v>
                </c:pt>
                <c:pt idx="397">
                  <c:v>2.34</c:v>
                </c:pt>
                <c:pt idx="398">
                  <c:v>2.34</c:v>
                </c:pt>
                <c:pt idx="399">
                  <c:v>2.34</c:v>
                </c:pt>
                <c:pt idx="400">
                  <c:v>2.34</c:v>
                </c:pt>
                <c:pt idx="401">
                  <c:v>2.34</c:v>
                </c:pt>
                <c:pt idx="402">
                  <c:v>2.34</c:v>
                </c:pt>
                <c:pt idx="403">
                  <c:v>2.34</c:v>
                </c:pt>
                <c:pt idx="404">
                  <c:v>2.34</c:v>
                </c:pt>
                <c:pt idx="405">
                  <c:v>2.34</c:v>
                </c:pt>
                <c:pt idx="406">
                  <c:v>2.34</c:v>
                </c:pt>
                <c:pt idx="407">
                  <c:v>2.34</c:v>
                </c:pt>
                <c:pt idx="408">
                  <c:v>2.34</c:v>
                </c:pt>
                <c:pt idx="409">
                  <c:v>2.34</c:v>
                </c:pt>
                <c:pt idx="410">
                  <c:v>2.34</c:v>
                </c:pt>
                <c:pt idx="411">
                  <c:v>2.34</c:v>
                </c:pt>
                <c:pt idx="412">
                  <c:v>2.34</c:v>
                </c:pt>
                <c:pt idx="413">
                  <c:v>2.34</c:v>
                </c:pt>
                <c:pt idx="414">
                  <c:v>2.34</c:v>
                </c:pt>
                <c:pt idx="415">
                  <c:v>2.34</c:v>
                </c:pt>
                <c:pt idx="416">
                  <c:v>2.34</c:v>
                </c:pt>
                <c:pt idx="417">
                  <c:v>2.34</c:v>
                </c:pt>
                <c:pt idx="418">
                  <c:v>2.34</c:v>
                </c:pt>
                <c:pt idx="419">
                  <c:v>2.34</c:v>
                </c:pt>
                <c:pt idx="420">
                  <c:v>2.34</c:v>
                </c:pt>
                <c:pt idx="421">
                  <c:v>2.34</c:v>
                </c:pt>
                <c:pt idx="422">
                  <c:v>2.34</c:v>
                </c:pt>
                <c:pt idx="423">
                  <c:v>2.34</c:v>
                </c:pt>
                <c:pt idx="424">
                  <c:v>2.34</c:v>
                </c:pt>
                <c:pt idx="425">
                  <c:v>2.34</c:v>
                </c:pt>
                <c:pt idx="426">
                  <c:v>2.34</c:v>
                </c:pt>
                <c:pt idx="427">
                  <c:v>2.34</c:v>
                </c:pt>
                <c:pt idx="428">
                  <c:v>2.75</c:v>
                </c:pt>
                <c:pt idx="429">
                  <c:v>2.75</c:v>
                </c:pt>
                <c:pt idx="430">
                  <c:v>2.75</c:v>
                </c:pt>
                <c:pt idx="431">
                  <c:v>2.75</c:v>
                </c:pt>
                <c:pt idx="432">
                  <c:v>2.75</c:v>
                </c:pt>
                <c:pt idx="433">
                  <c:v>2.75</c:v>
                </c:pt>
                <c:pt idx="434">
                  <c:v>2.75</c:v>
                </c:pt>
                <c:pt idx="435">
                  <c:v>2.75</c:v>
                </c:pt>
                <c:pt idx="436">
                  <c:v>2.75</c:v>
                </c:pt>
                <c:pt idx="437">
                  <c:v>2.75</c:v>
                </c:pt>
                <c:pt idx="438">
                  <c:v>2.75</c:v>
                </c:pt>
                <c:pt idx="439">
                  <c:v>2.75</c:v>
                </c:pt>
                <c:pt idx="440">
                  <c:v>2.75</c:v>
                </c:pt>
                <c:pt idx="441">
                  <c:v>2.75</c:v>
                </c:pt>
                <c:pt idx="442">
                  <c:v>2.75</c:v>
                </c:pt>
                <c:pt idx="443">
                  <c:v>2.75</c:v>
                </c:pt>
                <c:pt idx="444">
                  <c:v>2.75</c:v>
                </c:pt>
                <c:pt idx="445">
                  <c:v>2.75</c:v>
                </c:pt>
                <c:pt idx="446">
                  <c:v>2.75</c:v>
                </c:pt>
                <c:pt idx="447">
                  <c:v>2.75</c:v>
                </c:pt>
                <c:pt idx="448">
                  <c:v>2.75</c:v>
                </c:pt>
                <c:pt idx="449">
                  <c:v>2.75</c:v>
                </c:pt>
                <c:pt idx="450">
                  <c:v>2.75</c:v>
                </c:pt>
                <c:pt idx="451">
                  <c:v>2.75</c:v>
                </c:pt>
                <c:pt idx="452">
                  <c:v>2.75</c:v>
                </c:pt>
                <c:pt idx="453">
                  <c:v>2.75</c:v>
                </c:pt>
                <c:pt idx="454">
                  <c:v>2.75</c:v>
                </c:pt>
                <c:pt idx="455">
                  <c:v>2.75</c:v>
                </c:pt>
                <c:pt idx="456">
                  <c:v>2.75</c:v>
                </c:pt>
                <c:pt idx="457">
                  <c:v>2.75</c:v>
                </c:pt>
                <c:pt idx="458">
                  <c:v>2.75</c:v>
                </c:pt>
                <c:pt idx="459">
                  <c:v>2.75</c:v>
                </c:pt>
                <c:pt idx="460">
                  <c:v>2.75</c:v>
                </c:pt>
                <c:pt idx="461">
                  <c:v>2.75</c:v>
                </c:pt>
                <c:pt idx="462">
                  <c:v>2.75</c:v>
                </c:pt>
                <c:pt idx="463">
                  <c:v>2.75</c:v>
                </c:pt>
                <c:pt idx="464">
                  <c:v>2.75</c:v>
                </c:pt>
                <c:pt idx="465">
                  <c:v>2.75</c:v>
                </c:pt>
                <c:pt idx="466">
                  <c:v>2.75</c:v>
                </c:pt>
                <c:pt idx="467">
                  <c:v>2.75</c:v>
                </c:pt>
                <c:pt idx="468">
                  <c:v>2.75</c:v>
                </c:pt>
                <c:pt idx="469">
                  <c:v>2.75</c:v>
                </c:pt>
                <c:pt idx="470">
                  <c:v>2.75</c:v>
                </c:pt>
                <c:pt idx="471">
                  <c:v>2.75</c:v>
                </c:pt>
                <c:pt idx="472">
                  <c:v>2.75</c:v>
                </c:pt>
                <c:pt idx="473">
                  <c:v>2.75</c:v>
                </c:pt>
                <c:pt idx="474">
                  <c:v>2.75</c:v>
                </c:pt>
                <c:pt idx="475">
                  <c:v>2.75</c:v>
                </c:pt>
                <c:pt idx="476">
                  <c:v>2.75</c:v>
                </c:pt>
                <c:pt idx="477">
                  <c:v>2.75</c:v>
                </c:pt>
                <c:pt idx="478">
                  <c:v>2.75</c:v>
                </c:pt>
                <c:pt idx="479">
                  <c:v>2.75</c:v>
                </c:pt>
                <c:pt idx="480">
                  <c:v>2.75</c:v>
                </c:pt>
                <c:pt idx="481">
                  <c:v>2.75</c:v>
                </c:pt>
                <c:pt idx="482">
                  <c:v>2.75</c:v>
                </c:pt>
                <c:pt idx="483">
                  <c:v>2.75</c:v>
                </c:pt>
                <c:pt idx="484">
                  <c:v>2.75</c:v>
                </c:pt>
                <c:pt idx="485">
                  <c:v>2.75</c:v>
                </c:pt>
                <c:pt idx="486">
                  <c:v>2.75</c:v>
                </c:pt>
                <c:pt idx="487">
                  <c:v>2.75</c:v>
                </c:pt>
                <c:pt idx="488">
                  <c:v>2.41</c:v>
                </c:pt>
                <c:pt idx="489">
                  <c:v>2.41</c:v>
                </c:pt>
                <c:pt idx="490">
                  <c:v>2.41</c:v>
                </c:pt>
                <c:pt idx="491">
                  <c:v>2.41</c:v>
                </c:pt>
                <c:pt idx="492">
                  <c:v>2.41</c:v>
                </c:pt>
                <c:pt idx="493">
                  <c:v>2.41</c:v>
                </c:pt>
                <c:pt idx="494">
                  <c:v>2.41</c:v>
                </c:pt>
                <c:pt idx="495">
                  <c:v>2.41</c:v>
                </c:pt>
                <c:pt idx="496">
                  <c:v>2.41</c:v>
                </c:pt>
                <c:pt idx="497">
                  <c:v>2.41</c:v>
                </c:pt>
                <c:pt idx="498">
                  <c:v>2.41</c:v>
                </c:pt>
                <c:pt idx="499">
                  <c:v>2.41</c:v>
                </c:pt>
                <c:pt idx="500">
                  <c:v>2.41</c:v>
                </c:pt>
                <c:pt idx="501">
                  <c:v>2.41</c:v>
                </c:pt>
                <c:pt idx="502">
                  <c:v>2.41</c:v>
                </c:pt>
                <c:pt idx="503">
                  <c:v>2.41</c:v>
                </c:pt>
                <c:pt idx="504">
                  <c:v>2.41</c:v>
                </c:pt>
                <c:pt idx="505">
                  <c:v>2.41</c:v>
                </c:pt>
                <c:pt idx="506">
                  <c:v>2.41</c:v>
                </c:pt>
                <c:pt idx="507">
                  <c:v>2.41</c:v>
                </c:pt>
                <c:pt idx="508">
                  <c:v>2.41</c:v>
                </c:pt>
                <c:pt idx="509">
                  <c:v>2.41</c:v>
                </c:pt>
                <c:pt idx="510">
                  <c:v>2.41</c:v>
                </c:pt>
                <c:pt idx="511">
                  <c:v>2.41</c:v>
                </c:pt>
                <c:pt idx="512">
                  <c:v>2.41</c:v>
                </c:pt>
                <c:pt idx="513">
                  <c:v>2.41</c:v>
                </c:pt>
                <c:pt idx="514">
                  <c:v>2.41</c:v>
                </c:pt>
                <c:pt idx="515">
                  <c:v>2.41</c:v>
                </c:pt>
                <c:pt idx="516">
                  <c:v>2.41</c:v>
                </c:pt>
                <c:pt idx="517">
                  <c:v>2.41</c:v>
                </c:pt>
                <c:pt idx="518">
                  <c:v>2.41</c:v>
                </c:pt>
                <c:pt idx="519">
                  <c:v>2.41</c:v>
                </c:pt>
                <c:pt idx="520">
                  <c:v>2.41</c:v>
                </c:pt>
                <c:pt idx="521">
                  <c:v>2.41</c:v>
                </c:pt>
                <c:pt idx="522">
                  <c:v>2.41</c:v>
                </c:pt>
                <c:pt idx="523">
                  <c:v>2.41</c:v>
                </c:pt>
                <c:pt idx="524">
                  <c:v>2.41</c:v>
                </c:pt>
                <c:pt idx="525">
                  <c:v>2.41</c:v>
                </c:pt>
                <c:pt idx="526">
                  <c:v>2.41</c:v>
                </c:pt>
                <c:pt idx="527">
                  <c:v>2.41</c:v>
                </c:pt>
                <c:pt idx="528">
                  <c:v>2.41</c:v>
                </c:pt>
                <c:pt idx="529">
                  <c:v>2.41</c:v>
                </c:pt>
                <c:pt idx="530">
                  <c:v>2.41</c:v>
                </c:pt>
                <c:pt idx="531">
                  <c:v>2.41</c:v>
                </c:pt>
                <c:pt idx="532">
                  <c:v>2.41</c:v>
                </c:pt>
                <c:pt idx="533">
                  <c:v>2.41</c:v>
                </c:pt>
                <c:pt idx="534">
                  <c:v>2.41</c:v>
                </c:pt>
                <c:pt idx="535">
                  <c:v>2.41</c:v>
                </c:pt>
                <c:pt idx="536">
                  <c:v>2.41</c:v>
                </c:pt>
                <c:pt idx="537">
                  <c:v>2.41</c:v>
                </c:pt>
                <c:pt idx="538">
                  <c:v>2.41</c:v>
                </c:pt>
                <c:pt idx="539">
                  <c:v>2.41</c:v>
                </c:pt>
                <c:pt idx="540">
                  <c:v>2.41</c:v>
                </c:pt>
                <c:pt idx="541">
                  <c:v>2.41</c:v>
                </c:pt>
                <c:pt idx="542">
                  <c:v>2.41</c:v>
                </c:pt>
                <c:pt idx="543">
                  <c:v>2.41</c:v>
                </c:pt>
                <c:pt idx="544">
                  <c:v>2.41</c:v>
                </c:pt>
                <c:pt idx="545">
                  <c:v>2.41</c:v>
                </c:pt>
                <c:pt idx="546">
                  <c:v>2.41</c:v>
                </c:pt>
                <c:pt idx="547">
                  <c:v>2.41</c:v>
                </c:pt>
                <c:pt idx="548">
                  <c:v>2.41</c:v>
                </c:pt>
                <c:pt idx="549">
                  <c:v>2.41</c:v>
                </c:pt>
                <c:pt idx="550">
                  <c:v>2.0499999999999998</c:v>
                </c:pt>
                <c:pt idx="551">
                  <c:v>2.0499999999999998</c:v>
                </c:pt>
                <c:pt idx="552">
                  <c:v>2.0499999999999998</c:v>
                </c:pt>
                <c:pt idx="553">
                  <c:v>2.0499999999999998</c:v>
                </c:pt>
                <c:pt idx="554">
                  <c:v>2.0499999999999998</c:v>
                </c:pt>
                <c:pt idx="555">
                  <c:v>2.0499999999999998</c:v>
                </c:pt>
                <c:pt idx="556">
                  <c:v>2.0499999999999998</c:v>
                </c:pt>
                <c:pt idx="557">
                  <c:v>2.0499999999999998</c:v>
                </c:pt>
                <c:pt idx="558">
                  <c:v>2.0499999999999998</c:v>
                </c:pt>
                <c:pt idx="559">
                  <c:v>2.0499999999999998</c:v>
                </c:pt>
                <c:pt idx="560">
                  <c:v>2.0499999999999998</c:v>
                </c:pt>
                <c:pt idx="561">
                  <c:v>2.0499999999999998</c:v>
                </c:pt>
                <c:pt idx="562">
                  <c:v>2.0499999999999998</c:v>
                </c:pt>
                <c:pt idx="563">
                  <c:v>2.0499999999999998</c:v>
                </c:pt>
                <c:pt idx="564">
                  <c:v>2.0499999999999998</c:v>
                </c:pt>
                <c:pt idx="565">
                  <c:v>2.0499999999999998</c:v>
                </c:pt>
                <c:pt idx="566">
                  <c:v>2.0499999999999998</c:v>
                </c:pt>
                <c:pt idx="567">
                  <c:v>2.0499999999999998</c:v>
                </c:pt>
                <c:pt idx="568">
                  <c:v>2.0499999999999998</c:v>
                </c:pt>
                <c:pt idx="569">
                  <c:v>2.0499999999999998</c:v>
                </c:pt>
                <c:pt idx="570">
                  <c:v>2.0499999999999998</c:v>
                </c:pt>
                <c:pt idx="571">
                  <c:v>2.0499999999999998</c:v>
                </c:pt>
                <c:pt idx="572">
                  <c:v>2.0499999999999998</c:v>
                </c:pt>
                <c:pt idx="573">
                  <c:v>2.0499999999999998</c:v>
                </c:pt>
                <c:pt idx="574">
                  <c:v>2.0499999999999998</c:v>
                </c:pt>
                <c:pt idx="575">
                  <c:v>2.0499999999999998</c:v>
                </c:pt>
                <c:pt idx="576">
                  <c:v>2.0499999999999998</c:v>
                </c:pt>
                <c:pt idx="577">
                  <c:v>2.0499999999999998</c:v>
                </c:pt>
                <c:pt idx="578">
                  <c:v>2.0499999999999998</c:v>
                </c:pt>
                <c:pt idx="579">
                  <c:v>2.0499999999999998</c:v>
                </c:pt>
                <c:pt idx="580">
                  <c:v>2.0499999999999998</c:v>
                </c:pt>
                <c:pt idx="581">
                  <c:v>2.0499999999999998</c:v>
                </c:pt>
                <c:pt idx="582">
                  <c:v>2.0499999999999998</c:v>
                </c:pt>
                <c:pt idx="583">
                  <c:v>2.0499999999999998</c:v>
                </c:pt>
                <c:pt idx="584">
                  <c:v>2.0499999999999998</c:v>
                </c:pt>
                <c:pt idx="585">
                  <c:v>2.0499999999999998</c:v>
                </c:pt>
                <c:pt idx="586">
                  <c:v>2.0499999999999998</c:v>
                </c:pt>
                <c:pt idx="587">
                  <c:v>2.0499999999999998</c:v>
                </c:pt>
                <c:pt idx="588">
                  <c:v>2.0499999999999998</c:v>
                </c:pt>
                <c:pt idx="589">
                  <c:v>2.0499999999999998</c:v>
                </c:pt>
                <c:pt idx="590">
                  <c:v>2.0499999999999998</c:v>
                </c:pt>
                <c:pt idx="591">
                  <c:v>2.0499999999999998</c:v>
                </c:pt>
                <c:pt idx="592">
                  <c:v>2.0499999999999998</c:v>
                </c:pt>
                <c:pt idx="593">
                  <c:v>2.0499999999999998</c:v>
                </c:pt>
                <c:pt idx="594">
                  <c:v>2.0499999999999998</c:v>
                </c:pt>
                <c:pt idx="595">
                  <c:v>2.0499999999999998</c:v>
                </c:pt>
                <c:pt idx="596">
                  <c:v>2.0499999999999998</c:v>
                </c:pt>
                <c:pt idx="597">
                  <c:v>2.0499999999999998</c:v>
                </c:pt>
                <c:pt idx="598">
                  <c:v>2.0499999999999998</c:v>
                </c:pt>
                <c:pt idx="599">
                  <c:v>2.0499999999999998</c:v>
                </c:pt>
                <c:pt idx="600">
                  <c:v>2.0499999999999998</c:v>
                </c:pt>
                <c:pt idx="601">
                  <c:v>2.0499999999999998</c:v>
                </c:pt>
                <c:pt idx="602">
                  <c:v>2.0499999999999998</c:v>
                </c:pt>
                <c:pt idx="603">
                  <c:v>2.0499999999999998</c:v>
                </c:pt>
                <c:pt idx="604">
                  <c:v>2.0499999999999998</c:v>
                </c:pt>
                <c:pt idx="605">
                  <c:v>2.0499999999999998</c:v>
                </c:pt>
                <c:pt idx="606">
                  <c:v>2.0499999999999998</c:v>
                </c:pt>
                <c:pt idx="607">
                  <c:v>2.0499999999999998</c:v>
                </c:pt>
                <c:pt idx="608">
                  <c:v>2.0499999999999998</c:v>
                </c:pt>
                <c:pt idx="609">
                  <c:v>2.0499999999999998</c:v>
                </c:pt>
                <c:pt idx="610">
                  <c:v>2.0499999999999998</c:v>
                </c:pt>
                <c:pt idx="611">
                  <c:v>2.0499999999999998</c:v>
                </c:pt>
                <c:pt idx="612">
                  <c:v>2.1</c:v>
                </c:pt>
                <c:pt idx="613">
                  <c:v>2.1</c:v>
                </c:pt>
                <c:pt idx="614">
                  <c:v>2.1</c:v>
                </c:pt>
                <c:pt idx="615">
                  <c:v>2.1</c:v>
                </c:pt>
                <c:pt idx="616">
                  <c:v>2.1</c:v>
                </c:pt>
                <c:pt idx="617">
                  <c:v>2.1</c:v>
                </c:pt>
                <c:pt idx="618">
                  <c:v>2.1</c:v>
                </c:pt>
                <c:pt idx="619">
                  <c:v>2.1</c:v>
                </c:pt>
                <c:pt idx="620">
                  <c:v>2.1</c:v>
                </c:pt>
                <c:pt idx="621">
                  <c:v>2.1</c:v>
                </c:pt>
                <c:pt idx="622">
                  <c:v>2.1</c:v>
                </c:pt>
                <c:pt idx="623">
                  <c:v>2.1</c:v>
                </c:pt>
                <c:pt idx="624">
                  <c:v>2.1</c:v>
                </c:pt>
                <c:pt idx="625">
                  <c:v>2.1</c:v>
                </c:pt>
                <c:pt idx="626">
                  <c:v>2.1</c:v>
                </c:pt>
                <c:pt idx="627">
                  <c:v>2.1</c:v>
                </c:pt>
                <c:pt idx="628">
                  <c:v>2.1</c:v>
                </c:pt>
                <c:pt idx="629">
                  <c:v>2.1</c:v>
                </c:pt>
                <c:pt idx="630">
                  <c:v>2.1</c:v>
                </c:pt>
                <c:pt idx="631">
                  <c:v>2.1</c:v>
                </c:pt>
                <c:pt idx="632">
                  <c:v>2.1</c:v>
                </c:pt>
                <c:pt idx="633">
                  <c:v>2.1</c:v>
                </c:pt>
                <c:pt idx="634">
                  <c:v>2.1</c:v>
                </c:pt>
                <c:pt idx="635">
                  <c:v>2.1</c:v>
                </c:pt>
                <c:pt idx="636">
                  <c:v>2.1</c:v>
                </c:pt>
                <c:pt idx="637">
                  <c:v>2.1</c:v>
                </c:pt>
                <c:pt idx="638">
                  <c:v>2.1</c:v>
                </c:pt>
                <c:pt idx="639">
                  <c:v>2.1</c:v>
                </c:pt>
                <c:pt idx="640">
                  <c:v>2.1</c:v>
                </c:pt>
                <c:pt idx="641">
                  <c:v>2.1</c:v>
                </c:pt>
                <c:pt idx="642">
                  <c:v>2.1</c:v>
                </c:pt>
                <c:pt idx="643">
                  <c:v>2.1</c:v>
                </c:pt>
                <c:pt idx="644">
                  <c:v>2.1</c:v>
                </c:pt>
                <c:pt idx="645">
                  <c:v>2.1</c:v>
                </c:pt>
                <c:pt idx="646">
                  <c:v>2.1</c:v>
                </c:pt>
                <c:pt idx="647">
                  <c:v>2.1</c:v>
                </c:pt>
                <c:pt idx="648">
                  <c:v>2.1</c:v>
                </c:pt>
                <c:pt idx="649">
                  <c:v>2.1</c:v>
                </c:pt>
                <c:pt idx="650">
                  <c:v>2.1</c:v>
                </c:pt>
                <c:pt idx="651">
                  <c:v>2.1</c:v>
                </c:pt>
                <c:pt idx="652">
                  <c:v>2.1</c:v>
                </c:pt>
                <c:pt idx="653">
                  <c:v>2.1</c:v>
                </c:pt>
                <c:pt idx="654">
                  <c:v>2.1</c:v>
                </c:pt>
                <c:pt idx="655">
                  <c:v>2.1</c:v>
                </c:pt>
                <c:pt idx="656">
                  <c:v>2.1</c:v>
                </c:pt>
                <c:pt idx="657">
                  <c:v>2.1</c:v>
                </c:pt>
                <c:pt idx="658">
                  <c:v>2.1</c:v>
                </c:pt>
                <c:pt idx="659">
                  <c:v>2.1</c:v>
                </c:pt>
                <c:pt idx="660">
                  <c:v>2.1</c:v>
                </c:pt>
                <c:pt idx="661">
                  <c:v>2.1</c:v>
                </c:pt>
                <c:pt idx="662">
                  <c:v>2.1</c:v>
                </c:pt>
                <c:pt idx="663">
                  <c:v>2.1</c:v>
                </c:pt>
                <c:pt idx="664">
                  <c:v>2.1</c:v>
                </c:pt>
                <c:pt idx="665">
                  <c:v>2.1</c:v>
                </c:pt>
                <c:pt idx="666">
                  <c:v>2.1</c:v>
                </c:pt>
                <c:pt idx="667">
                  <c:v>2.1</c:v>
                </c:pt>
                <c:pt idx="668">
                  <c:v>2.15</c:v>
                </c:pt>
                <c:pt idx="669">
                  <c:v>2.15</c:v>
                </c:pt>
                <c:pt idx="670">
                  <c:v>2.15</c:v>
                </c:pt>
                <c:pt idx="671">
                  <c:v>2.15</c:v>
                </c:pt>
                <c:pt idx="672">
                  <c:v>2.15</c:v>
                </c:pt>
                <c:pt idx="673">
                  <c:v>2.15</c:v>
                </c:pt>
                <c:pt idx="674">
                  <c:v>2.15</c:v>
                </c:pt>
                <c:pt idx="675">
                  <c:v>2.15</c:v>
                </c:pt>
                <c:pt idx="676">
                  <c:v>2.15</c:v>
                </c:pt>
                <c:pt idx="677">
                  <c:v>2.15</c:v>
                </c:pt>
                <c:pt idx="678">
                  <c:v>2.15</c:v>
                </c:pt>
                <c:pt idx="679">
                  <c:v>2.15</c:v>
                </c:pt>
                <c:pt idx="680">
                  <c:v>2.15</c:v>
                </c:pt>
                <c:pt idx="681">
                  <c:v>2.15</c:v>
                </c:pt>
                <c:pt idx="682">
                  <c:v>2.15</c:v>
                </c:pt>
                <c:pt idx="683">
                  <c:v>2.15</c:v>
                </c:pt>
                <c:pt idx="684">
                  <c:v>2.15</c:v>
                </c:pt>
                <c:pt idx="685">
                  <c:v>2.15</c:v>
                </c:pt>
                <c:pt idx="686">
                  <c:v>2.15</c:v>
                </c:pt>
                <c:pt idx="687">
                  <c:v>2.15</c:v>
                </c:pt>
                <c:pt idx="688">
                  <c:v>2.15</c:v>
                </c:pt>
                <c:pt idx="689">
                  <c:v>2.15</c:v>
                </c:pt>
                <c:pt idx="690">
                  <c:v>2.15</c:v>
                </c:pt>
                <c:pt idx="691">
                  <c:v>2.15</c:v>
                </c:pt>
                <c:pt idx="692">
                  <c:v>2.15</c:v>
                </c:pt>
                <c:pt idx="693">
                  <c:v>2.15</c:v>
                </c:pt>
                <c:pt idx="694">
                  <c:v>2.15</c:v>
                </c:pt>
                <c:pt idx="695">
                  <c:v>2.15</c:v>
                </c:pt>
                <c:pt idx="696">
                  <c:v>2.15</c:v>
                </c:pt>
                <c:pt idx="697">
                  <c:v>2.15</c:v>
                </c:pt>
                <c:pt idx="698">
                  <c:v>2.15</c:v>
                </c:pt>
                <c:pt idx="699">
                  <c:v>2.15</c:v>
                </c:pt>
                <c:pt idx="700">
                  <c:v>2.15</c:v>
                </c:pt>
                <c:pt idx="701">
                  <c:v>2.15</c:v>
                </c:pt>
                <c:pt idx="702">
                  <c:v>2.15</c:v>
                </c:pt>
                <c:pt idx="703">
                  <c:v>2.15</c:v>
                </c:pt>
                <c:pt idx="704">
                  <c:v>2.15</c:v>
                </c:pt>
                <c:pt idx="705">
                  <c:v>2.15</c:v>
                </c:pt>
                <c:pt idx="706">
                  <c:v>2.15</c:v>
                </c:pt>
                <c:pt idx="707">
                  <c:v>2.15</c:v>
                </c:pt>
                <c:pt idx="708">
                  <c:v>2.15</c:v>
                </c:pt>
                <c:pt idx="709">
                  <c:v>2.15</c:v>
                </c:pt>
                <c:pt idx="710">
                  <c:v>2.15</c:v>
                </c:pt>
                <c:pt idx="711">
                  <c:v>2.15</c:v>
                </c:pt>
                <c:pt idx="712">
                  <c:v>2.15</c:v>
                </c:pt>
                <c:pt idx="713">
                  <c:v>2.15</c:v>
                </c:pt>
                <c:pt idx="714">
                  <c:v>2.15</c:v>
                </c:pt>
                <c:pt idx="715">
                  <c:v>2.15</c:v>
                </c:pt>
                <c:pt idx="716">
                  <c:v>2.15</c:v>
                </c:pt>
                <c:pt idx="717">
                  <c:v>2.15</c:v>
                </c:pt>
                <c:pt idx="718">
                  <c:v>2.15</c:v>
                </c:pt>
                <c:pt idx="719">
                  <c:v>2.15</c:v>
                </c:pt>
                <c:pt idx="720">
                  <c:v>2.15</c:v>
                </c:pt>
                <c:pt idx="721">
                  <c:v>2.15</c:v>
                </c:pt>
                <c:pt idx="722">
                  <c:v>2.15</c:v>
                </c:pt>
                <c:pt idx="723">
                  <c:v>2.15</c:v>
                </c:pt>
                <c:pt idx="724">
                  <c:v>2.15</c:v>
                </c:pt>
                <c:pt idx="725">
                  <c:v>2.15</c:v>
                </c:pt>
                <c:pt idx="726">
                  <c:v>2.15</c:v>
                </c:pt>
                <c:pt idx="727">
                  <c:v>2.15</c:v>
                </c:pt>
                <c:pt idx="728">
                  <c:v>2.15</c:v>
                </c:pt>
                <c:pt idx="729">
                  <c:v>2.15</c:v>
                </c:pt>
                <c:pt idx="730">
                  <c:v>2.4700000000000002</c:v>
                </c:pt>
                <c:pt idx="731">
                  <c:v>2.4700000000000002</c:v>
                </c:pt>
                <c:pt idx="732">
                  <c:v>2.4700000000000002</c:v>
                </c:pt>
                <c:pt idx="733">
                  <c:v>2.4700000000000002</c:v>
                </c:pt>
                <c:pt idx="734">
                  <c:v>2.4700000000000002</c:v>
                </c:pt>
                <c:pt idx="735">
                  <c:v>2.4700000000000002</c:v>
                </c:pt>
                <c:pt idx="736">
                  <c:v>2.4700000000000002</c:v>
                </c:pt>
                <c:pt idx="737">
                  <c:v>2.4700000000000002</c:v>
                </c:pt>
                <c:pt idx="738">
                  <c:v>2.4700000000000002</c:v>
                </c:pt>
                <c:pt idx="739">
                  <c:v>2.4700000000000002</c:v>
                </c:pt>
                <c:pt idx="740">
                  <c:v>2.4700000000000002</c:v>
                </c:pt>
                <c:pt idx="741">
                  <c:v>2.4700000000000002</c:v>
                </c:pt>
                <c:pt idx="742">
                  <c:v>2.4700000000000002</c:v>
                </c:pt>
                <c:pt idx="743">
                  <c:v>2.4700000000000002</c:v>
                </c:pt>
                <c:pt idx="744">
                  <c:v>2.4700000000000002</c:v>
                </c:pt>
                <c:pt idx="745">
                  <c:v>2.4700000000000002</c:v>
                </c:pt>
                <c:pt idx="746">
                  <c:v>2.4700000000000002</c:v>
                </c:pt>
                <c:pt idx="747">
                  <c:v>2.4700000000000002</c:v>
                </c:pt>
                <c:pt idx="748">
                  <c:v>2.4700000000000002</c:v>
                </c:pt>
                <c:pt idx="749">
                  <c:v>2.4700000000000002</c:v>
                </c:pt>
                <c:pt idx="750">
                  <c:v>2.4700000000000002</c:v>
                </c:pt>
                <c:pt idx="751">
                  <c:v>2.4700000000000002</c:v>
                </c:pt>
                <c:pt idx="752">
                  <c:v>2.4700000000000002</c:v>
                </c:pt>
                <c:pt idx="753">
                  <c:v>2.4700000000000002</c:v>
                </c:pt>
                <c:pt idx="754">
                  <c:v>2.4700000000000002</c:v>
                </c:pt>
                <c:pt idx="755">
                  <c:v>2.4700000000000002</c:v>
                </c:pt>
                <c:pt idx="756">
                  <c:v>2.4700000000000002</c:v>
                </c:pt>
                <c:pt idx="757">
                  <c:v>2.4700000000000002</c:v>
                </c:pt>
                <c:pt idx="758">
                  <c:v>2.4700000000000002</c:v>
                </c:pt>
                <c:pt idx="759">
                  <c:v>2.4700000000000002</c:v>
                </c:pt>
                <c:pt idx="760">
                  <c:v>2.4700000000000002</c:v>
                </c:pt>
                <c:pt idx="761">
                  <c:v>2.4700000000000002</c:v>
                </c:pt>
                <c:pt idx="762">
                  <c:v>2.4700000000000002</c:v>
                </c:pt>
                <c:pt idx="763">
                  <c:v>2.4700000000000002</c:v>
                </c:pt>
                <c:pt idx="764">
                  <c:v>2.4700000000000002</c:v>
                </c:pt>
                <c:pt idx="765">
                  <c:v>2.4700000000000002</c:v>
                </c:pt>
                <c:pt idx="766">
                  <c:v>2.4700000000000002</c:v>
                </c:pt>
                <c:pt idx="767">
                  <c:v>2.4700000000000002</c:v>
                </c:pt>
                <c:pt idx="768">
                  <c:v>2.4700000000000002</c:v>
                </c:pt>
                <c:pt idx="769">
                  <c:v>2.4700000000000002</c:v>
                </c:pt>
                <c:pt idx="770">
                  <c:v>2.4700000000000002</c:v>
                </c:pt>
                <c:pt idx="771">
                  <c:v>2.4700000000000002</c:v>
                </c:pt>
                <c:pt idx="772">
                  <c:v>2.4700000000000002</c:v>
                </c:pt>
                <c:pt idx="773">
                  <c:v>2.4700000000000002</c:v>
                </c:pt>
                <c:pt idx="774">
                  <c:v>2.4700000000000002</c:v>
                </c:pt>
                <c:pt idx="775">
                  <c:v>2.4700000000000002</c:v>
                </c:pt>
                <c:pt idx="776">
                  <c:v>2.4700000000000002</c:v>
                </c:pt>
                <c:pt idx="777">
                  <c:v>2.4700000000000002</c:v>
                </c:pt>
                <c:pt idx="778">
                  <c:v>2.4700000000000002</c:v>
                </c:pt>
                <c:pt idx="779">
                  <c:v>2.4700000000000002</c:v>
                </c:pt>
                <c:pt idx="780">
                  <c:v>2.4700000000000002</c:v>
                </c:pt>
                <c:pt idx="781">
                  <c:v>2.4700000000000002</c:v>
                </c:pt>
                <c:pt idx="782">
                  <c:v>2.4700000000000002</c:v>
                </c:pt>
                <c:pt idx="783">
                  <c:v>2.4700000000000002</c:v>
                </c:pt>
                <c:pt idx="784">
                  <c:v>2.4700000000000002</c:v>
                </c:pt>
                <c:pt idx="785">
                  <c:v>2.4700000000000002</c:v>
                </c:pt>
                <c:pt idx="786">
                  <c:v>2.4700000000000002</c:v>
                </c:pt>
                <c:pt idx="787">
                  <c:v>2.4700000000000002</c:v>
                </c:pt>
                <c:pt idx="788">
                  <c:v>2.4700000000000002</c:v>
                </c:pt>
                <c:pt idx="789">
                  <c:v>2.4700000000000002</c:v>
                </c:pt>
                <c:pt idx="790">
                  <c:v>2.8</c:v>
                </c:pt>
                <c:pt idx="791">
                  <c:v>2.8</c:v>
                </c:pt>
                <c:pt idx="792">
                  <c:v>2.8</c:v>
                </c:pt>
                <c:pt idx="793">
                  <c:v>2.8</c:v>
                </c:pt>
                <c:pt idx="794">
                  <c:v>2.8</c:v>
                </c:pt>
                <c:pt idx="795">
                  <c:v>2.8</c:v>
                </c:pt>
                <c:pt idx="796">
                  <c:v>2.8</c:v>
                </c:pt>
                <c:pt idx="797">
                  <c:v>2.8</c:v>
                </c:pt>
                <c:pt idx="798">
                  <c:v>2.8</c:v>
                </c:pt>
                <c:pt idx="799">
                  <c:v>2.8</c:v>
                </c:pt>
                <c:pt idx="800">
                  <c:v>2.8</c:v>
                </c:pt>
                <c:pt idx="801">
                  <c:v>2.8</c:v>
                </c:pt>
                <c:pt idx="802">
                  <c:v>2.8</c:v>
                </c:pt>
                <c:pt idx="803">
                  <c:v>2.8</c:v>
                </c:pt>
                <c:pt idx="804">
                  <c:v>2.8</c:v>
                </c:pt>
                <c:pt idx="805">
                  <c:v>2.8</c:v>
                </c:pt>
                <c:pt idx="806">
                  <c:v>2.8</c:v>
                </c:pt>
                <c:pt idx="807">
                  <c:v>2.8</c:v>
                </c:pt>
                <c:pt idx="808">
                  <c:v>2.8</c:v>
                </c:pt>
                <c:pt idx="809">
                  <c:v>2.8</c:v>
                </c:pt>
                <c:pt idx="810">
                  <c:v>2.8</c:v>
                </c:pt>
                <c:pt idx="811">
                  <c:v>2.8</c:v>
                </c:pt>
                <c:pt idx="812">
                  <c:v>2.8</c:v>
                </c:pt>
                <c:pt idx="813">
                  <c:v>2.8</c:v>
                </c:pt>
                <c:pt idx="814">
                  <c:v>2.8</c:v>
                </c:pt>
                <c:pt idx="815">
                  <c:v>2.8</c:v>
                </c:pt>
                <c:pt idx="816">
                  <c:v>2.8</c:v>
                </c:pt>
                <c:pt idx="817">
                  <c:v>2.8</c:v>
                </c:pt>
                <c:pt idx="818">
                  <c:v>2.8</c:v>
                </c:pt>
                <c:pt idx="819">
                  <c:v>2.8</c:v>
                </c:pt>
                <c:pt idx="820">
                  <c:v>2.8</c:v>
                </c:pt>
                <c:pt idx="821">
                  <c:v>2.8</c:v>
                </c:pt>
                <c:pt idx="822">
                  <c:v>2.8</c:v>
                </c:pt>
                <c:pt idx="823">
                  <c:v>2.8</c:v>
                </c:pt>
                <c:pt idx="824">
                  <c:v>2.8</c:v>
                </c:pt>
                <c:pt idx="825">
                  <c:v>2.8</c:v>
                </c:pt>
                <c:pt idx="826">
                  <c:v>2.8</c:v>
                </c:pt>
                <c:pt idx="827">
                  <c:v>2.8</c:v>
                </c:pt>
                <c:pt idx="828">
                  <c:v>2.8</c:v>
                </c:pt>
                <c:pt idx="829">
                  <c:v>2.8</c:v>
                </c:pt>
                <c:pt idx="830">
                  <c:v>2.8</c:v>
                </c:pt>
                <c:pt idx="831">
                  <c:v>2.8</c:v>
                </c:pt>
                <c:pt idx="832">
                  <c:v>2.8</c:v>
                </c:pt>
                <c:pt idx="833">
                  <c:v>2.8</c:v>
                </c:pt>
                <c:pt idx="834">
                  <c:v>2.8</c:v>
                </c:pt>
                <c:pt idx="835">
                  <c:v>2.8</c:v>
                </c:pt>
                <c:pt idx="836">
                  <c:v>2.8</c:v>
                </c:pt>
                <c:pt idx="837">
                  <c:v>2.8</c:v>
                </c:pt>
                <c:pt idx="838">
                  <c:v>2.8</c:v>
                </c:pt>
                <c:pt idx="839">
                  <c:v>2.8</c:v>
                </c:pt>
                <c:pt idx="840">
                  <c:v>2.8</c:v>
                </c:pt>
                <c:pt idx="841">
                  <c:v>2.8</c:v>
                </c:pt>
                <c:pt idx="842">
                  <c:v>2.8</c:v>
                </c:pt>
                <c:pt idx="843">
                  <c:v>2.8</c:v>
                </c:pt>
                <c:pt idx="844">
                  <c:v>2.8</c:v>
                </c:pt>
                <c:pt idx="845">
                  <c:v>2.8</c:v>
                </c:pt>
                <c:pt idx="846">
                  <c:v>2.8</c:v>
                </c:pt>
                <c:pt idx="847">
                  <c:v>2.8</c:v>
                </c:pt>
                <c:pt idx="848">
                  <c:v>2.8</c:v>
                </c:pt>
                <c:pt idx="849">
                  <c:v>2.8</c:v>
                </c:pt>
                <c:pt idx="850">
                  <c:v>2.8</c:v>
                </c:pt>
                <c:pt idx="851">
                  <c:v>2.8</c:v>
                </c:pt>
                <c:pt idx="852">
                  <c:v>2.71</c:v>
                </c:pt>
                <c:pt idx="853">
                  <c:v>2.71</c:v>
                </c:pt>
                <c:pt idx="854">
                  <c:v>2.71</c:v>
                </c:pt>
                <c:pt idx="855">
                  <c:v>2.71</c:v>
                </c:pt>
                <c:pt idx="856">
                  <c:v>2.71</c:v>
                </c:pt>
                <c:pt idx="857">
                  <c:v>2.71</c:v>
                </c:pt>
                <c:pt idx="858">
                  <c:v>2.71</c:v>
                </c:pt>
                <c:pt idx="859">
                  <c:v>2.71</c:v>
                </c:pt>
                <c:pt idx="860">
                  <c:v>2.71</c:v>
                </c:pt>
                <c:pt idx="861">
                  <c:v>2.71</c:v>
                </c:pt>
                <c:pt idx="862">
                  <c:v>2.71</c:v>
                </c:pt>
                <c:pt idx="863">
                  <c:v>2.71</c:v>
                </c:pt>
                <c:pt idx="864">
                  <c:v>2.71</c:v>
                </c:pt>
                <c:pt idx="865">
                  <c:v>2.71</c:v>
                </c:pt>
                <c:pt idx="866">
                  <c:v>2.71</c:v>
                </c:pt>
                <c:pt idx="867">
                  <c:v>2.71</c:v>
                </c:pt>
                <c:pt idx="868">
                  <c:v>2.71</c:v>
                </c:pt>
                <c:pt idx="869">
                  <c:v>2.71</c:v>
                </c:pt>
                <c:pt idx="870">
                  <c:v>2.71</c:v>
                </c:pt>
                <c:pt idx="871">
                  <c:v>2.71</c:v>
                </c:pt>
                <c:pt idx="872">
                  <c:v>2.71</c:v>
                </c:pt>
                <c:pt idx="873">
                  <c:v>2.71</c:v>
                </c:pt>
                <c:pt idx="874">
                  <c:v>2.71</c:v>
                </c:pt>
                <c:pt idx="875">
                  <c:v>2.71</c:v>
                </c:pt>
                <c:pt idx="876">
                  <c:v>2.71</c:v>
                </c:pt>
                <c:pt idx="877">
                  <c:v>2.71</c:v>
                </c:pt>
                <c:pt idx="878">
                  <c:v>2.71</c:v>
                </c:pt>
                <c:pt idx="879">
                  <c:v>2.71</c:v>
                </c:pt>
                <c:pt idx="880">
                  <c:v>2.71</c:v>
                </c:pt>
                <c:pt idx="881">
                  <c:v>2.71</c:v>
                </c:pt>
                <c:pt idx="882">
                  <c:v>2.71</c:v>
                </c:pt>
                <c:pt idx="883">
                  <c:v>2.71</c:v>
                </c:pt>
                <c:pt idx="884">
                  <c:v>2.71</c:v>
                </c:pt>
                <c:pt idx="885">
                  <c:v>2.71</c:v>
                </c:pt>
                <c:pt idx="886">
                  <c:v>2.71</c:v>
                </c:pt>
                <c:pt idx="887">
                  <c:v>2.71</c:v>
                </c:pt>
                <c:pt idx="888">
                  <c:v>2.71</c:v>
                </c:pt>
                <c:pt idx="889">
                  <c:v>2.71</c:v>
                </c:pt>
                <c:pt idx="890">
                  <c:v>2.71</c:v>
                </c:pt>
                <c:pt idx="891">
                  <c:v>2.71</c:v>
                </c:pt>
                <c:pt idx="892">
                  <c:v>2.71</c:v>
                </c:pt>
                <c:pt idx="893">
                  <c:v>2.71</c:v>
                </c:pt>
                <c:pt idx="894">
                  <c:v>2.71</c:v>
                </c:pt>
                <c:pt idx="895">
                  <c:v>2.71</c:v>
                </c:pt>
                <c:pt idx="896">
                  <c:v>2.71</c:v>
                </c:pt>
                <c:pt idx="897">
                  <c:v>2.71</c:v>
                </c:pt>
                <c:pt idx="898">
                  <c:v>2.71</c:v>
                </c:pt>
                <c:pt idx="899">
                  <c:v>2.71</c:v>
                </c:pt>
                <c:pt idx="900">
                  <c:v>2.71</c:v>
                </c:pt>
                <c:pt idx="901">
                  <c:v>2.71</c:v>
                </c:pt>
                <c:pt idx="902">
                  <c:v>2.71</c:v>
                </c:pt>
                <c:pt idx="903">
                  <c:v>2.71</c:v>
                </c:pt>
                <c:pt idx="904">
                  <c:v>2.71</c:v>
                </c:pt>
                <c:pt idx="905">
                  <c:v>2.71</c:v>
                </c:pt>
                <c:pt idx="906">
                  <c:v>2.71</c:v>
                </c:pt>
                <c:pt idx="907">
                  <c:v>2.71</c:v>
                </c:pt>
                <c:pt idx="908">
                  <c:v>2.71</c:v>
                </c:pt>
                <c:pt idx="909">
                  <c:v>2.71</c:v>
                </c:pt>
                <c:pt idx="910">
                  <c:v>2.71</c:v>
                </c:pt>
                <c:pt idx="911">
                  <c:v>2.71</c:v>
                </c:pt>
                <c:pt idx="912">
                  <c:v>2.5499999999999998</c:v>
                </c:pt>
                <c:pt idx="913">
                  <c:v>2.5499999999999998</c:v>
                </c:pt>
                <c:pt idx="914">
                  <c:v>2.5499999999999998</c:v>
                </c:pt>
                <c:pt idx="915">
                  <c:v>2.5499999999999998</c:v>
                </c:pt>
                <c:pt idx="916">
                  <c:v>2.5499999999999998</c:v>
                </c:pt>
                <c:pt idx="917">
                  <c:v>2.5499999999999998</c:v>
                </c:pt>
                <c:pt idx="918">
                  <c:v>2.5499999999999998</c:v>
                </c:pt>
                <c:pt idx="919">
                  <c:v>2.5499999999999998</c:v>
                </c:pt>
                <c:pt idx="920">
                  <c:v>2.5499999999999998</c:v>
                </c:pt>
                <c:pt idx="921">
                  <c:v>2.5499999999999998</c:v>
                </c:pt>
                <c:pt idx="922">
                  <c:v>2.5499999999999998</c:v>
                </c:pt>
                <c:pt idx="923">
                  <c:v>2.5499999999999998</c:v>
                </c:pt>
                <c:pt idx="924">
                  <c:v>2.5499999999999998</c:v>
                </c:pt>
                <c:pt idx="925">
                  <c:v>2.5499999999999998</c:v>
                </c:pt>
                <c:pt idx="926">
                  <c:v>2.5499999999999998</c:v>
                </c:pt>
                <c:pt idx="927">
                  <c:v>2.5499999999999998</c:v>
                </c:pt>
                <c:pt idx="928">
                  <c:v>2.5499999999999998</c:v>
                </c:pt>
                <c:pt idx="929">
                  <c:v>2.5499999999999998</c:v>
                </c:pt>
                <c:pt idx="930">
                  <c:v>2.5499999999999998</c:v>
                </c:pt>
                <c:pt idx="931">
                  <c:v>2.5499999999999998</c:v>
                </c:pt>
                <c:pt idx="932">
                  <c:v>2.5499999999999998</c:v>
                </c:pt>
                <c:pt idx="933">
                  <c:v>2.5499999999999998</c:v>
                </c:pt>
                <c:pt idx="934">
                  <c:v>2.5499999999999998</c:v>
                </c:pt>
                <c:pt idx="935">
                  <c:v>2.5499999999999998</c:v>
                </c:pt>
                <c:pt idx="936">
                  <c:v>2.5499999999999998</c:v>
                </c:pt>
                <c:pt idx="937">
                  <c:v>2.5499999999999998</c:v>
                </c:pt>
                <c:pt idx="938">
                  <c:v>2.5499999999999998</c:v>
                </c:pt>
                <c:pt idx="939">
                  <c:v>2.5499999999999998</c:v>
                </c:pt>
                <c:pt idx="940">
                  <c:v>2.5499999999999998</c:v>
                </c:pt>
                <c:pt idx="941">
                  <c:v>2.5499999999999998</c:v>
                </c:pt>
                <c:pt idx="942">
                  <c:v>2.5499999999999998</c:v>
                </c:pt>
                <c:pt idx="943">
                  <c:v>2.5499999999999998</c:v>
                </c:pt>
                <c:pt idx="944">
                  <c:v>2.5499999999999998</c:v>
                </c:pt>
                <c:pt idx="945">
                  <c:v>2.5499999999999998</c:v>
                </c:pt>
                <c:pt idx="946">
                  <c:v>2.5499999999999998</c:v>
                </c:pt>
                <c:pt idx="947">
                  <c:v>2.5499999999999998</c:v>
                </c:pt>
                <c:pt idx="948">
                  <c:v>2.5499999999999998</c:v>
                </c:pt>
                <c:pt idx="949">
                  <c:v>2.5499999999999998</c:v>
                </c:pt>
                <c:pt idx="950">
                  <c:v>2.5499999999999998</c:v>
                </c:pt>
                <c:pt idx="951">
                  <c:v>2.5499999999999998</c:v>
                </c:pt>
                <c:pt idx="952">
                  <c:v>2.5499999999999998</c:v>
                </c:pt>
                <c:pt idx="953">
                  <c:v>2.5499999999999998</c:v>
                </c:pt>
                <c:pt idx="954">
                  <c:v>2.5499999999999998</c:v>
                </c:pt>
                <c:pt idx="955">
                  <c:v>2.5499999999999998</c:v>
                </c:pt>
                <c:pt idx="956">
                  <c:v>2.5499999999999998</c:v>
                </c:pt>
                <c:pt idx="957">
                  <c:v>2.5499999999999998</c:v>
                </c:pt>
                <c:pt idx="958">
                  <c:v>2.5499999999999998</c:v>
                </c:pt>
                <c:pt idx="959">
                  <c:v>2.5499999999999998</c:v>
                </c:pt>
                <c:pt idx="960">
                  <c:v>2.5499999999999998</c:v>
                </c:pt>
                <c:pt idx="961">
                  <c:v>2.5499999999999998</c:v>
                </c:pt>
                <c:pt idx="962">
                  <c:v>2.5499999999999998</c:v>
                </c:pt>
                <c:pt idx="963">
                  <c:v>2.5499999999999998</c:v>
                </c:pt>
                <c:pt idx="964">
                  <c:v>2.5499999999999998</c:v>
                </c:pt>
                <c:pt idx="965">
                  <c:v>2.5499999999999998</c:v>
                </c:pt>
                <c:pt idx="966">
                  <c:v>2.5499999999999998</c:v>
                </c:pt>
                <c:pt idx="967">
                  <c:v>2.5499999999999998</c:v>
                </c:pt>
                <c:pt idx="968">
                  <c:v>2.5499999999999998</c:v>
                </c:pt>
                <c:pt idx="969">
                  <c:v>2.5499999999999998</c:v>
                </c:pt>
                <c:pt idx="970">
                  <c:v>2.5499999999999998</c:v>
                </c:pt>
                <c:pt idx="971">
                  <c:v>2.5499999999999998</c:v>
                </c:pt>
                <c:pt idx="972">
                  <c:v>2.5499999999999998</c:v>
                </c:pt>
                <c:pt idx="973">
                  <c:v>2.5499999999999998</c:v>
                </c:pt>
                <c:pt idx="974">
                  <c:v>2.31</c:v>
                </c:pt>
                <c:pt idx="975">
                  <c:v>2.31</c:v>
                </c:pt>
                <c:pt idx="976">
                  <c:v>2.31</c:v>
                </c:pt>
                <c:pt idx="977">
                  <c:v>2.31</c:v>
                </c:pt>
                <c:pt idx="978">
                  <c:v>2.31</c:v>
                </c:pt>
                <c:pt idx="979">
                  <c:v>2.31</c:v>
                </c:pt>
                <c:pt idx="980">
                  <c:v>2.31</c:v>
                </c:pt>
                <c:pt idx="981">
                  <c:v>2.31</c:v>
                </c:pt>
                <c:pt idx="982">
                  <c:v>2.31</c:v>
                </c:pt>
                <c:pt idx="983">
                  <c:v>2.31</c:v>
                </c:pt>
                <c:pt idx="984">
                  <c:v>2.31</c:v>
                </c:pt>
                <c:pt idx="985">
                  <c:v>2.31</c:v>
                </c:pt>
                <c:pt idx="986">
                  <c:v>2.31</c:v>
                </c:pt>
                <c:pt idx="987">
                  <c:v>2.31</c:v>
                </c:pt>
                <c:pt idx="988">
                  <c:v>2.31</c:v>
                </c:pt>
                <c:pt idx="989">
                  <c:v>2.31</c:v>
                </c:pt>
                <c:pt idx="990">
                  <c:v>2.31</c:v>
                </c:pt>
                <c:pt idx="991">
                  <c:v>2.31</c:v>
                </c:pt>
                <c:pt idx="992">
                  <c:v>2.31</c:v>
                </c:pt>
                <c:pt idx="993">
                  <c:v>2.31</c:v>
                </c:pt>
                <c:pt idx="994">
                  <c:v>2.31</c:v>
                </c:pt>
                <c:pt idx="995">
                  <c:v>2.31</c:v>
                </c:pt>
                <c:pt idx="996">
                  <c:v>2.31</c:v>
                </c:pt>
                <c:pt idx="997">
                  <c:v>2.31</c:v>
                </c:pt>
                <c:pt idx="998">
                  <c:v>2.31</c:v>
                </c:pt>
                <c:pt idx="999">
                  <c:v>2.31</c:v>
                </c:pt>
                <c:pt idx="1000">
                  <c:v>2.31</c:v>
                </c:pt>
                <c:pt idx="1001">
                  <c:v>2.31</c:v>
                </c:pt>
                <c:pt idx="1002">
                  <c:v>2.31</c:v>
                </c:pt>
                <c:pt idx="1003">
                  <c:v>2.31</c:v>
                </c:pt>
                <c:pt idx="1004">
                  <c:v>2.31</c:v>
                </c:pt>
                <c:pt idx="1005">
                  <c:v>2.31</c:v>
                </c:pt>
                <c:pt idx="1006">
                  <c:v>2.31</c:v>
                </c:pt>
                <c:pt idx="1007">
                  <c:v>2.31</c:v>
                </c:pt>
                <c:pt idx="1008">
                  <c:v>2.31</c:v>
                </c:pt>
                <c:pt idx="1009">
                  <c:v>2.31</c:v>
                </c:pt>
                <c:pt idx="1010">
                  <c:v>2.31</c:v>
                </c:pt>
                <c:pt idx="1011">
                  <c:v>2.31</c:v>
                </c:pt>
                <c:pt idx="1012">
                  <c:v>2.31</c:v>
                </c:pt>
                <c:pt idx="1013">
                  <c:v>2.31</c:v>
                </c:pt>
                <c:pt idx="1014">
                  <c:v>2.31</c:v>
                </c:pt>
                <c:pt idx="1015">
                  <c:v>2.31</c:v>
                </c:pt>
                <c:pt idx="1016">
                  <c:v>2.31</c:v>
                </c:pt>
                <c:pt idx="1017">
                  <c:v>2.31</c:v>
                </c:pt>
                <c:pt idx="1018">
                  <c:v>2.31</c:v>
                </c:pt>
                <c:pt idx="1019">
                  <c:v>2.31</c:v>
                </c:pt>
                <c:pt idx="1020">
                  <c:v>2.31</c:v>
                </c:pt>
                <c:pt idx="1021">
                  <c:v>2.31</c:v>
                </c:pt>
                <c:pt idx="1022">
                  <c:v>2.31</c:v>
                </c:pt>
                <c:pt idx="1023">
                  <c:v>2.31</c:v>
                </c:pt>
                <c:pt idx="1024">
                  <c:v>2.31</c:v>
                </c:pt>
                <c:pt idx="1025">
                  <c:v>2.31</c:v>
                </c:pt>
                <c:pt idx="1026">
                  <c:v>2.31</c:v>
                </c:pt>
                <c:pt idx="1027">
                  <c:v>2.31</c:v>
                </c:pt>
                <c:pt idx="1028">
                  <c:v>2.31</c:v>
                </c:pt>
                <c:pt idx="1029">
                  <c:v>2.31</c:v>
                </c:pt>
                <c:pt idx="1030">
                  <c:v>2.31</c:v>
                </c:pt>
                <c:pt idx="1031">
                  <c:v>2.31</c:v>
                </c:pt>
                <c:pt idx="1032">
                  <c:v>2.31</c:v>
                </c:pt>
                <c:pt idx="1033">
                  <c:v>2.31</c:v>
                </c:pt>
                <c:pt idx="1034">
                  <c:v>2.31</c:v>
                </c:pt>
                <c:pt idx="1035">
                  <c:v>2.31</c:v>
                </c:pt>
                <c:pt idx="1036">
                  <c:v>2.17</c:v>
                </c:pt>
                <c:pt idx="1037">
                  <c:v>2.17</c:v>
                </c:pt>
                <c:pt idx="1038">
                  <c:v>2.17</c:v>
                </c:pt>
                <c:pt idx="1039">
                  <c:v>2.17</c:v>
                </c:pt>
                <c:pt idx="1040">
                  <c:v>2.17</c:v>
                </c:pt>
                <c:pt idx="1041">
                  <c:v>2.17</c:v>
                </c:pt>
                <c:pt idx="1042">
                  <c:v>2.17</c:v>
                </c:pt>
                <c:pt idx="1043">
                  <c:v>2.17</c:v>
                </c:pt>
                <c:pt idx="1044">
                  <c:v>2.17</c:v>
                </c:pt>
                <c:pt idx="1045">
                  <c:v>2.17</c:v>
                </c:pt>
                <c:pt idx="1046">
                  <c:v>2.17</c:v>
                </c:pt>
                <c:pt idx="1047">
                  <c:v>2.17</c:v>
                </c:pt>
                <c:pt idx="1048">
                  <c:v>2.17</c:v>
                </c:pt>
                <c:pt idx="1049">
                  <c:v>2.17</c:v>
                </c:pt>
                <c:pt idx="1050">
                  <c:v>2.17</c:v>
                </c:pt>
                <c:pt idx="1051">
                  <c:v>2.17</c:v>
                </c:pt>
                <c:pt idx="1052">
                  <c:v>2.17</c:v>
                </c:pt>
                <c:pt idx="1053">
                  <c:v>2.17</c:v>
                </c:pt>
                <c:pt idx="1054">
                  <c:v>2.17</c:v>
                </c:pt>
                <c:pt idx="1055">
                  <c:v>2.17</c:v>
                </c:pt>
                <c:pt idx="1056">
                  <c:v>2.17</c:v>
                </c:pt>
                <c:pt idx="1057">
                  <c:v>2.17</c:v>
                </c:pt>
                <c:pt idx="1058">
                  <c:v>2.17</c:v>
                </c:pt>
                <c:pt idx="1059">
                  <c:v>2.17</c:v>
                </c:pt>
                <c:pt idx="1060">
                  <c:v>2.17</c:v>
                </c:pt>
                <c:pt idx="1061">
                  <c:v>2.17</c:v>
                </c:pt>
                <c:pt idx="1062">
                  <c:v>2.17</c:v>
                </c:pt>
                <c:pt idx="1063">
                  <c:v>2.17</c:v>
                </c:pt>
                <c:pt idx="1064">
                  <c:v>2.17</c:v>
                </c:pt>
                <c:pt idx="1065">
                  <c:v>2.17</c:v>
                </c:pt>
                <c:pt idx="1066">
                  <c:v>2.17</c:v>
                </c:pt>
                <c:pt idx="1067">
                  <c:v>2.17</c:v>
                </c:pt>
                <c:pt idx="1068">
                  <c:v>2.17</c:v>
                </c:pt>
                <c:pt idx="1069">
                  <c:v>2.17</c:v>
                </c:pt>
                <c:pt idx="1070">
                  <c:v>2.17</c:v>
                </c:pt>
                <c:pt idx="1071">
                  <c:v>2.17</c:v>
                </c:pt>
                <c:pt idx="1072">
                  <c:v>2.17</c:v>
                </c:pt>
                <c:pt idx="1073">
                  <c:v>2.17</c:v>
                </c:pt>
                <c:pt idx="1074">
                  <c:v>2.17</c:v>
                </c:pt>
                <c:pt idx="1075">
                  <c:v>2.17</c:v>
                </c:pt>
                <c:pt idx="1076">
                  <c:v>2.17</c:v>
                </c:pt>
                <c:pt idx="1077">
                  <c:v>2.17</c:v>
                </c:pt>
                <c:pt idx="1078">
                  <c:v>2.17</c:v>
                </c:pt>
                <c:pt idx="1079">
                  <c:v>2.17</c:v>
                </c:pt>
                <c:pt idx="1080">
                  <c:v>2.17</c:v>
                </c:pt>
                <c:pt idx="1081">
                  <c:v>2.17</c:v>
                </c:pt>
                <c:pt idx="1082">
                  <c:v>2.17</c:v>
                </c:pt>
                <c:pt idx="1083">
                  <c:v>2.17</c:v>
                </c:pt>
                <c:pt idx="1084">
                  <c:v>2.17</c:v>
                </c:pt>
                <c:pt idx="1085">
                  <c:v>2.17</c:v>
                </c:pt>
                <c:pt idx="1086">
                  <c:v>2.17</c:v>
                </c:pt>
                <c:pt idx="1087">
                  <c:v>2.17</c:v>
                </c:pt>
                <c:pt idx="1088">
                  <c:v>2.17</c:v>
                </c:pt>
                <c:pt idx="1089">
                  <c:v>2.17</c:v>
                </c:pt>
                <c:pt idx="1090">
                  <c:v>2.17</c:v>
                </c:pt>
                <c:pt idx="1091">
                  <c:v>2.17</c:v>
                </c:pt>
                <c:pt idx="1092">
                  <c:v>2.17</c:v>
                </c:pt>
                <c:pt idx="1093">
                  <c:v>2.17</c:v>
                </c:pt>
                <c:pt idx="1094">
                  <c:v>2.17</c:v>
                </c:pt>
                <c:pt idx="1095">
                  <c:v>2.17</c:v>
                </c:pt>
                <c:pt idx="1096">
                  <c:v>2.34</c:v>
                </c:pt>
                <c:pt idx="1097">
                  <c:v>2.34</c:v>
                </c:pt>
                <c:pt idx="1098">
                  <c:v>2.34</c:v>
                </c:pt>
                <c:pt idx="1099">
                  <c:v>2.34</c:v>
                </c:pt>
                <c:pt idx="1100">
                  <c:v>2.34</c:v>
                </c:pt>
                <c:pt idx="1101">
                  <c:v>2.34</c:v>
                </c:pt>
                <c:pt idx="1102">
                  <c:v>2.34</c:v>
                </c:pt>
                <c:pt idx="1103">
                  <c:v>2.34</c:v>
                </c:pt>
                <c:pt idx="1104">
                  <c:v>2.34</c:v>
                </c:pt>
                <c:pt idx="1105">
                  <c:v>2.34</c:v>
                </c:pt>
                <c:pt idx="1106">
                  <c:v>2.34</c:v>
                </c:pt>
                <c:pt idx="1107">
                  <c:v>2.34</c:v>
                </c:pt>
                <c:pt idx="1108">
                  <c:v>2.34</c:v>
                </c:pt>
                <c:pt idx="1109">
                  <c:v>2.34</c:v>
                </c:pt>
                <c:pt idx="1110">
                  <c:v>2.34</c:v>
                </c:pt>
                <c:pt idx="1111">
                  <c:v>2.34</c:v>
                </c:pt>
                <c:pt idx="1112">
                  <c:v>2.34</c:v>
                </c:pt>
                <c:pt idx="1113">
                  <c:v>2.34</c:v>
                </c:pt>
                <c:pt idx="1114">
                  <c:v>2.34</c:v>
                </c:pt>
                <c:pt idx="1115">
                  <c:v>2.34</c:v>
                </c:pt>
                <c:pt idx="1116">
                  <c:v>2.34</c:v>
                </c:pt>
                <c:pt idx="1117">
                  <c:v>2.34</c:v>
                </c:pt>
                <c:pt idx="1118">
                  <c:v>2.34</c:v>
                </c:pt>
                <c:pt idx="1119">
                  <c:v>2.34</c:v>
                </c:pt>
                <c:pt idx="1120">
                  <c:v>2.34</c:v>
                </c:pt>
                <c:pt idx="1121">
                  <c:v>2.34</c:v>
                </c:pt>
                <c:pt idx="1122">
                  <c:v>2.34</c:v>
                </c:pt>
                <c:pt idx="1123">
                  <c:v>2.34</c:v>
                </c:pt>
                <c:pt idx="1124">
                  <c:v>2.34</c:v>
                </c:pt>
                <c:pt idx="1125">
                  <c:v>2.34</c:v>
                </c:pt>
                <c:pt idx="1126">
                  <c:v>2.34</c:v>
                </c:pt>
                <c:pt idx="1127">
                  <c:v>2.34</c:v>
                </c:pt>
                <c:pt idx="1128">
                  <c:v>2.34</c:v>
                </c:pt>
                <c:pt idx="1129">
                  <c:v>2.34</c:v>
                </c:pt>
                <c:pt idx="1130">
                  <c:v>2.34</c:v>
                </c:pt>
                <c:pt idx="1131">
                  <c:v>2.34</c:v>
                </c:pt>
                <c:pt idx="1132">
                  <c:v>2.34</c:v>
                </c:pt>
                <c:pt idx="1133">
                  <c:v>2.34</c:v>
                </c:pt>
                <c:pt idx="1134">
                  <c:v>2.34</c:v>
                </c:pt>
                <c:pt idx="1135">
                  <c:v>2.34</c:v>
                </c:pt>
                <c:pt idx="1136">
                  <c:v>2.34</c:v>
                </c:pt>
                <c:pt idx="1137">
                  <c:v>2.34</c:v>
                </c:pt>
                <c:pt idx="1138">
                  <c:v>2.34</c:v>
                </c:pt>
                <c:pt idx="1139">
                  <c:v>2.34</c:v>
                </c:pt>
                <c:pt idx="1140">
                  <c:v>2.34</c:v>
                </c:pt>
                <c:pt idx="1141">
                  <c:v>2.34</c:v>
                </c:pt>
                <c:pt idx="1142">
                  <c:v>2.34</c:v>
                </c:pt>
                <c:pt idx="1143">
                  <c:v>2.34</c:v>
                </c:pt>
                <c:pt idx="1144">
                  <c:v>2.34</c:v>
                </c:pt>
                <c:pt idx="1145">
                  <c:v>2.34</c:v>
                </c:pt>
                <c:pt idx="1146">
                  <c:v>2.34</c:v>
                </c:pt>
                <c:pt idx="1147">
                  <c:v>2.34</c:v>
                </c:pt>
                <c:pt idx="1148">
                  <c:v>2.34</c:v>
                </c:pt>
                <c:pt idx="1149">
                  <c:v>2.34</c:v>
                </c:pt>
                <c:pt idx="1150">
                  <c:v>2.34</c:v>
                </c:pt>
                <c:pt idx="1151">
                  <c:v>2.34</c:v>
                </c:pt>
                <c:pt idx="1152">
                  <c:v>2.34</c:v>
                </c:pt>
                <c:pt idx="1153">
                  <c:v>2.34</c:v>
                </c:pt>
                <c:pt idx="1154">
                  <c:v>2.34</c:v>
                </c:pt>
                <c:pt idx="1155">
                  <c:v>2.34</c:v>
                </c:pt>
                <c:pt idx="1156">
                  <c:v>2.34</c:v>
                </c:pt>
                <c:pt idx="1157">
                  <c:v>2.34</c:v>
                </c:pt>
                <c:pt idx="1158">
                  <c:v>2.75</c:v>
                </c:pt>
                <c:pt idx="1159">
                  <c:v>2.75</c:v>
                </c:pt>
                <c:pt idx="1160">
                  <c:v>2.75</c:v>
                </c:pt>
                <c:pt idx="1161">
                  <c:v>2.75</c:v>
                </c:pt>
                <c:pt idx="1162">
                  <c:v>2.75</c:v>
                </c:pt>
                <c:pt idx="1163">
                  <c:v>2.75</c:v>
                </c:pt>
                <c:pt idx="1164">
                  <c:v>2.75</c:v>
                </c:pt>
                <c:pt idx="1165">
                  <c:v>2.75</c:v>
                </c:pt>
                <c:pt idx="1166">
                  <c:v>2.75</c:v>
                </c:pt>
                <c:pt idx="1167">
                  <c:v>2.75</c:v>
                </c:pt>
                <c:pt idx="1168">
                  <c:v>2.75</c:v>
                </c:pt>
                <c:pt idx="1169">
                  <c:v>2.75</c:v>
                </c:pt>
                <c:pt idx="1170">
                  <c:v>2.75</c:v>
                </c:pt>
                <c:pt idx="1171">
                  <c:v>2.75</c:v>
                </c:pt>
                <c:pt idx="1172">
                  <c:v>2.75</c:v>
                </c:pt>
                <c:pt idx="1173">
                  <c:v>2.75</c:v>
                </c:pt>
                <c:pt idx="1174">
                  <c:v>2.75</c:v>
                </c:pt>
                <c:pt idx="1175">
                  <c:v>2.75</c:v>
                </c:pt>
                <c:pt idx="1176">
                  <c:v>2.75</c:v>
                </c:pt>
                <c:pt idx="1177">
                  <c:v>2.75</c:v>
                </c:pt>
                <c:pt idx="1178">
                  <c:v>2.75</c:v>
                </c:pt>
                <c:pt idx="1179">
                  <c:v>2.75</c:v>
                </c:pt>
                <c:pt idx="1180">
                  <c:v>2.75</c:v>
                </c:pt>
                <c:pt idx="1181">
                  <c:v>2.75</c:v>
                </c:pt>
                <c:pt idx="1182">
                  <c:v>2.75</c:v>
                </c:pt>
                <c:pt idx="1183">
                  <c:v>2.75</c:v>
                </c:pt>
                <c:pt idx="1184">
                  <c:v>2.75</c:v>
                </c:pt>
                <c:pt idx="1185">
                  <c:v>2.75</c:v>
                </c:pt>
                <c:pt idx="1186">
                  <c:v>2.75</c:v>
                </c:pt>
                <c:pt idx="1187">
                  <c:v>2.75</c:v>
                </c:pt>
                <c:pt idx="1188">
                  <c:v>2.75</c:v>
                </c:pt>
                <c:pt idx="1189">
                  <c:v>2.75</c:v>
                </c:pt>
                <c:pt idx="1190">
                  <c:v>2.75</c:v>
                </c:pt>
                <c:pt idx="1191">
                  <c:v>2.75</c:v>
                </c:pt>
                <c:pt idx="1192">
                  <c:v>2.75</c:v>
                </c:pt>
                <c:pt idx="1193">
                  <c:v>2.75</c:v>
                </c:pt>
                <c:pt idx="1194">
                  <c:v>2.75</c:v>
                </c:pt>
                <c:pt idx="1195">
                  <c:v>2.75</c:v>
                </c:pt>
                <c:pt idx="1196">
                  <c:v>2.75</c:v>
                </c:pt>
                <c:pt idx="1197">
                  <c:v>2.75</c:v>
                </c:pt>
                <c:pt idx="1198">
                  <c:v>2.75</c:v>
                </c:pt>
                <c:pt idx="1199">
                  <c:v>2.75</c:v>
                </c:pt>
                <c:pt idx="1200">
                  <c:v>2.75</c:v>
                </c:pt>
                <c:pt idx="1201">
                  <c:v>2.75</c:v>
                </c:pt>
                <c:pt idx="1202">
                  <c:v>2.75</c:v>
                </c:pt>
                <c:pt idx="1203">
                  <c:v>2.75</c:v>
                </c:pt>
                <c:pt idx="1204">
                  <c:v>2.75</c:v>
                </c:pt>
                <c:pt idx="1205">
                  <c:v>2.75</c:v>
                </c:pt>
                <c:pt idx="1206">
                  <c:v>2.75</c:v>
                </c:pt>
                <c:pt idx="1207">
                  <c:v>2.75</c:v>
                </c:pt>
                <c:pt idx="1208">
                  <c:v>2.75</c:v>
                </c:pt>
                <c:pt idx="1209">
                  <c:v>2.75</c:v>
                </c:pt>
                <c:pt idx="1210">
                  <c:v>2.75</c:v>
                </c:pt>
                <c:pt idx="1211">
                  <c:v>2.75</c:v>
                </c:pt>
                <c:pt idx="1212">
                  <c:v>2.75</c:v>
                </c:pt>
                <c:pt idx="1213">
                  <c:v>2.75</c:v>
                </c:pt>
                <c:pt idx="1214">
                  <c:v>2.75</c:v>
                </c:pt>
                <c:pt idx="1215">
                  <c:v>2.75</c:v>
                </c:pt>
                <c:pt idx="1216">
                  <c:v>2.75</c:v>
                </c:pt>
                <c:pt idx="1217">
                  <c:v>2.75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A04-42DC-A2A4-4DB9D2D8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505520"/>
        <c:axId val="382505912"/>
      </c:lineChart>
      <c:dateAx>
        <c:axId val="382505520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82505912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82505912"/>
        <c:scaling>
          <c:orientation val="minMax"/>
          <c:max val="7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9805118110236219E-2"/>
              <c:y val="3.6266890440180298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82505520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79810618985126858"/>
          <c:y val="0.18943704238863784"/>
          <c:w val="0.18194444444444444"/>
          <c:h val="0.46567045763407022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BARRANCABERMEJA - RIO MAGDALENA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BARRANCABERMEJA - Santander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3074054579115022"/>
          <c:h val="0.62311293966290704"/>
        </c:manualLayout>
      </c:layout>
      <c:lineChart>
        <c:grouping val="standard"/>
        <c:varyColors val="0"/>
        <c:ser>
          <c:idx val="1"/>
          <c:order val="0"/>
          <c:tx>
            <c:v>NIÑO 1997-1998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0.00</c:formatCode>
                <c:ptCount val="1218"/>
                <c:pt idx="0">
                  <c:v>1.95</c:v>
                </c:pt>
                <c:pt idx="1">
                  <c:v>2</c:v>
                </c:pt>
                <c:pt idx="2">
                  <c:v>2.0499999999999998</c:v>
                </c:pt>
                <c:pt idx="3">
                  <c:v>2.15</c:v>
                </c:pt>
                <c:pt idx="4">
                  <c:v>2.36</c:v>
                </c:pt>
                <c:pt idx="5">
                  <c:v>2.2999999999999998</c:v>
                </c:pt>
                <c:pt idx="6">
                  <c:v>2.6</c:v>
                </c:pt>
                <c:pt idx="7">
                  <c:v>2.35</c:v>
                </c:pt>
                <c:pt idx="8">
                  <c:v>2.91</c:v>
                </c:pt>
                <c:pt idx="9">
                  <c:v>3</c:v>
                </c:pt>
                <c:pt idx="10">
                  <c:v>3.11</c:v>
                </c:pt>
                <c:pt idx="11">
                  <c:v>3</c:v>
                </c:pt>
                <c:pt idx="12">
                  <c:v>2.8</c:v>
                </c:pt>
                <c:pt idx="13">
                  <c:v>2.56</c:v>
                </c:pt>
                <c:pt idx="14">
                  <c:v>2</c:v>
                </c:pt>
                <c:pt idx="15">
                  <c:v>2.25</c:v>
                </c:pt>
                <c:pt idx="16">
                  <c:v>2.4</c:v>
                </c:pt>
                <c:pt idx="17">
                  <c:v>2.8</c:v>
                </c:pt>
                <c:pt idx="18">
                  <c:v>2.65</c:v>
                </c:pt>
                <c:pt idx="19">
                  <c:v>2.8</c:v>
                </c:pt>
                <c:pt idx="20">
                  <c:v>2.91</c:v>
                </c:pt>
                <c:pt idx="21">
                  <c:v>2.8</c:v>
                </c:pt>
                <c:pt idx="22">
                  <c:v>2.71</c:v>
                </c:pt>
                <c:pt idx="23">
                  <c:v>2.48</c:v>
                </c:pt>
                <c:pt idx="24">
                  <c:v>2.25</c:v>
                </c:pt>
                <c:pt idx="25">
                  <c:v>2.42</c:v>
                </c:pt>
                <c:pt idx="26">
                  <c:v>2.6</c:v>
                </c:pt>
                <c:pt idx="27">
                  <c:v>2.5499999999999998</c:v>
                </c:pt>
                <c:pt idx="28">
                  <c:v>2.6</c:v>
                </c:pt>
                <c:pt idx="29">
                  <c:v>2.8</c:v>
                </c:pt>
                <c:pt idx="30">
                  <c:v>2.7</c:v>
                </c:pt>
                <c:pt idx="31">
                  <c:v>2.8</c:v>
                </c:pt>
                <c:pt idx="32">
                  <c:v>2.5</c:v>
                </c:pt>
                <c:pt idx="33">
                  <c:v>2.8</c:v>
                </c:pt>
                <c:pt idx="34">
                  <c:v>2.4500000000000002</c:v>
                </c:pt>
                <c:pt idx="35">
                  <c:v>2.75</c:v>
                </c:pt>
                <c:pt idx="36">
                  <c:v>2.9</c:v>
                </c:pt>
                <c:pt idx="37">
                  <c:v>2.8</c:v>
                </c:pt>
                <c:pt idx="38">
                  <c:v>3</c:v>
                </c:pt>
                <c:pt idx="39">
                  <c:v>3</c:v>
                </c:pt>
                <c:pt idx="40">
                  <c:v>2.9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3.55</c:v>
                </c:pt>
                <c:pt idx="45">
                  <c:v>3.55</c:v>
                </c:pt>
                <c:pt idx="46">
                  <c:v>3.8</c:v>
                </c:pt>
                <c:pt idx="47">
                  <c:v>3.6</c:v>
                </c:pt>
                <c:pt idx="48">
                  <c:v>3.45</c:v>
                </c:pt>
                <c:pt idx="49">
                  <c:v>3.5</c:v>
                </c:pt>
                <c:pt idx="50">
                  <c:v>3.5</c:v>
                </c:pt>
                <c:pt idx="51">
                  <c:v>3.45</c:v>
                </c:pt>
                <c:pt idx="52">
                  <c:v>3.45</c:v>
                </c:pt>
                <c:pt idx="53">
                  <c:v>3.4</c:v>
                </c:pt>
                <c:pt idx="54">
                  <c:v>3.6</c:v>
                </c:pt>
                <c:pt idx="55">
                  <c:v>3.758</c:v>
                </c:pt>
                <c:pt idx="56">
                  <c:v>3.7</c:v>
                </c:pt>
                <c:pt idx="57">
                  <c:v>3.5</c:v>
                </c:pt>
                <c:pt idx="58">
                  <c:v>3.2</c:v>
                </c:pt>
                <c:pt idx="59">
                  <c:v>3.16</c:v>
                </c:pt>
                <c:pt idx="60">
                  <c:v>2.9</c:v>
                </c:pt>
                <c:pt idx="61">
                  <c:v>2.8</c:v>
                </c:pt>
                <c:pt idx="62">
                  <c:v>2.85</c:v>
                </c:pt>
                <c:pt idx="63">
                  <c:v>2.75</c:v>
                </c:pt>
                <c:pt idx="64">
                  <c:v>2.5499999999999998</c:v>
                </c:pt>
                <c:pt idx="65">
                  <c:v>2.5499999999999998</c:v>
                </c:pt>
                <c:pt idx="66">
                  <c:v>2.6</c:v>
                </c:pt>
                <c:pt idx="67">
                  <c:v>2.7</c:v>
                </c:pt>
                <c:pt idx="68">
                  <c:v>2.6</c:v>
                </c:pt>
                <c:pt idx="69">
                  <c:v>2.2999999999999998</c:v>
                </c:pt>
                <c:pt idx="70">
                  <c:v>2.4</c:v>
                </c:pt>
                <c:pt idx="71">
                  <c:v>2.6</c:v>
                </c:pt>
                <c:pt idx="72">
                  <c:v>2.7</c:v>
                </c:pt>
                <c:pt idx="73">
                  <c:v>2.85</c:v>
                </c:pt>
                <c:pt idx="74">
                  <c:v>2.95</c:v>
                </c:pt>
                <c:pt idx="75">
                  <c:v>2.8</c:v>
                </c:pt>
                <c:pt idx="76">
                  <c:v>2.6</c:v>
                </c:pt>
                <c:pt idx="77">
                  <c:v>2.5499999999999998</c:v>
                </c:pt>
                <c:pt idx="78">
                  <c:v>2.8</c:v>
                </c:pt>
                <c:pt idx="79">
                  <c:v>2.95</c:v>
                </c:pt>
                <c:pt idx="80">
                  <c:v>3.1</c:v>
                </c:pt>
                <c:pt idx="81">
                  <c:v>2.95</c:v>
                </c:pt>
                <c:pt idx="82">
                  <c:v>3.1</c:v>
                </c:pt>
                <c:pt idx="83">
                  <c:v>3.2</c:v>
                </c:pt>
                <c:pt idx="84">
                  <c:v>2.9</c:v>
                </c:pt>
                <c:pt idx="85">
                  <c:v>2.9</c:v>
                </c:pt>
                <c:pt idx="86">
                  <c:v>3.1</c:v>
                </c:pt>
                <c:pt idx="87">
                  <c:v>3.3</c:v>
                </c:pt>
                <c:pt idx="88">
                  <c:v>3.3</c:v>
                </c:pt>
                <c:pt idx="89">
                  <c:v>3.25</c:v>
                </c:pt>
                <c:pt idx="90">
                  <c:v>3.22</c:v>
                </c:pt>
                <c:pt idx="91">
                  <c:v>3.26</c:v>
                </c:pt>
                <c:pt idx="92">
                  <c:v>3.2</c:v>
                </c:pt>
                <c:pt idx="93">
                  <c:v>3.05</c:v>
                </c:pt>
                <c:pt idx="94">
                  <c:v>3</c:v>
                </c:pt>
                <c:pt idx="95">
                  <c:v>2.8</c:v>
                </c:pt>
                <c:pt idx="96">
                  <c:v>2.7</c:v>
                </c:pt>
                <c:pt idx="97">
                  <c:v>2.6</c:v>
                </c:pt>
                <c:pt idx="98">
                  <c:v>2.5</c:v>
                </c:pt>
                <c:pt idx="99">
                  <c:v>2.4</c:v>
                </c:pt>
                <c:pt idx="100">
                  <c:v>2.4</c:v>
                </c:pt>
                <c:pt idx="101">
                  <c:v>2.4</c:v>
                </c:pt>
                <c:pt idx="102">
                  <c:v>2.35</c:v>
                </c:pt>
                <c:pt idx="103">
                  <c:v>2.35</c:v>
                </c:pt>
                <c:pt idx="104">
                  <c:v>2.4</c:v>
                </c:pt>
                <c:pt idx="105">
                  <c:v>2.8</c:v>
                </c:pt>
                <c:pt idx="106">
                  <c:v>2.9</c:v>
                </c:pt>
                <c:pt idx="107">
                  <c:v>3</c:v>
                </c:pt>
                <c:pt idx="108">
                  <c:v>2.85</c:v>
                </c:pt>
                <c:pt idx="109">
                  <c:v>2.9</c:v>
                </c:pt>
                <c:pt idx="110">
                  <c:v>3.1</c:v>
                </c:pt>
                <c:pt idx="111">
                  <c:v>2.9</c:v>
                </c:pt>
                <c:pt idx="112">
                  <c:v>2.8</c:v>
                </c:pt>
                <c:pt idx="113">
                  <c:v>3.1</c:v>
                </c:pt>
                <c:pt idx="114">
                  <c:v>3.5</c:v>
                </c:pt>
                <c:pt idx="115">
                  <c:v>3.4</c:v>
                </c:pt>
                <c:pt idx="116">
                  <c:v>3.15</c:v>
                </c:pt>
                <c:pt idx="117">
                  <c:v>3.2</c:v>
                </c:pt>
                <c:pt idx="118">
                  <c:v>3.4</c:v>
                </c:pt>
                <c:pt idx="119">
                  <c:v>3.25</c:v>
                </c:pt>
                <c:pt idx="120">
                  <c:v>3</c:v>
                </c:pt>
                <c:pt idx="121">
                  <c:v>2.8</c:v>
                </c:pt>
                <c:pt idx="122">
                  <c:v>2.9</c:v>
                </c:pt>
                <c:pt idx="123">
                  <c:v>3.1</c:v>
                </c:pt>
                <c:pt idx="124">
                  <c:v>3.05</c:v>
                </c:pt>
                <c:pt idx="125">
                  <c:v>3.1</c:v>
                </c:pt>
                <c:pt idx="126">
                  <c:v>3</c:v>
                </c:pt>
                <c:pt idx="127">
                  <c:v>2.7</c:v>
                </c:pt>
                <c:pt idx="128">
                  <c:v>2.8</c:v>
                </c:pt>
                <c:pt idx="129">
                  <c:v>2.75</c:v>
                </c:pt>
                <c:pt idx="130">
                  <c:v>2.9</c:v>
                </c:pt>
                <c:pt idx="131">
                  <c:v>3.05</c:v>
                </c:pt>
                <c:pt idx="132">
                  <c:v>3</c:v>
                </c:pt>
                <c:pt idx="133">
                  <c:v>2.8</c:v>
                </c:pt>
                <c:pt idx="134">
                  <c:v>3</c:v>
                </c:pt>
                <c:pt idx="135">
                  <c:v>3.2</c:v>
                </c:pt>
                <c:pt idx="136">
                  <c:v>3.55</c:v>
                </c:pt>
                <c:pt idx="137">
                  <c:v>3.4</c:v>
                </c:pt>
                <c:pt idx="138">
                  <c:v>3.85</c:v>
                </c:pt>
                <c:pt idx="139">
                  <c:v>3.8</c:v>
                </c:pt>
                <c:pt idx="140">
                  <c:v>3.45</c:v>
                </c:pt>
                <c:pt idx="141">
                  <c:v>3.35</c:v>
                </c:pt>
                <c:pt idx="142">
                  <c:v>3.6</c:v>
                </c:pt>
                <c:pt idx="143">
                  <c:v>3.55</c:v>
                </c:pt>
                <c:pt idx="144">
                  <c:v>3.45</c:v>
                </c:pt>
                <c:pt idx="145">
                  <c:v>3.45</c:v>
                </c:pt>
                <c:pt idx="146">
                  <c:v>3.75</c:v>
                </c:pt>
                <c:pt idx="147">
                  <c:v>3.75</c:v>
                </c:pt>
                <c:pt idx="148">
                  <c:v>3.5</c:v>
                </c:pt>
                <c:pt idx="149">
                  <c:v>3.35</c:v>
                </c:pt>
                <c:pt idx="150">
                  <c:v>3.25</c:v>
                </c:pt>
                <c:pt idx="151">
                  <c:v>3.15</c:v>
                </c:pt>
                <c:pt idx="152">
                  <c:v>2.8</c:v>
                </c:pt>
                <c:pt idx="153">
                  <c:v>2.75</c:v>
                </c:pt>
                <c:pt idx="154">
                  <c:v>2.8</c:v>
                </c:pt>
                <c:pt idx="155">
                  <c:v>2.8</c:v>
                </c:pt>
                <c:pt idx="156">
                  <c:v>2.65</c:v>
                </c:pt>
                <c:pt idx="157">
                  <c:v>2.5499999999999998</c:v>
                </c:pt>
                <c:pt idx="158">
                  <c:v>2.7</c:v>
                </c:pt>
                <c:pt idx="159">
                  <c:v>2.8</c:v>
                </c:pt>
                <c:pt idx="160">
                  <c:v>3.1</c:v>
                </c:pt>
                <c:pt idx="161">
                  <c:v>3.2</c:v>
                </c:pt>
                <c:pt idx="162">
                  <c:v>2.85</c:v>
                </c:pt>
                <c:pt idx="163">
                  <c:v>3</c:v>
                </c:pt>
                <c:pt idx="164">
                  <c:v>3.1</c:v>
                </c:pt>
                <c:pt idx="165">
                  <c:v>2.9</c:v>
                </c:pt>
                <c:pt idx="166">
                  <c:v>2.75</c:v>
                </c:pt>
                <c:pt idx="167">
                  <c:v>2.65</c:v>
                </c:pt>
                <c:pt idx="168">
                  <c:v>2.5499999999999998</c:v>
                </c:pt>
                <c:pt idx="169">
                  <c:v>2.4500000000000002</c:v>
                </c:pt>
                <c:pt idx="170">
                  <c:v>2.4500000000000002</c:v>
                </c:pt>
                <c:pt idx="171">
                  <c:v>2.4</c:v>
                </c:pt>
                <c:pt idx="172">
                  <c:v>2.4</c:v>
                </c:pt>
                <c:pt idx="173">
                  <c:v>2.4500000000000002</c:v>
                </c:pt>
                <c:pt idx="174">
                  <c:v>2.6</c:v>
                </c:pt>
                <c:pt idx="175">
                  <c:v>2.4500000000000002</c:v>
                </c:pt>
                <c:pt idx="176">
                  <c:v>2.5</c:v>
                </c:pt>
                <c:pt idx="177">
                  <c:v>2.4</c:v>
                </c:pt>
                <c:pt idx="178">
                  <c:v>2.6</c:v>
                </c:pt>
                <c:pt idx="179">
                  <c:v>2.5</c:v>
                </c:pt>
                <c:pt idx="180">
                  <c:v>2.6</c:v>
                </c:pt>
                <c:pt idx="181">
                  <c:v>2.5499999999999998</c:v>
                </c:pt>
                <c:pt idx="182">
                  <c:v>2.1</c:v>
                </c:pt>
                <c:pt idx="183">
                  <c:v>2.5499999999999998</c:v>
                </c:pt>
                <c:pt idx="184">
                  <c:v>2.4500000000000002</c:v>
                </c:pt>
                <c:pt idx="185">
                  <c:v>2.2000000000000002</c:v>
                </c:pt>
                <c:pt idx="186">
                  <c:v>2.2000000000000002</c:v>
                </c:pt>
                <c:pt idx="187">
                  <c:v>2.1</c:v>
                </c:pt>
                <c:pt idx="188">
                  <c:v>2.0499999999999998</c:v>
                </c:pt>
                <c:pt idx="189">
                  <c:v>2.15</c:v>
                </c:pt>
                <c:pt idx="190">
                  <c:v>2.65</c:v>
                </c:pt>
                <c:pt idx="191">
                  <c:v>2.5</c:v>
                </c:pt>
                <c:pt idx="192">
                  <c:v>2.1</c:v>
                </c:pt>
                <c:pt idx="193">
                  <c:v>2</c:v>
                </c:pt>
                <c:pt idx="194">
                  <c:v>2.15</c:v>
                </c:pt>
                <c:pt idx="195">
                  <c:v>2.2000000000000002</c:v>
                </c:pt>
                <c:pt idx="196">
                  <c:v>2.2999999999999998</c:v>
                </c:pt>
                <c:pt idx="197">
                  <c:v>2.2999999999999998</c:v>
                </c:pt>
                <c:pt idx="198">
                  <c:v>2.25</c:v>
                </c:pt>
                <c:pt idx="199">
                  <c:v>2.35</c:v>
                </c:pt>
                <c:pt idx="200">
                  <c:v>2.5</c:v>
                </c:pt>
                <c:pt idx="201">
                  <c:v>2.8</c:v>
                </c:pt>
                <c:pt idx="202">
                  <c:v>3.1</c:v>
                </c:pt>
                <c:pt idx="203">
                  <c:v>3.1</c:v>
                </c:pt>
                <c:pt idx="204">
                  <c:v>3.1</c:v>
                </c:pt>
                <c:pt idx="205">
                  <c:v>3.05</c:v>
                </c:pt>
                <c:pt idx="206">
                  <c:v>3.05</c:v>
                </c:pt>
                <c:pt idx="207">
                  <c:v>2.95</c:v>
                </c:pt>
                <c:pt idx="208">
                  <c:v>2.6</c:v>
                </c:pt>
                <c:pt idx="209">
                  <c:v>2.4</c:v>
                </c:pt>
                <c:pt idx="210">
                  <c:v>2.4</c:v>
                </c:pt>
                <c:pt idx="211">
                  <c:v>2.5</c:v>
                </c:pt>
                <c:pt idx="212">
                  <c:v>2.8</c:v>
                </c:pt>
                <c:pt idx="213">
                  <c:v>2.78</c:v>
                </c:pt>
                <c:pt idx="214">
                  <c:v>2.62</c:v>
                </c:pt>
                <c:pt idx="215">
                  <c:v>2.5</c:v>
                </c:pt>
                <c:pt idx="216">
                  <c:v>2.4500000000000002</c:v>
                </c:pt>
                <c:pt idx="217">
                  <c:v>2.4</c:v>
                </c:pt>
                <c:pt idx="218">
                  <c:v>2.2000000000000002</c:v>
                </c:pt>
                <c:pt idx="219">
                  <c:v>2.2000000000000002</c:v>
                </c:pt>
                <c:pt idx="220">
                  <c:v>2.2000000000000002</c:v>
                </c:pt>
                <c:pt idx="221">
                  <c:v>2.1</c:v>
                </c:pt>
                <c:pt idx="222">
                  <c:v>2.0499999999999998</c:v>
                </c:pt>
                <c:pt idx="223">
                  <c:v>2.0699999999999998</c:v>
                </c:pt>
                <c:pt idx="224">
                  <c:v>2.08</c:v>
                </c:pt>
                <c:pt idx="225">
                  <c:v>2.1</c:v>
                </c:pt>
                <c:pt idx="226">
                  <c:v>2.0499999999999998</c:v>
                </c:pt>
                <c:pt idx="227">
                  <c:v>2</c:v>
                </c:pt>
                <c:pt idx="228">
                  <c:v>1.9</c:v>
                </c:pt>
                <c:pt idx="229">
                  <c:v>1.9</c:v>
                </c:pt>
                <c:pt idx="230">
                  <c:v>1.95</c:v>
                </c:pt>
                <c:pt idx="231">
                  <c:v>2</c:v>
                </c:pt>
                <c:pt idx="232">
                  <c:v>2.0499999999999998</c:v>
                </c:pt>
                <c:pt idx="233">
                  <c:v>2.0499999999999998</c:v>
                </c:pt>
                <c:pt idx="234">
                  <c:v>2</c:v>
                </c:pt>
                <c:pt idx="235">
                  <c:v>2.1</c:v>
                </c:pt>
                <c:pt idx="236">
                  <c:v>2.25</c:v>
                </c:pt>
                <c:pt idx="237">
                  <c:v>2.2000000000000002</c:v>
                </c:pt>
                <c:pt idx="238">
                  <c:v>2.25</c:v>
                </c:pt>
                <c:pt idx="239">
                  <c:v>2.2999999999999998</c:v>
                </c:pt>
                <c:pt idx="240">
                  <c:v>2.36</c:v>
                </c:pt>
                <c:pt idx="241">
                  <c:v>2.2000000000000002</c:v>
                </c:pt>
                <c:pt idx="242">
                  <c:v>2</c:v>
                </c:pt>
                <c:pt idx="243">
                  <c:v>2.1</c:v>
                </c:pt>
                <c:pt idx="244">
                  <c:v>2.2000000000000002</c:v>
                </c:pt>
                <c:pt idx="245">
                  <c:v>2.25</c:v>
                </c:pt>
                <c:pt idx="246">
                  <c:v>2.2999999999999998</c:v>
                </c:pt>
                <c:pt idx="247">
                  <c:v>2.5</c:v>
                </c:pt>
                <c:pt idx="248">
                  <c:v>2.2999999999999998</c:v>
                </c:pt>
                <c:pt idx="249">
                  <c:v>2.15</c:v>
                </c:pt>
                <c:pt idx="250">
                  <c:v>2.2000000000000002</c:v>
                </c:pt>
                <c:pt idx="251">
                  <c:v>2.1</c:v>
                </c:pt>
                <c:pt idx="252">
                  <c:v>2</c:v>
                </c:pt>
                <c:pt idx="253">
                  <c:v>1.9</c:v>
                </c:pt>
                <c:pt idx="254">
                  <c:v>1.9</c:v>
                </c:pt>
                <c:pt idx="255">
                  <c:v>1.85</c:v>
                </c:pt>
                <c:pt idx="256">
                  <c:v>1.8</c:v>
                </c:pt>
                <c:pt idx="257">
                  <c:v>1.75</c:v>
                </c:pt>
                <c:pt idx="258">
                  <c:v>1.8</c:v>
                </c:pt>
                <c:pt idx="259">
                  <c:v>1.8</c:v>
                </c:pt>
                <c:pt idx="260">
                  <c:v>1.7</c:v>
                </c:pt>
                <c:pt idx="261">
                  <c:v>1.7</c:v>
                </c:pt>
                <c:pt idx="262">
                  <c:v>1.55</c:v>
                </c:pt>
                <c:pt idx="263">
                  <c:v>1.4</c:v>
                </c:pt>
                <c:pt idx="264">
                  <c:v>1.4</c:v>
                </c:pt>
                <c:pt idx="265">
                  <c:v>1.3</c:v>
                </c:pt>
                <c:pt idx="266">
                  <c:v>1.35</c:v>
                </c:pt>
                <c:pt idx="267">
                  <c:v>1.5</c:v>
                </c:pt>
                <c:pt idx="268">
                  <c:v>1.7</c:v>
                </c:pt>
                <c:pt idx="269">
                  <c:v>1.8</c:v>
                </c:pt>
                <c:pt idx="270">
                  <c:v>1.85</c:v>
                </c:pt>
                <c:pt idx="271">
                  <c:v>1.75</c:v>
                </c:pt>
                <c:pt idx="272">
                  <c:v>1.85</c:v>
                </c:pt>
                <c:pt idx="273">
                  <c:v>1.8</c:v>
                </c:pt>
                <c:pt idx="274">
                  <c:v>1.75</c:v>
                </c:pt>
                <c:pt idx="275">
                  <c:v>1.75</c:v>
                </c:pt>
                <c:pt idx="276">
                  <c:v>1.65</c:v>
                </c:pt>
                <c:pt idx="277">
                  <c:v>1.8</c:v>
                </c:pt>
                <c:pt idx="278">
                  <c:v>1.95</c:v>
                </c:pt>
                <c:pt idx="279">
                  <c:v>2.15</c:v>
                </c:pt>
                <c:pt idx="280">
                  <c:v>1.85</c:v>
                </c:pt>
                <c:pt idx="281">
                  <c:v>1.65</c:v>
                </c:pt>
                <c:pt idx="282">
                  <c:v>1.6</c:v>
                </c:pt>
                <c:pt idx="283">
                  <c:v>1.75</c:v>
                </c:pt>
                <c:pt idx="284">
                  <c:v>1.9</c:v>
                </c:pt>
                <c:pt idx="285">
                  <c:v>1.8</c:v>
                </c:pt>
                <c:pt idx="286">
                  <c:v>1.65</c:v>
                </c:pt>
                <c:pt idx="287">
                  <c:v>1.4</c:v>
                </c:pt>
                <c:pt idx="288">
                  <c:v>1.5</c:v>
                </c:pt>
                <c:pt idx="289">
                  <c:v>1.65</c:v>
                </c:pt>
                <c:pt idx="290">
                  <c:v>1.65</c:v>
                </c:pt>
                <c:pt idx="291">
                  <c:v>1.45</c:v>
                </c:pt>
                <c:pt idx="292">
                  <c:v>1.7</c:v>
                </c:pt>
                <c:pt idx="293">
                  <c:v>1.65</c:v>
                </c:pt>
                <c:pt idx="294">
                  <c:v>1.9</c:v>
                </c:pt>
                <c:pt idx="295">
                  <c:v>1.9</c:v>
                </c:pt>
                <c:pt idx="296">
                  <c:v>1.7</c:v>
                </c:pt>
                <c:pt idx="297">
                  <c:v>1.55</c:v>
                </c:pt>
                <c:pt idx="298">
                  <c:v>1.6</c:v>
                </c:pt>
                <c:pt idx="299">
                  <c:v>1.35</c:v>
                </c:pt>
                <c:pt idx="300">
                  <c:v>1.2</c:v>
                </c:pt>
                <c:pt idx="301">
                  <c:v>1.1499999999999999</c:v>
                </c:pt>
                <c:pt idx="302">
                  <c:v>1.3</c:v>
                </c:pt>
                <c:pt idx="303">
                  <c:v>1.3</c:v>
                </c:pt>
                <c:pt idx="304">
                  <c:v>1.4</c:v>
                </c:pt>
                <c:pt idx="305">
                  <c:v>1.45</c:v>
                </c:pt>
                <c:pt idx="306">
                  <c:v>1.5</c:v>
                </c:pt>
                <c:pt idx="307">
                  <c:v>1.4</c:v>
                </c:pt>
                <c:pt idx="308">
                  <c:v>1.45</c:v>
                </c:pt>
                <c:pt idx="309">
                  <c:v>1.4</c:v>
                </c:pt>
                <c:pt idx="310">
                  <c:v>1.55</c:v>
                </c:pt>
                <c:pt idx="311">
                  <c:v>1.65</c:v>
                </c:pt>
                <c:pt idx="312">
                  <c:v>1.8</c:v>
                </c:pt>
                <c:pt idx="313">
                  <c:v>1.7</c:v>
                </c:pt>
                <c:pt idx="314">
                  <c:v>1.5</c:v>
                </c:pt>
                <c:pt idx="315">
                  <c:v>1.45</c:v>
                </c:pt>
                <c:pt idx="316">
                  <c:v>1.7</c:v>
                </c:pt>
                <c:pt idx="317">
                  <c:v>1.75</c:v>
                </c:pt>
                <c:pt idx="318">
                  <c:v>1.9</c:v>
                </c:pt>
                <c:pt idx="319">
                  <c:v>2.1</c:v>
                </c:pt>
                <c:pt idx="320">
                  <c:v>2.15</c:v>
                </c:pt>
                <c:pt idx="321">
                  <c:v>2.1</c:v>
                </c:pt>
                <c:pt idx="322">
                  <c:v>2.4</c:v>
                </c:pt>
                <c:pt idx="323">
                  <c:v>2.5</c:v>
                </c:pt>
                <c:pt idx="324">
                  <c:v>2.35</c:v>
                </c:pt>
                <c:pt idx="325">
                  <c:v>2.15</c:v>
                </c:pt>
                <c:pt idx="326">
                  <c:v>2.1</c:v>
                </c:pt>
                <c:pt idx="327">
                  <c:v>2.2000000000000002</c:v>
                </c:pt>
                <c:pt idx="328">
                  <c:v>2.2999999999999998</c:v>
                </c:pt>
                <c:pt idx="329">
                  <c:v>2.1</c:v>
                </c:pt>
                <c:pt idx="330">
                  <c:v>2.2000000000000002</c:v>
                </c:pt>
                <c:pt idx="331">
                  <c:v>2.1</c:v>
                </c:pt>
                <c:pt idx="332">
                  <c:v>1.8</c:v>
                </c:pt>
                <c:pt idx="333">
                  <c:v>1.6</c:v>
                </c:pt>
                <c:pt idx="334">
                  <c:v>1.6</c:v>
                </c:pt>
                <c:pt idx="335">
                  <c:v>1.55</c:v>
                </c:pt>
                <c:pt idx="336">
                  <c:v>1.5</c:v>
                </c:pt>
                <c:pt idx="337">
                  <c:v>1.55</c:v>
                </c:pt>
                <c:pt idx="338">
                  <c:v>1.45</c:v>
                </c:pt>
                <c:pt idx="339">
                  <c:v>1.35</c:v>
                </c:pt>
                <c:pt idx="340">
                  <c:v>1.4</c:v>
                </c:pt>
                <c:pt idx="341">
                  <c:v>1.25</c:v>
                </c:pt>
                <c:pt idx="342">
                  <c:v>1.2</c:v>
                </c:pt>
                <c:pt idx="343">
                  <c:v>1.3</c:v>
                </c:pt>
                <c:pt idx="344">
                  <c:v>1.6</c:v>
                </c:pt>
                <c:pt idx="345">
                  <c:v>1.65</c:v>
                </c:pt>
                <c:pt idx="346">
                  <c:v>2.25</c:v>
                </c:pt>
                <c:pt idx="347">
                  <c:v>2.25</c:v>
                </c:pt>
                <c:pt idx="348">
                  <c:v>2</c:v>
                </c:pt>
                <c:pt idx="349">
                  <c:v>1.9</c:v>
                </c:pt>
                <c:pt idx="350">
                  <c:v>2.1</c:v>
                </c:pt>
                <c:pt idx="351">
                  <c:v>2.7</c:v>
                </c:pt>
                <c:pt idx="352">
                  <c:v>3.35</c:v>
                </c:pt>
                <c:pt idx="353">
                  <c:v>3.3</c:v>
                </c:pt>
                <c:pt idx="354">
                  <c:v>3.3</c:v>
                </c:pt>
                <c:pt idx="355">
                  <c:v>3</c:v>
                </c:pt>
                <c:pt idx="356">
                  <c:v>2.95</c:v>
                </c:pt>
                <c:pt idx="357">
                  <c:v>3.05</c:v>
                </c:pt>
                <c:pt idx="358">
                  <c:v>3.15</c:v>
                </c:pt>
                <c:pt idx="359">
                  <c:v>3.55</c:v>
                </c:pt>
                <c:pt idx="360">
                  <c:v>3.5</c:v>
                </c:pt>
                <c:pt idx="361">
                  <c:v>3.3</c:v>
                </c:pt>
                <c:pt idx="362">
                  <c:v>2.9</c:v>
                </c:pt>
                <c:pt idx="363">
                  <c:v>2.7</c:v>
                </c:pt>
                <c:pt idx="364">
                  <c:v>2.5499999999999998</c:v>
                </c:pt>
                <c:pt idx="365">
                  <c:v>2.4500000000000002</c:v>
                </c:pt>
                <c:pt idx="366">
                  <c:v>2.2999999999999998</c:v>
                </c:pt>
                <c:pt idx="367">
                  <c:v>2.2000000000000002</c:v>
                </c:pt>
                <c:pt idx="368">
                  <c:v>2.1</c:v>
                </c:pt>
                <c:pt idx="369">
                  <c:v>2.15</c:v>
                </c:pt>
                <c:pt idx="370">
                  <c:v>2.5499999999999998</c:v>
                </c:pt>
                <c:pt idx="371">
                  <c:v>2.6</c:v>
                </c:pt>
                <c:pt idx="372">
                  <c:v>2.6</c:v>
                </c:pt>
                <c:pt idx="373">
                  <c:v>2.7</c:v>
                </c:pt>
                <c:pt idx="374">
                  <c:v>2.4500000000000002</c:v>
                </c:pt>
                <c:pt idx="375">
                  <c:v>2.2999999999999998</c:v>
                </c:pt>
                <c:pt idx="376">
                  <c:v>2.25</c:v>
                </c:pt>
                <c:pt idx="377">
                  <c:v>2.35</c:v>
                </c:pt>
                <c:pt idx="378">
                  <c:v>2.2999999999999998</c:v>
                </c:pt>
                <c:pt idx="379">
                  <c:v>2.2000000000000002</c:v>
                </c:pt>
                <c:pt idx="380">
                  <c:v>2.1</c:v>
                </c:pt>
                <c:pt idx="381">
                  <c:v>2.0499999999999998</c:v>
                </c:pt>
                <c:pt idx="382">
                  <c:v>2</c:v>
                </c:pt>
                <c:pt idx="383">
                  <c:v>2</c:v>
                </c:pt>
                <c:pt idx="384">
                  <c:v>1.9</c:v>
                </c:pt>
                <c:pt idx="385">
                  <c:v>1.9</c:v>
                </c:pt>
                <c:pt idx="386">
                  <c:v>2</c:v>
                </c:pt>
                <c:pt idx="387">
                  <c:v>2.15</c:v>
                </c:pt>
                <c:pt idx="388">
                  <c:v>2.6</c:v>
                </c:pt>
                <c:pt idx="389">
                  <c:v>2.5499999999999998</c:v>
                </c:pt>
                <c:pt idx="390">
                  <c:v>2.6</c:v>
                </c:pt>
                <c:pt idx="391">
                  <c:v>2.75</c:v>
                </c:pt>
                <c:pt idx="392">
                  <c:v>2.9</c:v>
                </c:pt>
                <c:pt idx="393">
                  <c:v>2.9</c:v>
                </c:pt>
                <c:pt idx="394">
                  <c:v>3.25</c:v>
                </c:pt>
                <c:pt idx="395">
                  <c:v>3.2</c:v>
                </c:pt>
                <c:pt idx="396">
                  <c:v>2.95</c:v>
                </c:pt>
                <c:pt idx="397">
                  <c:v>2.75</c:v>
                </c:pt>
                <c:pt idx="398">
                  <c:v>2.6</c:v>
                </c:pt>
                <c:pt idx="399">
                  <c:v>2.5499999999999998</c:v>
                </c:pt>
                <c:pt idx="400">
                  <c:v>2.85</c:v>
                </c:pt>
                <c:pt idx="401">
                  <c:v>3.1</c:v>
                </c:pt>
                <c:pt idx="402">
                  <c:v>3.4</c:v>
                </c:pt>
                <c:pt idx="403">
                  <c:v>3.15</c:v>
                </c:pt>
                <c:pt idx="404">
                  <c:v>3.6</c:v>
                </c:pt>
                <c:pt idx="405">
                  <c:v>3.55</c:v>
                </c:pt>
                <c:pt idx="406">
                  <c:v>3.2</c:v>
                </c:pt>
                <c:pt idx="407">
                  <c:v>3.12</c:v>
                </c:pt>
                <c:pt idx="408">
                  <c:v>3.05</c:v>
                </c:pt>
                <c:pt idx="409">
                  <c:v>3.2</c:v>
                </c:pt>
                <c:pt idx="410">
                  <c:v>3.5</c:v>
                </c:pt>
                <c:pt idx="411">
                  <c:v>3.45</c:v>
                </c:pt>
                <c:pt idx="412">
                  <c:v>3.1</c:v>
                </c:pt>
                <c:pt idx="413">
                  <c:v>3</c:v>
                </c:pt>
                <c:pt idx="414">
                  <c:v>2.9</c:v>
                </c:pt>
                <c:pt idx="415">
                  <c:v>2.7</c:v>
                </c:pt>
                <c:pt idx="416">
                  <c:v>2.5</c:v>
                </c:pt>
                <c:pt idx="417">
                  <c:v>2.4</c:v>
                </c:pt>
                <c:pt idx="418">
                  <c:v>2.35</c:v>
                </c:pt>
                <c:pt idx="419">
                  <c:v>2.5499999999999998</c:v>
                </c:pt>
                <c:pt idx="420">
                  <c:v>2.5</c:v>
                </c:pt>
                <c:pt idx="421">
                  <c:v>2.2999999999999998</c:v>
                </c:pt>
                <c:pt idx="422">
                  <c:v>2.25</c:v>
                </c:pt>
                <c:pt idx="423">
                  <c:v>2.35</c:v>
                </c:pt>
                <c:pt idx="424">
                  <c:v>2.4500000000000002</c:v>
                </c:pt>
                <c:pt idx="425">
                  <c:v>2.4500000000000002</c:v>
                </c:pt>
                <c:pt idx="426">
                  <c:v>2.2999999999999998</c:v>
                </c:pt>
                <c:pt idx="427">
                  <c:v>2.35</c:v>
                </c:pt>
                <c:pt idx="428">
                  <c:v>2.35</c:v>
                </c:pt>
                <c:pt idx="429">
                  <c:v>2.2999999999999998</c:v>
                </c:pt>
                <c:pt idx="430">
                  <c:v>2.6</c:v>
                </c:pt>
                <c:pt idx="431">
                  <c:v>2.75</c:v>
                </c:pt>
                <c:pt idx="432">
                  <c:v>2.5</c:v>
                </c:pt>
                <c:pt idx="433">
                  <c:v>2.25</c:v>
                </c:pt>
                <c:pt idx="434">
                  <c:v>2.15</c:v>
                </c:pt>
                <c:pt idx="435">
                  <c:v>2.25</c:v>
                </c:pt>
                <c:pt idx="436">
                  <c:v>2.8</c:v>
                </c:pt>
                <c:pt idx="437">
                  <c:v>2.7</c:v>
                </c:pt>
                <c:pt idx="438">
                  <c:v>2.35</c:v>
                </c:pt>
                <c:pt idx="439">
                  <c:v>2.4500000000000002</c:v>
                </c:pt>
                <c:pt idx="440">
                  <c:v>2.25</c:v>
                </c:pt>
                <c:pt idx="441">
                  <c:v>2.2000000000000002</c:v>
                </c:pt>
                <c:pt idx="442">
                  <c:v>2.7</c:v>
                </c:pt>
                <c:pt idx="443">
                  <c:v>3.25</c:v>
                </c:pt>
                <c:pt idx="444">
                  <c:v>3.8</c:v>
                </c:pt>
                <c:pt idx="445">
                  <c:v>3.8</c:v>
                </c:pt>
                <c:pt idx="446">
                  <c:v>3.75</c:v>
                </c:pt>
                <c:pt idx="447">
                  <c:v>3.8</c:v>
                </c:pt>
                <c:pt idx="448">
                  <c:v>4</c:v>
                </c:pt>
                <c:pt idx="449">
                  <c:v>4.0999999999999996</c:v>
                </c:pt>
                <c:pt idx="450">
                  <c:v>3.95</c:v>
                </c:pt>
                <c:pt idx="451">
                  <c:v>3.65</c:v>
                </c:pt>
                <c:pt idx="452">
                  <c:v>3.5</c:v>
                </c:pt>
                <c:pt idx="453">
                  <c:v>3.45</c:v>
                </c:pt>
                <c:pt idx="454">
                  <c:v>3.65</c:v>
                </c:pt>
                <c:pt idx="455">
                  <c:v>3.6</c:v>
                </c:pt>
                <c:pt idx="456">
                  <c:v>3.8</c:v>
                </c:pt>
                <c:pt idx="457">
                  <c:v>3.7</c:v>
                </c:pt>
                <c:pt idx="458">
                  <c:v>3.95</c:v>
                </c:pt>
                <c:pt idx="459">
                  <c:v>4.05</c:v>
                </c:pt>
                <c:pt idx="460">
                  <c:v>3.9</c:v>
                </c:pt>
                <c:pt idx="461">
                  <c:v>3.6</c:v>
                </c:pt>
                <c:pt idx="462">
                  <c:v>3.3</c:v>
                </c:pt>
                <c:pt idx="463">
                  <c:v>3.35</c:v>
                </c:pt>
                <c:pt idx="464">
                  <c:v>3.4</c:v>
                </c:pt>
                <c:pt idx="465">
                  <c:v>3.35</c:v>
                </c:pt>
                <c:pt idx="466">
                  <c:v>3.3</c:v>
                </c:pt>
                <c:pt idx="467">
                  <c:v>3.35</c:v>
                </c:pt>
                <c:pt idx="468">
                  <c:v>3.5</c:v>
                </c:pt>
                <c:pt idx="469">
                  <c:v>3.5</c:v>
                </c:pt>
                <c:pt idx="470">
                  <c:v>3.4</c:v>
                </c:pt>
                <c:pt idx="471">
                  <c:v>3.4</c:v>
                </c:pt>
                <c:pt idx="472">
                  <c:v>3.15</c:v>
                </c:pt>
                <c:pt idx="473">
                  <c:v>2.9</c:v>
                </c:pt>
                <c:pt idx="474">
                  <c:v>2.9</c:v>
                </c:pt>
                <c:pt idx="475">
                  <c:v>2.95</c:v>
                </c:pt>
                <c:pt idx="476">
                  <c:v>2.9</c:v>
                </c:pt>
                <c:pt idx="477">
                  <c:v>3</c:v>
                </c:pt>
                <c:pt idx="478">
                  <c:v>2.8</c:v>
                </c:pt>
                <c:pt idx="479">
                  <c:v>2.6</c:v>
                </c:pt>
                <c:pt idx="480">
                  <c:v>2.7</c:v>
                </c:pt>
                <c:pt idx="481">
                  <c:v>2.7</c:v>
                </c:pt>
                <c:pt idx="482">
                  <c:v>2.8</c:v>
                </c:pt>
                <c:pt idx="483">
                  <c:v>2.75</c:v>
                </c:pt>
                <c:pt idx="484">
                  <c:v>2.5499999999999998</c:v>
                </c:pt>
                <c:pt idx="485">
                  <c:v>2.5</c:v>
                </c:pt>
                <c:pt idx="486">
                  <c:v>2.4</c:v>
                </c:pt>
                <c:pt idx="487">
                  <c:v>2.2999999999999998</c:v>
                </c:pt>
                <c:pt idx="488">
                  <c:v>2.35</c:v>
                </c:pt>
                <c:pt idx="489">
                  <c:v>2.5</c:v>
                </c:pt>
                <c:pt idx="490">
                  <c:v>2.6</c:v>
                </c:pt>
                <c:pt idx="491">
                  <c:v>2.65</c:v>
                </c:pt>
                <c:pt idx="492">
                  <c:v>2.6</c:v>
                </c:pt>
                <c:pt idx="493">
                  <c:v>2.4500000000000002</c:v>
                </c:pt>
                <c:pt idx="494">
                  <c:v>2.4500000000000002</c:v>
                </c:pt>
                <c:pt idx="495">
                  <c:v>2.75</c:v>
                </c:pt>
                <c:pt idx="496">
                  <c:v>2.6</c:v>
                </c:pt>
                <c:pt idx="497">
                  <c:v>2.35</c:v>
                </c:pt>
                <c:pt idx="498">
                  <c:v>2.2000000000000002</c:v>
                </c:pt>
                <c:pt idx="499">
                  <c:v>2.35</c:v>
                </c:pt>
                <c:pt idx="500">
                  <c:v>2.25</c:v>
                </c:pt>
                <c:pt idx="501">
                  <c:v>2</c:v>
                </c:pt>
                <c:pt idx="502">
                  <c:v>1.95</c:v>
                </c:pt>
                <c:pt idx="503">
                  <c:v>1.9</c:v>
                </c:pt>
                <c:pt idx="504">
                  <c:v>2</c:v>
                </c:pt>
                <c:pt idx="505">
                  <c:v>1.9</c:v>
                </c:pt>
                <c:pt idx="506">
                  <c:v>1.75</c:v>
                </c:pt>
                <c:pt idx="507">
                  <c:v>1.75</c:v>
                </c:pt>
                <c:pt idx="508">
                  <c:v>1.95</c:v>
                </c:pt>
                <c:pt idx="509">
                  <c:v>1.85</c:v>
                </c:pt>
                <c:pt idx="510">
                  <c:v>1.6</c:v>
                </c:pt>
                <c:pt idx="511">
                  <c:v>1.65</c:v>
                </c:pt>
                <c:pt idx="512">
                  <c:v>1.6</c:v>
                </c:pt>
                <c:pt idx="513">
                  <c:v>1.6</c:v>
                </c:pt>
                <c:pt idx="514">
                  <c:v>1.6</c:v>
                </c:pt>
                <c:pt idx="515">
                  <c:v>1.75</c:v>
                </c:pt>
                <c:pt idx="516">
                  <c:v>1.65</c:v>
                </c:pt>
                <c:pt idx="517">
                  <c:v>1.7</c:v>
                </c:pt>
                <c:pt idx="518">
                  <c:v>1.8</c:v>
                </c:pt>
                <c:pt idx="519">
                  <c:v>1.75</c:v>
                </c:pt>
                <c:pt idx="520">
                  <c:v>2</c:v>
                </c:pt>
                <c:pt idx="521">
                  <c:v>1.85</c:v>
                </c:pt>
                <c:pt idx="522">
                  <c:v>1.65</c:v>
                </c:pt>
                <c:pt idx="523">
                  <c:v>1.7</c:v>
                </c:pt>
                <c:pt idx="524">
                  <c:v>1.75</c:v>
                </c:pt>
                <c:pt idx="525">
                  <c:v>1.7</c:v>
                </c:pt>
                <c:pt idx="526">
                  <c:v>1.7</c:v>
                </c:pt>
                <c:pt idx="527">
                  <c:v>1.85</c:v>
                </c:pt>
                <c:pt idx="528">
                  <c:v>1.85</c:v>
                </c:pt>
                <c:pt idx="529">
                  <c:v>1.8</c:v>
                </c:pt>
                <c:pt idx="530">
                  <c:v>1.8</c:v>
                </c:pt>
                <c:pt idx="531">
                  <c:v>1.7</c:v>
                </c:pt>
                <c:pt idx="532">
                  <c:v>1.65</c:v>
                </c:pt>
                <c:pt idx="533">
                  <c:v>1.6</c:v>
                </c:pt>
                <c:pt idx="534">
                  <c:v>1.45</c:v>
                </c:pt>
                <c:pt idx="535">
                  <c:v>1.4</c:v>
                </c:pt>
                <c:pt idx="536">
                  <c:v>1.35</c:v>
                </c:pt>
                <c:pt idx="537">
                  <c:v>1.3</c:v>
                </c:pt>
                <c:pt idx="538">
                  <c:v>1.3</c:v>
                </c:pt>
                <c:pt idx="539">
                  <c:v>1.3</c:v>
                </c:pt>
                <c:pt idx="540">
                  <c:v>1.3</c:v>
                </c:pt>
                <c:pt idx="541">
                  <c:v>1.3</c:v>
                </c:pt>
                <c:pt idx="542">
                  <c:v>1.25</c:v>
                </c:pt>
                <c:pt idx="543">
                  <c:v>1.25</c:v>
                </c:pt>
                <c:pt idx="544">
                  <c:v>1.3</c:v>
                </c:pt>
                <c:pt idx="545">
                  <c:v>1.3</c:v>
                </c:pt>
                <c:pt idx="546">
                  <c:v>1.25</c:v>
                </c:pt>
                <c:pt idx="547">
                  <c:v>1.35</c:v>
                </c:pt>
                <c:pt idx="548">
                  <c:v>1.4</c:v>
                </c:pt>
                <c:pt idx="549">
                  <c:v>1.6</c:v>
                </c:pt>
                <c:pt idx="550">
                  <c:v>1.7</c:v>
                </c:pt>
                <c:pt idx="551">
                  <c:v>1.45</c:v>
                </c:pt>
                <c:pt idx="552">
                  <c:v>1.5</c:v>
                </c:pt>
                <c:pt idx="553">
                  <c:v>1.7</c:v>
                </c:pt>
                <c:pt idx="554">
                  <c:v>1.7</c:v>
                </c:pt>
                <c:pt idx="555">
                  <c:v>1.45</c:v>
                </c:pt>
                <c:pt idx="556">
                  <c:v>1.45</c:v>
                </c:pt>
                <c:pt idx="557">
                  <c:v>1.4</c:v>
                </c:pt>
                <c:pt idx="558">
                  <c:v>1.45</c:v>
                </c:pt>
                <c:pt idx="559">
                  <c:v>1.4</c:v>
                </c:pt>
                <c:pt idx="560">
                  <c:v>1.35</c:v>
                </c:pt>
                <c:pt idx="561">
                  <c:v>1.3</c:v>
                </c:pt>
                <c:pt idx="562">
                  <c:v>1.2</c:v>
                </c:pt>
                <c:pt idx="563">
                  <c:v>1.1000000000000001</c:v>
                </c:pt>
                <c:pt idx="564">
                  <c:v>1.1000000000000001</c:v>
                </c:pt>
                <c:pt idx="565">
                  <c:v>1.2</c:v>
                </c:pt>
                <c:pt idx="566">
                  <c:v>1.5</c:v>
                </c:pt>
                <c:pt idx="567">
                  <c:v>1.4</c:v>
                </c:pt>
                <c:pt idx="568">
                  <c:v>1.35</c:v>
                </c:pt>
                <c:pt idx="569">
                  <c:v>1.3</c:v>
                </c:pt>
                <c:pt idx="570">
                  <c:v>1.3</c:v>
                </c:pt>
                <c:pt idx="571">
                  <c:v>1.35</c:v>
                </c:pt>
                <c:pt idx="572">
                  <c:v>1.4</c:v>
                </c:pt>
                <c:pt idx="573">
                  <c:v>1.5</c:v>
                </c:pt>
                <c:pt idx="574">
                  <c:v>1.55</c:v>
                </c:pt>
                <c:pt idx="575">
                  <c:v>1.55</c:v>
                </c:pt>
                <c:pt idx="576">
                  <c:v>1.6</c:v>
                </c:pt>
                <c:pt idx="577">
                  <c:v>1.6</c:v>
                </c:pt>
                <c:pt idx="578">
                  <c:v>1.45</c:v>
                </c:pt>
                <c:pt idx="579">
                  <c:v>1.5</c:v>
                </c:pt>
                <c:pt idx="580">
                  <c:v>1.8</c:v>
                </c:pt>
                <c:pt idx="581">
                  <c:v>1.85</c:v>
                </c:pt>
                <c:pt idx="582">
                  <c:v>1.8</c:v>
                </c:pt>
                <c:pt idx="583">
                  <c:v>1.75</c:v>
                </c:pt>
                <c:pt idx="584">
                  <c:v>1.75</c:v>
                </c:pt>
                <c:pt idx="585">
                  <c:v>1.75</c:v>
                </c:pt>
                <c:pt idx="586">
                  <c:v>1.5</c:v>
                </c:pt>
                <c:pt idx="587">
                  <c:v>1.4</c:v>
                </c:pt>
                <c:pt idx="588">
                  <c:v>1.4</c:v>
                </c:pt>
                <c:pt idx="589">
                  <c:v>1.4</c:v>
                </c:pt>
                <c:pt idx="590">
                  <c:v>1.4</c:v>
                </c:pt>
                <c:pt idx="591">
                  <c:v>1.45</c:v>
                </c:pt>
                <c:pt idx="592">
                  <c:v>1.65</c:v>
                </c:pt>
                <c:pt idx="593">
                  <c:v>1.75</c:v>
                </c:pt>
                <c:pt idx="594">
                  <c:v>1.55</c:v>
                </c:pt>
                <c:pt idx="595">
                  <c:v>1.55</c:v>
                </c:pt>
                <c:pt idx="596">
                  <c:v>1.35</c:v>
                </c:pt>
                <c:pt idx="597">
                  <c:v>1.3</c:v>
                </c:pt>
                <c:pt idx="598">
                  <c:v>1.35</c:v>
                </c:pt>
                <c:pt idx="599">
                  <c:v>1.4</c:v>
                </c:pt>
                <c:pt idx="600">
                  <c:v>1.6</c:v>
                </c:pt>
                <c:pt idx="601">
                  <c:v>1.55</c:v>
                </c:pt>
                <c:pt idx="602">
                  <c:v>1.4</c:v>
                </c:pt>
                <c:pt idx="603">
                  <c:v>1.25</c:v>
                </c:pt>
                <c:pt idx="604">
                  <c:v>1.25</c:v>
                </c:pt>
                <c:pt idx="605">
                  <c:v>1.1499999999999999</c:v>
                </c:pt>
                <c:pt idx="606">
                  <c:v>1.55</c:v>
                </c:pt>
                <c:pt idx="607">
                  <c:v>1.6</c:v>
                </c:pt>
                <c:pt idx="608">
                  <c:v>1.55</c:v>
                </c:pt>
                <c:pt idx="609">
                  <c:v>1.55</c:v>
                </c:pt>
                <c:pt idx="610">
                  <c:v>1.45</c:v>
                </c:pt>
                <c:pt idx="611">
                  <c:v>1.45</c:v>
                </c:pt>
                <c:pt idx="612">
                  <c:v>1.3</c:v>
                </c:pt>
                <c:pt idx="613">
                  <c:v>1.25</c:v>
                </c:pt>
                <c:pt idx="614">
                  <c:v>1.25</c:v>
                </c:pt>
                <c:pt idx="615">
                  <c:v>1.2</c:v>
                </c:pt>
                <c:pt idx="616">
                  <c:v>1.45</c:v>
                </c:pt>
                <c:pt idx="617">
                  <c:v>1.5</c:v>
                </c:pt>
                <c:pt idx="618">
                  <c:v>1.4</c:v>
                </c:pt>
                <c:pt idx="619">
                  <c:v>1.4</c:v>
                </c:pt>
                <c:pt idx="620">
                  <c:v>1.7</c:v>
                </c:pt>
                <c:pt idx="621">
                  <c:v>1.8</c:v>
                </c:pt>
                <c:pt idx="622">
                  <c:v>1.7</c:v>
                </c:pt>
                <c:pt idx="623">
                  <c:v>1.6</c:v>
                </c:pt>
                <c:pt idx="624">
                  <c:v>1.4</c:v>
                </c:pt>
                <c:pt idx="625">
                  <c:v>1.35</c:v>
                </c:pt>
                <c:pt idx="626">
                  <c:v>1.4</c:v>
                </c:pt>
                <c:pt idx="627">
                  <c:v>1.7</c:v>
                </c:pt>
                <c:pt idx="628">
                  <c:v>2.35</c:v>
                </c:pt>
                <c:pt idx="629">
                  <c:v>2.65</c:v>
                </c:pt>
                <c:pt idx="630">
                  <c:v>3.25</c:v>
                </c:pt>
                <c:pt idx="631">
                  <c:v>3.4</c:v>
                </c:pt>
                <c:pt idx="632">
                  <c:v>3.3</c:v>
                </c:pt>
                <c:pt idx="633">
                  <c:v>3.1</c:v>
                </c:pt>
                <c:pt idx="634">
                  <c:v>2.8</c:v>
                </c:pt>
                <c:pt idx="635">
                  <c:v>2.6</c:v>
                </c:pt>
                <c:pt idx="636">
                  <c:v>2.4500000000000002</c:v>
                </c:pt>
                <c:pt idx="637">
                  <c:v>2.35</c:v>
                </c:pt>
                <c:pt idx="638">
                  <c:v>2.25</c:v>
                </c:pt>
                <c:pt idx="639">
                  <c:v>2.15</c:v>
                </c:pt>
                <c:pt idx="640">
                  <c:v>2.0499999999999998</c:v>
                </c:pt>
                <c:pt idx="641">
                  <c:v>2.2999999999999998</c:v>
                </c:pt>
                <c:pt idx="642">
                  <c:v>2.35</c:v>
                </c:pt>
                <c:pt idx="643">
                  <c:v>2.2999999999999998</c:v>
                </c:pt>
                <c:pt idx="644">
                  <c:v>2.2999999999999998</c:v>
                </c:pt>
                <c:pt idx="645">
                  <c:v>2.2000000000000002</c:v>
                </c:pt>
                <c:pt idx="646">
                  <c:v>2</c:v>
                </c:pt>
                <c:pt idx="647">
                  <c:v>1.95</c:v>
                </c:pt>
                <c:pt idx="648">
                  <c:v>1.9</c:v>
                </c:pt>
                <c:pt idx="649">
                  <c:v>1.85</c:v>
                </c:pt>
                <c:pt idx="650">
                  <c:v>1.8</c:v>
                </c:pt>
                <c:pt idx="651">
                  <c:v>1.75</c:v>
                </c:pt>
                <c:pt idx="652">
                  <c:v>1.7</c:v>
                </c:pt>
                <c:pt idx="653">
                  <c:v>1.7</c:v>
                </c:pt>
                <c:pt idx="654">
                  <c:v>2</c:v>
                </c:pt>
                <c:pt idx="655">
                  <c:v>1.95</c:v>
                </c:pt>
                <c:pt idx="656">
                  <c:v>1.7</c:v>
                </c:pt>
                <c:pt idx="657">
                  <c:v>1.65</c:v>
                </c:pt>
                <c:pt idx="658">
                  <c:v>1.6</c:v>
                </c:pt>
                <c:pt idx="659">
                  <c:v>1.65</c:v>
                </c:pt>
                <c:pt idx="660">
                  <c:v>1.65</c:v>
                </c:pt>
                <c:pt idx="661">
                  <c:v>1.75</c:v>
                </c:pt>
                <c:pt idx="662">
                  <c:v>1.75</c:v>
                </c:pt>
                <c:pt idx="663">
                  <c:v>1.75</c:v>
                </c:pt>
                <c:pt idx="664">
                  <c:v>1.9</c:v>
                </c:pt>
                <c:pt idx="665">
                  <c:v>1.75</c:v>
                </c:pt>
                <c:pt idx="666">
                  <c:v>1.65</c:v>
                </c:pt>
                <c:pt idx="667">
                  <c:v>1.4</c:v>
                </c:pt>
                <c:pt idx="668">
                  <c:v>1.39</c:v>
                </c:pt>
                <c:pt idx="669">
                  <c:v>1.37</c:v>
                </c:pt>
                <c:pt idx="670">
                  <c:v>1.35</c:v>
                </c:pt>
                <c:pt idx="671">
                  <c:v>1.35</c:v>
                </c:pt>
                <c:pt idx="672">
                  <c:v>1.4</c:v>
                </c:pt>
                <c:pt idx="673">
                  <c:v>1.35</c:v>
                </c:pt>
                <c:pt idx="674">
                  <c:v>1.4</c:v>
                </c:pt>
                <c:pt idx="675">
                  <c:v>1.45</c:v>
                </c:pt>
                <c:pt idx="676">
                  <c:v>1.5</c:v>
                </c:pt>
                <c:pt idx="677">
                  <c:v>1.5</c:v>
                </c:pt>
                <c:pt idx="678">
                  <c:v>1.4</c:v>
                </c:pt>
                <c:pt idx="679">
                  <c:v>1.4</c:v>
                </c:pt>
                <c:pt idx="680">
                  <c:v>1.6</c:v>
                </c:pt>
                <c:pt idx="681">
                  <c:v>1.5</c:v>
                </c:pt>
                <c:pt idx="682">
                  <c:v>1.5</c:v>
                </c:pt>
                <c:pt idx="683">
                  <c:v>1.45</c:v>
                </c:pt>
                <c:pt idx="684">
                  <c:v>1.4</c:v>
                </c:pt>
                <c:pt idx="685">
                  <c:v>1.5</c:v>
                </c:pt>
                <c:pt idx="686">
                  <c:v>1.55</c:v>
                </c:pt>
                <c:pt idx="687">
                  <c:v>1.6</c:v>
                </c:pt>
                <c:pt idx="688">
                  <c:v>1.7</c:v>
                </c:pt>
                <c:pt idx="689">
                  <c:v>1.7</c:v>
                </c:pt>
                <c:pt idx="690">
                  <c:v>1.65</c:v>
                </c:pt>
                <c:pt idx="691">
                  <c:v>1.6</c:v>
                </c:pt>
                <c:pt idx="692">
                  <c:v>1.5</c:v>
                </c:pt>
                <c:pt idx="693">
                  <c:v>1.6</c:v>
                </c:pt>
                <c:pt idx="694">
                  <c:v>1.6</c:v>
                </c:pt>
                <c:pt idx="695">
                  <c:v>1.7</c:v>
                </c:pt>
                <c:pt idx="696">
                  <c:v>1.55</c:v>
                </c:pt>
                <c:pt idx="697">
                  <c:v>1.5</c:v>
                </c:pt>
                <c:pt idx="698">
                  <c:v>1.9</c:v>
                </c:pt>
                <c:pt idx="699">
                  <c:v>2.0499999999999998</c:v>
                </c:pt>
                <c:pt idx="700">
                  <c:v>1.75</c:v>
                </c:pt>
                <c:pt idx="701">
                  <c:v>1.65</c:v>
                </c:pt>
                <c:pt idx="702">
                  <c:v>2</c:v>
                </c:pt>
                <c:pt idx="703">
                  <c:v>1.85</c:v>
                </c:pt>
                <c:pt idx="704">
                  <c:v>1.75</c:v>
                </c:pt>
                <c:pt idx="705">
                  <c:v>1.8</c:v>
                </c:pt>
                <c:pt idx="706">
                  <c:v>1.8</c:v>
                </c:pt>
                <c:pt idx="707">
                  <c:v>1.62</c:v>
                </c:pt>
                <c:pt idx="708">
                  <c:v>1.6</c:v>
                </c:pt>
                <c:pt idx="709">
                  <c:v>1.8</c:v>
                </c:pt>
                <c:pt idx="710">
                  <c:v>1.95</c:v>
                </c:pt>
                <c:pt idx="711">
                  <c:v>1.75</c:v>
                </c:pt>
                <c:pt idx="712">
                  <c:v>1.9</c:v>
                </c:pt>
                <c:pt idx="713">
                  <c:v>1.85</c:v>
                </c:pt>
                <c:pt idx="714">
                  <c:v>1.95</c:v>
                </c:pt>
                <c:pt idx="715">
                  <c:v>1.7</c:v>
                </c:pt>
                <c:pt idx="716">
                  <c:v>1.85</c:v>
                </c:pt>
                <c:pt idx="717">
                  <c:v>2.25</c:v>
                </c:pt>
                <c:pt idx="718">
                  <c:v>2.2999999999999998</c:v>
                </c:pt>
                <c:pt idx="719">
                  <c:v>2.2000000000000002</c:v>
                </c:pt>
                <c:pt idx="720">
                  <c:v>2.35</c:v>
                </c:pt>
                <c:pt idx="721">
                  <c:v>2.4</c:v>
                </c:pt>
                <c:pt idx="722">
                  <c:v>2.2000000000000002</c:v>
                </c:pt>
                <c:pt idx="723">
                  <c:v>2.2000000000000002</c:v>
                </c:pt>
                <c:pt idx="724">
                  <c:v>2.2999999999999998</c:v>
                </c:pt>
                <c:pt idx="725">
                  <c:v>2.2999999999999998</c:v>
                </c:pt>
                <c:pt idx="726">
                  <c:v>2.25</c:v>
                </c:pt>
                <c:pt idx="727">
                  <c:v>2.4</c:v>
                </c:pt>
                <c:pt idx="728">
                  <c:v>2.2999999999999998</c:v>
                </c:pt>
                <c:pt idx="729">
                  <c:v>2.4500000000000002</c:v>
                </c:pt>
                <c:pt idx="730">
                  <c:v>2.6</c:v>
                </c:pt>
                <c:pt idx="731">
                  <c:v>2.9</c:v>
                </c:pt>
                <c:pt idx="732">
                  <c:v>2.9</c:v>
                </c:pt>
                <c:pt idx="733">
                  <c:v>2.8</c:v>
                </c:pt>
                <c:pt idx="734">
                  <c:v>2.9</c:v>
                </c:pt>
                <c:pt idx="735">
                  <c:v>3</c:v>
                </c:pt>
                <c:pt idx="736">
                  <c:v>3.65</c:v>
                </c:pt>
                <c:pt idx="737">
                  <c:v>3.65</c:v>
                </c:pt>
                <c:pt idx="738">
                  <c:v>3.65</c:v>
                </c:pt>
                <c:pt idx="739">
                  <c:v>3.6</c:v>
                </c:pt>
                <c:pt idx="740">
                  <c:v>3.4</c:v>
                </c:pt>
                <c:pt idx="741">
                  <c:v>3.2</c:v>
                </c:pt>
                <c:pt idx="742">
                  <c:v>3.15</c:v>
                </c:pt>
                <c:pt idx="743">
                  <c:v>3.3</c:v>
                </c:pt>
                <c:pt idx="744">
                  <c:v>3.55</c:v>
                </c:pt>
                <c:pt idx="745">
                  <c:v>3.8</c:v>
                </c:pt>
                <c:pt idx="746">
                  <c:v>3.9</c:v>
                </c:pt>
                <c:pt idx="747">
                  <c:v>3.7</c:v>
                </c:pt>
                <c:pt idx="748">
                  <c:v>3.4</c:v>
                </c:pt>
                <c:pt idx="749">
                  <c:v>3.15</c:v>
                </c:pt>
                <c:pt idx="750">
                  <c:v>3.1</c:v>
                </c:pt>
                <c:pt idx="751">
                  <c:v>3.05</c:v>
                </c:pt>
                <c:pt idx="752">
                  <c:v>3.05</c:v>
                </c:pt>
                <c:pt idx="753">
                  <c:v>3.1</c:v>
                </c:pt>
                <c:pt idx="754">
                  <c:v>3</c:v>
                </c:pt>
                <c:pt idx="755">
                  <c:v>2.85</c:v>
                </c:pt>
                <c:pt idx="756">
                  <c:v>2.95</c:v>
                </c:pt>
                <c:pt idx="757">
                  <c:v>3.1</c:v>
                </c:pt>
                <c:pt idx="758">
                  <c:v>3.4</c:v>
                </c:pt>
                <c:pt idx="759">
                  <c:v>3.4</c:v>
                </c:pt>
                <c:pt idx="760">
                  <c:v>3.65</c:v>
                </c:pt>
                <c:pt idx="761">
                  <c:v>3.55</c:v>
                </c:pt>
                <c:pt idx="762">
                  <c:v>3.45</c:v>
                </c:pt>
                <c:pt idx="763">
                  <c:v>3.5</c:v>
                </c:pt>
                <c:pt idx="764">
                  <c:v>3.6</c:v>
                </c:pt>
                <c:pt idx="765">
                  <c:v>3.6</c:v>
                </c:pt>
                <c:pt idx="766">
                  <c:v>3.5</c:v>
                </c:pt>
                <c:pt idx="767">
                  <c:v>3.3</c:v>
                </c:pt>
                <c:pt idx="768">
                  <c:v>3.65</c:v>
                </c:pt>
                <c:pt idx="769">
                  <c:v>3.75</c:v>
                </c:pt>
                <c:pt idx="770">
                  <c:v>3.6</c:v>
                </c:pt>
                <c:pt idx="771">
                  <c:v>3.65</c:v>
                </c:pt>
                <c:pt idx="772">
                  <c:v>3.85</c:v>
                </c:pt>
                <c:pt idx="773">
                  <c:v>3.95</c:v>
                </c:pt>
                <c:pt idx="774">
                  <c:v>4</c:v>
                </c:pt>
                <c:pt idx="775">
                  <c:v>3.85</c:v>
                </c:pt>
                <c:pt idx="776">
                  <c:v>3.85</c:v>
                </c:pt>
                <c:pt idx="777">
                  <c:v>3.95</c:v>
                </c:pt>
                <c:pt idx="778">
                  <c:v>3.9</c:v>
                </c:pt>
                <c:pt idx="779">
                  <c:v>3.85</c:v>
                </c:pt>
                <c:pt idx="780">
                  <c:v>3.9</c:v>
                </c:pt>
                <c:pt idx="781">
                  <c:v>3.7</c:v>
                </c:pt>
                <c:pt idx="782">
                  <c:v>3.6</c:v>
                </c:pt>
                <c:pt idx="783">
                  <c:v>3.55</c:v>
                </c:pt>
                <c:pt idx="784">
                  <c:v>3.8</c:v>
                </c:pt>
                <c:pt idx="785">
                  <c:v>3.8</c:v>
                </c:pt>
                <c:pt idx="786">
                  <c:v>3.7</c:v>
                </c:pt>
                <c:pt idx="787">
                  <c:v>3.8</c:v>
                </c:pt>
                <c:pt idx="788">
                  <c:v>3.5</c:v>
                </c:pt>
                <c:pt idx="789">
                  <c:v>3.25</c:v>
                </c:pt>
                <c:pt idx="790">
                  <c:v>3.15</c:v>
                </c:pt>
                <c:pt idx="791">
                  <c:v>3.25</c:v>
                </c:pt>
                <c:pt idx="792">
                  <c:v>3.55</c:v>
                </c:pt>
                <c:pt idx="793">
                  <c:v>3.75</c:v>
                </c:pt>
                <c:pt idx="794">
                  <c:v>3.7</c:v>
                </c:pt>
                <c:pt idx="795">
                  <c:v>3.9</c:v>
                </c:pt>
                <c:pt idx="796">
                  <c:v>4.2</c:v>
                </c:pt>
                <c:pt idx="797">
                  <c:v>4.05</c:v>
                </c:pt>
                <c:pt idx="798">
                  <c:v>3.6</c:v>
                </c:pt>
                <c:pt idx="799">
                  <c:v>3.6</c:v>
                </c:pt>
                <c:pt idx="800">
                  <c:v>4.0999999999999996</c:v>
                </c:pt>
                <c:pt idx="801">
                  <c:v>4.25</c:v>
                </c:pt>
                <c:pt idx="802">
                  <c:v>4.3499999999999996</c:v>
                </c:pt>
                <c:pt idx="803">
                  <c:v>4.4000000000000004</c:v>
                </c:pt>
                <c:pt idx="804">
                  <c:v>4.5</c:v>
                </c:pt>
                <c:pt idx="805">
                  <c:v>4.5199999999999996</c:v>
                </c:pt>
                <c:pt idx="806">
                  <c:v>4.45</c:v>
                </c:pt>
                <c:pt idx="807">
                  <c:v>4.4000000000000004</c:v>
                </c:pt>
                <c:pt idx="808">
                  <c:v>4.55</c:v>
                </c:pt>
                <c:pt idx="809">
                  <c:v>4.55</c:v>
                </c:pt>
                <c:pt idx="810">
                  <c:v>4.4000000000000004</c:v>
                </c:pt>
                <c:pt idx="811">
                  <c:v>4.25</c:v>
                </c:pt>
                <c:pt idx="812">
                  <c:v>4</c:v>
                </c:pt>
                <c:pt idx="813">
                  <c:v>4</c:v>
                </c:pt>
                <c:pt idx="814">
                  <c:v>4.2</c:v>
                </c:pt>
                <c:pt idx="815">
                  <c:v>4.0999999999999996</c:v>
                </c:pt>
                <c:pt idx="816">
                  <c:v>3.9</c:v>
                </c:pt>
                <c:pt idx="817">
                  <c:v>4</c:v>
                </c:pt>
                <c:pt idx="818">
                  <c:v>3.85</c:v>
                </c:pt>
                <c:pt idx="819">
                  <c:v>3.7</c:v>
                </c:pt>
                <c:pt idx="820">
                  <c:v>3.5</c:v>
                </c:pt>
                <c:pt idx="821">
                  <c:v>3.3</c:v>
                </c:pt>
                <c:pt idx="822">
                  <c:v>3.3</c:v>
                </c:pt>
                <c:pt idx="823">
                  <c:v>3.3</c:v>
                </c:pt>
                <c:pt idx="824">
                  <c:v>3</c:v>
                </c:pt>
                <c:pt idx="825">
                  <c:v>3</c:v>
                </c:pt>
                <c:pt idx="826">
                  <c:v>2.9</c:v>
                </c:pt>
                <c:pt idx="827">
                  <c:v>3</c:v>
                </c:pt>
                <c:pt idx="828">
                  <c:v>3</c:v>
                </c:pt>
                <c:pt idx="829">
                  <c:v>2.95</c:v>
                </c:pt>
                <c:pt idx="830">
                  <c:v>2.8</c:v>
                </c:pt>
                <c:pt idx="831">
                  <c:v>2.65</c:v>
                </c:pt>
                <c:pt idx="832">
                  <c:v>2.7</c:v>
                </c:pt>
                <c:pt idx="833">
                  <c:v>2.9</c:v>
                </c:pt>
                <c:pt idx="834">
                  <c:v>2.7</c:v>
                </c:pt>
                <c:pt idx="835">
                  <c:v>2.5499999999999998</c:v>
                </c:pt>
                <c:pt idx="836">
                  <c:v>2.6</c:v>
                </c:pt>
                <c:pt idx="837">
                  <c:v>2.6</c:v>
                </c:pt>
                <c:pt idx="838">
                  <c:v>2.35</c:v>
                </c:pt>
                <c:pt idx="839">
                  <c:v>2.2999999999999998</c:v>
                </c:pt>
                <c:pt idx="840">
                  <c:v>2.2000000000000002</c:v>
                </c:pt>
                <c:pt idx="841">
                  <c:v>2.2000000000000002</c:v>
                </c:pt>
                <c:pt idx="842">
                  <c:v>2.4</c:v>
                </c:pt>
                <c:pt idx="843">
                  <c:v>2.35</c:v>
                </c:pt>
                <c:pt idx="844">
                  <c:v>2.75</c:v>
                </c:pt>
                <c:pt idx="845">
                  <c:v>3.05</c:v>
                </c:pt>
                <c:pt idx="846">
                  <c:v>3</c:v>
                </c:pt>
                <c:pt idx="847">
                  <c:v>3.3</c:v>
                </c:pt>
                <c:pt idx="848">
                  <c:v>3.9</c:v>
                </c:pt>
                <c:pt idx="849">
                  <c:v>4.05</c:v>
                </c:pt>
                <c:pt idx="850">
                  <c:v>4.0999999999999996</c:v>
                </c:pt>
                <c:pt idx="851">
                  <c:v>4.05</c:v>
                </c:pt>
                <c:pt idx="852">
                  <c:v>4</c:v>
                </c:pt>
                <c:pt idx="853">
                  <c:v>3.9</c:v>
                </c:pt>
                <c:pt idx="854">
                  <c:v>3.85</c:v>
                </c:pt>
                <c:pt idx="855">
                  <c:v>3.75</c:v>
                </c:pt>
                <c:pt idx="856">
                  <c:v>3.65</c:v>
                </c:pt>
                <c:pt idx="857">
                  <c:v>3.5</c:v>
                </c:pt>
                <c:pt idx="858">
                  <c:v>3.2</c:v>
                </c:pt>
                <c:pt idx="859">
                  <c:v>3.1</c:v>
                </c:pt>
                <c:pt idx="860">
                  <c:v>3.1</c:v>
                </c:pt>
                <c:pt idx="861">
                  <c:v>3.4</c:v>
                </c:pt>
                <c:pt idx="862">
                  <c:v>3.3</c:v>
                </c:pt>
                <c:pt idx="863">
                  <c:v>3.25</c:v>
                </c:pt>
                <c:pt idx="864">
                  <c:v>3.15</c:v>
                </c:pt>
                <c:pt idx="865">
                  <c:v>3.3</c:v>
                </c:pt>
                <c:pt idx="866">
                  <c:v>3.35</c:v>
                </c:pt>
                <c:pt idx="867">
                  <c:v>3.2</c:v>
                </c:pt>
                <c:pt idx="868">
                  <c:v>3</c:v>
                </c:pt>
                <c:pt idx="869">
                  <c:v>3.1</c:v>
                </c:pt>
                <c:pt idx="870">
                  <c:v>3.25</c:v>
                </c:pt>
                <c:pt idx="871">
                  <c:v>3.35</c:v>
                </c:pt>
                <c:pt idx="872">
                  <c:v>3.3</c:v>
                </c:pt>
                <c:pt idx="873">
                  <c:v>3.1</c:v>
                </c:pt>
                <c:pt idx="874">
                  <c:v>3</c:v>
                </c:pt>
                <c:pt idx="875">
                  <c:v>3.15</c:v>
                </c:pt>
                <c:pt idx="876">
                  <c:v>2.95</c:v>
                </c:pt>
                <c:pt idx="877">
                  <c:v>2.9</c:v>
                </c:pt>
                <c:pt idx="878">
                  <c:v>2.95</c:v>
                </c:pt>
                <c:pt idx="879">
                  <c:v>2.9</c:v>
                </c:pt>
                <c:pt idx="880">
                  <c:v>2.75</c:v>
                </c:pt>
                <c:pt idx="881">
                  <c:v>2.75</c:v>
                </c:pt>
                <c:pt idx="882">
                  <c:v>2.5499999999999998</c:v>
                </c:pt>
                <c:pt idx="883">
                  <c:v>2.75</c:v>
                </c:pt>
                <c:pt idx="884">
                  <c:v>3.05</c:v>
                </c:pt>
                <c:pt idx="885">
                  <c:v>2.9</c:v>
                </c:pt>
                <c:pt idx="886">
                  <c:v>2.8</c:v>
                </c:pt>
                <c:pt idx="887">
                  <c:v>2.75</c:v>
                </c:pt>
                <c:pt idx="888">
                  <c:v>2.85</c:v>
                </c:pt>
                <c:pt idx="889">
                  <c:v>2.85</c:v>
                </c:pt>
                <c:pt idx="890">
                  <c:v>3.2</c:v>
                </c:pt>
                <c:pt idx="891">
                  <c:v>3.1</c:v>
                </c:pt>
                <c:pt idx="892">
                  <c:v>3.05</c:v>
                </c:pt>
                <c:pt idx="893">
                  <c:v>3.1</c:v>
                </c:pt>
                <c:pt idx="894">
                  <c:v>3.25</c:v>
                </c:pt>
                <c:pt idx="895">
                  <c:v>3.2</c:v>
                </c:pt>
                <c:pt idx="896">
                  <c:v>3.1</c:v>
                </c:pt>
                <c:pt idx="897">
                  <c:v>2.95</c:v>
                </c:pt>
                <c:pt idx="898">
                  <c:v>3</c:v>
                </c:pt>
                <c:pt idx="899">
                  <c:v>3.25</c:v>
                </c:pt>
                <c:pt idx="900">
                  <c:v>3.15</c:v>
                </c:pt>
                <c:pt idx="901">
                  <c:v>3.05</c:v>
                </c:pt>
                <c:pt idx="902">
                  <c:v>3.05</c:v>
                </c:pt>
                <c:pt idx="903">
                  <c:v>3.1</c:v>
                </c:pt>
                <c:pt idx="904">
                  <c:v>2.95</c:v>
                </c:pt>
                <c:pt idx="905">
                  <c:v>2.8</c:v>
                </c:pt>
                <c:pt idx="906">
                  <c:v>2.7</c:v>
                </c:pt>
                <c:pt idx="907">
                  <c:v>2.65</c:v>
                </c:pt>
                <c:pt idx="908">
                  <c:v>2.6</c:v>
                </c:pt>
                <c:pt idx="909">
                  <c:v>2.4</c:v>
                </c:pt>
                <c:pt idx="910">
                  <c:v>2.65</c:v>
                </c:pt>
                <c:pt idx="911">
                  <c:v>2.6</c:v>
                </c:pt>
                <c:pt idx="912">
                  <c:v>2.6</c:v>
                </c:pt>
                <c:pt idx="913">
                  <c:v>2.5499999999999998</c:v>
                </c:pt>
                <c:pt idx="914">
                  <c:v>2.8</c:v>
                </c:pt>
                <c:pt idx="915">
                  <c:v>2.85</c:v>
                </c:pt>
                <c:pt idx="916">
                  <c:v>2.85</c:v>
                </c:pt>
                <c:pt idx="917">
                  <c:v>2.8</c:v>
                </c:pt>
                <c:pt idx="918">
                  <c:v>2.5</c:v>
                </c:pt>
                <c:pt idx="919">
                  <c:v>2.35</c:v>
                </c:pt>
                <c:pt idx="920">
                  <c:v>2.2999999999999998</c:v>
                </c:pt>
                <c:pt idx="921">
                  <c:v>2.35</c:v>
                </c:pt>
                <c:pt idx="922">
                  <c:v>2.4</c:v>
                </c:pt>
                <c:pt idx="923">
                  <c:v>2.5</c:v>
                </c:pt>
                <c:pt idx="924">
                  <c:v>2.8</c:v>
                </c:pt>
                <c:pt idx="925">
                  <c:v>3.05</c:v>
                </c:pt>
                <c:pt idx="926">
                  <c:v>3.1</c:v>
                </c:pt>
                <c:pt idx="927">
                  <c:v>3.25</c:v>
                </c:pt>
                <c:pt idx="928">
                  <c:v>3.05</c:v>
                </c:pt>
                <c:pt idx="929">
                  <c:v>3.2</c:v>
                </c:pt>
                <c:pt idx="930">
                  <c:v>3.05</c:v>
                </c:pt>
                <c:pt idx="931">
                  <c:v>3.1</c:v>
                </c:pt>
                <c:pt idx="932">
                  <c:v>2.9</c:v>
                </c:pt>
                <c:pt idx="933">
                  <c:v>2.95</c:v>
                </c:pt>
                <c:pt idx="934">
                  <c:v>2.9</c:v>
                </c:pt>
                <c:pt idx="935">
                  <c:v>2.75</c:v>
                </c:pt>
                <c:pt idx="936">
                  <c:v>2.75</c:v>
                </c:pt>
                <c:pt idx="937">
                  <c:v>2.9</c:v>
                </c:pt>
                <c:pt idx="938">
                  <c:v>2.9</c:v>
                </c:pt>
                <c:pt idx="939">
                  <c:v>2.85</c:v>
                </c:pt>
                <c:pt idx="940">
                  <c:v>2.85</c:v>
                </c:pt>
                <c:pt idx="941">
                  <c:v>2.8</c:v>
                </c:pt>
                <c:pt idx="942">
                  <c:v>2.65</c:v>
                </c:pt>
                <c:pt idx="943">
                  <c:v>2.5</c:v>
                </c:pt>
                <c:pt idx="944">
                  <c:v>2.7</c:v>
                </c:pt>
                <c:pt idx="945">
                  <c:v>2.7</c:v>
                </c:pt>
                <c:pt idx="946">
                  <c:v>2.85</c:v>
                </c:pt>
                <c:pt idx="947">
                  <c:v>2.9</c:v>
                </c:pt>
                <c:pt idx="948">
                  <c:v>2.8</c:v>
                </c:pt>
                <c:pt idx="949">
                  <c:v>2.95</c:v>
                </c:pt>
                <c:pt idx="950">
                  <c:v>3.2</c:v>
                </c:pt>
                <c:pt idx="951">
                  <c:v>3.1</c:v>
                </c:pt>
                <c:pt idx="952">
                  <c:v>3</c:v>
                </c:pt>
                <c:pt idx="953">
                  <c:v>3.5</c:v>
                </c:pt>
                <c:pt idx="954">
                  <c:v>3.55</c:v>
                </c:pt>
                <c:pt idx="955">
                  <c:v>3.35</c:v>
                </c:pt>
                <c:pt idx="956">
                  <c:v>3.2</c:v>
                </c:pt>
                <c:pt idx="957">
                  <c:v>3.27</c:v>
                </c:pt>
                <c:pt idx="958">
                  <c:v>3.35</c:v>
                </c:pt>
                <c:pt idx="959">
                  <c:v>3.3</c:v>
                </c:pt>
                <c:pt idx="960">
                  <c:v>3.1</c:v>
                </c:pt>
                <c:pt idx="961">
                  <c:v>2.9</c:v>
                </c:pt>
                <c:pt idx="962">
                  <c:v>3.1</c:v>
                </c:pt>
                <c:pt idx="963">
                  <c:v>3.25</c:v>
                </c:pt>
                <c:pt idx="964">
                  <c:v>3.2</c:v>
                </c:pt>
                <c:pt idx="965">
                  <c:v>3.1</c:v>
                </c:pt>
                <c:pt idx="966">
                  <c:v>2.8</c:v>
                </c:pt>
                <c:pt idx="967">
                  <c:v>2.9</c:v>
                </c:pt>
                <c:pt idx="968">
                  <c:v>3.1</c:v>
                </c:pt>
                <c:pt idx="969">
                  <c:v>3.25</c:v>
                </c:pt>
                <c:pt idx="970">
                  <c:v>3.05</c:v>
                </c:pt>
                <c:pt idx="971">
                  <c:v>3.15</c:v>
                </c:pt>
                <c:pt idx="972">
                  <c:v>3.2</c:v>
                </c:pt>
                <c:pt idx="973">
                  <c:v>3.35</c:v>
                </c:pt>
                <c:pt idx="974">
                  <c:v>3</c:v>
                </c:pt>
                <c:pt idx="975">
                  <c:v>3.05</c:v>
                </c:pt>
                <c:pt idx="976">
                  <c:v>2.8</c:v>
                </c:pt>
                <c:pt idx="977">
                  <c:v>2.7</c:v>
                </c:pt>
                <c:pt idx="978">
                  <c:v>2.7</c:v>
                </c:pt>
                <c:pt idx="979">
                  <c:v>3</c:v>
                </c:pt>
                <c:pt idx="980">
                  <c:v>3</c:v>
                </c:pt>
                <c:pt idx="981">
                  <c:v>2.8</c:v>
                </c:pt>
                <c:pt idx="982">
                  <c:v>2.6</c:v>
                </c:pt>
                <c:pt idx="983">
                  <c:v>2.4</c:v>
                </c:pt>
                <c:pt idx="984">
                  <c:v>2.35</c:v>
                </c:pt>
                <c:pt idx="985">
                  <c:v>2.35</c:v>
                </c:pt>
                <c:pt idx="986">
                  <c:v>2.15</c:v>
                </c:pt>
                <c:pt idx="987">
                  <c:v>2.15</c:v>
                </c:pt>
                <c:pt idx="988">
                  <c:v>2.35</c:v>
                </c:pt>
                <c:pt idx="989">
                  <c:v>2.6</c:v>
                </c:pt>
                <c:pt idx="990">
                  <c:v>3.15</c:v>
                </c:pt>
                <c:pt idx="991">
                  <c:v>3.05</c:v>
                </c:pt>
                <c:pt idx="992">
                  <c:v>2.75</c:v>
                </c:pt>
                <c:pt idx="993">
                  <c:v>2.9</c:v>
                </c:pt>
                <c:pt idx="994">
                  <c:v>3</c:v>
                </c:pt>
                <c:pt idx="995">
                  <c:v>2.95</c:v>
                </c:pt>
                <c:pt idx="996">
                  <c:v>2.85</c:v>
                </c:pt>
                <c:pt idx="997">
                  <c:v>2.85</c:v>
                </c:pt>
                <c:pt idx="998">
                  <c:v>2.6</c:v>
                </c:pt>
                <c:pt idx="999">
                  <c:v>2.5</c:v>
                </c:pt>
                <c:pt idx="1000">
                  <c:v>2.4</c:v>
                </c:pt>
                <c:pt idx="1001">
                  <c:v>2.35</c:v>
                </c:pt>
                <c:pt idx="1002">
                  <c:v>2.2999999999999998</c:v>
                </c:pt>
                <c:pt idx="1003">
                  <c:v>2.4</c:v>
                </c:pt>
                <c:pt idx="1004">
                  <c:v>2.5</c:v>
                </c:pt>
                <c:pt idx="1005">
                  <c:v>2.4</c:v>
                </c:pt>
                <c:pt idx="1006">
                  <c:v>2.7</c:v>
                </c:pt>
                <c:pt idx="1007">
                  <c:v>2.85</c:v>
                </c:pt>
                <c:pt idx="1008">
                  <c:v>2.5499999999999998</c:v>
                </c:pt>
                <c:pt idx="1009">
                  <c:v>2.5</c:v>
                </c:pt>
                <c:pt idx="1010">
                  <c:v>2.4</c:v>
                </c:pt>
                <c:pt idx="1011">
                  <c:v>2.2999999999999998</c:v>
                </c:pt>
                <c:pt idx="1012">
                  <c:v>2.25</c:v>
                </c:pt>
                <c:pt idx="1013">
                  <c:v>2.4</c:v>
                </c:pt>
                <c:pt idx="1014">
                  <c:v>2.7</c:v>
                </c:pt>
                <c:pt idx="1015">
                  <c:v>3</c:v>
                </c:pt>
                <c:pt idx="1016">
                  <c:v>3</c:v>
                </c:pt>
                <c:pt idx="1017">
                  <c:v>2.95</c:v>
                </c:pt>
                <c:pt idx="1018">
                  <c:v>3.1</c:v>
                </c:pt>
                <c:pt idx="1019">
                  <c:v>3</c:v>
                </c:pt>
                <c:pt idx="1020">
                  <c:v>2.9</c:v>
                </c:pt>
                <c:pt idx="1021">
                  <c:v>2.6</c:v>
                </c:pt>
                <c:pt idx="1022">
                  <c:v>2.58</c:v>
                </c:pt>
                <c:pt idx="1023">
                  <c:v>2.4</c:v>
                </c:pt>
                <c:pt idx="1024">
                  <c:v>2.35</c:v>
                </c:pt>
                <c:pt idx="1025">
                  <c:v>2.35</c:v>
                </c:pt>
                <c:pt idx="1026">
                  <c:v>2.4</c:v>
                </c:pt>
                <c:pt idx="1027">
                  <c:v>2.65</c:v>
                </c:pt>
                <c:pt idx="1028">
                  <c:v>2.75</c:v>
                </c:pt>
                <c:pt idx="1029">
                  <c:v>2.9</c:v>
                </c:pt>
                <c:pt idx="1030">
                  <c:v>2.8</c:v>
                </c:pt>
                <c:pt idx="1031">
                  <c:v>2.7</c:v>
                </c:pt>
                <c:pt idx="1032">
                  <c:v>2.75</c:v>
                </c:pt>
                <c:pt idx="1033">
                  <c:v>2.6</c:v>
                </c:pt>
                <c:pt idx="1034">
                  <c:v>2.5</c:v>
                </c:pt>
                <c:pt idx="1035">
                  <c:v>2.2999999999999998</c:v>
                </c:pt>
                <c:pt idx="1036">
                  <c:v>2.6</c:v>
                </c:pt>
                <c:pt idx="1037">
                  <c:v>2.6</c:v>
                </c:pt>
                <c:pt idx="1038">
                  <c:v>2.6</c:v>
                </c:pt>
                <c:pt idx="1039">
                  <c:v>2.5</c:v>
                </c:pt>
                <c:pt idx="1040">
                  <c:v>2.2999999999999998</c:v>
                </c:pt>
                <c:pt idx="1041">
                  <c:v>2.2000000000000002</c:v>
                </c:pt>
                <c:pt idx="1042">
                  <c:v>2.4</c:v>
                </c:pt>
                <c:pt idx="1043">
                  <c:v>2.6</c:v>
                </c:pt>
                <c:pt idx="1044">
                  <c:v>3</c:v>
                </c:pt>
                <c:pt idx="1045">
                  <c:v>3.35</c:v>
                </c:pt>
                <c:pt idx="1046">
                  <c:v>3.15</c:v>
                </c:pt>
                <c:pt idx="1047">
                  <c:v>3.2</c:v>
                </c:pt>
                <c:pt idx="1048">
                  <c:v>2.95</c:v>
                </c:pt>
                <c:pt idx="1049">
                  <c:v>3.05</c:v>
                </c:pt>
                <c:pt idx="1050">
                  <c:v>3</c:v>
                </c:pt>
                <c:pt idx="1051">
                  <c:v>2.75</c:v>
                </c:pt>
                <c:pt idx="1052">
                  <c:v>2.8</c:v>
                </c:pt>
                <c:pt idx="1053">
                  <c:v>2.9</c:v>
                </c:pt>
                <c:pt idx="1054">
                  <c:v>3</c:v>
                </c:pt>
                <c:pt idx="1055">
                  <c:v>3.2</c:v>
                </c:pt>
                <c:pt idx="1056">
                  <c:v>3.6</c:v>
                </c:pt>
                <c:pt idx="1057">
                  <c:v>3.4</c:v>
                </c:pt>
                <c:pt idx="1058">
                  <c:v>3</c:v>
                </c:pt>
                <c:pt idx="1059">
                  <c:v>2.9</c:v>
                </c:pt>
                <c:pt idx="1060">
                  <c:v>2</c:v>
                </c:pt>
                <c:pt idx="1061">
                  <c:v>3</c:v>
                </c:pt>
                <c:pt idx="1062">
                  <c:v>3</c:v>
                </c:pt>
                <c:pt idx="1063">
                  <c:v>2.95</c:v>
                </c:pt>
                <c:pt idx="1064">
                  <c:v>3.4</c:v>
                </c:pt>
                <c:pt idx="1065">
                  <c:v>3.25</c:v>
                </c:pt>
                <c:pt idx="1066">
                  <c:v>3</c:v>
                </c:pt>
                <c:pt idx="1067">
                  <c:v>3.15</c:v>
                </c:pt>
                <c:pt idx="1068">
                  <c:v>3.6</c:v>
                </c:pt>
                <c:pt idx="1069">
                  <c:v>3.7</c:v>
                </c:pt>
                <c:pt idx="1070">
                  <c:v>3.75</c:v>
                </c:pt>
                <c:pt idx="1071">
                  <c:v>3.5</c:v>
                </c:pt>
                <c:pt idx="1072">
                  <c:v>3.2</c:v>
                </c:pt>
                <c:pt idx="1073">
                  <c:v>3.1</c:v>
                </c:pt>
                <c:pt idx="1074">
                  <c:v>3.25</c:v>
                </c:pt>
                <c:pt idx="1075">
                  <c:v>3.05</c:v>
                </c:pt>
                <c:pt idx="1076">
                  <c:v>2.9</c:v>
                </c:pt>
                <c:pt idx="1077">
                  <c:v>2.7</c:v>
                </c:pt>
                <c:pt idx="1078">
                  <c:v>2.5</c:v>
                </c:pt>
                <c:pt idx="1079">
                  <c:v>2.4500000000000002</c:v>
                </c:pt>
                <c:pt idx="1080">
                  <c:v>2.5499999999999998</c:v>
                </c:pt>
                <c:pt idx="1081">
                  <c:v>2.65</c:v>
                </c:pt>
                <c:pt idx="1082">
                  <c:v>2.75</c:v>
                </c:pt>
                <c:pt idx="1083">
                  <c:v>2.85</c:v>
                </c:pt>
                <c:pt idx="1084">
                  <c:v>2.95</c:v>
                </c:pt>
                <c:pt idx="1085">
                  <c:v>2.9</c:v>
                </c:pt>
                <c:pt idx="1086">
                  <c:v>3.15</c:v>
                </c:pt>
                <c:pt idx="1087">
                  <c:v>3.45</c:v>
                </c:pt>
                <c:pt idx="1088">
                  <c:v>3.2</c:v>
                </c:pt>
                <c:pt idx="1089">
                  <c:v>3.4</c:v>
                </c:pt>
                <c:pt idx="1090">
                  <c:v>3.5</c:v>
                </c:pt>
                <c:pt idx="1091">
                  <c:v>3.55</c:v>
                </c:pt>
                <c:pt idx="1092">
                  <c:v>3.6</c:v>
                </c:pt>
                <c:pt idx="1093">
                  <c:v>3.65</c:v>
                </c:pt>
                <c:pt idx="1094">
                  <c:v>3.55</c:v>
                </c:pt>
                <c:pt idx="1095">
                  <c:v>3.55</c:v>
                </c:pt>
                <c:pt idx="1096">
                  <c:v>3.2</c:v>
                </c:pt>
                <c:pt idx="1097">
                  <c:v>3.25</c:v>
                </c:pt>
                <c:pt idx="1098">
                  <c:v>3.1</c:v>
                </c:pt>
                <c:pt idx="1099">
                  <c:v>3</c:v>
                </c:pt>
                <c:pt idx="1100">
                  <c:v>2.9</c:v>
                </c:pt>
                <c:pt idx="1101">
                  <c:v>2.8</c:v>
                </c:pt>
                <c:pt idx="1102">
                  <c:v>2.75</c:v>
                </c:pt>
                <c:pt idx="1103">
                  <c:v>2.6</c:v>
                </c:pt>
                <c:pt idx="1104">
                  <c:v>2.5499999999999998</c:v>
                </c:pt>
                <c:pt idx="1105">
                  <c:v>2.4500000000000002</c:v>
                </c:pt>
                <c:pt idx="1106">
                  <c:v>2.8</c:v>
                </c:pt>
                <c:pt idx="1107">
                  <c:v>3.15</c:v>
                </c:pt>
                <c:pt idx="1108">
                  <c:v>3.05</c:v>
                </c:pt>
                <c:pt idx="1109">
                  <c:v>3.05</c:v>
                </c:pt>
                <c:pt idx="1110">
                  <c:v>3.35</c:v>
                </c:pt>
                <c:pt idx="1111">
                  <c:v>3.6</c:v>
                </c:pt>
                <c:pt idx="1112">
                  <c:v>3.7</c:v>
                </c:pt>
                <c:pt idx="1113">
                  <c:v>3.5</c:v>
                </c:pt>
                <c:pt idx="1114">
                  <c:v>3.7</c:v>
                </c:pt>
                <c:pt idx="1115">
                  <c:v>3.9</c:v>
                </c:pt>
                <c:pt idx="1116">
                  <c:v>4.2</c:v>
                </c:pt>
                <c:pt idx="1117">
                  <c:v>4.2</c:v>
                </c:pt>
                <c:pt idx="1118">
                  <c:v>3.9</c:v>
                </c:pt>
                <c:pt idx="1119">
                  <c:v>3.7</c:v>
                </c:pt>
                <c:pt idx="1120">
                  <c:v>3.4</c:v>
                </c:pt>
                <c:pt idx="1121">
                  <c:v>3.2</c:v>
                </c:pt>
                <c:pt idx="1122">
                  <c:v>3.05</c:v>
                </c:pt>
                <c:pt idx="1123">
                  <c:v>3</c:v>
                </c:pt>
                <c:pt idx="1124">
                  <c:v>3.7</c:v>
                </c:pt>
                <c:pt idx="1125">
                  <c:v>3.75</c:v>
                </c:pt>
                <c:pt idx="1126">
                  <c:v>3.75</c:v>
                </c:pt>
                <c:pt idx="1127">
                  <c:v>3.55</c:v>
                </c:pt>
                <c:pt idx="1128">
                  <c:v>3.2</c:v>
                </c:pt>
                <c:pt idx="1129">
                  <c:v>3.15</c:v>
                </c:pt>
                <c:pt idx="1130">
                  <c:v>3.7</c:v>
                </c:pt>
                <c:pt idx="1131">
                  <c:v>3.75</c:v>
                </c:pt>
                <c:pt idx="1132">
                  <c:v>3.5</c:v>
                </c:pt>
                <c:pt idx="1133">
                  <c:v>3.45</c:v>
                </c:pt>
                <c:pt idx="1134">
                  <c:v>4.05</c:v>
                </c:pt>
                <c:pt idx="1135">
                  <c:v>4.0999999999999996</c:v>
                </c:pt>
                <c:pt idx="1136">
                  <c:v>3.85</c:v>
                </c:pt>
                <c:pt idx="1137">
                  <c:v>3.65</c:v>
                </c:pt>
                <c:pt idx="1138">
                  <c:v>3.75</c:v>
                </c:pt>
                <c:pt idx="1139">
                  <c:v>3.65</c:v>
                </c:pt>
                <c:pt idx="1140">
                  <c:v>3.7</c:v>
                </c:pt>
                <c:pt idx="1141">
                  <c:v>3.82</c:v>
                </c:pt>
                <c:pt idx="1142">
                  <c:v>3.75</c:v>
                </c:pt>
                <c:pt idx="1143">
                  <c:v>3.55</c:v>
                </c:pt>
                <c:pt idx="1144">
                  <c:v>3.6</c:v>
                </c:pt>
                <c:pt idx="1145">
                  <c:v>3.75</c:v>
                </c:pt>
                <c:pt idx="1146">
                  <c:v>4.05</c:v>
                </c:pt>
                <c:pt idx="1147">
                  <c:v>4.0999999999999996</c:v>
                </c:pt>
                <c:pt idx="1148">
                  <c:v>4.25</c:v>
                </c:pt>
                <c:pt idx="1149">
                  <c:v>4.3</c:v>
                </c:pt>
                <c:pt idx="1150">
                  <c:v>4.3499999999999996</c:v>
                </c:pt>
                <c:pt idx="1151">
                  <c:v>4.3499999999999996</c:v>
                </c:pt>
                <c:pt idx="1152">
                  <c:v>4.3499999999999996</c:v>
                </c:pt>
                <c:pt idx="1153">
                  <c:v>4.3</c:v>
                </c:pt>
                <c:pt idx="1154">
                  <c:v>4.25</c:v>
                </c:pt>
                <c:pt idx="1155">
                  <c:v>4.2</c:v>
                </c:pt>
                <c:pt idx="1156">
                  <c:v>4.0999999999999996</c:v>
                </c:pt>
                <c:pt idx="1157">
                  <c:v>4.05</c:v>
                </c:pt>
                <c:pt idx="1158">
                  <c:v>4.0999999999999996</c:v>
                </c:pt>
                <c:pt idx="1159">
                  <c:v>4.05</c:v>
                </c:pt>
                <c:pt idx="1160">
                  <c:v>4.1500000000000004</c:v>
                </c:pt>
                <c:pt idx="1161">
                  <c:v>4.25</c:v>
                </c:pt>
                <c:pt idx="1162">
                  <c:v>4.4000000000000004</c:v>
                </c:pt>
                <c:pt idx="1163">
                  <c:v>4.4000000000000004</c:v>
                </c:pt>
                <c:pt idx="1164">
                  <c:v>4.2</c:v>
                </c:pt>
                <c:pt idx="1165">
                  <c:v>4</c:v>
                </c:pt>
                <c:pt idx="1166">
                  <c:v>3.8</c:v>
                </c:pt>
                <c:pt idx="1167">
                  <c:v>3.75</c:v>
                </c:pt>
                <c:pt idx="1168">
                  <c:v>3.6</c:v>
                </c:pt>
                <c:pt idx="1169">
                  <c:v>3.55</c:v>
                </c:pt>
                <c:pt idx="1170">
                  <c:v>4.0999999999999996</c:v>
                </c:pt>
                <c:pt idx="1171">
                  <c:v>4.0999999999999996</c:v>
                </c:pt>
                <c:pt idx="1172">
                  <c:v>4.1500000000000004</c:v>
                </c:pt>
                <c:pt idx="1173">
                  <c:v>4.1500000000000004</c:v>
                </c:pt>
                <c:pt idx="1174">
                  <c:v>4</c:v>
                </c:pt>
                <c:pt idx="1175">
                  <c:v>3.95</c:v>
                </c:pt>
                <c:pt idx="1176">
                  <c:v>3.95</c:v>
                </c:pt>
                <c:pt idx="1177">
                  <c:v>3.95</c:v>
                </c:pt>
                <c:pt idx="1178">
                  <c:v>3.85</c:v>
                </c:pt>
                <c:pt idx="1179">
                  <c:v>3.65</c:v>
                </c:pt>
                <c:pt idx="1180">
                  <c:v>3.7</c:v>
                </c:pt>
                <c:pt idx="1181">
                  <c:v>3.8</c:v>
                </c:pt>
                <c:pt idx="1182">
                  <c:v>3.9</c:v>
                </c:pt>
                <c:pt idx="1183">
                  <c:v>4</c:v>
                </c:pt>
                <c:pt idx="1184">
                  <c:v>4.0999999999999996</c:v>
                </c:pt>
                <c:pt idx="1185">
                  <c:v>4.0999999999999996</c:v>
                </c:pt>
                <c:pt idx="1186">
                  <c:v>4.0999999999999996</c:v>
                </c:pt>
                <c:pt idx="1187">
                  <c:v>4.0999999999999996</c:v>
                </c:pt>
                <c:pt idx="1188">
                  <c:v>4.0999999999999996</c:v>
                </c:pt>
                <c:pt idx="1189">
                  <c:v>4.0999999999999996</c:v>
                </c:pt>
                <c:pt idx="1190">
                  <c:v>4.1500000000000004</c:v>
                </c:pt>
                <c:pt idx="1191">
                  <c:v>4.1500000000000004</c:v>
                </c:pt>
                <c:pt idx="1192">
                  <c:v>4.05</c:v>
                </c:pt>
                <c:pt idx="1193">
                  <c:v>4.0999999999999996</c:v>
                </c:pt>
                <c:pt idx="1194">
                  <c:v>4.1500000000000004</c:v>
                </c:pt>
                <c:pt idx="1195">
                  <c:v>4.1500000000000004</c:v>
                </c:pt>
                <c:pt idx="1196">
                  <c:v>4.1500000000000004</c:v>
                </c:pt>
                <c:pt idx="1197">
                  <c:v>4.0999999999999996</c:v>
                </c:pt>
                <c:pt idx="1198">
                  <c:v>3.9</c:v>
                </c:pt>
                <c:pt idx="1199">
                  <c:v>3.95</c:v>
                </c:pt>
                <c:pt idx="1200">
                  <c:v>4.2</c:v>
                </c:pt>
                <c:pt idx="1201">
                  <c:v>4.2</c:v>
                </c:pt>
                <c:pt idx="1202">
                  <c:v>4.05</c:v>
                </c:pt>
                <c:pt idx="1203">
                  <c:v>4</c:v>
                </c:pt>
                <c:pt idx="1204">
                  <c:v>4.2</c:v>
                </c:pt>
                <c:pt idx="1205">
                  <c:v>4.25</c:v>
                </c:pt>
                <c:pt idx="1206">
                  <c:v>4.3</c:v>
                </c:pt>
                <c:pt idx="1207">
                  <c:v>4.25</c:v>
                </c:pt>
                <c:pt idx="1208">
                  <c:v>4.0999999999999996</c:v>
                </c:pt>
                <c:pt idx="1209">
                  <c:v>4.0999999999999996</c:v>
                </c:pt>
                <c:pt idx="1210">
                  <c:v>4.05</c:v>
                </c:pt>
                <c:pt idx="1211">
                  <c:v>3.95</c:v>
                </c:pt>
                <c:pt idx="1212">
                  <c:v>3.65</c:v>
                </c:pt>
                <c:pt idx="1213">
                  <c:v>3.65</c:v>
                </c:pt>
                <c:pt idx="1214">
                  <c:v>3.6</c:v>
                </c:pt>
                <c:pt idx="1215">
                  <c:v>3.55</c:v>
                </c:pt>
                <c:pt idx="1216">
                  <c:v>3.4</c:v>
                </c:pt>
                <c:pt idx="1217">
                  <c:v>3.45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809-41DB-A59C-33343CA436F2}"/>
            </c:ext>
          </c:extLst>
        </c:ser>
        <c:ser>
          <c:idx val="9"/>
          <c:order val="1"/>
          <c:tx>
            <c:v>NIÑO 2015-2016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[1]Teléfono!$AL$3840:$AL$5057</c:f>
              <c:numCache>
                <c:formatCode>0.00</c:formatCode>
                <c:ptCount val="1218"/>
                <c:pt idx="0">
                  <c:v>2.5</c:v>
                </c:pt>
                <c:pt idx="1">
                  <c:v>2.68</c:v>
                </c:pt>
                <c:pt idx="2">
                  <c:v>2.65</c:v>
                </c:pt>
                <c:pt idx="3">
                  <c:v>2.68</c:v>
                </c:pt>
                <c:pt idx="4">
                  <c:v>2.9</c:v>
                </c:pt>
                <c:pt idx="5">
                  <c:v>2.7</c:v>
                </c:pt>
                <c:pt idx="6">
                  <c:v>3</c:v>
                </c:pt>
                <c:pt idx="7">
                  <c:v>3.29</c:v>
                </c:pt>
                <c:pt idx="8">
                  <c:v>2.9</c:v>
                </c:pt>
                <c:pt idx="9">
                  <c:v>2.7</c:v>
                </c:pt>
                <c:pt idx="10">
                  <c:v>3.15</c:v>
                </c:pt>
                <c:pt idx="11">
                  <c:v>3.4</c:v>
                </c:pt>
                <c:pt idx="12">
                  <c:v>3.3</c:v>
                </c:pt>
                <c:pt idx="13">
                  <c:v>3.05</c:v>
                </c:pt>
                <c:pt idx="14">
                  <c:v>3.1</c:v>
                </c:pt>
                <c:pt idx="15">
                  <c:v>3.4</c:v>
                </c:pt>
                <c:pt idx="16">
                  <c:v>3.6</c:v>
                </c:pt>
                <c:pt idx="17">
                  <c:v>3.5</c:v>
                </c:pt>
                <c:pt idx="18">
                  <c:v>3.1</c:v>
                </c:pt>
                <c:pt idx="19">
                  <c:v>2.95</c:v>
                </c:pt>
                <c:pt idx="20">
                  <c:v>2.78</c:v>
                </c:pt>
                <c:pt idx="21">
                  <c:v>2.7</c:v>
                </c:pt>
                <c:pt idx="22">
                  <c:v>2.8</c:v>
                </c:pt>
                <c:pt idx="23">
                  <c:v>2.7</c:v>
                </c:pt>
                <c:pt idx="24">
                  <c:v>2.5499999999999998</c:v>
                </c:pt>
                <c:pt idx="25">
                  <c:v>2.4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2.5499999999999998</c:v>
                </c:pt>
                <c:pt idx="29">
                  <c:v>2.4900000000000002</c:v>
                </c:pt>
                <c:pt idx="30">
                  <c:v>2.5499999999999998</c:v>
                </c:pt>
                <c:pt idx="31">
                  <c:v>2.5499999999999998</c:v>
                </c:pt>
                <c:pt idx="32">
                  <c:v>3.3</c:v>
                </c:pt>
                <c:pt idx="33">
                  <c:v>3.35</c:v>
                </c:pt>
                <c:pt idx="34">
                  <c:v>3.2</c:v>
                </c:pt>
                <c:pt idx="35">
                  <c:v>3.1</c:v>
                </c:pt>
                <c:pt idx="36">
                  <c:v>3.28</c:v>
                </c:pt>
                <c:pt idx="37">
                  <c:v>3.4</c:v>
                </c:pt>
                <c:pt idx="38">
                  <c:v>3.55</c:v>
                </c:pt>
                <c:pt idx="39">
                  <c:v>3.51</c:v>
                </c:pt>
                <c:pt idx="40">
                  <c:v>3.15</c:v>
                </c:pt>
                <c:pt idx="41">
                  <c:v>3.38</c:v>
                </c:pt>
                <c:pt idx="42">
                  <c:v>3.7</c:v>
                </c:pt>
                <c:pt idx="43">
                  <c:v>3.58</c:v>
                </c:pt>
                <c:pt idx="44">
                  <c:v>3.45</c:v>
                </c:pt>
                <c:pt idx="45">
                  <c:v>3.33</c:v>
                </c:pt>
                <c:pt idx="46">
                  <c:v>3.3</c:v>
                </c:pt>
                <c:pt idx="47">
                  <c:v>3.35</c:v>
                </c:pt>
                <c:pt idx="48">
                  <c:v>3.3</c:v>
                </c:pt>
                <c:pt idx="49">
                  <c:v>2.95</c:v>
                </c:pt>
                <c:pt idx="50">
                  <c:v>2.73</c:v>
                </c:pt>
                <c:pt idx="51">
                  <c:v>2.8</c:v>
                </c:pt>
                <c:pt idx="52">
                  <c:v>2.9</c:v>
                </c:pt>
                <c:pt idx="53">
                  <c:v>2.57</c:v>
                </c:pt>
                <c:pt idx="54">
                  <c:v>2.2999999999999998</c:v>
                </c:pt>
                <c:pt idx="55">
                  <c:v>2.27</c:v>
                </c:pt>
                <c:pt idx="56">
                  <c:v>2.15</c:v>
                </c:pt>
                <c:pt idx="57">
                  <c:v>2.13</c:v>
                </c:pt>
                <c:pt idx="58">
                  <c:v>2.2999999999999998</c:v>
                </c:pt>
                <c:pt idx="59">
                  <c:v>2.33</c:v>
                </c:pt>
                <c:pt idx="60">
                  <c:v>2.2999999999999998</c:v>
                </c:pt>
                <c:pt idx="61">
                  <c:v>2.33</c:v>
                </c:pt>
                <c:pt idx="62">
                  <c:v>2.48</c:v>
                </c:pt>
                <c:pt idx="63">
                  <c:v>2.4500000000000002</c:v>
                </c:pt>
                <c:pt idx="64">
                  <c:v>2.19</c:v>
                </c:pt>
                <c:pt idx="65">
                  <c:v>2.0699999999999998</c:v>
                </c:pt>
                <c:pt idx="66">
                  <c:v>2.16</c:v>
                </c:pt>
                <c:pt idx="67">
                  <c:v>2.2999999999999998</c:v>
                </c:pt>
                <c:pt idx="68">
                  <c:v>2.61</c:v>
                </c:pt>
                <c:pt idx="69">
                  <c:v>2.78</c:v>
                </c:pt>
                <c:pt idx="70">
                  <c:v>2.4300000000000002</c:v>
                </c:pt>
                <c:pt idx="71">
                  <c:v>2.25</c:v>
                </c:pt>
                <c:pt idx="72">
                  <c:v>2</c:v>
                </c:pt>
                <c:pt idx="73">
                  <c:v>2.1</c:v>
                </c:pt>
                <c:pt idx="74">
                  <c:v>2.2999999999999998</c:v>
                </c:pt>
                <c:pt idx="75">
                  <c:v>2.38</c:v>
                </c:pt>
                <c:pt idx="76">
                  <c:v>2.35</c:v>
                </c:pt>
                <c:pt idx="77">
                  <c:v>2.19</c:v>
                </c:pt>
                <c:pt idx="78">
                  <c:v>1.82</c:v>
                </c:pt>
                <c:pt idx="79">
                  <c:v>1.73</c:v>
                </c:pt>
                <c:pt idx="80">
                  <c:v>1.55</c:v>
                </c:pt>
                <c:pt idx="81">
                  <c:v>1.45</c:v>
                </c:pt>
                <c:pt idx="82">
                  <c:v>1.4</c:v>
                </c:pt>
                <c:pt idx="83">
                  <c:v>1.34</c:v>
                </c:pt>
                <c:pt idx="84">
                  <c:v>1.25</c:v>
                </c:pt>
                <c:pt idx="85">
                  <c:v>1.1499999999999999</c:v>
                </c:pt>
                <c:pt idx="86">
                  <c:v>1.3</c:v>
                </c:pt>
                <c:pt idx="87">
                  <c:v>1.23</c:v>
                </c:pt>
                <c:pt idx="88">
                  <c:v>1.63</c:v>
                </c:pt>
                <c:pt idx="89">
                  <c:v>1.8</c:v>
                </c:pt>
                <c:pt idx="90">
                  <c:v>1.88</c:v>
                </c:pt>
                <c:pt idx="91">
                  <c:v>1.53</c:v>
                </c:pt>
                <c:pt idx="92">
                  <c:v>1.77</c:v>
                </c:pt>
                <c:pt idx="93">
                  <c:v>2.2000000000000002</c:v>
                </c:pt>
                <c:pt idx="94">
                  <c:v>2.0699999999999998</c:v>
                </c:pt>
                <c:pt idx="95">
                  <c:v>2.1</c:v>
                </c:pt>
                <c:pt idx="96">
                  <c:v>2.4</c:v>
                </c:pt>
                <c:pt idx="97">
                  <c:v>2.4</c:v>
                </c:pt>
                <c:pt idx="98">
                  <c:v>2.04</c:v>
                </c:pt>
                <c:pt idx="99">
                  <c:v>1.85</c:v>
                </c:pt>
                <c:pt idx="100">
                  <c:v>1.93</c:v>
                </c:pt>
                <c:pt idx="101">
                  <c:v>2</c:v>
                </c:pt>
                <c:pt idx="102">
                  <c:v>2.4500000000000002</c:v>
                </c:pt>
                <c:pt idx="103">
                  <c:v>2.7</c:v>
                </c:pt>
                <c:pt idx="104">
                  <c:v>2.5</c:v>
                </c:pt>
                <c:pt idx="105">
                  <c:v>2.4500000000000002</c:v>
                </c:pt>
                <c:pt idx="106">
                  <c:v>2.15</c:v>
                </c:pt>
                <c:pt idx="107">
                  <c:v>2.2999999999999998</c:v>
                </c:pt>
                <c:pt idx="108">
                  <c:v>2.6</c:v>
                </c:pt>
                <c:pt idx="109">
                  <c:v>2.4</c:v>
                </c:pt>
                <c:pt idx="110">
                  <c:v>2.1</c:v>
                </c:pt>
                <c:pt idx="111">
                  <c:v>2.15</c:v>
                </c:pt>
                <c:pt idx="112">
                  <c:v>2.19</c:v>
                </c:pt>
                <c:pt idx="113">
                  <c:v>1.95</c:v>
                </c:pt>
                <c:pt idx="114">
                  <c:v>2.13</c:v>
                </c:pt>
                <c:pt idx="115">
                  <c:v>2.35</c:v>
                </c:pt>
                <c:pt idx="116">
                  <c:v>2.4900000000000002</c:v>
                </c:pt>
                <c:pt idx="117">
                  <c:v>2.4500000000000002</c:v>
                </c:pt>
                <c:pt idx="118">
                  <c:v>2.7</c:v>
                </c:pt>
                <c:pt idx="119">
                  <c:v>2.75</c:v>
                </c:pt>
                <c:pt idx="120">
                  <c:v>2.95</c:v>
                </c:pt>
                <c:pt idx="121">
                  <c:v>3.1</c:v>
                </c:pt>
                <c:pt idx="122">
                  <c:v>2.8</c:v>
                </c:pt>
                <c:pt idx="123">
                  <c:v>2.93</c:v>
                </c:pt>
                <c:pt idx="124">
                  <c:v>2.5499999999999998</c:v>
                </c:pt>
                <c:pt idx="125">
                  <c:v>2.4</c:v>
                </c:pt>
                <c:pt idx="126">
                  <c:v>2.1</c:v>
                </c:pt>
                <c:pt idx="127">
                  <c:v>1.95</c:v>
                </c:pt>
                <c:pt idx="128">
                  <c:v>2.1</c:v>
                </c:pt>
                <c:pt idx="129">
                  <c:v>2.25</c:v>
                </c:pt>
                <c:pt idx="130">
                  <c:v>2.1</c:v>
                </c:pt>
                <c:pt idx="131">
                  <c:v>2</c:v>
                </c:pt>
                <c:pt idx="132">
                  <c:v>1.76</c:v>
                </c:pt>
                <c:pt idx="133">
                  <c:v>1.62</c:v>
                </c:pt>
                <c:pt idx="134">
                  <c:v>1.5</c:v>
                </c:pt>
                <c:pt idx="135">
                  <c:v>1.7</c:v>
                </c:pt>
                <c:pt idx="136">
                  <c:v>1.9</c:v>
                </c:pt>
                <c:pt idx="137">
                  <c:v>2.1</c:v>
                </c:pt>
                <c:pt idx="138">
                  <c:v>2.2999999999999998</c:v>
                </c:pt>
                <c:pt idx="139">
                  <c:v>2.2000000000000002</c:v>
                </c:pt>
                <c:pt idx="140">
                  <c:v>2.52</c:v>
                </c:pt>
                <c:pt idx="141">
                  <c:v>2.73</c:v>
                </c:pt>
                <c:pt idx="142">
                  <c:v>2.85</c:v>
                </c:pt>
                <c:pt idx="143">
                  <c:v>3.12</c:v>
                </c:pt>
                <c:pt idx="144">
                  <c:v>3.05</c:v>
                </c:pt>
                <c:pt idx="145">
                  <c:v>2.8</c:v>
                </c:pt>
                <c:pt idx="146">
                  <c:v>2.8</c:v>
                </c:pt>
                <c:pt idx="147">
                  <c:v>2.78</c:v>
                </c:pt>
                <c:pt idx="148">
                  <c:v>2.7</c:v>
                </c:pt>
                <c:pt idx="149">
                  <c:v>2.4500000000000002</c:v>
                </c:pt>
                <c:pt idx="150">
                  <c:v>2.1800000000000002</c:v>
                </c:pt>
                <c:pt idx="151">
                  <c:v>2</c:v>
                </c:pt>
                <c:pt idx="152">
                  <c:v>2.2000000000000002</c:v>
                </c:pt>
                <c:pt idx="153">
                  <c:v>2.0699999999999998</c:v>
                </c:pt>
                <c:pt idx="154">
                  <c:v>2.4</c:v>
                </c:pt>
                <c:pt idx="155">
                  <c:v>2.4700000000000002</c:v>
                </c:pt>
                <c:pt idx="156">
                  <c:v>2.2799999999999998</c:v>
                </c:pt>
                <c:pt idx="157">
                  <c:v>2.1</c:v>
                </c:pt>
                <c:pt idx="158">
                  <c:v>1.65</c:v>
                </c:pt>
                <c:pt idx="159">
                  <c:v>1.55</c:v>
                </c:pt>
                <c:pt idx="160">
                  <c:v>1.4</c:v>
                </c:pt>
                <c:pt idx="161">
                  <c:v>1.4</c:v>
                </c:pt>
                <c:pt idx="162">
                  <c:v>1.4</c:v>
                </c:pt>
                <c:pt idx="163">
                  <c:v>1.37</c:v>
                </c:pt>
                <c:pt idx="164">
                  <c:v>1.35</c:v>
                </c:pt>
                <c:pt idx="165">
                  <c:v>1.4</c:v>
                </c:pt>
                <c:pt idx="166">
                  <c:v>1.85</c:v>
                </c:pt>
                <c:pt idx="167">
                  <c:v>2.0499999999999998</c:v>
                </c:pt>
                <c:pt idx="168">
                  <c:v>1.88</c:v>
                </c:pt>
                <c:pt idx="169">
                  <c:v>1.68</c:v>
                </c:pt>
                <c:pt idx="170">
                  <c:v>1.65</c:v>
                </c:pt>
                <c:pt idx="171">
                  <c:v>1.7</c:v>
                </c:pt>
                <c:pt idx="172">
                  <c:v>2</c:v>
                </c:pt>
                <c:pt idx="173">
                  <c:v>2.1</c:v>
                </c:pt>
                <c:pt idx="174">
                  <c:v>2.2000000000000002</c:v>
                </c:pt>
                <c:pt idx="175">
                  <c:v>2.29</c:v>
                </c:pt>
                <c:pt idx="176">
                  <c:v>2.2599999999999998</c:v>
                </c:pt>
                <c:pt idx="177">
                  <c:v>2.2200000000000002</c:v>
                </c:pt>
                <c:pt idx="178">
                  <c:v>2.34</c:v>
                </c:pt>
                <c:pt idx="179">
                  <c:v>2.41</c:v>
                </c:pt>
                <c:pt idx="180">
                  <c:v>2.38</c:v>
                </c:pt>
                <c:pt idx="181">
                  <c:v>2.3199999999999998</c:v>
                </c:pt>
                <c:pt idx="182">
                  <c:v>2.2799999999999998</c:v>
                </c:pt>
                <c:pt idx="183">
                  <c:v>2.3199999999999998</c:v>
                </c:pt>
                <c:pt idx="184">
                  <c:v>2.59</c:v>
                </c:pt>
                <c:pt idx="185">
                  <c:v>2.68</c:v>
                </c:pt>
                <c:pt idx="186">
                  <c:v>2.54</c:v>
                </c:pt>
                <c:pt idx="187">
                  <c:v>2.2000000000000002</c:v>
                </c:pt>
                <c:pt idx="188">
                  <c:v>1.9</c:v>
                </c:pt>
                <c:pt idx="189">
                  <c:v>1.69</c:v>
                </c:pt>
                <c:pt idx="190">
                  <c:v>1.67</c:v>
                </c:pt>
                <c:pt idx="191">
                  <c:v>1.72</c:v>
                </c:pt>
                <c:pt idx="192">
                  <c:v>1.7</c:v>
                </c:pt>
                <c:pt idx="193">
                  <c:v>1.46</c:v>
                </c:pt>
                <c:pt idx="194">
                  <c:v>1.42</c:v>
                </c:pt>
                <c:pt idx="195">
                  <c:v>1.49</c:v>
                </c:pt>
                <c:pt idx="196">
                  <c:v>1.45</c:v>
                </c:pt>
                <c:pt idx="197">
                  <c:v>1.51</c:v>
                </c:pt>
                <c:pt idx="198">
                  <c:v>1.59</c:v>
                </c:pt>
                <c:pt idx="199">
                  <c:v>1.73</c:v>
                </c:pt>
                <c:pt idx="200">
                  <c:v>1.42</c:v>
                </c:pt>
                <c:pt idx="201">
                  <c:v>1.27</c:v>
                </c:pt>
                <c:pt idx="202">
                  <c:v>1.25</c:v>
                </c:pt>
                <c:pt idx="203">
                  <c:v>1.1599999999999999</c:v>
                </c:pt>
                <c:pt idx="204">
                  <c:v>1.06</c:v>
                </c:pt>
                <c:pt idx="205">
                  <c:v>1</c:v>
                </c:pt>
                <c:pt idx="206">
                  <c:v>0.94</c:v>
                </c:pt>
                <c:pt idx="207">
                  <c:v>0.96</c:v>
                </c:pt>
                <c:pt idx="208">
                  <c:v>1.18</c:v>
                </c:pt>
                <c:pt idx="209">
                  <c:v>1.36</c:v>
                </c:pt>
                <c:pt idx="210">
                  <c:v>1.4</c:v>
                </c:pt>
                <c:pt idx="211">
                  <c:v>1.33</c:v>
                </c:pt>
                <c:pt idx="212">
                  <c:v>1.4</c:v>
                </c:pt>
                <c:pt idx="213">
                  <c:v>1.56</c:v>
                </c:pt>
                <c:pt idx="214">
                  <c:v>1.98</c:v>
                </c:pt>
                <c:pt idx="215">
                  <c:v>1.78</c:v>
                </c:pt>
                <c:pt idx="216">
                  <c:v>1.5</c:v>
                </c:pt>
                <c:pt idx="217">
                  <c:v>1.4</c:v>
                </c:pt>
                <c:pt idx="218">
                  <c:v>1.6</c:v>
                </c:pt>
                <c:pt idx="219">
                  <c:v>2.09</c:v>
                </c:pt>
                <c:pt idx="220">
                  <c:v>2</c:v>
                </c:pt>
                <c:pt idx="221">
                  <c:v>1.96</c:v>
                </c:pt>
                <c:pt idx="222">
                  <c:v>1.6</c:v>
                </c:pt>
                <c:pt idx="223">
                  <c:v>1.48</c:v>
                </c:pt>
                <c:pt idx="224">
                  <c:v>1.49</c:v>
                </c:pt>
                <c:pt idx="225">
                  <c:v>1.68</c:v>
                </c:pt>
                <c:pt idx="226">
                  <c:v>1.58</c:v>
                </c:pt>
                <c:pt idx="227">
                  <c:v>1.67</c:v>
                </c:pt>
                <c:pt idx="228">
                  <c:v>1.79</c:v>
                </c:pt>
                <c:pt idx="229">
                  <c:v>1.62</c:v>
                </c:pt>
                <c:pt idx="230">
                  <c:v>1.7</c:v>
                </c:pt>
                <c:pt idx="231">
                  <c:v>1.57</c:v>
                </c:pt>
                <c:pt idx="232">
                  <c:v>1.67</c:v>
                </c:pt>
                <c:pt idx="233">
                  <c:v>1.64</c:v>
                </c:pt>
                <c:pt idx="234">
                  <c:v>1.6</c:v>
                </c:pt>
                <c:pt idx="235">
                  <c:v>1.46</c:v>
                </c:pt>
                <c:pt idx="236">
                  <c:v>1.35</c:v>
                </c:pt>
                <c:pt idx="237">
                  <c:v>1.35</c:v>
                </c:pt>
                <c:pt idx="238">
                  <c:v>1.25</c:v>
                </c:pt>
                <c:pt idx="239">
                  <c:v>1.19</c:v>
                </c:pt>
                <c:pt idx="240">
                  <c:v>1.2</c:v>
                </c:pt>
                <c:pt idx="241">
                  <c:v>1.22</c:v>
                </c:pt>
                <c:pt idx="242">
                  <c:v>1.45</c:v>
                </c:pt>
                <c:pt idx="243">
                  <c:v>1.75</c:v>
                </c:pt>
                <c:pt idx="244">
                  <c:v>1.8</c:v>
                </c:pt>
                <c:pt idx="245">
                  <c:v>1.46</c:v>
                </c:pt>
                <c:pt idx="246">
                  <c:v>1.5</c:v>
                </c:pt>
                <c:pt idx="247">
                  <c:v>1.7</c:v>
                </c:pt>
                <c:pt idx="248">
                  <c:v>1.8</c:v>
                </c:pt>
                <c:pt idx="249">
                  <c:v>1.79</c:v>
                </c:pt>
                <c:pt idx="250">
                  <c:v>1.42</c:v>
                </c:pt>
                <c:pt idx="251">
                  <c:v>1.37</c:v>
                </c:pt>
                <c:pt idx="252">
                  <c:v>1.4</c:v>
                </c:pt>
                <c:pt idx="253">
                  <c:v>1.42</c:v>
                </c:pt>
                <c:pt idx="254">
                  <c:v>1.46</c:v>
                </c:pt>
                <c:pt idx="255">
                  <c:v>1.37</c:v>
                </c:pt>
                <c:pt idx="256">
                  <c:v>1.35</c:v>
                </c:pt>
                <c:pt idx="257">
                  <c:v>1.1599999999999999</c:v>
                </c:pt>
                <c:pt idx="258">
                  <c:v>1.18</c:v>
                </c:pt>
                <c:pt idx="259">
                  <c:v>1.1599999999999999</c:v>
                </c:pt>
                <c:pt idx="260">
                  <c:v>1.2</c:v>
                </c:pt>
                <c:pt idx="261">
                  <c:v>1.22</c:v>
                </c:pt>
                <c:pt idx="262">
                  <c:v>1.35</c:v>
                </c:pt>
                <c:pt idx="263">
                  <c:v>1.63</c:v>
                </c:pt>
                <c:pt idx="264">
                  <c:v>1.6</c:v>
                </c:pt>
                <c:pt idx="265">
                  <c:v>1.52</c:v>
                </c:pt>
                <c:pt idx="266">
                  <c:v>1.39</c:v>
                </c:pt>
                <c:pt idx="267">
                  <c:v>1.3</c:v>
                </c:pt>
                <c:pt idx="268">
                  <c:v>1.2</c:v>
                </c:pt>
                <c:pt idx="269">
                  <c:v>1.1499999999999999</c:v>
                </c:pt>
                <c:pt idx="270">
                  <c:v>0.95</c:v>
                </c:pt>
                <c:pt idx="271">
                  <c:v>0.85</c:v>
                </c:pt>
                <c:pt idx="272">
                  <c:v>0.8</c:v>
                </c:pt>
                <c:pt idx="273">
                  <c:v>0.91</c:v>
                </c:pt>
                <c:pt idx="274">
                  <c:v>0.95</c:v>
                </c:pt>
                <c:pt idx="275">
                  <c:v>0.92</c:v>
                </c:pt>
                <c:pt idx="276">
                  <c:v>0.89</c:v>
                </c:pt>
                <c:pt idx="277">
                  <c:v>0.8</c:v>
                </c:pt>
                <c:pt idx="278">
                  <c:v>0.72</c:v>
                </c:pt>
                <c:pt idx="279">
                  <c:v>0.91</c:v>
                </c:pt>
                <c:pt idx="280">
                  <c:v>1.1399999999999999</c:v>
                </c:pt>
                <c:pt idx="281">
                  <c:v>1.36</c:v>
                </c:pt>
                <c:pt idx="282">
                  <c:v>1.43</c:v>
                </c:pt>
                <c:pt idx="283">
                  <c:v>1.3</c:v>
                </c:pt>
                <c:pt idx="284">
                  <c:v>1.38</c:v>
                </c:pt>
                <c:pt idx="285">
                  <c:v>1.28</c:v>
                </c:pt>
                <c:pt idx="286">
                  <c:v>1.7</c:v>
                </c:pt>
                <c:pt idx="287">
                  <c:v>1.95</c:v>
                </c:pt>
                <c:pt idx="288">
                  <c:v>2</c:v>
                </c:pt>
                <c:pt idx="289">
                  <c:v>1.78</c:v>
                </c:pt>
                <c:pt idx="290">
                  <c:v>1.7</c:v>
                </c:pt>
                <c:pt idx="291">
                  <c:v>1.6</c:v>
                </c:pt>
                <c:pt idx="292">
                  <c:v>1.56</c:v>
                </c:pt>
                <c:pt idx="293">
                  <c:v>1.4</c:v>
                </c:pt>
                <c:pt idx="294">
                  <c:v>1.31</c:v>
                </c:pt>
                <c:pt idx="295">
                  <c:v>1.17</c:v>
                </c:pt>
                <c:pt idx="296">
                  <c:v>1.33</c:v>
                </c:pt>
                <c:pt idx="297">
                  <c:v>1.68</c:v>
                </c:pt>
                <c:pt idx="298">
                  <c:v>1.3</c:v>
                </c:pt>
                <c:pt idx="299">
                  <c:v>1.45</c:v>
                </c:pt>
                <c:pt idx="300">
                  <c:v>1.5</c:v>
                </c:pt>
                <c:pt idx="301">
                  <c:v>1.45</c:v>
                </c:pt>
                <c:pt idx="302">
                  <c:v>1.45</c:v>
                </c:pt>
                <c:pt idx="303">
                  <c:v>1.3</c:v>
                </c:pt>
                <c:pt idx="304">
                  <c:v>1.06</c:v>
                </c:pt>
                <c:pt idx="305">
                  <c:v>0.95</c:v>
                </c:pt>
                <c:pt idx="306">
                  <c:v>0.95</c:v>
                </c:pt>
                <c:pt idx="307">
                  <c:v>1.17</c:v>
                </c:pt>
                <c:pt idx="308">
                  <c:v>1.4</c:v>
                </c:pt>
                <c:pt idx="309">
                  <c:v>1.08</c:v>
                </c:pt>
                <c:pt idx="310">
                  <c:v>1.38</c:v>
                </c:pt>
                <c:pt idx="311">
                  <c:v>1.17</c:v>
                </c:pt>
                <c:pt idx="312">
                  <c:v>1.08</c:v>
                </c:pt>
                <c:pt idx="313">
                  <c:v>0.98</c:v>
                </c:pt>
                <c:pt idx="314">
                  <c:v>0.87</c:v>
                </c:pt>
                <c:pt idx="315">
                  <c:v>0.9</c:v>
                </c:pt>
                <c:pt idx="316">
                  <c:v>0.95</c:v>
                </c:pt>
                <c:pt idx="317">
                  <c:v>0.9</c:v>
                </c:pt>
                <c:pt idx="318">
                  <c:v>0.95</c:v>
                </c:pt>
                <c:pt idx="319">
                  <c:v>1.06</c:v>
                </c:pt>
                <c:pt idx="320">
                  <c:v>0.96</c:v>
                </c:pt>
                <c:pt idx="321">
                  <c:v>1.08</c:v>
                </c:pt>
                <c:pt idx="322">
                  <c:v>1.24</c:v>
                </c:pt>
                <c:pt idx="323">
                  <c:v>1.2</c:v>
                </c:pt>
                <c:pt idx="324">
                  <c:v>1</c:v>
                </c:pt>
                <c:pt idx="325">
                  <c:v>0.98</c:v>
                </c:pt>
                <c:pt idx="326">
                  <c:v>0.95</c:v>
                </c:pt>
                <c:pt idx="327">
                  <c:v>1.33</c:v>
                </c:pt>
                <c:pt idx="328">
                  <c:v>1.3</c:v>
                </c:pt>
                <c:pt idx="329">
                  <c:v>1.28</c:v>
                </c:pt>
                <c:pt idx="330">
                  <c:v>1.26</c:v>
                </c:pt>
                <c:pt idx="331">
                  <c:v>1.24</c:v>
                </c:pt>
                <c:pt idx="332">
                  <c:v>0.95</c:v>
                </c:pt>
                <c:pt idx="333">
                  <c:v>1</c:v>
                </c:pt>
                <c:pt idx="334">
                  <c:v>0.95</c:v>
                </c:pt>
                <c:pt idx="335">
                  <c:v>0.88</c:v>
                </c:pt>
                <c:pt idx="336">
                  <c:v>0.9</c:v>
                </c:pt>
                <c:pt idx="337">
                  <c:v>0.95</c:v>
                </c:pt>
                <c:pt idx="338">
                  <c:v>0.9</c:v>
                </c:pt>
                <c:pt idx="339">
                  <c:v>0.84</c:v>
                </c:pt>
                <c:pt idx="340">
                  <c:v>1.05</c:v>
                </c:pt>
                <c:pt idx="341">
                  <c:v>1.2</c:v>
                </c:pt>
                <c:pt idx="342">
                  <c:v>1.4</c:v>
                </c:pt>
                <c:pt idx="343">
                  <c:v>1.37</c:v>
                </c:pt>
                <c:pt idx="344">
                  <c:v>1.7</c:v>
                </c:pt>
                <c:pt idx="345">
                  <c:v>1.82</c:v>
                </c:pt>
                <c:pt idx="346">
                  <c:v>1.78</c:v>
                </c:pt>
                <c:pt idx="347">
                  <c:v>2.4</c:v>
                </c:pt>
                <c:pt idx="348">
                  <c:v>2.2999999999999998</c:v>
                </c:pt>
                <c:pt idx="349">
                  <c:v>2.68</c:v>
                </c:pt>
                <c:pt idx="350">
                  <c:v>2.76</c:v>
                </c:pt>
                <c:pt idx="351">
                  <c:v>1.52</c:v>
                </c:pt>
                <c:pt idx="352">
                  <c:v>1.45</c:v>
                </c:pt>
                <c:pt idx="353">
                  <c:v>1.42</c:v>
                </c:pt>
                <c:pt idx="354">
                  <c:v>1.75</c:v>
                </c:pt>
                <c:pt idx="355">
                  <c:v>1.62</c:v>
                </c:pt>
                <c:pt idx="356">
                  <c:v>1.6</c:v>
                </c:pt>
                <c:pt idx="357">
                  <c:v>1.45</c:v>
                </c:pt>
                <c:pt idx="358">
                  <c:v>1.1000000000000001</c:v>
                </c:pt>
                <c:pt idx="359">
                  <c:v>0.98</c:v>
                </c:pt>
                <c:pt idx="360">
                  <c:v>0.9</c:v>
                </c:pt>
                <c:pt idx="361">
                  <c:v>0.75</c:v>
                </c:pt>
                <c:pt idx="362">
                  <c:v>0.6</c:v>
                </c:pt>
                <c:pt idx="363">
                  <c:v>0.7</c:v>
                </c:pt>
                <c:pt idx="364">
                  <c:v>0.78</c:v>
                </c:pt>
                <c:pt idx="365">
                  <c:v>0.82</c:v>
                </c:pt>
                <c:pt idx="366">
                  <c:v>0.9</c:v>
                </c:pt>
                <c:pt idx="367">
                  <c:v>1.4</c:v>
                </c:pt>
                <c:pt idx="368">
                  <c:v>1.38</c:v>
                </c:pt>
                <c:pt idx="369">
                  <c:v>1.17</c:v>
                </c:pt>
                <c:pt idx="370">
                  <c:v>1</c:v>
                </c:pt>
                <c:pt idx="371">
                  <c:v>1.17</c:v>
                </c:pt>
                <c:pt idx="372">
                  <c:v>1</c:v>
                </c:pt>
                <c:pt idx="373">
                  <c:v>1.2</c:v>
                </c:pt>
                <c:pt idx="374">
                  <c:v>1.7</c:v>
                </c:pt>
                <c:pt idx="375">
                  <c:v>1.75</c:v>
                </c:pt>
                <c:pt idx="376">
                  <c:v>1.4</c:v>
                </c:pt>
                <c:pt idx="377">
                  <c:v>1.5</c:v>
                </c:pt>
                <c:pt idx="378">
                  <c:v>1.65</c:v>
                </c:pt>
                <c:pt idx="379">
                  <c:v>1.4</c:v>
                </c:pt>
                <c:pt idx="380">
                  <c:v>1.45</c:v>
                </c:pt>
                <c:pt idx="381">
                  <c:v>1.32</c:v>
                </c:pt>
                <c:pt idx="382">
                  <c:v>1.25</c:v>
                </c:pt>
                <c:pt idx="383">
                  <c:v>1.26</c:v>
                </c:pt>
                <c:pt idx="384">
                  <c:v>1.27</c:v>
                </c:pt>
                <c:pt idx="385">
                  <c:v>1.78</c:v>
                </c:pt>
                <c:pt idx="386">
                  <c:v>1.9</c:v>
                </c:pt>
                <c:pt idx="387">
                  <c:v>1.52</c:v>
                </c:pt>
                <c:pt idx="388">
                  <c:v>1.3</c:v>
                </c:pt>
                <c:pt idx="389">
                  <c:v>1.85</c:v>
                </c:pt>
                <c:pt idx="390">
                  <c:v>2.35</c:v>
                </c:pt>
                <c:pt idx="391">
                  <c:v>2.1800000000000002</c:v>
                </c:pt>
                <c:pt idx="392">
                  <c:v>2.4</c:v>
                </c:pt>
                <c:pt idx="393">
                  <c:v>2.2799999999999998</c:v>
                </c:pt>
                <c:pt idx="394">
                  <c:v>2.5499999999999998</c:v>
                </c:pt>
                <c:pt idx="395">
                  <c:v>2.4500000000000002</c:v>
                </c:pt>
                <c:pt idx="396">
                  <c:v>2.2999999999999998</c:v>
                </c:pt>
                <c:pt idx="397">
                  <c:v>1.98</c:v>
                </c:pt>
                <c:pt idx="398">
                  <c:v>2.1</c:v>
                </c:pt>
                <c:pt idx="399">
                  <c:v>2.38</c:v>
                </c:pt>
                <c:pt idx="400">
                  <c:v>2.2000000000000002</c:v>
                </c:pt>
                <c:pt idx="401">
                  <c:v>2.34</c:v>
                </c:pt>
                <c:pt idx="402">
                  <c:v>2.2999999999999998</c:v>
                </c:pt>
                <c:pt idx="403">
                  <c:v>2.2000000000000002</c:v>
                </c:pt>
                <c:pt idx="404">
                  <c:v>2.17</c:v>
                </c:pt>
                <c:pt idx="405">
                  <c:v>1.98</c:v>
                </c:pt>
                <c:pt idx="406">
                  <c:v>1.8</c:v>
                </c:pt>
                <c:pt idx="407">
                  <c:v>1.64</c:v>
                </c:pt>
                <c:pt idx="408">
                  <c:v>1.8</c:v>
                </c:pt>
                <c:pt idx="409">
                  <c:v>1.56</c:v>
                </c:pt>
                <c:pt idx="410">
                  <c:v>1.45</c:v>
                </c:pt>
                <c:pt idx="411">
                  <c:v>1.28</c:v>
                </c:pt>
                <c:pt idx="412">
                  <c:v>1.3</c:v>
                </c:pt>
                <c:pt idx="413">
                  <c:v>1.2</c:v>
                </c:pt>
                <c:pt idx="414">
                  <c:v>1.4</c:v>
                </c:pt>
                <c:pt idx="415">
                  <c:v>1.66</c:v>
                </c:pt>
                <c:pt idx="416">
                  <c:v>1.85</c:v>
                </c:pt>
                <c:pt idx="417">
                  <c:v>1.74</c:v>
                </c:pt>
                <c:pt idx="418">
                  <c:v>1.9</c:v>
                </c:pt>
                <c:pt idx="419">
                  <c:v>1.94</c:v>
                </c:pt>
                <c:pt idx="420">
                  <c:v>1.9</c:v>
                </c:pt>
                <c:pt idx="421">
                  <c:v>1.59</c:v>
                </c:pt>
                <c:pt idx="422">
                  <c:v>1.7</c:v>
                </c:pt>
                <c:pt idx="423">
                  <c:v>1.63</c:v>
                </c:pt>
                <c:pt idx="424">
                  <c:v>1.65</c:v>
                </c:pt>
                <c:pt idx="425">
                  <c:v>1.98</c:v>
                </c:pt>
                <c:pt idx="426">
                  <c:v>2.7</c:v>
                </c:pt>
                <c:pt idx="427">
                  <c:v>2.76</c:v>
                </c:pt>
                <c:pt idx="428">
                  <c:v>2.2799999999999998</c:v>
                </c:pt>
                <c:pt idx="429">
                  <c:v>2</c:v>
                </c:pt>
                <c:pt idx="430">
                  <c:v>2.2599999999999998</c:v>
                </c:pt>
                <c:pt idx="431">
                  <c:v>2.44</c:v>
                </c:pt>
                <c:pt idx="432">
                  <c:v>2.9</c:v>
                </c:pt>
                <c:pt idx="433">
                  <c:v>3.04</c:v>
                </c:pt>
                <c:pt idx="434">
                  <c:v>2.74</c:v>
                </c:pt>
                <c:pt idx="435">
                  <c:v>2.6</c:v>
                </c:pt>
                <c:pt idx="436">
                  <c:v>2.35</c:v>
                </c:pt>
                <c:pt idx="437">
                  <c:v>2.4</c:v>
                </c:pt>
                <c:pt idx="438">
                  <c:v>2.88</c:v>
                </c:pt>
                <c:pt idx="439">
                  <c:v>2.9</c:v>
                </c:pt>
                <c:pt idx="440">
                  <c:v>2.97</c:v>
                </c:pt>
                <c:pt idx="441">
                  <c:v>3</c:v>
                </c:pt>
                <c:pt idx="442">
                  <c:v>2.78</c:v>
                </c:pt>
                <c:pt idx="443">
                  <c:v>2.68</c:v>
                </c:pt>
                <c:pt idx="444">
                  <c:v>2.82</c:v>
                </c:pt>
                <c:pt idx="445">
                  <c:v>2.58</c:v>
                </c:pt>
                <c:pt idx="446">
                  <c:v>2.2999999999999998</c:v>
                </c:pt>
                <c:pt idx="447">
                  <c:v>2.82</c:v>
                </c:pt>
                <c:pt idx="448">
                  <c:v>2.83</c:v>
                </c:pt>
                <c:pt idx="449">
                  <c:v>2.98</c:v>
                </c:pt>
                <c:pt idx="450">
                  <c:v>2.69</c:v>
                </c:pt>
                <c:pt idx="451">
                  <c:v>2.42</c:v>
                </c:pt>
                <c:pt idx="452">
                  <c:v>2.1</c:v>
                </c:pt>
                <c:pt idx="453">
                  <c:v>1.95</c:v>
                </c:pt>
                <c:pt idx="454">
                  <c:v>2.08</c:v>
                </c:pt>
                <c:pt idx="455">
                  <c:v>2.04</c:v>
                </c:pt>
                <c:pt idx="456">
                  <c:v>1.9</c:v>
                </c:pt>
                <c:pt idx="457">
                  <c:v>1.78</c:v>
                </c:pt>
                <c:pt idx="458">
                  <c:v>1.78</c:v>
                </c:pt>
                <c:pt idx="459">
                  <c:v>1.68</c:v>
                </c:pt>
                <c:pt idx="460">
                  <c:v>1.86</c:v>
                </c:pt>
                <c:pt idx="461">
                  <c:v>1.66</c:v>
                </c:pt>
                <c:pt idx="462">
                  <c:v>1.57</c:v>
                </c:pt>
                <c:pt idx="463">
                  <c:v>1.67</c:v>
                </c:pt>
                <c:pt idx="464">
                  <c:v>1.8</c:v>
                </c:pt>
                <c:pt idx="465">
                  <c:v>1.95</c:v>
                </c:pt>
                <c:pt idx="466">
                  <c:v>1.8</c:v>
                </c:pt>
                <c:pt idx="467">
                  <c:v>1.9</c:v>
                </c:pt>
                <c:pt idx="468">
                  <c:v>1.76</c:v>
                </c:pt>
                <c:pt idx="469">
                  <c:v>1.9</c:v>
                </c:pt>
                <c:pt idx="470">
                  <c:v>1.78</c:v>
                </c:pt>
                <c:pt idx="471">
                  <c:v>1.68</c:v>
                </c:pt>
                <c:pt idx="472">
                  <c:v>1.6</c:v>
                </c:pt>
                <c:pt idx="473">
                  <c:v>1.96</c:v>
                </c:pt>
                <c:pt idx="474">
                  <c:v>2.2799999999999998</c:v>
                </c:pt>
                <c:pt idx="475">
                  <c:v>2.6</c:v>
                </c:pt>
                <c:pt idx="476">
                  <c:v>2.7</c:v>
                </c:pt>
                <c:pt idx="477">
                  <c:v>2.56</c:v>
                </c:pt>
                <c:pt idx="478">
                  <c:v>2.52</c:v>
                </c:pt>
                <c:pt idx="479">
                  <c:v>2.62</c:v>
                </c:pt>
                <c:pt idx="480">
                  <c:v>2.48</c:v>
                </c:pt>
                <c:pt idx="481">
                  <c:v>2.1800000000000002</c:v>
                </c:pt>
                <c:pt idx="482">
                  <c:v>2.2200000000000002</c:v>
                </c:pt>
                <c:pt idx="483">
                  <c:v>2.5</c:v>
                </c:pt>
                <c:pt idx="484">
                  <c:v>2.2799999999999998</c:v>
                </c:pt>
                <c:pt idx="485">
                  <c:v>2</c:v>
                </c:pt>
                <c:pt idx="486">
                  <c:v>2.12</c:v>
                </c:pt>
                <c:pt idx="487">
                  <c:v>2.15</c:v>
                </c:pt>
                <c:pt idx="488">
                  <c:v>1.92</c:v>
                </c:pt>
                <c:pt idx="489">
                  <c:v>1.72</c:v>
                </c:pt>
                <c:pt idx="490">
                  <c:v>1.62</c:v>
                </c:pt>
                <c:pt idx="491">
                  <c:v>1.36</c:v>
                </c:pt>
                <c:pt idx="492">
                  <c:v>1.3</c:v>
                </c:pt>
                <c:pt idx="493">
                  <c:v>1.28</c:v>
                </c:pt>
                <c:pt idx="494">
                  <c:v>1.28</c:v>
                </c:pt>
                <c:pt idx="495">
                  <c:v>1.56</c:v>
                </c:pt>
                <c:pt idx="496">
                  <c:v>1.72</c:v>
                </c:pt>
                <c:pt idx="497">
                  <c:v>1.6</c:v>
                </c:pt>
                <c:pt idx="498">
                  <c:v>1.52</c:v>
                </c:pt>
                <c:pt idx="499">
                  <c:v>1.28</c:v>
                </c:pt>
                <c:pt idx="500">
                  <c:v>1.3</c:v>
                </c:pt>
                <c:pt idx="501">
                  <c:v>1.28</c:v>
                </c:pt>
                <c:pt idx="502">
                  <c:v>1.36</c:v>
                </c:pt>
                <c:pt idx="503">
                  <c:v>1.18</c:v>
                </c:pt>
                <c:pt idx="504">
                  <c:v>1.1599999999999999</c:v>
                </c:pt>
                <c:pt idx="505">
                  <c:v>1.1000000000000001</c:v>
                </c:pt>
                <c:pt idx="506">
                  <c:v>1.18</c:v>
                </c:pt>
                <c:pt idx="507">
                  <c:v>1.2</c:v>
                </c:pt>
                <c:pt idx="508">
                  <c:v>1.44</c:v>
                </c:pt>
                <c:pt idx="509">
                  <c:v>1.46</c:v>
                </c:pt>
                <c:pt idx="510">
                  <c:v>1.18</c:v>
                </c:pt>
                <c:pt idx="511">
                  <c:v>1.1399999999999999</c:v>
                </c:pt>
                <c:pt idx="512">
                  <c:v>1.1399999999999999</c:v>
                </c:pt>
                <c:pt idx="513">
                  <c:v>1.1000000000000001</c:v>
                </c:pt>
                <c:pt idx="514">
                  <c:v>1.22</c:v>
                </c:pt>
                <c:pt idx="515">
                  <c:v>1.1499999999999999</c:v>
                </c:pt>
                <c:pt idx="516">
                  <c:v>1</c:v>
                </c:pt>
                <c:pt idx="517">
                  <c:v>0.9</c:v>
                </c:pt>
                <c:pt idx="518">
                  <c:v>1.4</c:v>
                </c:pt>
                <c:pt idx="519">
                  <c:v>1.55</c:v>
                </c:pt>
                <c:pt idx="520">
                  <c:v>1.48</c:v>
                </c:pt>
                <c:pt idx="521">
                  <c:v>1.4</c:v>
                </c:pt>
                <c:pt idx="522">
                  <c:v>1.43</c:v>
                </c:pt>
                <c:pt idx="523">
                  <c:v>1.46</c:v>
                </c:pt>
                <c:pt idx="524">
                  <c:v>1.5</c:v>
                </c:pt>
                <c:pt idx="525">
                  <c:v>1.53</c:v>
                </c:pt>
                <c:pt idx="526">
                  <c:v>1.6</c:v>
                </c:pt>
                <c:pt idx="527">
                  <c:v>1.43</c:v>
                </c:pt>
                <c:pt idx="528">
                  <c:v>1.22</c:v>
                </c:pt>
                <c:pt idx="529">
                  <c:v>1.18</c:v>
                </c:pt>
                <c:pt idx="530">
                  <c:v>1.05</c:v>
                </c:pt>
                <c:pt idx="531">
                  <c:v>0.88</c:v>
                </c:pt>
                <c:pt idx="532">
                  <c:v>0.85</c:v>
                </c:pt>
                <c:pt idx="533">
                  <c:v>0.9</c:v>
                </c:pt>
                <c:pt idx="534">
                  <c:v>0.9</c:v>
                </c:pt>
                <c:pt idx="535">
                  <c:v>0.8</c:v>
                </c:pt>
                <c:pt idx="536">
                  <c:v>0.7</c:v>
                </c:pt>
                <c:pt idx="537">
                  <c:v>0.62</c:v>
                </c:pt>
                <c:pt idx="538">
                  <c:v>0.62</c:v>
                </c:pt>
                <c:pt idx="539">
                  <c:v>0.48</c:v>
                </c:pt>
                <c:pt idx="540">
                  <c:v>0.4</c:v>
                </c:pt>
                <c:pt idx="541">
                  <c:v>0.5</c:v>
                </c:pt>
                <c:pt idx="542">
                  <c:v>0.62</c:v>
                </c:pt>
                <c:pt idx="543">
                  <c:v>0.42</c:v>
                </c:pt>
                <c:pt idx="544">
                  <c:v>0.32</c:v>
                </c:pt>
                <c:pt idx="545">
                  <c:v>0.38</c:v>
                </c:pt>
                <c:pt idx="546">
                  <c:v>0.5</c:v>
                </c:pt>
                <c:pt idx="547">
                  <c:v>0.55000000000000004</c:v>
                </c:pt>
                <c:pt idx="548">
                  <c:v>0.7</c:v>
                </c:pt>
                <c:pt idx="549">
                  <c:v>0.3</c:v>
                </c:pt>
                <c:pt idx="550">
                  <c:v>0.4</c:v>
                </c:pt>
                <c:pt idx="551">
                  <c:v>0.35</c:v>
                </c:pt>
                <c:pt idx="552">
                  <c:v>0.35</c:v>
                </c:pt>
                <c:pt idx="553">
                  <c:v>0.55000000000000004</c:v>
                </c:pt>
                <c:pt idx="554">
                  <c:v>0.85</c:v>
                </c:pt>
                <c:pt idx="555">
                  <c:v>0.9</c:v>
                </c:pt>
                <c:pt idx="556">
                  <c:v>0.9</c:v>
                </c:pt>
                <c:pt idx="557">
                  <c:v>0.7</c:v>
                </c:pt>
                <c:pt idx="558">
                  <c:v>0.45</c:v>
                </c:pt>
                <c:pt idx="559">
                  <c:v>0.4</c:v>
                </c:pt>
                <c:pt idx="560">
                  <c:v>1</c:v>
                </c:pt>
                <c:pt idx="561">
                  <c:v>1.02</c:v>
                </c:pt>
                <c:pt idx="562">
                  <c:v>0.94</c:v>
                </c:pt>
                <c:pt idx="563">
                  <c:v>0.74</c:v>
                </c:pt>
                <c:pt idx="564">
                  <c:v>0.76</c:v>
                </c:pt>
                <c:pt idx="565">
                  <c:v>0.57999999999999996</c:v>
                </c:pt>
                <c:pt idx="566">
                  <c:v>0.44</c:v>
                </c:pt>
                <c:pt idx="567">
                  <c:v>0.4</c:v>
                </c:pt>
                <c:pt idx="568">
                  <c:v>0.56000000000000005</c:v>
                </c:pt>
                <c:pt idx="569">
                  <c:v>0.68</c:v>
                </c:pt>
                <c:pt idx="570">
                  <c:v>0.7</c:v>
                </c:pt>
                <c:pt idx="571">
                  <c:v>0.56000000000000005</c:v>
                </c:pt>
                <c:pt idx="572">
                  <c:v>0.57999999999999996</c:v>
                </c:pt>
                <c:pt idx="573">
                  <c:v>0.67</c:v>
                </c:pt>
                <c:pt idx="574">
                  <c:v>0.84</c:v>
                </c:pt>
                <c:pt idx="575">
                  <c:v>0.66</c:v>
                </c:pt>
                <c:pt idx="576">
                  <c:v>0.44</c:v>
                </c:pt>
                <c:pt idx="577">
                  <c:v>0.42</c:v>
                </c:pt>
                <c:pt idx="578">
                  <c:v>0.6</c:v>
                </c:pt>
                <c:pt idx="579">
                  <c:v>0.48</c:v>
                </c:pt>
                <c:pt idx="580">
                  <c:v>0.3</c:v>
                </c:pt>
                <c:pt idx="581">
                  <c:v>0.36</c:v>
                </c:pt>
                <c:pt idx="582">
                  <c:v>0.52</c:v>
                </c:pt>
                <c:pt idx="583">
                  <c:v>0.4</c:v>
                </c:pt>
                <c:pt idx="584">
                  <c:v>0.47</c:v>
                </c:pt>
                <c:pt idx="585">
                  <c:v>0.36</c:v>
                </c:pt>
                <c:pt idx="586">
                  <c:v>0.34</c:v>
                </c:pt>
                <c:pt idx="587">
                  <c:v>0.26</c:v>
                </c:pt>
                <c:pt idx="588">
                  <c:v>0.28000000000000003</c:v>
                </c:pt>
                <c:pt idx="589">
                  <c:v>0.18</c:v>
                </c:pt>
                <c:pt idx="590">
                  <c:v>0.2</c:v>
                </c:pt>
                <c:pt idx="591">
                  <c:v>0.12</c:v>
                </c:pt>
                <c:pt idx="592">
                  <c:v>0.19</c:v>
                </c:pt>
                <c:pt idx="593">
                  <c:v>0.15</c:v>
                </c:pt>
                <c:pt idx="594">
                  <c:v>0.35</c:v>
                </c:pt>
                <c:pt idx="595">
                  <c:v>0.25</c:v>
                </c:pt>
                <c:pt idx="596">
                  <c:v>0.22</c:v>
                </c:pt>
                <c:pt idx="597">
                  <c:v>0.34</c:v>
                </c:pt>
                <c:pt idx="598">
                  <c:v>0.36</c:v>
                </c:pt>
                <c:pt idx="599">
                  <c:v>0.44</c:v>
                </c:pt>
                <c:pt idx="600">
                  <c:v>0.52</c:v>
                </c:pt>
                <c:pt idx="601">
                  <c:v>0.6</c:v>
                </c:pt>
                <c:pt idx="602">
                  <c:v>0.75</c:v>
                </c:pt>
                <c:pt idx="603">
                  <c:v>0.75</c:v>
                </c:pt>
                <c:pt idx="604">
                  <c:v>0.79</c:v>
                </c:pt>
                <c:pt idx="605">
                  <c:v>0.72</c:v>
                </c:pt>
                <c:pt idx="606">
                  <c:v>0.6</c:v>
                </c:pt>
                <c:pt idx="607">
                  <c:v>0.42</c:v>
                </c:pt>
                <c:pt idx="608">
                  <c:v>0.5</c:v>
                </c:pt>
                <c:pt idx="609">
                  <c:v>0.43</c:v>
                </c:pt>
                <c:pt idx="610">
                  <c:v>0.5</c:v>
                </c:pt>
                <c:pt idx="611">
                  <c:v>0.7</c:v>
                </c:pt>
                <c:pt idx="612">
                  <c:v>0.86</c:v>
                </c:pt>
                <c:pt idx="613">
                  <c:v>0.76</c:v>
                </c:pt>
                <c:pt idx="614">
                  <c:v>0.57999999999999996</c:v>
                </c:pt>
                <c:pt idx="615">
                  <c:v>0.4</c:v>
                </c:pt>
                <c:pt idx="616">
                  <c:v>0.42</c:v>
                </c:pt>
                <c:pt idx="617">
                  <c:v>0.46</c:v>
                </c:pt>
                <c:pt idx="618">
                  <c:v>0.51</c:v>
                </c:pt>
                <c:pt idx="619">
                  <c:v>0.35</c:v>
                </c:pt>
                <c:pt idx="620">
                  <c:v>0.4</c:v>
                </c:pt>
                <c:pt idx="621">
                  <c:v>0.32</c:v>
                </c:pt>
                <c:pt idx="622">
                  <c:v>0.44</c:v>
                </c:pt>
                <c:pt idx="623">
                  <c:v>0.25</c:v>
                </c:pt>
                <c:pt idx="624">
                  <c:v>0.14000000000000001</c:v>
                </c:pt>
                <c:pt idx="625">
                  <c:v>0.2</c:v>
                </c:pt>
                <c:pt idx="626">
                  <c:v>0.56000000000000005</c:v>
                </c:pt>
                <c:pt idx="627">
                  <c:v>0.7</c:v>
                </c:pt>
                <c:pt idx="628">
                  <c:v>0.49</c:v>
                </c:pt>
                <c:pt idx="629">
                  <c:v>0.42</c:v>
                </c:pt>
                <c:pt idx="630">
                  <c:v>0.69</c:v>
                </c:pt>
                <c:pt idx="631">
                  <c:v>0.76</c:v>
                </c:pt>
                <c:pt idx="632">
                  <c:v>0.74</c:v>
                </c:pt>
                <c:pt idx="633">
                  <c:v>0.71</c:v>
                </c:pt>
                <c:pt idx="634">
                  <c:v>0.7</c:v>
                </c:pt>
                <c:pt idx="635">
                  <c:v>0.74</c:v>
                </c:pt>
                <c:pt idx="636">
                  <c:v>1.03</c:v>
                </c:pt>
                <c:pt idx="637">
                  <c:v>1.05</c:v>
                </c:pt>
                <c:pt idx="638">
                  <c:v>0.85</c:v>
                </c:pt>
                <c:pt idx="639">
                  <c:v>0.69</c:v>
                </c:pt>
                <c:pt idx="640">
                  <c:v>0.6</c:v>
                </c:pt>
                <c:pt idx="641">
                  <c:v>0.72</c:v>
                </c:pt>
                <c:pt idx="642">
                  <c:v>1.02</c:v>
                </c:pt>
                <c:pt idx="643">
                  <c:v>0.87</c:v>
                </c:pt>
                <c:pt idx="644">
                  <c:v>0.65</c:v>
                </c:pt>
                <c:pt idx="645">
                  <c:v>0.75</c:v>
                </c:pt>
                <c:pt idx="646">
                  <c:v>1.05</c:v>
                </c:pt>
                <c:pt idx="647">
                  <c:v>0.95</c:v>
                </c:pt>
                <c:pt idx="648">
                  <c:v>1.18</c:v>
                </c:pt>
                <c:pt idx="649">
                  <c:v>0.85</c:v>
                </c:pt>
                <c:pt idx="650">
                  <c:v>0.8</c:v>
                </c:pt>
                <c:pt idx="651">
                  <c:v>0.54</c:v>
                </c:pt>
                <c:pt idx="652">
                  <c:v>0.64</c:v>
                </c:pt>
                <c:pt idx="653">
                  <c:v>0.94</c:v>
                </c:pt>
                <c:pt idx="654">
                  <c:v>1.28</c:v>
                </c:pt>
                <c:pt idx="655">
                  <c:v>1.34</c:v>
                </c:pt>
                <c:pt idx="656">
                  <c:v>1.46</c:v>
                </c:pt>
                <c:pt idx="657">
                  <c:v>1.3</c:v>
                </c:pt>
                <c:pt idx="658">
                  <c:v>1.17</c:v>
                </c:pt>
                <c:pt idx="659">
                  <c:v>1.25</c:v>
                </c:pt>
                <c:pt idx="660">
                  <c:v>1.22</c:v>
                </c:pt>
                <c:pt idx="661">
                  <c:v>1.05</c:v>
                </c:pt>
                <c:pt idx="662">
                  <c:v>1.25</c:v>
                </c:pt>
                <c:pt idx="663">
                  <c:v>1.7</c:v>
                </c:pt>
                <c:pt idx="664">
                  <c:v>2.14</c:v>
                </c:pt>
                <c:pt idx="665">
                  <c:v>2</c:v>
                </c:pt>
                <c:pt idx="666">
                  <c:v>1.56</c:v>
                </c:pt>
                <c:pt idx="667">
                  <c:v>1.54</c:v>
                </c:pt>
                <c:pt idx="668">
                  <c:v>1.54</c:v>
                </c:pt>
                <c:pt idx="669">
                  <c:v>1.4</c:v>
                </c:pt>
                <c:pt idx="670">
                  <c:v>1.28</c:v>
                </c:pt>
                <c:pt idx="671">
                  <c:v>1.35</c:v>
                </c:pt>
                <c:pt idx="672">
                  <c:v>1.4</c:v>
                </c:pt>
                <c:pt idx="673">
                  <c:v>1.18</c:v>
                </c:pt>
                <c:pt idx="674">
                  <c:v>0.94</c:v>
                </c:pt>
                <c:pt idx="675">
                  <c:v>0.95</c:v>
                </c:pt>
                <c:pt idx="676">
                  <c:v>0.96</c:v>
                </c:pt>
                <c:pt idx="677">
                  <c:v>1.1499999999999999</c:v>
                </c:pt>
                <c:pt idx="678">
                  <c:v>1.24</c:v>
                </c:pt>
                <c:pt idx="679">
                  <c:v>1.25</c:v>
                </c:pt>
                <c:pt idx="680">
                  <c:v>1.4</c:v>
                </c:pt>
                <c:pt idx="681">
                  <c:v>1.5</c:v>
                </c:pt>
                <c:pt idx="682">
                  <c:v>1.5</c:v>
                </c:pt>
                <c:pt idx="683">
                  <c:v>1.58</c:v>
                </c:pt>
                <c:pt idx="684">
                  <c:v>1.85</c:v>
                </c:pt>
                <c:pt idx="685">
                  <c:v>1.65</c:v>
                </c:pt>
                <c:pt idx="686">
                  <c:v>1.58</c:v>
                </c:pt>
                <c:pt idx="687">
                  <c:v>1.58</c:v>
                </c:pt>
                <c:pt idx="688">
                  <c:v>1.4</c:v>
                </c:pt>
                <c:pt idx="689">
                  <c:v>1.36</c:v>
                </c:pt>
                <c:pt idx="690">
                  <c:v>1.1000000000000001</c:v>
                </c:pt>
                <c:pt idx="691">
                  <c:v>1.1000000000000001</c:v>
                </c:pt>
                <c:pt idx="692">
                  <c:v>1.28</c:v>
                </c:pt>
                <c:pt idx="693">
                  <c:v>1.35</c:v>
                </c:pt>
                <c:pt idx="694">
                  <c:v>1.32</c:v>
                </c:pt>
                <c:pt idx="695">
                  <c:v>1.32</c:v>
                </c:pt>
                <c:pt idx="696">
                  <c:v>1.42</c:v>
                </c:pt>
                <c:pt idx="697">
                  <c:v>1.32</c:v>
                </c:pt>
                <c:pt idx="698">
                  <c:v>1.44</c:v>
                </c:pt>
                <c:pt idx="699">
                  <c:v>1.47</c:v>
                </c:pt>
                <c:pt idx="700">
                  <c:v>1.65</c:v>
                </c:pt>
                <c:pt idx="701">
                  <c:v>1.68</c:v>
                </c:pt>
                <c:pt idx="702">
                  <c:v>1.73</c:v>
                </c:pt>
                <c:pt idx="703">
                  <c:v>1.68</c:v>
                </c:pt>
                <c:pt idx="704">
                  <c:v>1.92</c:v>
                </c:pt>
                <c:pt idx="705">
                  <c:v>1.8</c:v>
                </c:pt>
                <c:pt idx="706">
                  <c:v>1.68</c:v>
                </c:pt>
                <c:pt idx="707">
                  <c:v>1.66</c:v>
                </c:pt>
                <c:pt idx="708">
                  <c:v>1.44</c:v>
                </c:pt>
                <c:pt idx="709">
                  <c:v>1.58</c:v>
                </c:pt>
                <c:pt idx="710">
                  <c:v>1.56</c:v>
                </c:pt>
                <c:pt idx="711">
                  <c:v>1.59</c:v>
                </c:pt>
                <c:pt idx="712">
                  <c:v>1.67</c:v>
                </c:pt>
                <c:pt idx="713">
                  <c:v>1.7</c:v>
                </c:pt>
                <c:pt idx="714">
                  <c:v>1.63</c:v>
                </c:pt>
                <c:pt idx="715">
                  <c:v>1.58</c:v>
                </c:pt>
                <c:pt idx="716">
                  <c:v>1.55</c:v>
                </c:pt>
                <c:pt idx="717">
                  <c:v>1.67</c:v>
                </c:pt>
                <c:pt idx="718">
                  <c:v>1.78</c:v>
                </c:pt>
                <c:pt idx="719">
                  <c:v>1.65</c:v>
                </c:pt>
                <c:pt idx="720">
                  <c:v>1.63</c:v>
                </c:pt>
                <c:pt idx="721">
                  <c:v>1.7</c:v>
                </c:pt>
                <c:pt idx="722">
                  <c:v>1.65</c:v>
                </c:pt>
                <c:pt idx="723">
                  <c:v>1.63</c:v>
                </c:pt>
                <c:pt idx="724">
                  <c:v>1.62</c:v>
                </c:pt>
                <c:pt idx="725">
                  <c:v>1.56</c:v>
                </c:pt>
                <c:pt idx="726">
                  <c:v>1.45</c:v>
                </c:pt>
                <c:pt idx="727">
                  <c:v>1.4</c:v>
                </c:pt>
                <c:pt idx="728">
                  <c:v>1.54</c:v>
                </c:pt>
                <c:pt idx="729">
                  <c:v>1.54</c:v>
                </c:pt>
                <c:pt idx="730">
                  <c:v>1.35</c:v>
                </c:pt>
                <c:pt idx="731">
                  <c:v>1.22</c:v>
                </c:pt>
                <c:pt idx="732">
                  <c:v>1.94</c:v>
                </c:pt>
                <c:pt idx="733">
                  <c:v>1.97</c:v>
                </c:pt>
                <c:pt idx="734">
                  <c:v>1.73</c:v>
                </c:pt>
                <c:pt idx="735">
                  <c:v>1.74</c:v>
                </c:pt>
                <c:pt idx="736">
                  <c:v>2.46</c:v>
                </c:pt>
                <c:pt idx="737">
                  <c:v>2.62</c:v>
                </c:pt>
                <c:pt idx="738">
                  <c:v>2.5299999999999998</c:v>
                </c:pt>
                <c:pt idx="739">
                  <c:v>2.56</c:v>
                </c:pt>
                <c:pt idx="740">
                  <c:v>2.38</c:v>
                </c:pt>
                <c:pt idx="741">
                  <c:v>2.38</c:v>
                </c:pt>
                <c:pt idx="742">
                  <c:v>1.91</c:v>
                </c:pt>
                <c:pt idx="743">
                  <c:v>1.68</c:v>
                </c:pt>
                <c:pt idx="744">
                  <c:v>1.55</c:v>
                </c:pt>
                <c:pt idx="745">
                  <c:v>1.55</c:v>
                </c:pt>
                <c:pt idx="746">
                  <c:v>2</c:v>
                </c:pt>
                <c:pt idx="747">
                  <c:v>2.13</c:v>
                </c:pt>
                <c:pt idx="748">
                  <c:v>2</c:v>
                </c:pt>
                <c:pt idx="749">
                  <c:v>1.88</c:v>
                </c:pt>
                <c:pt idx="750">
                  <c:v>1.95</c:v>
                </c:pt>
                <c:pt idx="751">
                  <c:v>1.95</c:v>
                </c:pt>
                <c:pt idx="752">
                  <c:v>1.9</c:v>
                </c:pt>
                <c:pt idx="753">
                  <c:v>1.86</c:v>
                </c:pt>
                <c:pt idx="754">
                  <c:v>2.0499999999999998</c:v>
                </c:pt>
                <c:pt idx="755">
                  <c:v>2.35</c:v>
                </c:pt>
                <c:pt idx="756">
                  <c:v>2.84</c:v>
                </c:pt>
                <c:pt idx="757">
                  <c:v>2.9</c:v>
                </c:pt>
                <c:pt idx="758">
                  <c:v>3.42</c:v>
                </c:pt>
                <c:pt idx="759">
                  <c:v>3.4</c:v>
                </c:pt>
                <c:pt idx="760">
                  <c:v>3.29</c:v>
                </c:pt>
                <c:pt idx="761">
                  <c:v>3.22</c:v>
                </c:pt>
                <c:pt idx="762">
                  <c:v>2.68</c:v>
                </c:pt>
                <c:pt idx="763">
                  <c:v>2.38</c:v>
                </c:pt>
                <c:pt idx="764">
                  <c:v>2.29</c:v>
                </c:pt>
                <c:pt idx="765">
                  <c:v>2.2400000000000002</c:v>
                </c:pt>
                <c:pt idx="766">
                  <c:v>2.17</c:v>
                </c:pt>
                <c:pt idx="767">
                  <c:v>2.23</c:v>
                </c:pt>
                <c:pt idx="768">
                  <c:v>2.62</c:v>
                </c:pt>
                <c:pt idx="769">
                  <c:v>2.8</c:v>
                </c:pt>
                <c:pt idx="770">
                  <c:v>2.82</c:v>
                </c:pt>
                <c:pt idx="771">
                  <c:v>2.68</c:v>
                </c:pt>
                <c:pt idx="772">
                  <c:v>2.72</c:v>
                </c:pt>
                <c:pt idx="773">
                  <c:v>2.56</c:v>
                </c:pt>
                <c:pt idx="774">
                  <c:v>2.78</c:v>
                </c:pt>
                <c:pt idx="775">
                  <c:v>2.54</c:v>
                </c:pt>
                <c:pt idx="776">
                  <c:v>2.25</c:v>
                </c:pt>
                <c:pt idx="777">
                  <c:v>2.02</c:v>
                </c:pt>
                <c:pt idx="778">
                  <c:v>2.5</c:v>
                </c:pt>
                <c:pt idx="779">
                  <c:v>2.62</c:v>
                </c:pt>
                <c:pt idx="780">
                  <c:v>2.52</c:v>
                </c:pt>
                <c:pt idx="781">
                  <c:v>2.29</c:v>
                </c:pt>
                <c:pt idx="782">
                  <c:v>2.38</c:v>
                </c:pt>
                <c:pt idx="783">
                  <c:v>2.2999999999999998</c:v>
                </c:pt>
                <c:pt idx="784">
                  <c:v>1.86</c:v>
                </c:pt>
                <c:pt idx="785">
                  <c:v>1.82</c:v>
                </c:pt>
                <c:pt idx="786">
                  <c:v>2.08</c:v>
                </c:pt>
                <c:pt idx="787">
                  <c:v>2.2000000000000002</c:v>
                </c:pt>
                <c:pt idx="788">
                  <c:v>2.4300000000000002</c:v>
                </c:pt>
                <c:pt idx="789">
                  <c:v>2.48</c:v>
                </c:pt>
                <c:pt idx="790">
                  <c:v>3.48</c:v>
                </c:pt>
                <c:pt idx="791">
                  <c:v>3.54</c:v>
                </c:pt>
                <c:pt idx="792">
                  <c:v>3.39</c:v>
                </c:pt>
                <c:pt idx="793">
                  <c:v>3.22</c:v>
                </c:pt>
                <c:pt idx="794">
                  <c:v>3.3</c:v>
                </c:pt>
                <c:pt idx="795">
                  <c:v>3.18</c:v>
                </c:pt>
                <c:pt idx="796">
                  <c:v>2.92</c:v>
                </c:pt>
                <c:pt idx="797">
                  <c:v>2.9</c:v>
                </c:pt>
                <c:pt idx="798">
                  <c:v>2.92</c:v>
                </c:pt>
                <c:pt idx="799">
                  <c:v>2.97</c:v>
                </c:pt>
                <c:pt idx="800">
                  <c:v>3.44</c:v>
                </c:pt>
                <c:pt idx="801">
                  <c:v>3.43</c:v>
                </c:pt>
                <c:pt idx="802">
                  <c:v>3</c:v>
                </c:pt>
                <c:pt idx="803">
                  <c:v>2.68</c:v>
                </c:pt>
                <c:pt idx="804">
                  <c:v>2.54</c:v>
                </c:pt>
                <c:pt idx="805">
                  <c:v>2.74</c:v>
                </c:pt>
                <c:pt idx="806">
                  <c:v>3.2</c:v>
                </c:pt>
                <c:pt idx="807">
                  <c:v>3.3</c:v>
                </c:pt>
                <c:pt idx="808">
                  <c:v>3.12</c:v>
                </c:pt>
                <c:pt idx="809">
                  <c:v>3.04</c:v>
                </c:pt>
                <c:pt idx="810">
                  <c:v>3.58</c:v>
                </c:pt>
                <c:pt idx="811">
                  <c:v>3.8</c:v>
                </c:pt>
                <c:pt idx="812">
                  <c:v>3.9</c:v>
                </c:pt>
                <c:pt idx="813">
                  <c:v>3.82</c:v>
                </c:pt>
                <c:pt idx="814">
                  <c:v>3.62</c:v>
                </c:pt>
                <c:pt idx="815">
                  <c:v>3.58</c:v>
                </c:pt>
                <c:pt idx="816">
                  <c:v>3.56</c:v>
                </c:pt>
                <c:pt idx="817">
                  <c:v>3.4</c:v>
                </c:pt>
                <c:pt idx="818">
                  <c:v>2.8</c:v>
                </c:pt>
                <c:pt idx="819">
                  <c:v>2.69</c:v>
                </c:pt>
                <c:pt idx="820">
                  <c:v>2.64</c:v>
                </c:pt>
                <c:pt idx="821">
                  <c:v>2.6</c:v>
                </c:pt>
                <c:pt idx="822">
                  <c:v>2.38</c:v>
                </c:pt>
                <c:pt idx="823">
                  <c:v>2.35</c:v>
                </c:pt>
                <c:pt idx="824">
                  <c:v>2.42</c:v>
                </c:pt>
                <c:pt idx="825">
                  <c:v>2.4500000000000002</c:v>
                </c:pt>
                <c:pt idx="826">
                  <c:v>2.4500000000000002</c:v>
                </c:pt>
                <c:pt idx="827">
                  <c:v>2.44</c:v>
                </c:pt>
                <c:pt idx="828">
                  <c:v>2.09</c:v>
                </c:pt>
                <c:pt idx="829">
                  <c:v>1.95</c:v>
                </c:pt>
                <c:pt idx="830">
                  <c:v>1.76</c:v>
                </c:pt>
                <c:pt idx="831">
                  <c:v>1.78</c:v>
                </c:pt>
                <c:pt idx="832">
                  <c:v>1.8</c:v>
                </c:pt>
                <c:pt idx="833">
                  <c:v>1.97</c:v>
                </c:pt>
                <c:pt idx="834">
                  <c:v>2.12</c:v>
                </c:pt>
                <c:pt idx="835">
                  <c:v>2.0499999999999998</c:v>
                </c:pt>
                <c:pt idx="836">
                  <c:v>2.02</c:v>
                </c:pt>
                <c:pt idx="837">
                  <c:v>1.94</c:v>
                </c:pt>
                <c:pt idx="838">
                  <c:v>1.68</c:v>
                </c:pt>
                <c:pt idx="839">
                  <c:v>1.68</c:v>
                </c:pt>
                <c:pt idx="840">
                  <c:v>1.9</c:v>
                </c:pt>
                <c:pt idx="841">
                  <c:v>1.98</c:v>
                </c:pt>
                <c:pt idx="842">
                  <c:v>2.06</c:v>
                </c:pt>
                <c:pt idx="843">
                  <c:v>2.34</c:v>
                </c:pt>
                <c:pt idx="844">
                  <c:v>2.54</c:v>
                </c:pt>
                <c:pt idx="845">
                  <c:v>2.62</c:v>
                </c:pt>
                <c:pt idx="846">
                  <c:v>2.62</c:v>
                </c:pt>
                <c:pt idx="847">
                  <c:v>2.5</c:v>
                </c:pt>
                <c:pt idx="848">
                  <c:v>2.56</c:v>
                </c:pt>
                <c:pt idx="849">
                  <c:v>2.92</c:v>
                </c:pt>
                <c:pt idx="850">
                  <c:v>3.16</c:v>
                </c:pt>
                <c:pt idx="851">
                  <c:v>2.82</c:v>
                </c:pt>
                <c:pt idx="852">
                  <c:v>2.58</c:v>
                </c:pt>
                <c:pt idx="853">
                  <c:v>2.76</c:v>
                </c:pt>
                <c:pt idx="854">
                  <c:v>3.04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09-41DB-A59C-33343CA436F2}"/>
            </c:ext>
          </c:extLst>
        </c:ser>
        <c:ser>
          <c:idx val="2"/>
          <c:order val="2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4.5999999999999996</c:v>
                </c:pt>
                <c:pt idx="1">
                  <c:v>4.5999999999999996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4.5999999999999996</c:v>
                </c:pt>
                <c:pt idx="7">
                  <c:v>4.5999999999999996</c:v>
                </c:pt>
                <c:pt idx="8">
                  <c:v>4.5999999999999996</c:v>
                </c:pt>
                <c:pt idx="9">
                  <c:v>4.5999999999999996</c:v>
                </c:pt>
                <c:pt idx="10">
                  <c:v>4.5999999999999996</c:v>
                </c:pt>
                <c:pt idx="11">
                  <c:v>4.5999999999999996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4.5999999999999996</c:v>
                </c:pt>
                <c:pt idx="15">
                  <c:v>4.5999999999999996</c:v>
                </c:pt>
                <c:pt idx="16">
                  <c:v>4.5999999999999996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4.5999999999999996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4.5999999999999996</c:v>
                </c:pt>
                <c:pt idx="24">
                  <c:v>4.5999999999999996</c:v>
                </c:pt>
                <c:pt idx="25">
                  <c:v>4.5999999999999996</c:v>
                </c:pt>
                <c:pt idx="26">
                  <c:v>4.5999999999999996</c:v>
                </c:pt>
                <c:pt idx="27">
                  <c:v>4.5999999999999996</c:v>
                </c:pt>
                <c:pt idx="28">
                  <c:v>4.5999999999999996</c:v>
                </c:pt>
                <c:pt idx="29">
                  <c:v>4.5999999999999996</c:v>
                </c:pt>
                <c:pt idx="30">
                  <c:v>4.5999999999999996</c:v>
                </c:pt>
                <c:pt idx="31">
                  <c:v>4.5999999999999996</c:v>
                </c:pt>
                <c:pt idx="32">
                  <c:v>4.5999999999999996</c:v>
                </c:pt>
                <c:pt idx="33">
                  <c:v>4.5999999999999996</c:v>
                </c:pt>
                <c:pt idx="34">
                  <c:v>4.5999999999999996</c:v>
                </c:pt>
                <c:pt idx="35">
                  <c:v>4.5999999999999996</c:v>
                </c:pt>
                <c:pt idx="36">
                  <c:v>4.5999999999999996</c:v>
                </c:pt>
                <c:pt idx="37">
                  <c:v>4.5999999999999996</c:v>
                </c:pt>
                <c:pt idx="38">
                  <c:v>4.5999999999999996</c:v>
                </c:pt>
                <c:pt idx="39">
                  <c:v>4.5999999999999996</c:v>
                </c:pt>
                <c:pt idx="40">
                  <c:v>4.5999999999999996</c:v>
                </c:pt>
                <c:pt idx="41">
                  <c:v>4.5999999999999996</c:v>
                </c:pt>
                <c:pt idx="42">
                  <c:v>4.5999999999999996</c:v>
                </c:pt>
                <c:pt idx="43">
                  <c:v>4.5999999999999996</c:v>
                </c:pt>
                <c:pt idx="44">
                  <c:v>4.5999999999999996</c:v>
                </c:pt>
                <c:pt idx="45">
                  <c:v>4.5999999999999996</c:v>
                </c:pt>
                <c:pt idx="46">
                  <c:v>4.5999999999999996</c:v>
                </c:pt>
                <c:pt idx="47">
                  <c:v>4.5999999999999996</c:v>
                </c:pt>
                <c:pt idx="48">
                  <c:v>4.5999999999999996</c:v>
                </c:pt>
                <c:pt idx="49">
                  <c:v>4.5999999999999996</c:v>
                </c:pt>
                <c:pt idx="50">
                  <c:v>4.5999999999999996</c:v>
                </c:pt>
                <c:pt idx="51">
                  <c:v>4.5999999999999996</c:v>
                </c:pt>
                <c:pt idx="52">
                  <c:v>4.5999999999999996</c:v>
                </c:pt>
                <c:pt idx="53">
                  <c:v>4.5999999999999996</c:v>
                </c:pt>
                <c:pt idx="54">
                  <c:v>4.5999999999999996</c:v>
                </c:pt>
                <c:pt idx="55">
                  <c:v>4.5999999999999996</c:v>
                </c:pt>
                <c:pt idx="56">
                  <c:v>4.5999999999999996</c:v>
                </c:pt>
                <c:pt idx="57">
                  <c:v>4.5999999999999996</c:v>
                </c:pt>
                <c:pt idx="58">
                  <c:v>4.5999999999999996</c:v>
                </c:pt>
                <c:pt idx="59">
                  <c:v>4.5999999999999996</c:v>
                </c:pt>
                <c:pt idx="60">
                  <c:v>4.5999999999999996</c:v>
                </c:pt>
                <c:pt idx="61">
                  <c:v>4.5999999999999996</c:v>
                </c:pt>
                <c:pt idx="62">
                  <c:v>4.5999999999999996</c:v>
                </c:pt>
                <c:pt idx="63">
                  <c:v>4.5999999999999996</c:v>
                </c:pt>
                <c:pt idx="64">
                  <c:v>4.5999999999999996</c:v>
                </c:pt>
                <c:pt idx="65">
                  <c:v>4.5999999999999996</c:v>
                </c:pt>
                <c:pt idx="66">
                  <c:v>4.5999999999999996</c:v>
                </c:pt>
                <c:pt idx="67">
                  <c:v>4.5999999999999996</c:v>
                </c:pt>
                <c:pt idx="68">
                  <c:v>4.5999999999999996</c:v>
                </c:pt>
                <c:pt idx="69">
                  <c:v>4.5999999999999996</c:v>
                </c:pt>
                <c:pt idx="70">
                  <c:v>4.5999999999999996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4.5999999999999996</c:v>
                </c:pt>
                <c:pt idx="74">
                  <c:v>4.5999999999999996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4.5999999999999996</c:v>
                </c:pt>
                <c:pt idx="79">
                  <c:v>4.5999999999999996</c:v>
                </c:pt>
                <c:pt idx="80">
                  <c:v>4.5999999999999996</c:v>
                </c:pt>
                <c:pt idx="81">
                  <c:v>4.5999999999999996</c:v>
                </c:pt>
                <c:pt idx="82">
                  <c:v>4.5999999999999996</c:v>
                </c:pt>
                <c:pt idx="83">
                  <c:v>4.5999999999999996</c:v>
                </c:pt>
                <c:pt idx="84">
                  <c:v>4.5999999999999996</c:v>
                </c:pt>
                <c:pt idx="85">
                  <c:v>4.5999999999999996</c:v>
                </c:pt>
                <c:pt idx="86">
                  <c:v>4.5999999999999996</c:v>
                </c:pt>
                <c:pt idx="87">
                  <c:v>4.5999999999999996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4.5999999999999996</c:v>
                </c:pt>
                <c:pt idx="92">
                  <c:v>4.5999999999999996</c:v>
                </c:pt>
                <c:pt idx="93">
                  <c:v>4.5999999999999996</c:v>
                </c:pt>
                <c:pt idx="94">
                  <c:v>4.5999999999999996</c:v>
                </c:pt>
                <c:pt idx="95">
                  <c:v>4.5999999999999996</c:v>
                </c:pt>
                <c:pt idx="96">
                  <c:v>4.5999999999999996</c:v>
                </c:pt>
                <c:pt idx="97">
                  <c:v>4.5999999999999996</c:v>
                </c:pt>
                <c:pt idx="98">
                  <c:v>4.5999999999999996</c:v>
                </c:pt>
                <c:pt idx="99">
                  <c:v>4.5999999999999996</c:v>
                </c:pt>
                <c:pt idx="100">
                  <c:v>4.5999999999999996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4.5999999999999996</c:v>
                </c:pt>
                <c:pt idx="105">
                  <c:v>4.5999999999999996</c:v>
                </c:pt>
                <c:pt idx="106">
                  <c:v>4.5999999999999996</c:v>
                </c:pt>
                <c:pt idx="107">
                  <c:v>4.5999999999999996</c:v>
                </c:pt>
                <c:pt idx="108">
                  <c:v>4.5999999999999996</c:v>
                </c:pt>
                <c:pt idx="109">
                  <c:v>4.5999999999999996</c:v>
                </c:pt>
                <c:pt idx="110">
                  <c:v>4.5999999999999996</c:v>
                </c:pt>
                <c:pt idx="111">
                  <c:v>4.5999999999999996</c:v>
                </c:pt>
                <c:pt idx="112">
                  <c:v>4.5999999999999996</c:v>
                </c:pt>
                <c:pt idx="113">
                  <c:v>4.5999999999999996</c:v>
                </c:pt>
                <c:pt idx="114">
                  <c:v>4.5999999999999996</c:v>
                </c:pt>
                <c:pt idx="115">
                  <c:v>4.5999999999999996</c:v>
                </c:pt>
                <c:pt idx="116">
                  <c:v>4.5999999999999996</c:v>
                </c:pt>
                <c:pt idx="117">
                  <c:v>4.5999999999999996</c:v>
                </c:pt>
                <c:pt idx="118">
                  <c:v>4.5999999999999996</c:v>
                </c:pt>
                <c:pt idx="119">
                  <c:v>4.5999999999999996</c:v>
                </c:pt>
                <c:pt idx="120">
                  <c:v>4.5999999999999996</c:v>
                </c:pt>
                <c:pt idx="121">
                  <c:v>4.5999999999999996</c:v>
                </c:pt>
                <c:pt idx="122">
                  <c:v>4.5999999999999996</c:v>
                </c:pt>
                <c:pt idx="123">
                  <c:v>4.5999999999999996</c:v>
                </c:pt>
                <c:pt idx="124">
                  <c:v>4.5999999999999996</c:v>
                </c:pt>
                <c:pt idx="125">
                  <c:v>4.5999999999999996</c:v>
                </c:pt>
                <c:pt idx="126">
                  <c:v>4.5999999999999996</c:v>
                </c:pt>
                <c:pt idx="127">
                  <c:v>4.5999999999999996</c:v>
                </c:pt>
                <c:pt idx="128">
                  <c:v>4.5999999999999996</c:v>
                </c:pt>
                <c:pt idx="129">
                  <c:v>4.5999999999999996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4.5999999999999996</c:v>
                </c:pt>
                <c:pt idx="134">
                  <c:v>4.5999999999999996</c:v>
                </c:pt>
                <c:pt idx="135">
                  <c:v>4.5999999999999996</c:v>
                </c:pt>
                <c:pt idx="136">
                  <c:v>4.5999999999999996</c:v>
                </c:pt>
                <c:pt idx="137">
                  <c:v>4.5999999999999996</c:v>
                </c:pt>
                <c:pt idx="138">
                  <c:v>4.5999999999999996</c:v>
                </c:pt>
                <c:pt idx="139">
                  <c:v>4.5999999999999996</c:v>
                </c:pt>
                <c:pt idx="140">
                  <c:v>4.5999999999999996</c:v>
                </c:pt>
                <c:pt idx="141">
                  <c:v>4.5999999999999996</c:v>
                </c:pt>
                <c:pt idx="142">
                  <c:v>4.5999999999999996</c:v>
                </c:pt>
                <c:pt idx="143">
                  <c:v>4.5999999999999996</c:v>
                </c:pt>
                <c:pt idx="144">
                  <c:v>4.5999999999999996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4.5999999999999996</c:v>
                </c:pt>
                <c:pt idx="148">
                  <c:v>4.5999999999999996</c:v>
                </c:pt>
                <c:pt idx="149">
                  <c:v>4.5999999999999996</c:v>
                </c:pt>
                <c:pt idx="150">
                  <c:v>4.5999999999999996</c:v>
                </c:pt>
                <c:pt idx="151">
                  <c:v>4.5999999999999996</c:v>
                </c:pt>
                <c:pt idx="152">
                  <c:v>4.5999999999999996</c:v>
                </c:pt>
                <c:pt idx="153">
                  <c:v>4.5999999999999996</c:v>
                </c:pt>
                <c:pt idx="154">
                  <c:v>4.5999999999999996</c:v>
                </c:pt>
                <c:pt idx="155">
                  <c:v>4.5999999999999996</c:v>
                </c:pt>
                <c:pt idx="156">
                  <c:v>4.5999999999999996</c:v>
                </c:pt>
                <c:pt idx="157">
                  <c:v>4.5999999999999996</c:v>
                </c:pt>
                <c:pt idx="158">
                  <c:v>4.5999999999999996</c:v>
                </c:pt>
                <c:pt idx="159">
                  <c:v>4.5999999999999996</c:v>
                </c:pt>
                <c:pt idx="160">
                  <c:v>4.5999999999999996</c:v>
                </c:pt>
                <c:pt idx="161">
                  <c:v>4.5999999999999996</c:v>
                </c:pt>
                <c:pt idx="162">
                  <c:v>4.5999999999999996</c:v>
                </c:pt>
                <c:pt idx="163">
                  <c:v>4.5999999999999996</c:v>
                </c:pt>
                <c:pt idx="164">
                  <c:v>4.5999999999999996</c:v>
                </c:pt>
                <c:pt idx="165">
                  <c:v>4.5999999999999996</c:v>
                </c:pt>
                <c:pt idx="166">
                  <c:v>4.5999999999999996</c:v>
                </c:pt>
                <c:pt idx="167">
                  <c:v>4.5999999999999996</c:v>
                </c:pt>
                <c:pt idx="168">
                  <c:v>4.5999999999999996</c:v>
                </c:pt>
                <c:pt idx="169">
                  <c:v>4.5999999999999996</c:v>
                </c:pt>
                <c:pt idx="170">
                  <c:v>4.5999999999999996</c:v>
                </c:pt>
                <c:pt idx="171">
                  <c:v>4.5999999999999996</c:v>
                </c:pt>
                <c:pt idx="172">
                  <c:v>4.5999999999999996</c:v>
                </c:pt>
                <c:pt idx="173">
                  <c:v>4.5999999999999996</c:v>
                </c:pt>
                <c:pt idx="174">
                  <c:v>4.5999999999999996</c:v>
                </c:pt>
                <c:pt idx="175">
                  <c:v>4.5999999999999996</c:v>
                </c:pt>
                <c:pt idx="176">
                  <c:v>4.5999999999999996</c:v>
                </c:pt>
                <c:pt idx="177">
                  <c:v>4.5999999999999996</c:v>
                </c:pt>
                <c:pt idx="178">
                  <c:v>4.5999999999999996</c:v>
                </c:pt>
                <c:pt idx="179">
                  <c:v>4.5999999999999996</c:v>
                </c:pt>
                <c:pt idx="180">
                  <c:v>4.5999999999999996</c:v>
                </c:pt>
                <c:pt idx="181">
                  <c:v>4.5999999999999996</c:v>
                </c:pt>
                <c:pt idx="182">
                  <c:v>4.5999999999999996</c:v>
                </c:pt>
                <c:pt idx="183">
                  <c:v>4.5999999999999996</c:v>
                </c:pt>
                <c:pt idx="184">
                  <c:v>4.5999999999999996</c:v>
                </c:pt>
                <c:pt idx="185">
                  <c:v>4.5999999999999996</c:v>
                </c:pt>
                <c:pt idx="186">
                  <c:v>4.5999999999999996</c:v>
                </c:pt>
                <c:pt idx="187">
                  <c:v>4.5999999999999996</c:v>
                </c:pt>
                <c:pt idx="188">
                  <c:v>4.5999999999999996</c:v>
                </c:pt>
                <c:pt idx="189">
                  <c:v>4.5999999999999996</c:v>
                </c:pt>
                <c:pt idx="190">
                  <c:v>4.5999999999999996</c:v>
                </c:pt>
                <c:pt idx="191">
                  <c:v>4.5999999999999996</c:v>
                </c:pt>
                <c:pt idx="192">
                  <c:v>4.5999999999999996</c:v>
                </c:pt>
                <c:pt idx="193">
                  <c:v>4.5999999999999996</c:v>
                </c:pt>
                <c:pt idx="194">
                  <c:v>4.5999999999999996</c:v>
                </c:pt>
                <c:pt idx="195">
                  <c:v>4.5999999999999996</c:v>
                </c:pt>
                <c:pt idx="196">
                  <c:v>4.5999999999999996</c:v>
                </c:pt>
                <c:pt idx="197">
                  <c:v>4.5999999999999996</c:v>
                </c:pt>
                <c:pt idx="198">
                  <c:v>4.5999999999999996</c:v>
                </c:pt>
                <c:pt idx="199">
                  <c:v>4.5999999999999996</c:v>
                </c:pt>
                <c:pt idx="200">
                  <c:v>4.5999999999999996</c:v>
                </c:pt>
                <c:pt idx="201">
                  <c:v>4.5999999999999996</c:v>
                </c:pt>
                <c:pt idx="202">
                  <c:v>4.5999999999999996</c:v>
                </c:pt>
                <c:pt idx="203">
                  <c:v>4.5999999999999996</c:v>
                </c:pt>
                <c:pt idx="204">
                  <c:v>4.5999999999999996</c:v>
                </c:pt>
                <c:pt idx="205">
                  <c:v>4.5999999999999996</c:v>
                </c:pt>
                <c:pt idx="206">
                  <c:v>4.5999999999999996</c:v>
                </c:pt>
                <c:pt idx="207">
                  <c:v>4.5999999999999996</c:v>
                </c:pt>
                <c:pt idx="208">
                  <c:v>4.5999999999999996</c:v>
                </c:pt>
                <c:pt idx="209">
                  <c:v>4.5999999999999996</c:v>
                </c:pt>
                <c:pt idx="210">
                  <c:v>4.5999999999999996</c:v>
                </c:pt>
                <c:pt idx="211">
                  <c:v>4.5999999999999996</c:v>
                </c:pt>
                <c:pt idx="212">
                  <c:v>4.5999999999999996</c:v>
                </c:pt>
                <c:pt idx="213">
                  <c:v>4.5999999999999996</c:v>
                </c:pt>
                <c:pt idx="214">
                  <c:v>4.5999999999999996</c:v>
                </c:pt>
                <c:pt idx="215">
                  <c:v>4.5999999999999996</c:v>
                </c:pt>
                <c:pt idx="216">
                  <c:v>4.5999999999999996</c:v>
                </c:pt>
                <c:pt idx="217">
                  <c:v>4.5999999999999996</c:v>
                </c:pt>
                <c:pt idx="218">
                  <c:v>4.5999999999999996</c:v>
                </c:pt>
                <c:pt idx="219">
                  <c:v>4.5999999999999996</c:v>
                </c:pt>
                <c:pt idx="220">
                  <c:v>4.5999999999999996</c:v>
                </c:pt>
                <c:pt idx="221">
                  <c:v>4.5999999999999996</c:v>
                </c:pt>
                <c:pt idx="222">
                  <c:v>4.5999999999999996</c:v>
                </c:pt>
                <c:pt idx="223">
                  <c:v>4.5999999999999996</c:v>
                </c:pt>
                <c:pt idx="224">
                  <c:v>4.5999999999999996</c:v>
                </c:pt>
                <c:pt idx="225">
                  <c:v>4.5999999999999996</c:v>
                </c:pt>
                <c:pt idx="226">
                  <c:v>4.5999999999999996</c:v>
                </c:pt>
                <c:pt idx="227">
                  <c:v>4.5999999999999996</c:v>
                </c:pt>
                <c:pt idx="228">
                  <c:v>4.5999999999999996</c:v>
                </c:pt>
                <c:pt idx="229">
                  <c:v>4.5999999999999996</c:v>
                </c:pt>
                <c:pt idx="230">
                  <c:v>4.5999999999999996</c:v>
                </c:pt>
                <c:pt idx="231">
                  <c:v>4.5999999999999996</c:v>
                </c:pt>
                <c:pt idx="232">
                  <c:v>4.5999999999999996</c:v>
                </c:pt>
                <c:pt idx="233">
                  <c:v>4.5999999999999996</c:v>
                </c:pt>
                <c:pt idx="234">
                  <c:v>4.5999999999999996</c:v>
                </c:pt>
                <c:pt idx="235">
                  <c:v>4.5999999999999996</c:v>
                </c:pt>
                <c:pt idx="236">
                  <c:v>4.5999999999999996</c:v>
                </c:pt>
                <c:pt idx="237">
                  <c:v>4.5999999999999996</c:v>
                </c:pt>
                <c:pt idx="238">
                  <c:v>4.5999999999999996</c:v>
                </c:pt>
                <c:pt idx="239">
                  <c:v>4.5999999999999996</c:v>
                </c:pt>
                <c:pt idx="240">
                  <c:v>4.5999999999999996</c:v>
                </c:pt>
                <c:pt idx="241">
                  <c:v>4.5999999999999996</c:v>
                </c:pt>
                <c:pt idx="242">
                  <c:v>4.5999999999999996</c:v>
                </c:pt>
                <c:pt idx="243">
                  <c:v>4.5999999999999996</c:v>
                </c:pt>
                <c:pt idx="244">
                  <c:v>4.5999999999999996</c:v>
                </c:pt>
                <c:pt idx="245">
                  <c:v>4.5999999999999996</c:v>
                </c:pt>
                <c:pt idx="246">
                  <c:v>4.5999999999999996</c:v>
                </c:pt>
                <c:pt idx="247">
                  <c:v>4.5999999999999996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4.5999999999999996</c:v>
                </c:pt>
                <c:pt idx="251">
                  <c:v>4.5999999999999996</c:v>
                </c:pt>
                <c:pt idx="252">
                  <c:v>4.5999999999999996</c:v>
                </c:pt>
                <c:pt idx="253">
                  <c:v>4.5999999999999996</c:v>
                </c:pt>
                <c:pt idx="254">
                  <c:v>4.5999999999999996</c:v>
                </c:pt>
                <c:pt idx="255">
                  <c:v>4.5999999999999996</c:v>
                </c:pt>
                <c:pt idx="256">
                  <c:v>4.5999999999999996</c:v>
                </c:pt>
                <c:pt idx="257">
                  <c:v>4.5999999999999996</c:v>
                </c:pt>
                <c:pt idx="258">
                  <c:v>4.5999999999999996</c:v>
                </c:pt>
                <c:pt idx="259">
                  <c:v>4.5999999999999996</c:v>
                </c:pt>
                <c:pt idx="260">
                  <c:v>4.5999999999999996</c:v>
                </c:pt>
                <c:pt idx="261">
                  <c:v>4.5999999999999996</c:v>
                </c:pt>
                <c:pt idx="262">
                  <c:v>4.5999999999999996</c:v>
                </c:pt>
                <c:pt idx="263">
                  <c:v>4.5999999999999996</c:v>
                </c:pt>
                <c:pt idx="264">
                  <c:v>4.5999999999999996</c:v>
                </c:pt>
                <c:pt idx="265">
                  <c:v>4.5999999999999996</c:v>
                </c:pt>
                <c:pt idx="266">
                  <c:v>4.5999999999999996</c:v>
                </c:pt>
                <c:pt idx="267">
                  <c:v>4.5999999999999996</c:v>
                </c:pt>
                <c:pt idx="268">
                  <c:v>4.5999999999999996</c:v>
                </c:pt>
                <c:pt idx="269">
                  <c:v>4.5999999999999996</c:v>
                </c:pt>
                <c:pt idx="270">
                  <c:v>4.5999999999999996</c:v>
                </c:pt>
                <c:pt idx="271">
                  <c:v>4.5999999999999996</c:v>
                </c:pt>
                <c:pt idx="272">
                  <c:v>4.5999999999999996</c:v>
                </c:pt>
                <c:pt idx="273">
                  <c:v>4.5999999999999996</c:v>
                </c:pt>
                <c:pt idx="274">
                  <c:v>4.5999999999999996</c:v>
                </c:pt>
                <c:pt idx="275">
                  <c:v>4.5999999999999996</c:v>
                </c:pt>
                <c:pt idx="276">
                  <c:v>4.5999999999999996</c:v>
                </c:pt>
                <c:pt idx="277">
                  <c:v>4.5999999999999996</c:v>
                </c:pt>
                <c:pt idx="278">
                  <c:v>4.5999999999999996</c:v>
                </c:pt>
                <c:pt idx="279">
                  <c:v>4.5999999999999996</c:v>
                </c:pt>
                <c:pt idx="280">
                  <c:v>4.5999999999999996</c:v>
                </c:pt>
                <c:pt idx="281">
                  <c:v>4.5999999999999996</c:v>
                </c:pt>
                <c:pt idx="282">
                  <c:v>4.5999999999999996</c:v>
                </c:pt>
                <c:pt idx="283">
                  <c:v>4.5999999999999996</c:v>
                </c:pt>
                <c:pt idx="284">
                  <c:v>4.5999999999999996</c:v>
                </c:pt>
                <c:pt idx="285">
                  <c:v>4.5999999999999996</c:v>
                </c:pt>
                <c:pt idx="286">
                  <c:v>4.5999999999999996</c:v>
                </c:pt>
                <c:pt idx="287">
                  <c:v>4.5999999999999996</c:v>
                </c:pt>
                <c:pt idx="288">
                  <c:v>4.5999999999999996</c:v>
                </c:pt>
                <c:pt idx="289">
                  <c:v>4.5999999999999996</c:v>
                </c:pt>
                <c:pt idx="290">
                  <c:v>4.5999999999999996</c:v>
                </c:pt>
                <c:pt idx="291">
                  <c:v>4.5999999999999996</c:v>
                </c:pt>
                <c:pt idx="292">
                  <c:v>4.5999999999999996</c:v>
                </c:pt>
                <c:pt idx="293">
                  <c:v>4.5999999999999996</c:v>
                </c:pt>
                <c:pt idx="294">
                  <c:v>4.5999999999999996</c:v>
                </c:pt>
                <c:pt idx="295">
                  <c:v>4.5999999999999996</c:v>
                </c:pt>
                <c:pt idx="296">
                  <c:v>4.5999999999999996</c:v>
                </c:pt>
                <c:pt idx="297">
                  <c:v>4.5999999999999996</c:v>
                </c:pt>
                <c:pt idx="298">
                  <c:v>4.5999999999999996</c:v>
                </c:pt>
                <c:pt idx="299">
                  <c:v>4.5999999999999996</c:v>
                </c:pt>
                <c:pt idx="300">
                  <c:v>4.5999999999999996</c:v>
                </c:pt>
                <c:pt idx="301">
                  <c:v>4.5999999999999996</c:v>
                </c:pt>
                <c:pt idx="302">
                  <c:v>4.5999999999999996</c:v>
                </c:pt>
                <c:pt idx="303">
                  <c:v>4.5999999999999996</c:v>
                </c:pt>
                <c:pt idx="304">
                  <c:v>4.5999999999999996</c:v>
                </c:pt>
                <c:pt idx="305">
                  <c:v>4.5999999999999996</c:v>
                </c:pt>
                <c:pt idx="306">
                  <c:v>4.5999999999999996</c:v>
                </c:pt>
                <c:pt idx="307">
                  <c:v>4.5999999999999996</c:v>
                </c:pt>
                <c:pt idx="308">
                  <c:v>4.5999999999999996</c:v>
                </c:pt>
                <c:pt idx="309">
                  <c:v>4.5999999999999996</c:v>
                </c:pt>
                <c:pt idx="310">
                  <c:v>4.5999999999999996</c:v>
                </c:pt>
                <c:pt idx="311">
                  <c:v>4.5999999999999996</c:v>
                </c:pt>
                <c:pt idx="312">
                  <c:v>4.5999999999999996</c:v>
                </c:pt>
                <c:pt idx="313">
                  <c:v>4.5999999999999996</c:v>
                </c:pt>
                <c:pt idx="314">
                  <c:v>4.5999999999999996</c:v>
                </c:pt>
                <c:pt idx="315">
                  <c:v>4.5999999999999996</c:v>
                </c:pt>
                <c:pt idx="316">
                  <c:v>4.5999999999999996</c:v>
                </c:pt>
                <c:pt idx="317">
                  <c:v>4.5999999999999996</c:v>
                </c:pt>
                <c:pt idx="318">
                  <c:v>4.5999999999999996</c:v>
                </c:pt>
                <c:pt idx="319">
                  <c:v>4.5999999999999996</c:v>
                </c:pt>
                <c:pt idx="320">
                  <c:v>4.5999999999999996</c:v>
                </c:pt>
                <c:pt idx="321">
                  <c:v>4.5999999999999996</c:v>
                </c:pt>
                <c:pt idx="322">
                  <c:v>4.5999999999999996</c:v>
                </c:pt>
                <c:pt idx="323">
                  <c:v>4.5999999999999996</c:v>
                </c:pt>
                <c:pt idx="324">
                  <c:v>4.5999999999999996</c:v>
                </c:pt>
                <c:pt idx="325">
                  <c:v>4.5999999999999996</c:v>
                </c:pt>
                <c:pt idx="326">
                  <c:v>4.5999999999999996</c:v>
                </c:pt>
                <c:pt idx="327">
                  <c:v>4.5999999999999996</c:v>
                </c:pt>
                <c:pt idx="328">
                  <c:v>4.5999999999999996</c:v>
                </c:pt>
                <c:pt idx="329">
                  <c:v>4.5999999999999996</c:v>
                </c:pt>
                <c:pt idx="330">
                  <c:v>4.5999999999999996</c:v>
                </c:pt>
                <c:pt idx="331">
                  <c:v>4.5999999999999996</c:v>
                </c:pt>
                <c:pt idx="332">
                  <c:v>4.5999999999999996</c:v>
                </c:pt>
                <c:pt idx="333">
                  <c:v>4.5999999999999996</c:v>
                </c:pt>
                <c:pt idx="334">
                  <c:v>4.5999999999999996</c:v>
                </c:pt>
                <c:pt idx="335">
                  <c:v>4.5999999999999996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4.5999999999999996</c:v>
                </c:pt>
                <c:pt idx="339">
                  <c:v>4.5999999999999996</c:v>
                </c:pt>
                <c:pt idx="340">
                  <c:v>4.5999999999999996</c:v>
                </c:pt>
                <c:pt idx="341">
                  <c:v>4.5999999999999996</c:v>
                </c:pt>
                <c:pt idx="342">
                  <c:v>4.5999999999999996</c:v>
                </c:pt>
                <c:pt idx="343">
                  <c:v>4.5999999999999996</c:v>
                </c:pt>
                <c:pt idx="344">
                  <c:v>4.5999999999999996</c:v>
                </c:pt>
                <c:pt idx="345">
                  <c:v>4.5999999999999996</c:v>
                </c:pt>
                <c:pt idx="346">
                  <c:v>4.5999999999999996</c:v>
                </c:pt>
                <c:pt idx="347">
                  <c:v>4.5999999999999996</c:v>
                </c:pt>
                <c:pt idx="348">
                  <c:v>4.5999999999999996</c:v>
                </c:pt>
                <c:pt idx="349">
                  <c:v>4.5999999999999996</c:v>
                </c:pt>
                <c:pt idx="350">
                  <c:v>4.5999999999999996</c:v>
                </c:pt>
                <c:pt idx="351">
                  <c:v>4.5999999999999996</c:v>
                </c:pt>
                <c:pt idx="352">
                  <c:v>4.5999999999999996</c:v>
                </c:pt>
                <c:pt idx="353">
                  <c:v>4.5999999999999996</c:v>
                </c:pt>
                <c:pt idx="354">
                  <c:v>4.5999999999999996</c:v>
                </c:pt>
                <c:pt idx="355">
                  <c:v>4.5999999999999996</c:v>
                </c:pt>
                <c:pt idx="356">
                  <c:v>4.5999999999999996</c:v>
                </c:pt>
                <c:pt idx="357">
                  <c:v>4.5999999999999996</c:v>
                </c:pt>
                <c:pt idx="358">
                  <c:v>4.5999999999999996</c:v>
                </c:pt>
                <c:pt idx="359">
                  <c:v>4.5999999999999996</c:v>
                </c:pt>
                <c:pt idx="360">
                  <c:v>4.5999999999999996</c:v>
                </c:pt>
                <c:pt idx="361">
                  <c:v>4.5999999999999996</c:v>
                </c:pt>
                <c:pt idx="362">
                  <c:v>4.5999999999999996</c:v>
                </c:pt>
                <c:pt idx="363">
                  <c:v>4.5999999999999996</c:v>
                </c:pt>
                <c:pt idx="364">
                  <c:v>4.5999999999999996</c:v>
                </c:pt>
                <c:pt idx="365">
                  <c:v>4.5999999999999996</c:v>
                </c:pt>
                <c:pt idx="366">
                  <c:v>4.5999999999999996</c:v>
                </c:pt>
                <c:pt idx="367">
                  <c:v>4.5999999999999996</c:v>
                </c:pt>
                <c:pt idx="368">
                  <c:v>4.5999999999999996</c:v>
                </c:pt>
                <c:pt idx="369">
                  <c:v>4.5999999999999996</c:v>
                </c:pt>
                <c:pt idx="370">
                  <c:v>4.5999999999999996</c:v>
                </c:pt>
                <c:pt idx="371">
                  <c:v>4.5999999999999996</c:v>
                </c:pt>
                <c:pt idx="372">
                  <c:v>4.5999999999999996</c:v>
                </c:pt>
                <c:pt idx="373">
                  <c:v>4.5999999999999996</c:v>
                </c:pt>
                <c:pt idx="374">
                  <c:v>4.5999999999999996</c:v>
                </c:pt>
                <c:pt idx="375">
                  <c:v>4.5999999999999996</c:v>
                </c:pt>
                <c:pt idx="376">
                  <c:v>4.5999999999999996</c:v>
                </c:pt>
                <c:pt idx="377">
                  <c:v>4.5999999999999996</c:v>
                </c:pt>
                <c:pt idx="378">
                  <c:v>4.5999999999999996</c:v>
                </c:pt>
                <c:pt idx="379">
                  <c:v>4.5999999999999996</c:v>
                </c:pt>
                <c:pt idx="380">
                  <c:v>4.5999999999999996</c:v>
                </c:pt>
                <c:pt idx="381">
                  <c:v>4.5999999999999996</c:v>
                </c:pt>
                <c:pt idx="382">
                  <c:v>4.5999999999999996</c:v>
                </c:pt>
                <c:pt idx="383">
                  <c:v>4.5999999999999996</c:v>
                </c:pt>
                <c:pt idx="384">
                  <c:v>4.5999999999999996</c:v>
                </c:pt>
                <c:pt idx="385">
                  <c:v>4.5999999999999996</c:v>
                </c:pt>
                <c:pt idx="386">
                  <c:v>4.5999999999999996</c:v>
                </c:pt>
                <c:pt idx="387">
                  <c:v>4.5999999999999996</c:v>
                </c:pt>
                <c:pt idx="388">
                  <c:v>4.5999999999999996</c:v>
                </c:pt>
                <c:pt idx="389">
                  <c:v>4.5999999999999996</c:v>
                </c:pt>
                <c:pt idx="390">
                  <c:v>4.5999999999999996</c:v>
                </c:pt>
                <c:pt idx="391">
                  <c:v>4.5999999999999996</c:v>
                </c:pt>
                <c:pt idx="392">
                  <c:v>4.5999999999999996</c:v>
                </c:pt>
                <c:pt idx="393">
                  <c:v>4.5999999999999996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4.5999999999999996</c:v>
                </c:pt>
                <c:pt idx="397">
                  <c:v>4.5999999999999996</c:v>
                </c:pt>
                <c:pt idx="398">
                  <c:v>4.5999999999999996</c:v>
                </c:pt>
                <c:pt idx="399">
                  <c:v>4.5999999999999996</c:v>
                </c:pt>
                <c:pt idx="400">
                  <c:v>4.5999999999999996</c:v>
                </c:pt>
                <c:pt idx="401">
                  <c:v>4.5999999999999996</c:v>
                </c:pt>
                <c:pt idx="402">
                  <c:v>4.5999999999999996</c:v>
                </c:pt>
                <c:pt idx="403">
                  <c:v>4.5999999999999996</c:v>
                </c:pt>
                <c:pt idx="404">
                  <c:v>4.5999999999999996</c:v>
                </c:pt>
                <c:pt idx="405">
                  <c:v>4.5999999999999996</c:v>
                </c:pt>
                <c:pt idx="406">
                  <c:v>4.5999999999999996</c:v>
                </c:pt>
                <c:pt idx="407">
                  <c:v>4.5999999999999996</c:v>
                </c:pt>
                <c:pt idx="408">
                  <c:v>4.5999999999999996</c:v>
                </c:pt>
                <c:pt idx="409">
                  <c:v>4.5999999999999996</c:v>
                </c:pt>
                <c:pt idx="410">
                  <c:v>4.5999999999999996</c:v>
                </c:pt>
                <c:pt idx="411">
                  <c:v>4.5999999999999996</c:v>
                </c:pt>
                <c:pt idx="412">
                  <c:v>4.5999999999999996</c:v>
                </c:pt>
                <c:pt idx="413">
                  <c:v>4.5999999999999996</c:v>
                </c:pt>
                <c:pt idx="414">
                  <c:v>4.5999999999999996</c:v>
                </c:pt>
                <c:pt idx="415">
                  <c:v>4.5999999999999996</c:v>
                </c:pt>
                <c:pt idx="416">
                  <c:v>4.5999999999999996</c:v>
                </c:pt>
                <c:pt idx="417">
                  <c:v>4.5999999999999996</c:v>
                </c:pt>
                <c:pt idx="418">
                  <c:v>4.5999999999999996</c:v>
                </c:pt>
                <c:pt idx="419">
                  <c:v>4.5999999999999996</c:v>
                </c:pt>
                <c:pt idx="420">
                  <c:v>4.5999999999999996</c:v>
                </c:pt>
                <c:pt idx="421">
                  <c:v>4.5999999999999996</c:v>
                </c:pt>
                <c:pt idx="422">
                  <c:v>4.5999999999999996</c:v>
                </c:pt>
                <c:pt idx="423">
                  <c:v>4.5999999999999996</c:v>
                </c:pt>
                <c:pt idx="424">
                  <c:v>4.5999999999999996</c:v>
                </c:pt>
                <c:pt idx="425">
                  <c:v>4.5999999999999996</c:v>
                </c:pt>
                <c:pt idx="426">
                  <c:v>4.5999999999999996</c:v>
                </c:pt>
                <c:pt idx="427">
                  <c:v>4.5999999999999996</c:v>
                </c:pt>
                <c:pt idx="428">
                  <c:v>4.5999999999999996</c:v>
                </c:pt>
                <c:pt idx="429">
                  <c:v>4.5999999999999996</c:v>
                </c:pt>
                <c:pt idx="430">
                  <c:v>4.5999999999999996</c:v>
                </c:pt>
                <c:pt idx="431">
                  <c:v>4.5999999999999996</c:v>
                </c:pt>
                <c:pt idx="432">
                  <c:v>4.5999999999999996</c:v>
                </c:pt>
                <c:pt idx="433">
                  <c:v>4.5999999999999996</c:v>
                </c:pt>
                <c:pt idx="434">
                  <c:v>4.5999999999999996</c:v>
                </c:pt>
                <c:pt idx="435">
                  <c:v>4.5999999999999996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4.5999999999999996</c:v>
                </c:pt>
                <c:pt idx="439">
                  <c:v>4.5999999999999996</c:v>
                </c:pt>
                <c:pt idx="440">
                  <c:v>4.5999999999999996</c:v>
                </c:pt>
                <c:pt idx="441">
                  <c:v>4.5999999999999996</c:v>
                </c:pt>
                <c:pt idx="442">
                  <c:v>4.5999999999999996</c:v>
                </c:pt>
                <c:pt idx="443">
                  <c:v>4.5999999999999996</c:v>
                </c:pt>
                <c:pt idx="444">
                  <c:v>4.5999999999999996</c:v>
                </c:pt>
                <c:pt idx="445">
                  <c:v>4.5999999999999996</c:v>
                </c:pt>
                <c:pt idx="446">
                  <c:v>4.5999999999999996</c:v>
                </c:pt>
                <c:pt idx="447">
                  <c:v>4.5999999999999996</c:v>
                </c:pt>
                <c:pt idx="448">
                  <c:v>4.5999999999999996</c:v>
                </c:pt>
                <c:pt idx="449">
                  <c:v>4.5999999999999996</c:v>
                </c:pt>
                <c:pt idx="450">
                  <c:v>4.5999999999999996</c:v>
                </c:pt>
                <c:pt idx="451">
                  <c:v>4.5999999999999996</c:v>
                </c:pt>
                <c:pt idx="452">
                  <c:v>4.5999999999999996</c:v>
                </c:pt>
                <c:pt idx="453">
                  <c:v>4.5999999999999996</c:v>
                </c:pt>
                <c:pt idx="454">
                  <c:v>4.5999999999999996</c:v>
                </c:pt>
                <c:pt idx="455">
                  <c:v>4.5999999999999996</c:v>
                </c:pt>
                <c:pt idx="456">
                  <c:v>4.5999999999999996</c:v>
                </c:pt>
                <c:pt idx="457">
                  <c:v>4.5999999999999996</c:v>
                </c:pt>
                <c:pt idx="458">
                  <c:v>4.5999999999999996</c:v>
                </c:pt>
                <c:pt idx="459">
                  <c:v>4.5999999999999996</c:v>
                </c:pt>
                <c:pt idx="460">
                  <c:v>4.5999999999999996</c:v>
                </c:pt>
                <c:pt idx="461">
                  <c:v>4.5999999999999996</c:v>
                </c:pt>
                <c:pt idx="462">
                  <c:v>4.5999999999999996</c:v>
                </c:pt>
                <c:pt idx="463">
                  <c:v>4.5999999999999996</c:v>
                </c:pt>
                <c:pt idx="464">
                  <c:v>4.5999999999999996</c:v>
                </c:pt>
                <c:pt idx="465">
                  <c:v>4.5999999999999996</c:v>
                </c:pt>
                <c:pt idx="466">
                  <c:v>4.5999999999999996</c:v>
                </c:pt>
                <c:pt idx="467">
                  <c:v>4.5999999999999996</c:v>
                </c:pt>
                <c:pt idx="468">
                  <c:v>4.5999999999999996</c:v>
                </c:pt>
                <c:pt idx="469">
                  <c:v>4.5999999999999996</c:v>
                </c:pt>
                <c:pt idx="470">
                  <c:v>4.5999999999999996</c:v>
                </c:pt>
                <c:pt idx="471">
                  <c:v>4.5999999999999996</c:v>
                </c:pt>
                <c:pt idx="472">
                  <c:v>4.5999999999999996</c:v>
                </c:pt>
                <c:pt idx="473">
                  <c:v>4.5999999999999996</c:v>
                </c:pt>
                <c:pt idx="474">
                  <c:v>4.5999999999999996</c:v>
                </c:pt>
                <c:pt idx="475">
                  <c:v>4.5999999999999996</c:v>
                </c:pt>
                <c:pt idx="476">
                  <c:v>4.5999999999999996</c:v>
                </c:pt>
                <c:pt idx="477">
                  <c:v>4.5999999999999996</c:v>
                </c:pt>
                <c:pt idx="478">
                  <c:v>4.5999999999999996</c:v>
                </c:pt>
                <c:pt idx="479">
                  <c:v>4.5999999999999996</c:v>
                </c:pt>
                <c:pt idx="480">
                  <c:v>4.5999999999999996</c:v>
                </c:pt>
                <c:pt idx="481">
                  <c:v>4.5999999999999996</c:v>
                </c:pt>
                <c:pt idx="482">
                  <c:v>4.5999999999999996</c:v>
                </c:pt>
                <c:pt idx="483">
                  <c:v>4.5999999999999996</c:v>
                </c:pt>
                <c:pt idx="484">
                  <c:v>4.5999999999999996</c:v>
                </c:pt>
                <c:pt idx="485">
                  <c:v>4.5999999999999996</c:v>
                </c:pt>
                <c:pt idx="486">
                  <c:v>4.5999999999999996</c:v>
                </c:pt>
                <c:pt idx="487">
                  <c:v>4.5999999999999996</c:v>
                </c:pt>
                <c:pt idx="488">
                  <c:v>4.5999999999999996</c:v>
                </c:pt>
                <c:pt idx="489">
                  <c:v>4.5999999999999996</c:v>
                </c:pt>
                <c:pt idx="490">
                  <c:v>4.5999999999999996</c:v>
                </c:pt>
                <c:pt idx="491">
                  <c:v>4.5999999999999996</c:v>
                </c:pt>
                <c:pt idx="492">
                  <c:v>4.5999999999999996</c:v>
                </c:pt>
                <c:pt idx="493">
                  <c:v>4.5999999999999996</c:v>
                </c:pt>
                <c:pt idx="494">
                  <c:v>4.5999999999999996</c:v>
                </c:pt>
                <c:pt idx="495">
                  <c:v>4.5999999999999996</c:v>
                </c:pt>
                <c:pt idx="496">
                  <c:v>4.5999999999999996</c:v>
                </c:pt>
                <c:pt idx="497">
                  <c:v>4.5999999999999996</c:v>
                </c:pt>
                <c:pt idx="498">
                  <c:v>4.5999999999999996</c:v>
                </c:pt>
                <c:pt idx="499">
                  <c:v>4.5999999999999996</c:v>
                </c:pt>
                <c:pt idx="500">
                  <c:v>4.5999999999999996</c:v>
                </c:pt>
                <c:pt idx="501">
                  <c:v>4.5999999999999996</c:v>
                </c:pt>
                <c:pt idx="502">
                  <c:v>4.5999999999999996</c:v>
                </c:pt>
                <c:pt idx="503">
                  <c:v>4.5999999999999996</c:v>
                </c:pt>
                <c:pt idx="504">
                  <c:v>4.5999999999999996</c:v>
                </c:pt>
                <c:pt idx="505">
                  <c:v>4.5999999999999996</c:v>
                </c:pt>
                <c:pt idx="506">
                  <c:v>4.5999999999999996</c:v>
                </c:pt>
                <c:pt idx="507">
                  <c:v>4.5999999999999996</c:v>
                </c:pt>
                <c:pt idx="508">
                  <c:v>4.5999999999999996</c:v>
                </c:pt>
                <c:pt idx="509">
                  <c:v>4.5999999999999996</c:v>
                </c:pt>
                <c:pt idx="510">
                  <c:v>4.5999999999999996</c:v>
                </c:pt>
                <c:pt idx="511">
                  <c:v>4.5999999999999996</c:v>
                </c:pt>
                <c:pt idx="512">
                  <c:v>4.5999999999999996</c:v>
                </c:pt>
                <c:pt idx="513">
                  <c:v>4.5999999999999996</c:v>
                </c:pt>
                <c:pt idx="514">
                  <c:v>4.5999999999999996</c:v>
                </c:pt>
                <c:pt idx="515">
                  <c:v>4.5999999999999996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4.5999999999999996</c:v>
                </c:pt>
                <c:pt idx="519">
                  <c:v>4.5999999999999996</c:v>
                </c:pt>
                <c:pt idx="520">
                  <c:v>4.5999999999999996</c:v>
                </c:pt>
                <c:pt idx="521">
                  <c:v>4.5999999999999996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4.5999999999999996</c:v>
                </c:pt>
                <c:pt idx="525">
                  <c:v>4.5999999999999996</c:v>
                </c:pt>
                <c:pt idx="526">
                  <c:v>4.5999999999999996</c:v>
                </c:pt>
                <c:pt idx="527">
                  <c:v>4.5999999999999996</c:v>
                </c:pt>
                <c:pt idx="528">
                  <c:v>4.5999999999999996</c:v>
                </c:pt>
                <c:pt idx="529">
                  <c:v>4.5999999999999996</c:v>
                </c:pt>
                <c:pt idx="530">
                  <c:v>4.5999999999999996</c:v>
                </c:pt>
                <c:pt idx="531">
                  <c:v>4.5999999999999996</c:v>
                </c:pt>
                <c:pt idx="532">
                  <c:v>4.5999999999999996</c:v>
                </c:pt>
                <c:pt idx="533">
                  <c:v>4.5999999999999996</c:v>
                </c:pt>
                <c:pt idx="534">
                  <c:v>4.5999999999999996</c:v>
                </c:pt>
                <c:pt idx="535">
                  <c:v>4.5999999999999996</c:v>
                </c:pt>
                <c:pt idx="536">
                  <c:v>4.5999999999999996</c:v>
                </c:pt>
                <c:pt idx="537">
                  <c:v>4.5999999999999996</c:v>
                </c:pt>
                <c:pt idx="538">
                  <c:v>4.5999999999999996</c:v>
                </c:pt>
                <c:pt idx="539">
                  <c:v>4.5999999999999996</c:v>
                </c:pt>
                <c:pt idx="540">
                  <c:v>4.5999999999999996</c:v>
                </c:pt>
                <c:pt idx="541">
                  <c:v>4.5999999999999996</c:v>
                </c:pt>
                <c:pt idx="542">
                  <c:v>4.5999999999999996</c:v>
                </c:pt>
                <c:pt idx="543">
                  <c:v>4.5999999999999996</c:v>
                </c:pt>
                <c:pt idx="544">
                  <c:v>4.5999999999999996</c:v>
                </c:pt>
                <c:pt idx="545">
                  <c:v>4.5999999999999996</c:v>
                </c:pt>
                <c:pt idx="546">
                  <c:v>4.5999999999999996</c:v>
                </c:pt>
                <c:pt idx="547">
                  <c:v>4.5999999999999996</c:v>
                </c:pt>
                <c:pt idx="548">
                  <c:v>4.5999999999999996</c:v>
                </c:pt>
                <c:pt idx="549">
                  <c:v>4.5999999999999996</c:v>
                </c:pt>
                <c:pt idx="550">
                  <c:v>4.5999999999999996</c:v>
                </c:pt>
                <c:pt idx="551">
                  <c:v>4.5999999999999996</c:v>
                </c:pt>
                <c:pt idx="552">
                  <c:v>4.5999999999999996</c:v>
                </c:pt>
                <c:pt idx="553">
                  <c:v>4.5999999999999996</c:v>
                </c:pt>
                <c:pt idx="554">
                  <c:v>4.5999999999999996</c:v>
                </c:pt>
                <c:pt idx="555">
                  <c:v>4.5999999999999996</c:v>
                </c:pt>
                <c:pt idx="556">
                  <c:v>4.5999999999999996</c:v>
                </c:pt>
                <c:pt idx="557">
                  <c:v>4.5999999999999996</c:v>
                </c:pt>
                <c:pt idx="558">
                  <c:v>4.5999999999999996</c:v>
                </c:pt>
                <c:pt idx="559">
                  <c:v>4.5999999999999996</c:v>
                </c:pt>
                <c:pt idx="560">
                  <c:v>4.5999999999999996</c:v>
                </c:pt>
                <c:pt idx="561">
                  <c:v>4.5999999999999996</c:v>
                </c:pt>
                <c:pt idx="562">
                  <c:v>4.5999999999999996</c:v>
                </c:pt>
                <c:pt idx="563">
                  <c:v>4.5999999999999996</c:v>
                </c:pt>
                <c:pt idx="564">
                  <c:v>4.5999999999999996</c:v>
                </c:pt>
                <c:pt idx="565">
                  <c:v>4.5999999999999996</c:v>
                </c:pt>
                <c:pt idx="566">
                  <c:v>4.5999999999999996</c:v>
                </c:pt>
                <c:pt idx="567">
                  <c:v>4.5999999999999996</c:v>
                </c:pt>
                <c:pt idx="568">
                  <c:v>4.5999999999999996</c:v>
                </c:pt>
                <c:pt idx="569">
                  <c:v>4.5999999999999996</c:v>
                </c:pt>
                <c:pt idx="570">
                  <c:v>4.5999999999999996</c:v>
                </c:pt>
                <c:pt idx="571">
                  <c:v>4.5999999999999996</c:v>
                </c:pt>
                <c:pt idx="572">
                  <c:v>4.5999999999999996</c:v>
                </c:pt>
                <c:pt idx="573">
                  <c:v>4.5999999999999996</c:v>
                </c:pt>
                <c:pt idx="574">
                  <c:v>4.5999999999999996</c:v>
                </c:pt>
                <c:pt idx="575">
                  <c:v>4.5999999999999996</c:v>
                </c:pt>
                <c:pt idx="576">
                  <c:v>4.5999999999999996</c:v>
                </c:pt>
                <c:pt idx="577">
                  <c:v>4.5999999999999996</c:v>
                </c:pt>
                <c:pt idx="578">
                  <c:v>4.5999999999999996</c:v>
                </c:pt>
                <c:pt idx="579">
                  <c:v>4.5999999999999996</c:v>
                </c:pt>
                <c:pt idx="580">
                  <c:v>4.5999999999999996</c:v>
                </c:pt>
                <c:pt idx="581">
                  <c:v>4.5999999999999996</c:v>
                </c:pt>
                <c:pt idx="582">
                  <c:v>4.5999999999999996</c:v>
                </c:pt>
                <c:pt idx="583">
                  <c:v>4.5999999999999996</c:v>
                </c:pt>
                <c:pt idx="584">
                  <c:v>4.5999999999999996</c:v>
                </c:pt>
                <c:pt idx="585">
                  <c:v>4.5999999999999996</c:v>
                </c:pt>
                <c:pt idx="586">
                  <c:v>4.5999999999999996</c:v>
                </c:pt>
                <c:pt idx="587">
                  <c:v>4.5999999999999996</c:v>
                </c:pt>
                <c:pt idx="588">
                  <c:v>4.5999999999999996</c:v>
                </c:pt>
                <c:pt idx="589">
                  <c:v>4.5999999999999996</c:v>
                </c:pt>
                <c:pt idx="590">
                  <c:v>4.5999999999999996</c:v>
                </c:pt>
                <c:pt idx="591">
                  <c:v>4.5999999999999996</c:v>
                </c:pt>
                <c:pt idx="592">
                  <c:v>4.5999999999999996</c:v>
                </c:pt>
                <c:pt idx="593">
                  <c:v>4.5999999999999996</c:v>
                </c:pt>
                <c:pt idx="594">
                  <c:v>4.5999999999999996</c:v>
                </c:pt>
                <c:pt idx="595">
                  <c:v>4.5999999999999996</c:v>
                </c:pt>
                <c:pt idx="596">
                  <c:v>4.5999999999999996</c:v>
                </c:pt>
                <c:pt idx="597">
                  <c:v>4.5999999999999996</c:v>
                </c:pt>
                <c:pt idx="598">
                  <c:v>4.5999999999999996</c:v>
                </c:pt>
                <c:pt idx="599">
                  <c:v>4.5999999999999996</c:v>
                </c:pt>
                <c:pt idx="600">
                  <c:v>4.5999999999999996</c:v>
                </c:pt>
                <c:pt idx="601">
                  <c:v>4.5999999999999996</c:v>
                </c:pt>
                <c:pt idx="602">
                  <c:v>4.5999999999999996</c:v>
                </c:pt>
                <c:pt idx="603">
                  <c:v>4.5999999999999996</c:v>
                </c:pt>
                <c:pt idx="604">
                  <c:v>4.5999999999999996</c:v>
                </c:pt>
                <c:pt idx="605">
                  <c:v>4.5999999999999996</c:v>
                </c:pt>
                <c:pt idx="606">
                  <c:v>4.5999999999999996</c:v>
                </c:pt>
                <c:pt idx="607">
                  <c:v>4.5999999999999996</c:v>
                </c:pt>
                <c:pt idx="608">
                  <c:v>4.5999999999999996</c:v>
                </c:pt>
                <c:pt idx="609">
                  <c:v>4.5999999999999996</c:v>
                </c:pt>
                <c:pt idx="610">
                  <c:v>4.5999999999999996</c:v>
                </c:pt>
                <c:pt idx="611">
                  <c:v>4.5999999999999996</c:v>
                </c:pt>
                <c:pt idx="612">
                  <c:v>4.5999999999999996</c:v>
                </c:pt>
                <c:pt idx="613">
                  <c:v>4.5999999999999996</c:v>
                </c:pt>
                <c:pt idx="614">
                  <c:v>4.5999999999999996</c:v>
                </c:pt>
                <c:pt idx="615">
                  <c:v>4.5999999999999996</c:v>
                </c:pt>
                <c:pt idx="616">
                  <c:v>4.5999999999999996</c:v>
                </c:pt>
                <c:pt idx="617">
                  <c:v>4.5999999999999996</c:v>
                </c:pt>
                <c:pt idx="618">
                  <c:v>4.5999999999999996</c:v>
                </c:pt>
                <c:pt idx="619">
                  <c:v>4.5999999999999996</c:v>
                </c:pt>
                <c:pt idx="620">
                  <c:v>4.5999999999999996</c:v>
                </c:pt>
                <c:pt idx="621">
                  <c:v>4.5999999999999996</c:v>
                </c:pt>
                <c:pt idx="622">
                  <c:v>4.5999999999999996</c:v>
                </c:pt>
                <c:pt idx="623">
                  <c:v>4.5999999999999996</c:v>
                </c:pt>
                <c:pt idx="624">
                  <c:v>4.5999999999999996</c:v>
                </c:pt>
                <c:pt idx="625">
                  <c:v>4.5999999999999996</c:v>
                </c:pt>
                <c:pt idx="626">
                  <c:v>4.5999999999999996</c:v>
                </c:pt>
                <c:pt idx="627">
                  <c:v>4.5999999999999996</c:v>
                </c:pt>
                <c:pt idx="628">
                  <c:v>4.5999999999999996</c:v>
                </c:pt>
                <c:pt idx="629">
                  <c:v>4.5999999999999996</c:v>
                </c:pt>
                <c:pt idx="630">
                  <c:v>4.5999999999999996</c:v>
                </c:pt>
                <c:pt idx="631">
                  <c:v>4.5999999999999996</c:v>
                </c:pt>
                <c:pt idx="632">
                  <c:v>4.5999999999999996</c:v>
                </c:pt>
                <c:pt idx="633">
                  <c:v>4.5999999999999996</c:v>
                </c:pt>
                <c:pt idx="634">
                  <c:v>4.5999999999999996</c:v>
                </c:pt>
                <c:pt idx="635">
                  <c:v>4.5999999999999996</c:v>
                </c:pt>
                <c:pt idx="636">
                  <c:v>4.5999999999999996</c:v>
                </c:pt>
                <c:pt idx="637">
                  <c:v>4.5999999999999996</c:v>
                </c:pt>
                <c:pt idx="638">
                  <c:v>4.5999999999999996</c:v>
                </c:pt>
                <c:pt idx="639">
                  <c:v>4.5999999999999996</c:v>
                </c:pt>
                <c:pt idx="640">
                  <c:v>4.5999999999999996</c:v>
                </c:pt>
                <c:pt idx="641">
                  <c:v>4.5999999999999996</c:v>
                </c:pt>
                <c:pt idx="642">
                  <c:v>4.5999999999999996</c:v>
                </c:pt>
                <c:pt idx="643">
                  <c:v>4.5999999999999996</c:v>
                </c:pt>
                <c:pt idx="644">
                  <c:v>4.5999999999999996</c:v>
                </c:pt>
                <c:pt idx="645">
                  <c:v>4.5999999999999996</c:v>
                </c:pt>
                <c:pt idx="646">
                  <c:v>4.5999999999999996</c:v>
                </c:pt>
                <c:pt idx="647">
                  <c:v>4.5999999999999996</c:v>
                </c:pt>
                <c:pt idx="648">
                  <c:v>4.5999999999999996</c:v>
                </c:pt>
                <c:pt idx="649">
                  <c:v>4.5999999999999996</c:v>
                </c:pt>
                <c:pt idx="650">
                  <c:v>4.5999999999999996</c:v>
                </c:pt>
                <c:pt idx="651">
                  <c:v>4.5999999999999996</c:v>
                </c:pt>
                <c:pt idx="652">
                  <c:v>4.5999999999999996</c:v>
                </c:pt>
                <c:pt idx="653">
                  <c:v>4.5999999999999996</c:v>
                </c:pt>
                <c:pt idx="654">
                  <c:v>4.5999999999999996</c:v>
                </c:pt>
                <c:pt idx="655">
                  <c:v>4.5999999999999996</c:v>
                </c:pt>
                <c:pt idx="656">
                  <c:v>4.5999999999999996</c:v>
                </c:pt>
                <c:pt idx="657">
                  <c:v>4.5999999999999996</c:v>
                </c:pt>
                <c:pt idx="658">
                  <c:v>4.5999999999999996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4.5999999999999996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4.5999999999999996</c:v>
                </c:pt>
                <c:pt idx="665">
                  <c:v>4.5999999999999996</c:v>
                </c:pt>
                <c:pt idx="666">
                  <c:v>4.5999999999999996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4.5999999999999996</c:v>
                </c:pt>
                <c:pt idx="677">
                  <c:v>4.5999999999999996</c:v>
                </c:pt>
                <c:pt idx="678">
                  <c:v>4.5999999999999996</c:v>
                </c:pt>
                <c:pt idx="679">
                  <c:v>4.5999999999999996</c:v>
                </c:pt>
                <c:pt idx="680">
                  <c:v>4.5999999999999996</c:v>
                </c:pt>
                <c:pt idx="681">
                  <c:v>4.5999999999999996</c:v>
                </c:pt>
                <c:pt idx="682">
                  <c:v>4.5999999999999996</c:v>
                </c:pt>
                <c:pt idx="683">
                  <c:v>4.5999999999999996</c:v>
                </c:pt>
                <c:pt idx="684">
                  <c:v>4.5999999999999996</c:v>
                </c:pt>
                <c:pt idx="685">
                  <c:v>4.5999999999999996</c:v>
                </c:pt>
                <c:pt idx="686">
                  <c:v>4.5999999999999996</c:v>
                </c:pt>
                <c:pt idx="687">
                  <c:v>4.5999999999999996</c:v>
                </c:pt>
                <c:pt idx="688">
                  <c:v>4.5999999999999996</c:v>
                </c:pt>
                <c:pt idx="689">
                  <c:v>4.5999999999999996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4.5999999999999996</c:v>
                </c:pt>
                <c:pt idx="693">
                  <c:v>4.5999999999999996</c:v>
                </c:pt>
                <c:pt idx="694">
                  <c:v>4.5999999999999996</c:v>
                </c:pt>
                <c:pt idx="695">
                  <c:v>4.5999999999999996</c:v>
                </c:pt>
                <c:pt idx="696">
                  <c:v>4.5999999999999996</c:v>
                </c:pt>
                <c:pt idx="697">
                  <c:v>4.5999999999999996</c:v>
                </c:pt>
                <c:pt idx="698">
                  <c:v>4.5999999999999996</c:v>
                </c:pt>
                <c:pt idx="699">
                  <c:v>4.5999999999999996</c:v>
                </c:pt>
                <c:pt idx="700">
                  <c:v>4.5999999999999996</c:v>
                </c:pt>
                <c:pt idx="701">
                  <c:v>4.5999999999999996</c:v>
                </c:pt>
                <c:pt idx="702">
                  <c:v>4.5999999999999996</c:v>
                </c:pt>
                <c:pt idx="703">
                  <c:v>4.5999999999999996</c:v>
                </c:pt>
                <c:pt idx="704">
                  <c:v>4.5999999999999996</c:v>
                </c:pt>
                <c:pt idx="705">
                  <c:v>4.5999999999999996</c:v>
                </c:pt>
                <c:pt idx="706">
                  <c:v>4.5999999999999996</c:v>
                </c:pt>
                <c:pt idx="707">
                  <c:v>4.5999999999999996</c:v>
                </c:pt>
                <c:pt idx="708">
                  <c:v>4.5999999999999996</c:v>
                </c:pt>
                <c:pt idx="709">
                  <c:v>4.5999999999999996</c:v>
                </c:pt>
                <c:pt idx="710">
                  <c:v>4.5999999999999996</c:v>
                </c:pt>
                <c:pt idx="711">
                  <c:v>4.5999999999999996</c:v>
                </c:pt>
                <c:pt idx="712">
                  <c:v>4.5999999999999996</c:v>
                </c:pt>
                <c:pt idx="713">
                  <c:v>4.5999999999999996</c:v>
                </c:pt>
                <c:pt idx="714">
                  <c:v>4.5999999999999996</c:v>
                </c:pt>
                <c:pt idx="715">
                  <c:v>4.5999999999999996</c:v>
                </c:pt>
                <c:pt idx="716">
                  <c:v>4.5999999999999996</c:v>
                </c:pt>
                <c:pt idx="717">
                  <c:v>4.5999999999999996</c:v>
                </c:pt>
                <c:pt idx="718">
                  <c:v>4.5999999999999996</c:v>
                </c:pt>
                <c:pt idx="719">
                  <c:v>4.5999999999999996</c:v>
                </c:pt>
                <c:pt idx="720">
                  <c:v>4.5999999999999996</c:v>
                </c:pt>
                <c:pt idx="721">
                  <c:v>4.5999999999999996</c:v>
                </c:pt>
                <c:pt idx="722">
                  <c:v>4.5999999999999996</c:v>
                </c:pt>
                <c:pt idx="723">
                  <c:v>4.5999999999999996</c:v>
                </c:pt>
                <c:pt idx="724">
                  <c:v>4.5999999999999996</c:v>
                </c:pt>
                <c:pt idx="725">
                  <c:v>4.5999999999999996</c:v>
                </c:pt>
                <c:pt idx="726">
                  <c:v>4.5999999999999996</c:v>
                </c:pt>
                <c:pt idx="727">
                  <c:v>4.5999999999999996</c:v>
                </c:pt>
                <c:pt idx="728">
                  <c:v>4.5999999999999996</c:v>
                </c:pt>
                <c:pt idx="729">
                  <c:v>4.5999999999999996</c:v>
                </c:pt>
                <c:pt idx="730">
                  <c:v>4.5999999999999996</c:v>
                </c:pt>
                <c:pt idx="731">
                  <c:v>4.5999999999999996</c:v>
                </c:pt>
                <c:pt idx="732">
                  <c:v>4.5999999999999996</c:v>
                </c:pt>
                <c:pt idx="733">
                  <c:v>4.5999999999999996</c:v>
                </c:pt>
                <c:pt idx="734">
                  <c:v>4.5999999999999996</c:v>
                </c:pt>
                <c:pt idx="735">
                  <c:v>4.5999999999999996</c:v>
                </c:pt>
                <c:pt idx="736">
                  <c:v>4.5999999999999996</c:v>
                </c:pt>
                <c:pt idx="737">
                  <c:v>4.5999999999999996</c:v>
                </c:pt>
                <c:pt idx="738">
                  <c:v>4.5999999999999996</c:v>
                </c:pt>
                <c:pt idx="739">
                  <c:v>4.5999999999999996</c:v>
                </c:pt>
                <c:pt idx="740">
                  <c:v>4.5999999999999996</c:v>
                </c:pt>
                <c:pt idx="741">
                  <c:v>4.5999999999999996</c:v>
                </c:pt>
                <c:pt idx="742">
                  <c:v>4.5999999999999996</c:v>
                </c:pt>
                <c:pt idx="743">
                  <c:v>4.5999999999999996</c:v>
                </c:pt>
                <c:pt idx="744">
                  <c:v>4.5999999999999996</c:v>
                </c:pt>
                <c:pt idx="745">
                  <c:v>4.5999999999999996</c:v>
                </c:pt>
                <c:pt idx="746">
                  <c:v>4.5999999999999996</c:v>
                </c:pt>
                <c:pt idx="747">
                  <c:v>4.5999999999999996</c:v>
                </c:pt>
                <c:pt idx="748">
                  <c:v>4.5999999999999996</c:v>
                </c:pt>
                <c:pt idx="749">
                  <c:v>4.5999999999999996</c:v>
                </c:pt>
                <c:pt idx="750">
                  <c:v>4.5999999999999996</c:v>
                </c:pt>
                <c:pt idx="751">
                  <c:v>4.5999999999999996</c:v>
                </c:pt>
                <c:pt idx="752">
                  <c:v>4.5999999999999996</c:v>
                </c:pt>
                <c:pt idx="753">
                  <c:v>4.5999999999999996</c:v>
                </c:pt>
                <c:pt idx="754">
                  <c:v>4.5999999999999996</c:v>
                </c:pt>
                <c:pt idx="755">
                  <c:v>4.5999999999999996</c:v>
                </c:pt>
                <c:pt idx="756">
                  <c:v>4.5999999999999996</c:v>
                </c:pt>
                <c:pt idx="757">
                  <c:v>4.5999999999999996</c:v>
                </c:pt>
                <c:pt idx="758">
                  <c:v>4.5999999999999996</c:v>
                </c:pt>
                <c:pt idx="759">
                  <c:v>4.5999999999999996</c:v>
                </c:pt>
                <c:pt idx="760">
                  <c:v>4.5999999999999996</c:v>
                </c:pt>
                <c:pt idx="761">
                  <c:v>4.5999999999999996</c:v>
                </c:pt>
                <c:pt idx="762">
                  <c:v>4.5999999999999996</c:v>
                </c:pt>
                <c:pt idx="763">
                  <c:v>4.5999999999999996</c:v>
                </c:pt>
                <c:pt idx="764">
                  <c:v>4.5999999999999996</c:v>
                </c:pt>
                <c:pt idx="765">
                  <c:v>4.5999999999999996</c:v>
                </c:pt>
                <c:pt idx="766">
                  <c:v>4.5999999999999996</c:v>
                </c:pt>
                <c:pt idx="767">
                  <c:v>4.5999999999999996</c:v>
                </c:pt>
                <c:pt idx="768">
                  <c:v>4.5999999999999996</c:v>
                </c:pt>
                <c:pt idx="769">
                  <c:v>4.5999999999999996</c:v>
                </c:pt>
                <c:pt idx="770">
                  <c:v>4.5999999999999996</c:v>
                </c:pt>
                <c:pt idx="771">
                  <c:v>4.5999999999999996</c:v>
                </c:pt>
                <c:pt idx="772">
                  <c:v>4.5999999999999996</c:v>
                </c:pt>
                <c:pt idx="773">
                  <c:v>4.5999999999999996</c:v>
                </c:pt>
                <c:pt idx="774">
                  <c:v>4.5999999999999996</c:v>
                </c:pt>
                <c:pt idx="775">
                  <c:v>4.5999999999999996</c:v>
                </c:pt>
                <c:pt idx="776">
                  <c:v>4.5999999999999996</c:v>
                </c:pt>
                <c:pt idx="777">
                  <c:v>4.5999999999999996</c:v>
                </c:pt>
                <c:pt idx="778">
                  <c:v>4.5999999999999996</c:v>
                </c:pt>
                <c:pt idx="779">
                  <c:v>4.5999999999999996</c:v>
                </c:pt>
                <c:pt idx="780">
                  <c:v>4.5999999999999996</c:v>
                </c:pt>
                <c:pt idx="781">
                  <c:v>4.5999999999999996</c:v>
                </c:pt>
                <c:pt idx="782">
                  <c:v>4.5999999999999996</c:v>
                </c:pt>
                <c:pt idx="783">
                  <c:v>4.5999999999999996</c:v>
                </c:pt>
                <c:pt idx="784">
                  <c:v>4.5999999999999996</c:v>
                </c:pt>
                <c:pt idx="785">
                  <c:v>4.5999999999999996</c:v>
                </c:pt>
                <c:pt idx="786">
                  <c:v>4.5999999999999996</c:v>
                </c:pt>
                <c:pt idx="787">
                  <c:v>4.5999999999999996</c:v>
                </c:pt>
                <c:pt idx="788">
                  <c:v>4.5999999999999996</c:v>
                </c:pt>
                <c:pt idx="789">
                  <c:v>4.5999999999999996</c:v>
                </c:pt>
                <c:pt idx="790">
                  <c:v>4.5999999999999996</c:v>
                </c:pt>
                <c:pt idx="791">
                  <c:v>4.5999999999999996</c:v>
                </c:pt>
                <c:pt idx="792">
                  <c:v>4.5999999999999996</c:v>
                </c:pt>
                <c:pt idx="793">
                  <c:v>4.5999999999999996</c:v>
                </c:pt>
                <c:pt idx="794">
                  <c:v>4.5999999999999996</c:v>
                </c:pt>
                <c:pt idx="795">
                  <c:v>4.5999999999999996</c:v>
                </c:pt>
                <c:pt idx="796">
                  <c:v>4.5999999999999996</c:v>
                </c:pt>
                <c:pt idx="797">
                  <c:v>4.5999999999999996</c:v>
                </c:pt>
                <c:pt idx="798">
                  <c:v>4.5999999999999996</c:v>
                </c:pt>
                <c:pt idx="799">
                  <c:v>4.5999999999999996</c:v>
                </c:pt>
                <c:pt idx="800">
                  <c:v>4.5999999999999996</c:v>
                </c:pt>
                <c:pt idx="801">
                  <c:v>4.5999999999999996</c:v>
                </c:pt>
                <c:pt idx="802">
                  <c:v>4.5999999999999996</c:v>
                </c:pt>
                <c:pt idx="803">
                  <c:v>4.5999999999999996</c:v>
                </c:pt>
                <c:pt idx="804">
                  <c:v>4.5999999999999996</c:v>
                </c:pt>
                <c:pt idx="805">
                  <c:v>4.5999999999999996</c:v>
                </c:pt>
                <c:pt idx="806">
                  <c:v>4.5999999999999996</c:v>
                </c:pt>
                <c:pt idx="807">
                  <c:v>4.5999999999999996</c:v>
                </c:pt>
                <c:pt idx="808">
                  <c:v>4.5999999999999996</c:v>
                </c:pt>
                <c:pt idx="809">
                  <c:v>4.5999999999999996</c:v>
                </c:pt>
                <c:pt idx="810">
                  <c:v>4.5999999999999996</c:v>
                </c:pt>
                <c:pt idx="811">
                  <c:v>4.5999999999999996</c:v>
                </c:pt>
                <c:pt idx="812">
                  <c:v>4.5999999999999996</c:v>
                </c:pt>
                <c:pt idx="813">
                  <c:v>4.5999999999999996</c:v>
                </c:pt>
                <c:pt idx="814">
                  <c:v>4.5999999999999996</c:v>
                </c:pt>
                <c:pt idx="815">
                  <c:v>4.5999999999999996</c:v>
                </c:pt>
                <c:pt idx="816">
                  <c:v>4.5999999999999996</c:v>
                </c:pt>
                <c:pt idx="817">
                  <c:v>4.5999999999999996</c:v>
                </c:pt>
                <c:pt idx="818">
                  <c:v>4.5999999999999996</c:v>
                </c:pt>
                <c:pt idx="819">
                  <c:v>4.5999999999999996</c:v>
                </c:pt>
                <c:pt idx="820">
                  <c:v>4.5999999999999996</c:v>
                </c:pt>
                <c:pt idx="821">
                  <c:v>4.5999999999999996</c:v>
                </c:pt>
                <c:pt idx="822">
                  <c:v>4.5999999999999996</c:v>
                </c:pt>
                <c:pt idx="823">
                  <c:v>4.5999999999999996</c:v>
                </c:pt>
                <c:pt idx="824">
                  <c:v>4.5999999999999996</c:v>
                </c:pt>
                <c:pt idx="825">
                  <c:v>4.5999999999999996</c:v>
                </c:pt>
                <c:pt idx="826">
                  <c:v>4.5999999999999996</c:v>
                </c:pt>
                <c:pt idx="827">
                  <c:v>4.5999999999999996</c:v>
                </c:pt>
                <c:pt idx="828">
                  <c:v>4.5999999999999996</c:v>
                </c:pt>
                <c:pt idx="829">
                  <c:v>4.5999999999999996</c:v>
                </c:pt>
                <c:pt idx="830">
                  <c:v>4.5999999999999996</c:v>
                </c:pt>
                <c:pt idx="831">
                  <c:v>4.5999999999999996</c:v>
                </c:pt>
                <c:pt idx="832">
                  <c:v>4.5999999999999996</c:v>
                </c:pt>
                <c:pt idx="833">
                  <c:v>4.5999999999999996</c:v>
                </c:pt>
                <c:pt idx="834">
                  <c:v>4.5999999999999996</c:v>
                </c:pt>
                <c:pt idx="835">
                  <c:v>4.5999999999999996</c:v>
                </c:pt>
                <c:pt idx="836">
                  <c:v>4.5999999999999996</c:v>
                </c:pt>
                <c:pt idx="837">
                  <c:v>4.5999999999999996</c:v>
                </c:pt>
                <c:pt idx="838">
                  <c:v>4.5999999999999996</c:v>
                </c:pt>
                <c:pt idx="839">
                  <c:v>4.5999999999999996</c:v>
                </c:pt>
                <c:pt idx="840">
                  <c:v>4.5999999999999996</c:v>
                </c:pt>
                <c:pt idx="841">
                  <c:v>4.5999999999999996</c:v>
                </c:pt>
                <c:pt idx="842">
                  <c:v>4.5999999999999996</c:v>
                </c:pt>
                <c:pt idx="843">
                  <c:v>4.5999999999999996</c:v>
                </c:pt>
                <c:pt idx="844">
                  <c:v>4.5999999999999996</c:v>
                </c:pt>
                <c:pt idx="845">
                  <c:v>4.5999999999999996</c:v>
                </c:pt>
                <c:pt idx="846">
                  <c:v>4.5999999999999996</c:v>
                </c:pt>
                <c:pt idx="847">
                  <c:v>4.5999999999999996</c:v>
                </c:pt>
                <c:pt idx="848">
                  <c:v>4.5999999999999996</c:v>
                </c:pt>
                <c:pt idx="849">
                  <c:v>4.5999999999999996</c:v>
                </c:pt>
                <c:pt idx="850">
                  <c:v>4.5999999999999996</c:v>
                </c:pt>
                <c:pt idx="851">
                  <c:v>4.5999999999999996</c:v>
                </c:pt>
                <c:pt idx="852">
                  <c:v>4.5999999999999996</c:v>
                </c:pt>
                <c:pt idx="853">
                  <c:v>4.5999999999999996</c:v>
                </c:pt>
                <c:pt idx="854">
                  <c:v>4.5999999999999996</c:v>
                </c:pt>
                <c:pt idx="855">
                  <c:v>4.5999999999999996</c:v>
                </c:pt>
                <c:pt idx="856">
                  <c:v>4.5999999999999996</c:v>
                </c:pt>
                <c:pt idx="857">
                  <c:v>4.5999999999999996</c:v>
                </c:pt>
                <c:pt idx="858">
                  <c:v>4.5999999999999996</c:v>
                </c:pt>
                <c:pt idx="859">
                  <c:v>4.5999999999999996</c:v>
                </c:pt>
                <c:pt idx="860">
                  <c:v>4.5999999999999996</c:v>
                </c:pt>
                <c:pt idx="861">
                  <c:v>4.5999999999999996</c:v>
                </c:pt>
                <c:pt idx="862">
                  <c:v>4.5999999999999996</c:v>
                </c:pt>
                <c:pt idx="863">
                  <c:v>4.5999999999999996</c:v>
                </c:pt>
                <c:pt idx="864">
                  <c:v>4.5999999999999996</c:v>
                </c:pt>
                <c:pt idx="865">
                  <c:v>4.5999999999999996</c:v>
                </c:pt>
                <c:pt idx="866">
                  <c:v>4.5999999999999996</c:v>
                </c:pt>
                <c:pt idx="867">
                  <c:v>4.5999999999999996</c:v>
                </c:pt>
                <c:pt idx="868">
                  <c:v>4.5999999999999996</c:v>
                </c:pt>
                <c:pt idx="869">
                  <c:v>4.5999999999999996</c:v>
                </c:pt>
                <c:pt idx="870">
                  <c:v>4.5999999999999996</c:v>
                </c:pt>
                <c:pt idx="871">
                  <c:v>4.5999999999999996</c:v>
                </c:pt>
                <c:pt idx="872">
                  <c:v>4.5999999999999996</c:v>
                </c:pt>
                <c:pt idx="873">
                  <c:v>4.5999999999999996</c:v>
                </c:pt>
                <c:pt idx="874">
                  <c:v>4.5999999999999996</c:v>
                </c:pt>
                <c:pt idx="875">
                  <c:v>4.5999999999999996</c:v>
                </c:pt>
                <c:pt idx="876">
                  <c:v>4.5999999999999996</c:v>
                </c:pt>
                <c:pt idx="877">
                  <c:v>4.5999999999999996</c:v>
                </c:pt>
                <c:pt idx="878">
                  <c:v>4.5999999999999996</c:v>
                </c:pt>
                <c:pt idx="879">
                  <c:v>4.5999999999999996</c:v>
                </c:pt>
                <c:pt idx="880">
                  <c:v>4.5999999999999996</c:v>
                </c:pt>
                <c:pt idx="881">
                  <c:v>4.5999999999999996</c:v>
                </c:pt>
                <c:pt idx="882">
                  <c:v>4.5999999999999996</c:v>
                </c:pt>
                <c:pt idx="883">
                  <c:v>4.5999999999999996</c:v>
                </c:pt>
                <c:pt idx="884">
                  <c:v>4.5999999999999996</c:v>
                </c:pt>
                <c:pt idx="885">
                  <c:v>4.5999999999999996</c:v>
                </c:pt>
                <c:pt idx="886">
                  <c:v>4.5999999999999996</c:v>
                </c:pt>
                <c:pt idx="887">
                  <c:v>4.5999999999999996</c:v>
                </c:pt>
                <c:pt idx="888">
                  <c:v>4.5999999999999996</c:v>
                </c:pt>
                <c:pt idx="889">
                  <c:v>4.5999999999999996</c:v>
                </c:pt>
                <c:pt idx="890">
                  <c:v>4.5999999999999996</c:v>
                </c:pt>
                <c:pt idx="891">
                  <c:v>4.5999999999999996</c:v>
                </c:pt>
                <c:pt idx="892">
                  <c:v>4.5999999999999996</c:v>
                </c:pt>
                <c:pt idx="893">
                  <c:v>4.5999999999999996</c:v>
                </c:pt>
                <c:pt idx="894">
                  <c:v>4.5999999999999996</c:v>
                </c:pt>
                <c:pt idx="895">
                  <c:v>4.5999999999999996</c:v>
                </c:pt>
                <c:pt idx="896">
                  <c:v>4.5999999999999996</c:v>
                </c:pt>
                <c:pt idx="897">
                  <c:v>4.5999999999999996</c:v>
                </c:pt>
                <c:pt idx="898">
                  <c:v>4.5999999999999996</c:v>
                </c:pt>
                <c:pt idx="899">
                  <c:v>4.5999999999999996</c:v>
                </c:pt>
                <c:pt idx="900">
                  <c:v>4.5999999999999996</c:v>
                </c:pt>
                <c:pt idx="901">
                  <c:v>4.5999999999999996</c:v>
                </c:pt>
                <c:pt idx="902">
                  <c:v>4.5999999999999996</c:v>
                </c:pt>
                <c:pt idx="903">
                  <c:v>4.5999999999999996</c:v>
                </c:pt>
                <c:pt idx="904">
                  <c:v>4.5999999999999996</c:v>
                </c:pt>
                <c:pt idx="905">
                  <c:v>4.5999999999999996</c:v>
                </c:pt>
                <c:pt idx="906">
                  <c:v>4.5999999999999996</c:v>
                </c:pt>
                <c:pt idx="907">
                  <c:v>4.5999999999999996</c:v>
                </c:pt>
                <c:pt idx="908">
                  <c:v>4.5999999999999996</c:v>
                </c:pt>
                <c:pt idx="909">
                  <c:v>4.5999999999999996</c:v>
                </c:pt>
                <c:pt idx="910">
                  <c:v>4.5999999999999996</c:v>
                </c:pt>
                <c:pt idx="911">
                  <c:v>4.5999999999999996</c:v>
                </c:pt>
                <c:pt idx="912">
                  <c:v>4.5999999999999996</c:v>
                </c:pt>
                <c:pt idx="913">
                  <c:v>4.5999999999999996</c:v>
                </c:pt>
                <c:pt idx="914">
                  <c:v>4.5999999999999996</c:v>
                </c:pt>
                <c:pt idx="915">
                  <c:v>4.5999999999999996</c:v>
                </c:pt>
                <c:pt idx="916">
                  <c:v>4.5999999999999996</c:v>
                </c:pt>
                <c:pt idx="917">
                  <c:v>4.5999999999999996</c:v>
                </c:pt>
                <c:pt idx="918">
                  <c:v>4.5999999999999996</c:v>
                </c:pt>
                <c:pt idx="919">
                  <c:v>4.5999999999999996</c:v>
                </c:pt>
                <c:pt idx="920">
                  <c:v>4.5999999999999996</c:v>
                </c:pt>
                <c:pt idx="921">
                  <c:v>4.5999999999999996</c:v>
                </c:pt>
                <c:pt idx="922">
                  <c:v>4.5999999999999996</c:v>
                </c:pt>
                <c:pt idx="923">
                  <c:v>4.5999999999999996</c:v>
                </c:pt>
                <c:pt idx="924">
                  <c:v>4.5999999999999996</c:v>
                </c:pt>
                <c:pt idx="925">
                  <c:v>4.5999999999999996</c:v>
                </c:pt>
                <c:pt idx="926">
                  <c:v>4.5999999999999996</c:v>
                </c:pt>
                <c:pt idx="927">
                  <c:v>4.5999999999999996</c:v>
                </c:pt>
                <c:pt idx="928">
                  <c:v>4.5999999999999996</c:v>
                </c:pt>
                <c:pt idx="929">
                  <c:v>4.5999999999999996</c:v>
                </c:pt>
                <c:pt idx="930">
                  <c:v>4.5999999999999996</c:v>
                </c:pt>
                <c:pt idx="931">
                  <c:v>4.5999999999999996</c:v>
                </c:pt>
                <c:pt idx="932">
                  <c:v>4.5999999999999996</c:v>
                </c:pt>
                <c:pt idx="933">
                  <c:v>4.5999999999999996</c:v>
                </c:pt>
                <c:pt idx="934">
                  <c:v>4.5999999999999996</c:v>
                </c:pt>
                <c:pt idx="935">
                  <c:v>4.5999999999999996</c:v>
                </c:pt>
                <c:pt idx="936">
                  <c:v>4.5999999999999996</c:v>
                </c:pt>
                <c:pt idx="937">
                  <c:v>4.5999999999999996</c:v>
                </c:pt>
                <c:pt idx="938">
                  <c:v>4.5999999999999996</c:v>
                </c:pt>
                <c:pt idx="939">
                  <c:v>4.5999999999999996</c:v>
                </c:pt>
                <c:pt idx="940">
                  <c:v>4.5999999999999996</c:v>
                </c:pt>
                <c:pt idx="941">
                  <c:v>4.5999999999999996</c:v>
                </c:pt>
                <c:pt idx="942">
                  <c:v>4.5999999999999996</c:v>
                </c:pt>
                <c:pt idx="943">
                  <c:v>4.5999999999999996</c:v>
                </c:pt>
                <c:pt idx="944">
                  <c:v>4.5999999999999996</c:v>
                </c:pt>
                <c:pt idx="945">
                  <c:v>4.5999999999999996</c:v>
                </c:pt>
                <c:pt idx="946">
                  <c:v>4.5999999999999996</c:v>
                </c:pt>
                <c:pt idx="947">
                  <c:v>4.5999999999999996</c:v>
                </c:pt>
                <c:pt idx="948">
                  <c:v>4.5999999999999996</c:v>
                </c:pt>
                <c:pt idx="949">
                  <c:v>4.5999999999999996</c:v>
                </c:pt>
                <c:pt idx="950">
                  <c:v>4.5999999999999996</c:v>
                </c:pt>
                <c:pt idx="951">
                  <c:v>4.5999999999999996</c:v>
                </c:pt>
                <c:pt idx="952">
                  <c:v>4.5999999999999996</c:v>
                </c:pt>
                <c:pt idx="953">
                  <c:v>4.5999999999999996</c:v>
                </c:pt>
                <c:pt idx="954">
                  <c:v>4.5999999999999996</c:v>
                </c:pt>
                <c:pt idx="955">
                  <c:v>4.5999999999999996</c:v>
                </c:pt>
                <c:pt idx="956">
                  <c:v>4.5999999999999996</c:v>
                </c:pt>
                <c:pt idx="957">
                  <c:v>4.5999999999999996</c:v>
                </c:pt>
                <c:pt idx="958">
                  <c:v>4.5999999999999996</c:v>
                </c:pt>
                <c:pt idx="959">
                  <c:v>4.5999999999999996</c:v>
                </c:pt>
                <c:pt idx="960">
                  <c:v>4.5999999999999996</c:v>
                </c:pt>
                <c:pt idx="961">
                  <c:v>4.5999999999999996</c:v>
                </c:pt>
                <c:pt idx="962">
                  <c:v>4.5999999999999996</c:v>
                </c:pt>
                <c:pt idx="963">
                  <c:v>4.5999999999999996</c:v>
                </c:pt>
                <c:pt idx="964">
                  <c:v>4.5999999999999996</c:v>
                </c:pt>
                <c:pt idx="965">
                  <c:v>4.5999999999999996</c:v>
                </c:pt>
                <c:pt idx="966">
                  <c:v>4.5999999999999996</c:v>
                </c:pt>
                <c:pt idx="967">
                  <c:v>4.5999999999999996</c:v>
                </c:pt>
                <c:pt idx="968">
                  <c:v>4.5999999999999996</c:v>
                </c:pt>
                <c:pt idx="969">
                  <c:v>4.5999999999999996</c:v>
                </c:pt>
                <c:pt idx="970">
                  <c:v>4.5999999999999996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4.5999999999999996</c:v>
                </c:pt>
                <c:pt idx="974">
                  <c:v>4.5999999999999996</c:v>
                </c:pt>
                <c:pt idx="975">
                  <c:v>4.5999999999999996</c:v>
                </c:pt>
                <c:pt idx="976">
                  <c:v>4.5999999999999996</c:v>
                </c:pt>
                <c:pt idx="977">
                  <c:v>4.5999999999999996</c:v>
                </c:pt>
                <c:pt idx="978">
                  <c:v>4.5999999999999996</c:v>
                </c:pt>
                <c:pt idx="979">
                  <c:v>4.5999999999999996</c:v>
                </c:pt>
                <c:pt idx="980">
                  <c:v>4.5999999999999996</c:v>
                </c:pt>
                <c:pt idx="981">
                  <c:v>4.5999999999999996</c:v>
                </c:pt>
                <c:pt idx="982">
                  <c:v>4.5999999999999996</c:v>
                </c:pt>
                <c:pt idx="983">
                  <c:v>4.5999999999999996</c:v>
                </c:pt>
                <c:pt idx="984">
                  <c:v>4.5999999999999996</c:v>
                </c:pt>
                <c:pt idx="985">
                  <c:v>4.5999999999999996</c:v>
                </c:pt>
                <c:pt idx="986">
                  <c:v>4.5999999999999996</c:v>
                </c:pt>
                <c:pt idx="987">
                  <c:v>4.5999999999999996</c:v>
                </c:pt>
                <c:pt idx="988">
                  <c:v>4.5999999999999996</c:v>
                </c:pt>
                <c:pt idx="989">
                  <c:v>4.5999999999999996</c:v>
                </c:pt>
                <c:pt idx="990">
                  <c:v>4.5999999999999996</c:v>
                </c:pt>
                <c:pt idx="991">
                  <c:v>4.5999999999999996</c:v>
                </c:pt>
                <c:pt idx="992">
                  <c:v>4.5999999999999996</c:v>
                </c:pt>
                <c:pt idx="993">
                  <c:v>4.5999999999999996</c:v>
                </c:pt>
                <c:pt idx="994">
                  <c:v>4.5999999999999996</c:v>
                </c:pt>
                <c:pt idx="995">
                  <c:v>4.5999999999999996</c:v>
                </c:pt>
                <c:pt idx="996">
                  <c:v>4.5999999999999996</c:v>
                </c:pt>
                <c:pt idx="997">
                  <c:v>4.5999999999999996</c:v>
                </c:pt>
                <c:pt idx="998">
                  <c:v>4.5999999999999996</c:v>
                </c:pt>
                <c:pt idx="999">
                  <c:v>4.5999999999999996</c:v>
                </c:pt>
                <c:pt idx="1000">
                  <c:v>4.5999999999999996</c:v>
                </c:pt>
                <c:pt idx="1001">
                  <c:v>4.5999999999999996</c:v>
                </c:pt>
                <c:pt idx="1002">
                  <c:v>4.5999999999999996</c:v>
                </c:pt>
                <c:pt idx="1003">
                  <c:v>4.5999999999999996</c:v>
                </c:pt>
                <c:pt idx="1004">
                  <c:v>4.5999999999999996</c:v>
                </c:pt>
                <c:pt idx="1005">
                  <c:v>4.5999999999999996</c:v>
                </c:pt>
                <c:pt idx="1006">
                  <c:v>4.5999999999999996</c:v>
                </c:pt>
                <c:pt idx="1007">
                  <c:v>4.5999999999999996</c:v>
                </c:pt>
                <c:pt idx="1008">
                  <c:v>4.5999999999999996</c:v>
                </c:pt>
                <c:pt idx="1009">
                  <c:v>4.5999999999999996</c:v>
                </c:pt>
                <c:pt idx="1010">
                  <c:v>4.5999999999999996</c:v>
                </c:pt>
                <c:pt idx="1011">
                  <c:v>4.5999999999999996</c:v>
                </c:pt>
                <c:pt idx="1012">
                  <c:v>4.5999999999999996</c:v>
                </c:pt>
                <c:pt idx="1013">
                  <c:v>4.5999999999999996</c:v>
                </c:pt>
                <c:pt idx="1014">
                  <c:v>4.5999999999999996</c:v>
                </c:pt>
                <c:pt idx="1015">
                  <c:v>4.5999999999999996</c:v>
                </c:pt>
                <c:pt idx="1016">
                  <c:v>4.5999999999999996</c:v>
                </c:pt>
                <c:pt idx="1017">
                  <c:v>4.5999999999999996</c:v>
                </c:pt>
                <c:pt idx="1018">
                  <c:v>4.5999999999999996</c:v>
                </c:pt>
                <c:pt idx="1019">
                  <c:v>4.5999999999999996</c:v>
                </c:pt>
                <c:pt idx="1020">
                  <c:v>4.5999999999999996</c:v>
                </c:pt>
                <c:pt idx="1021">
                  <c:v>4.5999999999999996</c:v>
                </c:pt>
                <c:pt idx="1022">
                  <c:v>4.5999999999999996</c:v>
                </c:pt>
                <c:pt idx="1023">
                  <c:v>4.5999999999999996</c:v>
                </c:pt>
                <c:pt idx="1024">
                  <c:v>4.5999999999999996</c:v>
                </c:pt>
                <c:pt idx="1025">
                  <c:v>4.5999999999999996</c:v>
                </c:pt>
                <c:pt idx="1026">
                  <c:v>4.5999999999999996</c:v>
                </c:pt>
                <c:pt idx="1027">
                  <c:v>4.5999999999999996</c:v>
                </c:pt>
                <c:pt idx="1028">
                  <c:v>4.5999999999999996</c:v>
                </c:pt>
                <c:pt idx="1029">
                  <c:v>4.5999999999999996</c:v>
                </c:pt>
                <c:pt idx="1030">
                  <c:v>4.5999999999999996</c:v>
                </c:pt>
                <c:pt idx="1031">
                  <c:v>4.5999999999999996</c:v>
                </c:pt>
                <c:pt idx="1032">
                  <c:v>4.5999999999999996</c:v>
                </c:pt>
                <c:pt idx="1033">
                  <c:v>4.5999999999999996</c:v>
                </c:pt>
                <c:pt idx="1034">
                  <c:v>4.5999999999999996</c:v>
                </c:pt>
                <c:pt idx="1035">
                  <c:v>4.5999999999999996</c:v>
                </c:pt>
                <c:pt idx="1036">
                  <c:v>4.5999999999999996</c:v>
                </c:pt>
                <c:pt idx="1037">
                  <c:v>4.5999999999999996</c:v>
                </c:pt>
                <c:pt idx="1038">
                  <c:v>4.5999999999999996</c:v>
                </c:pt>
                <c:pt idx="1039">
                  <c:v>4.5999999999999996</c:v>
                </c:pt>
                <c:pt idx="1040">
                  <c:v>4.5999999999999996</c:v>
                </c:pt>
                <c:pt idx="1041">
                  <c:v>4.5999999999999996</c:v>
                </c:pt>
                <c:pt idx="1042">
                  <c:v>4.5999999999999996</c:v>
                </c:pt>
                <c:pt idx="1043">
                  <c:v>4.5999999999999996</c:v>
                </c:pt>
                <c:pt idx="1044">
                  <c:v>4.5999999999999996</c:v>
                </c:pt>
                <c:pt idx="1045">
                  <c:v>4.5999999999999996</c:v>
                </c:pt>
                <c:pt idx="1046">
                  <c:v>4.5999999999999996</c:v>
                </c:pt>
                <c:pt idx="1047">
                  <c:v>4.5999999999999996</c:v>
                </c:pt>
                <c:pt idx="1048">
                  <c:v>4.5999999999999996</c:v>
                </c:pt>
                <c:pt idx="1049">
                  <c:v>4.5999999999999996</c:v>
                </c:pt>
                <c:pt idx="1050">
                  <c:v>4.5999999999999996</c:v>
                </c:pt>
                <c:pt idx="1051">
                  <c:v>4.5999999999999996</c:v>
                </c:pt>
                <c:pt idx="1052">
                  <c:v>4.5999999999999996</c:v>
                </c:pt>
                <c:pt idx="1053">
                  <c:v>4.5999999999999996</c:v>
                </c:pt>
                <c:pt idx="1054">
                  <c:v>4.5999999999999996</c:v>
                </c:pt>
                <c:pt idx="1055">
                  <c:v>4.5999999999999996</c:v>
                </c:pt>
                <c:pt idx="1056">
                  <c:v>4.5999999999999996</c:v>
                </c:pt>
                <c:pt idx="1057">
                  <c:v>4.5999999999999996</c:v>
                </c:pt>
                <c:pt idx="1058">
                  <c:v>4.5999999999999996</c:v>
                </c:pt>
                <c:pt idx="1059">
                  <c:v>4.5999999999999996</c:v>
                </c:pt>
                <c:pt idx="1060">
                  <c:v>4.5999999999999996</c:v>
                </c:pt>
                <c:pt idx="1061">
                  <c:v>4.5999999999999996</c:v>
                </c:pt>
                <c:pt idx="1062">
                  <c:v>4.5999999999999996</c:v>
                </c:pt>
                <c:pt idx="1063">
                  <c:v>4.5999999999999996</c:v>
                </c:pt>
                <c:pt idx="1064">
                  <c:v>4.5999999999999996</c:v>
                </c:pt>
                <c:pt idx="1065">
                  <c:v>4.5999999999999996</c:v>
                </c:pt>
                <c:pt idx="1066">
                  <c:v>4.5999999999999996</c:v>
                </c:pt>
                <c:pt idx="1067">
                  <c:v>4.5999999999999996</c:v>
                </c:pt>
                <c:pt idx="1068">
                  <c:v>4.5999999999999996</c:v>
                </c:pt>
                <c:pt idx="1069">
                  <c:v>4.5999999999999996</c:v>
                </c:pt>
                <c:pt idx="1070">
                  <c:v>4.5999999999999996</c:v>
                </c:pt>
                <c:pt idx="1071">
                  <c:v>4.5999999999999996</c:v>
                </c:pt>
                <c:pt idx="1072">
                  <c:v>4.5999999999999996</c:v>
                </c:pt>
                <c:pt idx="1073">
                  <c:v>4.5999999999999996</c:v>
                </c:pt>
                <c:pt idx="1074">
                  <c:v>4.5999999999999996</c:v>
                </c:pt>
                <c:pt idx="1075">
                  <c:v>4.5999999999999996</c:v>
                </c:pt>
                <c:pt idx="1076">
                  <c:v>4.5999999999999996</c:v>
                </c:pt>
                <c:pt idx="1077">
                  <c:v>4.5999999999999996</c:v>
                </c:pt>
                <c:pt idx="1078">
                  <c:v>4.5999999999999996</c:v>
                </c:pt>
                <c:pt idx="1079">
                  <c:v>4.5999999999999996</c:v>
                </c:pt>
                <c:pt idx="1080">
                  <c:v>4.5999999999999996</c:v>
                </c:pt>
                <c:pt idx="1081">
                  <c:v>4.5999999999999996</c:v>
                </c:pt>
                <c:pt idx="1082">
                  <c:v>4.5999999999999996</c:v>
                </c:pt>
                <c:pt idx="1083">
                  <c:v>4.5999999999999996</c:v>
                </c:pt>
                <c:pt idx="1084">
                  <c:v>4.5999999999999996</c:v>
                </c:pt>
                <c:pt idx="1085">
                  <c:v>4.5999999999999996</c:v>
                </c:pt>
                <c:pt idx="1086">
                  <c:v>4.5999999999999996</c:v>
                </c:pt>
                <c:pt idx="1087">
                  <c:v>4.5999999999999996</c:v>
                </c:pt>
                <c:pt idx="1088">
                  <c:v>4.5999999999999996</c:v>
                </c:pt>
                <c:pt idx="1089">
                  <c:v>4.5999999999999996</c:v>
                </c:pt>
                <c:pt idx="1090">
                  <c:v>4.5999999999999996</c:v>
                </c:pt>
                <c:pt idx="1091">
                  <c:v>4.5999999999999996</c:v>
                </c:pt>
                <c:pt idx="1092">
                  <c:v>4.5999999999999996</c:v>
                </c:pt>
                <c:pt idx="1093">
                  <c:v>4.5999999999999996</c:v>
                </c:pt>
                <c:pt idx="1094">
                  <c:v>4.5999999999999996</c:v>
                </c:pt>
                <c:pt idx="1095">
                  <c:v>4.5999999999999996</c:v>
                </c:pt>
                <c:pt idx="1096">
                  <c:v>4.5999999999999996</c:v>
                </c:pt>
                <c:pt idx="1097">
                  <c:v>4.5999999999999996</c:v>
                </c:pt>
                <c:pt idx="1098">
                  <c:v>4.5999999999999996</c:v>
                </c:pt>
                <c:pt idx="1099">
                  <c:v>4.5999999999999996</c:v>
                </c:pt>
                <c:pt idx="1100">
                  <c:v>4.5999999999999996</c:v>
                </c:pt>
                <c:pt idx="1101">
                  <c:v>4.5999999999999996</c:v>
                </c:pt>
                <c:pt idx="1102">
                  <c:v>4.5999999999999996</c:v>
                </c:pt>
                <c:pt idx="1103">
                  <c:v>4.5999999999999996</c:v>
                </c:pt>
                <c:pt idx="1104">
                  <c:v>4.5999999999999996</c:v>
                </c:pt>
                <c:pt idx="1105">
                  <c:v>4.5999999999999996</c:v>
                </c:pt>
                <c:pt idx="1106">
                  <c:v>4.5999999999999996</c:v>
                </c:pt>
                <c:pt idx="1107">
                  <c:v>4.5999999999999996</c:v>
                </c:pt>
                <c:pt idx="1108">
                  <c:v>4.5999999999999996</c:v>
                </c:pt>
                <c:pt idx="1109">
                  <c:v>4.5999999999999996</c:v>
                </c:pt>
                <c:pt idx="1110">
                  <c:v>4.5999999999999996</c:v>
                </c:pt>
                <c:pt idx="1111">
                  <c:v>4.5999999999999996</c:v>
                </c:pt>
                <c:pt idx="1112">
                  <c:v>4.5999999999999996</c:v>
                </c:pt>
                <c:pt idx="1113">
                  <c:v>4.5999999999999996</c:v>
                </c:pt>
                <c:pt idx="1114">
                  <c:v>4.5999999999999996</c:v>
                </c:pt>
                <c:pt idx="1115">
                  <c:v>4.5999999999999996</c:v>
                </c:pt>
                <c:pt idx="1116">
                  <c:v>4.5999999999999996</c:v>
                </c:pt>
                <c:pt idx="1117">
                  <c:v>4.5999999999999996</c:v>
                </c:pt>
                <c:pt idx="1118">
                  <c:v>4.5999999999999996</c:v>
                </c:pt>
                <c:pt idx="1119">
                  <c:v>4.5999999999999996</c:v>
                </c:pt>
                <c:pt idx="1120">
                  <c:v>4.5999999999999996</c:v>
                </c:pt>
                <c:pt idx="1121">
                  <c:v>4.5999999999999996</c:v>
                </c:pt>
                <c:pt idx="1122">
                  <c:v>4.5999999999999996</c:v>
                </c:pt>
                <c:pt idx="1123">
                  <c:v>4.5999999999999996</c:v>
                </c:pt>
                <c:pt idx="1124">
                  <c:v>4.5999999999999996</c:v>
                </c:pt>
                <c:pt idx="1125">
                  <c:v>4.5999999999999996</c:v>
                </c:pt>
                <c:pt idx="1126">
                  <c:v>4.5999999999999996</c:v>
                </c:pt>
                <c:pt idx="1127">
                  <c:v>4.5999999999999996</c:v>
                </c:pt>
                <c:pt idx="1128">
                  <c:v>4.5999999999999996</c:v>
                </c:pt>
                <c:pt idx="1129">
                  <c:v>4.5999999999999996</c:v>
                </c:pt>
                <c:pt idx="1130">
                  <c:v>4.5999999999999996</c:v>
                </c:pt>
                <c:pt idx="1131">
                  <c:v>4.5999999999999996</c:v>
                </c:pt>
                <c:pt idx="1132">
                  <c:v>4.5999999999999996</c:v>
                </c:pt>
                <c:pt idx="1133">
                  <c:v>4.5999999999999996</c:v>
                </c:pt>
                <c:pt idx="1134">
                  <c:v>4.5999999999999996</c:v>
                </c:pt>
                <c:pt idx="1135">
                  <c:v>4.5999999999999996</c:v>
                </c:pt>
                <c:pt idx="1136">
                  <c:v>4.5999999999999996</c:v>
                </c:pt>
                <c:pt idx="1137">
                  <c:v>4.5999999999999996</c:v>
                </c:pt>
                <c:pt idx="1138">
                  <c:v>4.5999999999999996</c:v>
                </c:pt>
                <c:pt idx="1139">
                  <c:v>4.5999999999999996</c:v>
                </c:pt>
                <c:pt idx="1140">
                  <c:v>4.5999999999999996</c:v>
                </c:pt>
                <c:pt idx="1141">
                  <c:v>4.5999999999999996</c:v>
                </c:pt>
                <c:pt idx="1142">
                  <c:v>4.5999999999999996</c:v>
                </c:pt>
                <c:pt idx="1143">
                  <c:v>4.5999999999999996</c:v>
                </c:pt>
                <c:pt idx="1144">
                  <c:v>4.5999999999999996</c:v>
                </c:pt>
                <c:pt idx="1145">
                  <c:v>4.5999999999999996</c:v>
                </c:pt>
                <c:pt idx="1146">
                  <c:v>4.5999999999999996</c:v>
                </c:pt>
                <c:pt idx="1147">
                  <c:v>4.5999999999999996</c:v>
                </c:pt>
                <c:pt idx="1148">
                  <c:v>4.5999999999999996</c:v>
                </c:pt>
                <c:pt idx="1149">
                  <c:v>4.5999999999999996</c:v>
                </c:pt>
                <c:pt idx="1150">
                  <c:v>4.5999999999999996</c:v>
                </c:pt>
                <c:pt idx="1151">
                  <c:v>4.5999999999999996</c:v>
                </c:pt>
                <c:pt idx="1152">
                  <c:v>4.5999999999999996</c:v>
                </c:pt>
                <c:pt idx="1153">
                  <c:v>4.5999999999999996</c:v>
                </c:pt>
                <c:pt idx="1154">
                  <c:v>4.5999999999999996</c:v>
                </c:pt>
                <c:pt idx="1155">
                  <c:v>4.5999999999999996</c:v>
                </c:pt>
                <c:pt idx="1156">
                  <c:v>4.5999999999999996</c:v>
                </c:pt>
                <c:pt idx="1157">
                  <c:v>4.5999999999999996</c:v>
                </c:pt>
                <c:pt idx="1158">
                  <c:v>4.5999999999999996</c:v>
                </c:pt>
                <c:pt idx="1159">
                  <c:v>4.5999999999999996</c:v>
                </c:pt>
                <c:pt idx="1160">
                  <c:v>4.5999999999999996</c:v>
                </c:pt>
                <c:pt idx="1161">
                  <c:v>4.5999999999999996</c:v>
                </c:pt>
                <c:pt idx="1162">
                  <c:v>4.5999999999999996</c:v>
                </c:pt>
                <c:pt idx="1163">
                  <c:v>4.5999999999999996</c:v>
                </c:pt>
                <c:pt idx="1164">
                  <c:v>4.5999999999999996</c:v>
                </c:pt>
                <c:pt idx="1165">
                  <c:v>4.5999999999999996</c:v>
                </c:pt>
                <c:pt idx="1166">
                  <c:v>4.5999999999999996</c:v>
                </c:pt>
                <c:pt idx="1167">
                  <c:v>4.5999999999999996</c:v>
                </c:pt>
                <c:pt idx="1168">
                  <c:v>4.5999999999999996</c:v>
                </c:pt>
                <c:pt idx="1169">
                  <c:v>4.5999999999999996</c:v>
                </c:pt>
                <c:pt idx="1170">
                  <c:v>4.5999999999999996</c:v>
                </c:pt>
                <c:pt idx="1171">
                  <c:v>4.5999999999999996</c:v>
                </c:pt>
                <c:pt idx="1172">
                  <c:v>4.5999999999999996</c:v>
                </c:pt>
                <c:pt idx="1173">
                  <c:v>4.5999999999999996</c:v>
                </c:pt>
                <c:pt idx="1174">
                  <c:v>4.5999999999999996</c:v>
                </c:pt>
                <c:pt idx="1175">
                  <c:v>4.5999999999999996</c:v>
                </c:pt>
                <c:pt idx="1176">
                  <c:v>4.5999999999999996</c:v>
                </c:pt>
                <c:pt idx="1177">
                  <c:v>4.5999999999999996</c:v>
                </c:pt>
                <c:pt idx="1178">
                  <c:v>4.5999999999999996</c:v>
                </c:pt>
                <c:pt idx="1179">
                  <c:v>4.5999999999999996</c:v>
                </c:pt>
                <c:pt idx="1180">
                  <c:v>4.5999999999999996</c:v>
                </c:pt>
                <c:pt idx="1181">
                  <c:v>4.5999999999999996</c:v>
                </c:pt>
                <c:pt idx="1182">
                  <c:v>4.5999999999999996</c:v>
                </c:pt>
                <c:pt idx="1183">
                  <c:v>4.5999999999999996</c:v>
                </c:pt>
                <c:pt idx="1184">
                  <c:v>4.5999999999999996</c:v>
                </c:pt>
                <c:pt idx="1185">
                  <c:v>4.5999999999999996</c:v>
                </c:pt>
                <c:pt idx="1186">
                  <c:v>4.5999999999999996</c:v>
                </c:pt>
                <c:pt idx="1187">
                  <c:v>4.5999999999999996</c:v>
                </c:pt>
                <c:pt idx="1188">
                  <c:v>4.5999999999999996</c:v>
                </c:pt>
                <c:pt idx="1189">
                  <c:v>4.5999999999999996</c:v>
                </c:pt>
                <c:pt idx="1190">
                  <c:v>4.5999999999999996</c:v>
                </c:pt>
                <c:pt idx="1191">
                  <c:v>4.5999999999999996</c:v>
                </c:pt>
                <c:pt idx="1192">
                  <c:v>4.5999999999999996</c:v>
                </c:pt>
                <c:pt idx="1193">
                  <c:v>4.5999999999999996</c:v>
                </c:pt>
                <c:pt idx="1194">
                  <c:v>4.5999999999999996</c:v>
                </c:pt>
                <c:pt idx="1195">
                  <c:v>4.5999999999999996</c:v>
                </c:pt>
                <c:pt idx="1196">
                  <c:v>4.5999999999999996</c:v>
                </c:pt>
                <c:pt idx="1197">
                  <c:v>4.5999999999999996</c:v>
                </c:pt>
                <c:pt idx="1198">
                  <c:v>4.5999999999999996</c:v>
                </c:pt>
                <c:pt idx="1199">
                  <c:v>4.5999999999999996</c:v>
                </c:pt>
                <c:pt idx="1200">
                  <c:v>4.5999999999999996</c:v>
                </c:pt>
                <c:pt idx="1201">
                  <c:v>4.5999999999999996</c:v>
                </c:pt>
                <c:pt idx="1202">
                  <c:v>4.5999999999999996</c:v>
                </c:pt>
                <c:pt idx="1203">
                  <c:v>4.5999999999999996</c:v>
                </c:pt>
                <c:pt idx="1204">
                  <c:v>4.5999999999999996</c:v>
                </c:pt>
                <c:pt idx="1205">
                  <c:v>4.5999999999999996</c:v>
                </c:pt>
                <c:pt idx="1206">
                  <c:v>4.5999999999999996</c:v>
                </c:pt>
                <c:pt idx="1207">
                  <c:v>4.5999999999999996</c:v>
                </c:pt>
                <c:pt idx="1208">
                  <c:v>4.5999999999999996</c:v>
                </c:pt>
                <c:pt idx="1209">
                  <c:v>4.5999999999999996</c:v>
                </c:pt>
                <c:pt idx="1210">
                  <c:v>4.5999999999999996</c:v>
                </c:pt>
                <c:pt idx="1211">
                  <c:v>4.5999999999999996</c:v>
                </c:pt>
                <c:pt idx="1212">
                  <c:v>4.5999999999999996</c:v>
                </c:pt>
                <c:pt idx="1213">
                  <c:v>4.5999999999999996</c:v>
                </c:pt>
                <c:pt idx="1214">
                  <c:v>4.5999999999999996</c:v>
                </c:pt>
                <c:pt idx="1215">
                  <c:v>4.5999999999999996</c:v>
                </c:pt>
                <c:pt idx="1216">
                  <c:v>4.5999999999999996</c:v>
                </c:pt>
                <c:pt idx="1217">
                  <c:v>4.5999999999999996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809-41DB-A59C-33343CA436F2}"/>
            </c:ext>
          </c:extLst>
        </c:ser>
        <c:ser>
          <c:idx val="3"/>
          <c:order val="3"/>
          <c:tx>
            <c:v>MINIMO ABSOLUTO 1973</c:v>
          </c:tx>
          <c:spPr>
            <a:ln w="508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  <c:pt idx="732">
                  <c:v>0.25</c:v>
                </c:pt>
                <c:pt idx="733">
                  <c:v>0.25</c:v>
                </c:pt>
                <c:pt idx="734">
                  <c:v>0.25</c:v>
                </c:pt>
                <c:pt idx="735">
                  <c:v>0.25</c:v>
                </c:pt>
                <c:pt idx="736">
                  <c:v>0.25</c:v>
                </c:pt>
                <c:pt idx="737">
                  <c:v>0.25</c:v>
                </c:pt>
                <c:pt idx="738">
                  <c:v>0.25</c:v>
                </c:pt>
                <c:pt idx="739">
                  <c:v>0.25</c:v>
                </c:pt>
                <c:pt idx="740">
                  <c:v>0.25</c:v>
                </c:pt>
                <c:pt idx="741">
                  <c:v>0.25</c:v>
                </c:pt>
                <c:pt idx="742">
                  <c:v>0.25</c:v>
                </c:pt>
                <c:pt idx="743">
                  <c:v>0.25</c:v>
                </c:pt>
                <c:pt idx="744">
                  <c:v>0.25</c:v>
                </c:pt>
                <c:pt idx="745">
                  <c:v>0.25</c:v>
                </c:pt>
                <c:pt idx="746">
                  <c:v>0.25</c:v>
                </c:pt>
                <c:pt idx="747">
                  <c:v>0.25</c:v>
                </c:pt>
                <c:pt idx="748">
                  <c:v>0.25</c:v>
                </c:pt>
                <c:pt idx="749">
                  <c:v>0.25</c:v>
                </c:pt>
                <c:pt idx="750">
                  <c:v>0.25</c:v>
                </c:pt>
                <c:pt idx="751">
                  <c:v>0.25</c:v>
                </c:pt>
                <c:pt idx="752">
                  <c:v>0.25</c:v>
                </c:pt>
                <c:pt idx="753">
                  <c:v>0.25</c:v>
                </c:pt>
                <c:pt idx="754">
                  <c:v>0.25</c:v>
                </c:pt>
                <c:pt idx="755">
                  <c:v>0.25</c:v>
                </c:pt>
                <c:pt idx="756">
                  <c:v>0.25</c:v>
                </c:pt>
                <c:pt idx="757">
                  <c:v>0.25</c:v>
                </c:pt>
                <c:pt idx="758">
                  <c:v>0.25</c:v>
                </c:pt>
                <c:pt idx="759">
                  <c:v>0.25</c:v>
                </c:pt>
                <c:pt idx="760">
                  <c:v>0.25</c:v>
                </c:pt>
                <c:pt idx="761">
                  <c:v>0.25</c:v>
                </c:pt>
                <c:pt idx="762">
                  <c:v>0.25</c:v>
                </c:pt>
                <c:pt idx="763">
                  <c:v>0.25</c:v>
                </c:pt>
                <c:pt idx="764">
                  <c:v>0.25</c:v>
                </c:pt>
                <c:pt idx="765">
                  <c:v>0.25</c:v>
                </c:pt>
                <c:pt idx="766">
                  <c:v>0.25</c:v>
                </c:pt>
                <c:pt idx="767">
                  <c:v>0.25</c:v>
                </c:pt>
                <c:pt idx="768">
                  <c:v>0.25</c:v>
                </c:pt>
                <c:pt idx="769">
                  <c:v>0.25</c:v>
                </c:pt>
                <c:pt idx="770">
                  <c:v>0.25</c:v>
                </c:pt>
                <c:pt idx="771">
                  <c:v>0.25</c:v>
                </c:pt>
                <c:pt idx="772">
                  <c:v>0.25</c:v>
                </c:pt>
                <c:pt idx="773">
                  <c:v>0.25</c:v>
                </c:pt>
                <c:pt idx="774">
                  <c:v>0.25</c:v>
                </c:pt>
                <c:pt idx="775">
                  <c:v>0.25</c:v>
                </c:pt>
                <c:pt idx="776">
                  <c:v>0.25</c:v>
                </c:pt>
                <c:pt idx="777">
                  <c:v>0.25</c:v>
                </c:pt>
                <c:pt idx="778">
                  <c:v>0.25</c:v>
                </c:pt>
                <c:pt idx="779">
                  <c:v>0.25</c:v>
                </c:pt>
                <c:pt idx="780">
                  <c:v>0.25</c:v>
                </c:pt>
                <c:pt idx="781">
                  <c:v>0.25</c:v>
                </c:pt>
                <c:pt idx="782">
                  <c:v>0.25</c:v>
                </c:pt>
                <c:pt idx="783">
                  <c:v>0.25</c:v>
                </c:pt>
                <c:pt idx="784">
                  <c:v>0.25</c:v>
                </c:pt>
                <c:pt idx="785">
                  <c:v>0.25</c:v>
                </c:pt>
                <c:pt idx="786">
                  <c:v>0.25</c:v>
                </c:pt>
                <c:pt idx="787">
                  <c:v>0.25</c:v>
                </c:pt>
                <c:pt idx="788">
                  <c:v>0.25</c:v>
                </c:pt>
                <c:pt idx="789">
                  <c:v>0.25</c:v>
                </c:pt>
                <c:pt idx="790">
                  <c:v>0.25</c:v>
                </c:pt>
                <c:pt idx="791">
                  <c:v>0.25</c:v>
                </c:pt>
                <c:pt idx="792">
                  <c:v>0.25</c:v>
                </c:pt>
                <c:pt idx="793">
                  <c:v>0.25</c:v>
                </c:pt>
                <c:pt idx="794">
                  <c:v>0.25</c:v>
                </c:pt>
                <c:pt idx="795">
                  <c:v>0.25</c:v>
                </c:pt>
                <c:pt idx="796">
                  <c:v>0.25</c:v>
                </c:pt>
                <c:pt idx="797">
                  <c:v>0.25</c:v>
                </c:pt>
                <c:pt idx="798">
                  <c:v>0.25</c:v>
                </c:pt>
                <c:pt idx="799">
                  <c:v>0.25</c:v>
                </c:pt>
                <c:pt idx="800">
                  <c:v>0.25</c:v>
                </c:pt>
                <c:pt idx="801">
                  <c:v>0.25</c:v>
                </c:pt>
                <c:pt idx="802">
                  <c:v>0.25</c:v>
                </c:pt>
                <c:pt idx="803">
                  <c:v>0.25</c:v>
                </c:pt>
                <c:pt idx="804">
                  <c:v>0.25</c:v>
                </c:pt>
                <c:pt idx="805">
                  <c:v>0.25</c:v>
                </c:pt>
                <c:pt idx="806">
                  <c:v>0.25</c:v>
                </c:pt>
                <c:pt idx="807">
                  <c:v>0.25</c:v>
                </c:pt>
                <c:pt idx="808">
                  <c:v>0.25</c:v>
                </c:pt>
                <c:pt idx="809">
                  <c:v>0.25</c:v>
                </c:pt>
                <c:pt idx="810">
                  <c:v>0.25</c:v>
                </c:pt>
                <c:pt idx="811">
                  <c:v>0.25</c:v>
                </c:pt>
                <c:pt idx="812">
                  <c:v>0.25</c:v>
                </c:pt>
                <c:pt idx="813">
                  <c:v>0.25</c:v>
                </c:pt>
                <c:pt idx="814">
                  <c:v>0.25</c:v>
                </c:pt>
                <c:pt idx="815">
                  <c:v>0.25</c:v>
                </c:pt>
                <c:pt idx="816">
                  <c:v>0.25</c:v>
                </c:pt>
                <c:pt idx="817">
                  <c:v>0.25</c:v>
                </c:pt>
                <c:pt idx="818">
                  <c:v>0.25</c:v>
                </c:pt>
                <c:pt idx="819">
                  <c:v>0.25</c:v>
                </c:pt>
                <c:pt idx="820">
                  <c:v>0.25</c:v>
                </c:pt>
                <c:pt idx="821">
                  <c:v>0.25</c:v>
                </c:pt>
                <c:pt idx="822">
                  <c:v>0.25</c:v>
                </c:pt>
                <c:pt idx="823">
                  <c:v>0.25</c:v>
                </c:pt>
                <c:pt idx="824">
                  <c:v>0.25</c:v>
                </c:pt>
                <c:pt idx="825">
                  <c:v>0.25</c:v>
                </c:pt>
                <c:pt idx="826">
                  <c:v>0.25</c:v>
                </c:pt>
                <c:pt idx="827">
                  <c:v>0.25</c:v>
                </c:pt>
                <c:pt idx="828">
                  <c:v>0.25</c:v>
                </c:pt>
                <c:pt idx="829">
                  <c:v>0.25</c:v>
                </c:pt>
                <c:pt idx="830">
                  <c:v>0.25</c:v>
                </c:pt>
                <c:pt idx="831">
                  <c:v>0.25</c:v>
                </c:pt>
                <c:pt idx="832">
                  <c:v>0.25</c:v>
                </c:pt>
                <c:pt idx="833">
                  <c:v>0.25</c:v>
                </c:pt>
                <c:pt idx="834">
                  <c:v>0.25</c:v>
                </c:pt>
                <c:pt idx="835">
                  <c:v>0.25</c:v>
                </c:pt>
                <c:pt idx="836">
                  <c:v>0.25</c:v>
                </c:pt>
                <c:pt idx="837">
                  <c:v>0.25</c:v>
                </c:pt>
                <c:pt idx="838">
                  <c:v>0.25</c:v>
                </c:pt>
                <c:pt idx="839">
                  <c:v>0.25</c:v>
                </c:pt>
                <c:pt idx="840">
                  <c:v>0.25</c:v>
                </c:pt>
                <c:pt idx="841">
                  <c:v>0.25</c:v>
                </c:pt>
                <c:pt idx="842">
                  <c:v>0.25</c:v>
                </c:pt>
                <c:pt idx="843">
                  <c:v>0.25</c:v>
                </c:pt>
                <c:pt idx="844">
                  <c:v>0.25</c:v>
                </c:pt>
                <c:pt idx="845">
                  <c:v>0.25</c:v>
                </c:pt>
                <c:pt idx="846">
                  <c:v>0.25</c:v>
                </c:pt>
                <c:pt idx="847">
                  <c:v>0.25</c:v>
                </c:pt>
                <c:pt idx="848">
                  <c:v>0.25</c:v>
                </c:pt>
                <c:pt idx="849">
                  <c:v>0.25</c:v>
                </c:pt>
                <c:pt idx="850">
                  <c:v>0.25</c:v>
                </c:pt>
                <c:pt idx="851">
                  <c:v>0.25</c:v>
                </c:pt>
                <c:pt idx="852">
                  <c:v>0.25</c:v>
                </c:pt>
                <c:pt idx="853">
                  <c:v>0.25</c:v>
                </c:pt>
                <c:pt idx="854">
                  <c:v>0.25</c:v>
                </c:pt>
                <c:pt idx="855">
                  <c:v>0.25</c:v>
                </c:pt>
                <c:pt idx="856">
                  <c:v>0.25</c:v>
                </c:pt>
                <c:pt idx="857">
                  <c:v>0.25</c:v>
                </c:pt>
                <c:pt idx="858">
                  <c:v>0.25</c:v>
                </c:pt>
                <c:pt idx="859">
                  <c:v>0.25</c:v>
                </c:pt>
                <c:pt idx="860">
                  <c:v>0.25</c:v>
                </c:pt>
                <c:pt idx="861">
                  <c:v>0.25</c:v>
                </c:pt>
                <c:pt idx="862">
                  <c:v>0.25</c:v>
                </c:pt>
                <c:pt idx="863">
                  <c:v>0.25</c:v>
                </c:pt>
                <c:pt idx="864">
                  <c:v>0.25</c:v>
                </c:pt>
                <c:pt idx="865">
                  <c:v>0.25</c:v>
                </c:pt>
                <c:pt idx="866">
                  <c:v>0.25</c:v>
                </c:pt>
                <c:pt idx="867">
                  <c:v>0.25</c:v>
                </c:pt>
                <c:pt idx="868">
                  <c:v>0.25</c:v>
                </c:pt>
                <c:pt idx="869">
                  <c:v>0.25</c:v>
                </c:pt>
                <c:pt idx="870">
                  <c:v>0.25</c:v>
                </c:pt>
                <c:pt idx="871">
                  <c:v>0.25</c:v>
                </c:pt>
                <c:pt idx="872">
                  <c:v>0.25</c:v>
                </c:pt>
                <c:pt idx="873">
                  <c:v>0.25</c:v>
                </c:pt>
                <c:pt idx="874">
                  <c:v>0.25</c:v>
                </c:pt>
                <c:pt idx="875">
                  <c:v>0.25</c:v>
                </c:pt>
                <c:pt idx="876">
                  <c:v>0.25</c:v>
                </c:pt>
                <c:pt idx="877">
                  <c:v>0.25</c:v>
                </c:pt>
                <c:pt idx="878">
                  <c:v>0.25</c:v>
                </c:pt>
                <c:pt idx="879">
                  <c:v>0.25</c:v>
                </c:pt>
                <c:pt idx="880">
                  <c:v>0.25</c:v>
                </c:pt>
                <c:pt idx="881">
                  <c:v>0.25</c:v>
                </c:pt>
                <c:pt idx="882">
                  <c:v>0.25</c:v>
                </c:pt>
                <c:pt idx="883">
                  <c:v>0.25</c:v>
                </c:pt>
                <c:pt idx="884">
                  <c:v>0.25</c:v>
                </c:pt>
                <c:pt idx="885">
                  <c:v>0.25</c:v>
                </c:pt>
                <c:pt idx="886">
                  <c:v>0.25</c:v>
                </c:pt>
                <c:pt idx="887">
                  <c:v>0.25</c:v>
                </c:pt>
                <c:pt idx="888">
                  <c:v>0.25</c:v>
                </c:pt>
                <c:pt idx="889">
                  <c:v>0.25</c:v>
                </c:pt>
                <c:pt idx="890">
                  <c:v>0.25</c:v>
                </c:pt>
                <c:pt idx="891">
                  <c:v>0.25</c:v>
                </c:pt>
                <c:pt idx="892">
                  <c:v>0.25</c:v>
                </c:pt>
                <c:pt idx="893">
                  <c:v>0.25</c:v>
                </c:pt>
                <c:pt idx="894">
                  <c:v>0.25</c:v>
                </c:pt>
                <c:pt idx="895">
                  <c:v>0.25</c:v>
                </c:pt>
                <c:pt idx="896">
                  <c:v>0.25</c:v>
                </c:pt>
                <c:pt idx="897">
                  <c:v>0.25</c:v>
                </c:pt>
                <c:pt idx="898">
                  <c:v>0.25</c:v>
                </c:pt>
                <c:pt idx="899">
                  <c:v>0.25</c:v>
                </c:pt>
                <c:pt idx="900">
                  <c:v>0.25</c:v>
                </c:pt>
                <c:pt idx="901">
                  <c:v>0.25</c:v>
                </c:pt>
                <c:pt idx="902">
                  <c:v>0.25</c:v>
                </c:pt>
                <c:pt idx="903">
                  <c:v>0.25</c:v>
                </c:pt>
                <c:pt idx="904">
                  <c:v>0.25</c:v>
                </c:pt>
                <c:pt idx="905">
                  <c:v>0.25</c:v>
                </c:pt>
                <c:pt idx="906">
                  <c:v>0.25</c:v>
                </c:pt>
                <c:pt idx="907">
                  <c:v>0.25</c:v>
                </c:pt>
                <c:pt idx="908">
                  <c:v>0.25</c:v>
                </c:pt>
                <c:pt idx="909">
                  <c:v>0.25</c:v>
                </c:pt>
                <c:pt idx="910">
                  <c:v>0.25</c:v>
                </c:pt>
                <c:pt idx="911">
                  <c:v>0.25</c:v>
                </c:pt>
                <c:pt idx="912">
                  <c:v>0.25</c:v>
                </c:pt>
                <c:pt idx="913">
                  <c:v>0.25</c:v>
                </c:pt>
                <c:pt idx="914">
                  <c:v>0.25</c:v>
                </c:pt>
                <c:pt idx="915">
                  <c:v>0.25</c:v>
                </c:pt>
                <c:pt idx="916">
                  <c:v>0.25</c:v>
                </c:pt>
                <c:pt idx="917">
                  <c:v>0.25</c:v>
                </c:pt>
                <c:pt idx="918">
                  <c:v>0.25</c:v>
                </c:pt>
                <c:pt idx="919">
                  <c:v>0.25</c:v>
                </c:pt>
                <c:pt idx="920">
                  <c:v>0.25</c:v>
                </c:pt>
                <c:pt idx="921">
                  <c:v>0.25</c:v>
                </c:pt>
                <c:pt idx="922">
                  <c:v>0.25</c:v>
                </c:pt>
                <c:pt idx="923">
                  <c:v>0.25</c:v>
                </c:pt>
                <c:pt idx="924">
                  <c:v>0.25</c:v>
                </c:pt>
                <c:pt idx="925">
                  <c:v>0.25</c:v>
                </c:pt>
                <c:pt idx="926">
                  <c:v>0.25</c:v>
                </c:pt>
                <c:pt idx="927">
                  <c:v>0.25</c:v>
                </c:pt>
                <c:pt idx="928">
                  <c:v>0.25</c:v>
                </c:pt>
                <c:pt idx="929">
                  <c:v>0.25</c:v>
                </c:pt>
                <c:pt idx="930">
                  <c:v>0.25</c:v>
                </c:pt>
                <c:pt idx="931">
                  <c:v>0.25</c:v>
                </c:pt>
                <c:pt idx="932">
                  <c:v>0.25</c:v>
                </c:pt>
                <c:pt idx="933">
                  <c:v>0.25</c:v>
                </c:pt>
                <c:pt idx="934">
                  <c:v>0.25</c:v>
                </c:pt>
                <c:pt idx="935">
                  <c:v>0.25</c:v>
                </c:pt>
                <c:pt idx="936">
                  <c:v>0.25</c:v>
                </c:pt>
                <c:pt idx="937">
                  <c:v>0.25</c:v>
                </c:pt>
                <c:pt idx="938">
                  <c:v>0.25</c:v>
                </c:pt>
                <c:pt idx="939">
                  <c:v>0.25</c:v>
                </c:pt>
                <c:pt idx="940">
                  <c:v>0.25</c:v>
                </c:pt>
                <c:pt idx="941">
                  <c:v>0.25</c:v>
                </c:pt>
                <c:pt idx="942">
                  <c:v>0.25</c:v>
                </c:pt>
                <c:pt idx="943">
                  <c:v>0.25</c:v>
                </c:pt>
                <c:pt idx="944">
                  <c:v>0.25</c:v>
                </c:pt>
                <c:pt idx="945">
                  <c:v>0.25</c:v>
                </c:pt>
                <c:pt idx="946">
                  <c:v>0.25</c:v>
                </c:pt>
                <c:pt idx="947">
                  <c:v>0.25</c:v>
                </c:pt>
                <c:pt idx="948">
                  <c:v>0.25</c:v>
                </c:pt>
                <c:pt idx="949">
                  <c:v>0.25</c:v>
                </c:pt>
                <c:pt idx="950">
                  <c:v>0.25</c:v>
                </c:pt>
                <c:pt idx="951">
                  <c:v>0.25</c:v>
                </c:pt>
                <c:pt idx="952">
                  <c:v>0.25</c:v>
                </c:pt>
                <c:pt idx="953">
                  <c:v>0.25</c:v>
                </c:pt>
                <c:pt idx="954">
                  <c:v>0.25</c:v>
                </c:pt>
                <c:pt idx="955">
                  <c:v>0.25</c:v>
                </c:pt>
                <c:pt idx="956">
                  <c:v>0.25</c:v>
                </c:pt>
                <c:pt idx="957">
                  <c:v>0.25</c:v>
                </c:pt>
                <c:pt idx="958">
                  <c:v>0.25</c:v>
                </c:pt>
                <c:pt idx="959">
                  <c:v>0.25</c:v>
                </c:pt>
                <c:pt idx="960">
                  <c:v>0.25</c:v>
                </c:pt>
                <c:pt idx="961">
                  <c:v>0.25</c:v>
                </c:pt>
                <c:pt idx="962">
                  <c:v>0.25</c:v>
                </c:pt>
                <c:pt idx="963">
                  <c:v>0.25</c:v>
                </c:pt>
                <c:pt idx="964">
                  <c:v>0.25</c:v>
                </c:pt>
                <c:pt idx="965">
                  <c:v>0.25</c:v>
                </c:pt>
                <c:pt idx="966">
                  <c:v>0.25</c:v>
                </c:pt>
                <c:pt idx="967">
                  <c:v>0.25</c:v>
                </c:pt>
                <c:pt idx="968">
                  <c:v>0.25</c:v>
                </c:pt>
                <c:pt idx="969">
                  <c:v>0.25</c:v>
                </c:pt>
                <c:pt idx="970">
                  <c:v>0.25</c:v>
                </c:pt>
                <c:pt idx="971">
                  <c:v>0.25</c:v>
                </c:pt>
                <c:pt idx="972">
                  <c:v>0.25</c:v>
                </c:pt>
                <c:pt idx="973">
                  <c:v>0.25</c:v>
                </c:pt>
                <c:pt idx="974">
                  <c:v>0.25</c:v>
                </c:pt>
                <c:pt idx="975">
                  <c:v>0.25</c:v>
                </c:pt>
                <c:pt idx="976">
                  <c:v>0.25</c:v>
                </c:pt>
                <c:pt idx="977">
                  <c:v>0.25</c:v>
                </c:pt>
                <c:pt idx="978">
                  <c:v>0.25</c:v>
                </c:pt>
                <c:pt idx="979">
                  <c:v>0.25</c:v>
                </c:pt>
                <c:pt idx="980">
                  <c:v>0.25</c:v>
                </c:pt>
                <c:pt idx="981">
                  <c:v>0.25</c:v>
                </c:pt>
                <c:pt idx="982">
                  <c:v>0.25</c:v>
                </c:pt>
                <c:pt idx="983">
                  <c:v>0.25</c:v>
                </c:pt>
                <c:pt idx="984">
                  <c:v>0.25</c:v>
                </c:pt>
                <c:pt idx="985">
                  <c:v>0.25</c:v>
                </c:pt>
                <c:pt idx="986">
                  <c:v>0.25</c:v>
                </c:pt>
                <c:pt idx="987">
                  <c:v>0.25</c:v>
                </c:pt>
                <c:pt idx="988">
                  <c:v>0.25</c:v>
                </c:pt>
                <c:pt idx="989">
                  <c:v>0.25</c:v>
                </c:pt>
                <c:pt idx="990">
                  <c:v>0.25</c:v>
                </c:pt>
                <c:pt idx="991">
                  <c:v>0.25</c:v>
                </c:pt>
                <c:pt idx="992">
                  <c:v>0.25</c:v>
                </c:pt>
                <c:pt idx="993">
                  <c:v>0.25</c:v>
                </c:pt>
                <c:pt idx="994">
                  <c:v>0.25</c:v>
                </c:pt>
                <c:pt idx="995">
                  <c:v>0.25</c:v>
                </c:pt>
                <c:pt idx="996">
                  <c:v>0.25</c:v>
                </c:pt>
                <c:pt idx="997">
                  <c:v>0.25</c:v>
                </c:pt>
                <c:pt idx="998">
                  <c:v>0.25</c:v>
                </c:pt>
                <c:pt idx="999">
                  <c:v>0.25</c:v>
                </c:pt>
                <c:pt idx="1000">
                  <c:v>0.25</c:v>
                </c:pt>
                <c:pt idx="1001">
                  <c:v>0.25</c:v>
                </c:pt>
                <c:pt idx="1002">
                  <c:v>0.25</c:v>
                </c:pt>
                <c:pt idx="1003">
                  <c:v>0.25</c:v>
                </c:pt>
                <c:pt idx="1004">
                  <c:v>0.25</c:v>
                </c:pt>
                <c:pt idx="1005">
                  <c:v>0.25</c:v>
                </c:pt>
                <c:pt idx="1006">
                  <c:v>0.25</c:v>
                </c:pt>
                <c:pt idx="1007">
                  <c:v>0.25</c:v>
                </c:pt>
                <c:pt idx="1008">
                  <c:v>0.25</c:v>
                </c:pt>
                <c:pt idx="1009">
                  <c:v>0.25</c:v>
                </c:pt>
                <c:pt idx="1010">
                  <c:v>0.25</c:v>
                </c:pt>
                <c:pt idx="1011">
                  <c:v>0.25</c:v>
                </c:pt>
                <c:pt idx="1012">
                  <c:v>0.25</c:v>
                </c:pt>
                <c:pt idx="1013">
                  <c:v>0.25</c:v>
                </c:pt>
                <c:pt idx="1014">
                  <c:v>0.25</c:v>
                </c:pt>
                <c:pt idx="1015">
                  <c:v>0.25</c:v>
                </c:pt>
                <c:pt idx="1016">
                  <c:v>0.25</c:v>
                </c:pt>
                <c:pt idx="1017">
                  <c:v>0.25</c:v>
                </c:pt>
                <c:pt idx="1018">
                  <c:v>0.25</c:v>
                </c:pt>
                <c:pt idx="1019">
                  <c:v>0.25</c:v>
                </c:pt>
                <c:pt idx="1020">
                  <c:v>0.25</c:v>
                </c:pt>
                <c:pt idx="1021">
                  <c:v>0.25</c:v>
                </c:pt>
                <c:pt idx="1022">
                  <c:v>0.25</c:v>
                </c:pt>
                <c:pt idx="1023">
                  <c:v>0.25</c:v>
                </c:pt>
                <c:pt idx="1024">
                  <c:v>0.25</c:v>
                </c:pt>
                <c:pt idx="1025">
                  <c:v>0.25</c:v>
                </c:pt>
                <c:pt idx="1026">
                  <c:v>0.25</c:v>
                </c:pt>
                <c:pt idx="1027">
                  <c:v>0.25</c:v>
                </c:pt>
                <c:pt idx="1028">
                  <c:v>0.25</c:v>
                </c:pt>
                <c:pt idx="1029">
                  <c:v>0.25</c:v>
                </c:pt>
                <c:pt idx="1030">
                  <c:v>0.25</c:v>
                </c:pt>
                <c:pt idx="1031">
                  <c:v>0.25</c:v>
                </c:pt>
                <c:pt idx="1032">
                  <c:v>0.25</c:v>
                </c:pt>
                <c:pt idx="1033">
                  <c:v>0.25</c:v>
                </c:pt>
                <c:pt idx="1034">
                  <c:v>0.25</c:v>
                </c:pt>
                <c:pt idx="1035">
                  <c:v>0.25</c:v>
                </c:pt>
                <c:pt idx="1036">
                  <c:v>0.25</c:v>
                </c:pt>
                <c:pt idx="1037">
                  <c:v>0.25</c:v>
                </c:pt>
                <c:pt idx="1038">
                  <c:v>0.25</c:v>
                </c:pt>
                <c:pt idx="1039">
                  <c:v>0.25</c:v>
                </c:pt>
                <c:pt idx="1040">
                  <c:v>0.25</c:v>
                </c:pt>
                <c:pt idx="1041">
                  <c:v>0.25</c:v>
                </c:pt>
                <c:pt idx="1042">
                  <c:v>0.25</c:v>
                </c:pt>
                <c:pt idx="1043">
                  <c:v>0.25</c:v>
                </c:pt>
                <c:pt idx="1044">
                  <c:v>0.25</c:v>
                </c:pt>
                <c:pt idx="1045">
                  <c:v>0.25</c:v>
                </c:pt>
                <c:pt idx="1046">
                  <c:v>0.25</c:v>
                </c:pt>
                <c:pt idx="1047">
                  <c:v>0.25</c:v>
                </c:pt>
                <c:pt idx="1048">
                  <c:v>0.25</c:v>
                </c:pt>
                <c:pt idx="1049">
                  <c:v>0.25</c:v>
                </c:pt>
                <c:pt idx="1050">
                  <c:v>0.25</c:v>
                </c:pt>
                <c:pt idx="1051">
                  <c:v>0.25</c:v>
                </c:pt>
                <c:pt idx="1052">
                  <c:v>0.25</c:v>
                </c:pt>
                <c:pt idx="1053">
                  <c:v>0.25</c:v>
                </c:pt>
                <c:pt idx="1054">
                  <c:v>0.25</c:v>
                </c:pt>
                <c:pt idx="1055">
                  <c:v>0.25</c:v>
                </c:pt>
                <c:pt idx="1056">
                  <c:v>0.25</c:v>
                </c:pt>
                <c:pt idx="1057">
                  <c:v>0.25</c:v>
                </c:pt>
                <c:pt idx="1058">
                  <c:v>0.25</c:v>
                </c:pt>
                <c:pt idx="1059">
                  <c:v>0.25</c:v>
                </c:pt>
                <c:pt idx="1060">
                  <c:v>0.25</c:v>
                </c:pt>
                <c:pt idx="1061">
                  <c:v>0.25</c:v>
                </c:pt>
                <c:pt idx="1062">
                  <c:v>0.25</c:v>
                </c:pt>
                <c:pt idx="1063">
                  <c:v>0.25</c:v>
                </c:pt>
                <c:pt idx="1064">
                  <c:v>0.25</c:v>
                </c:pt>
                <c:pt idx="1065">
                  <c:v>0.25</c:v>
                </c:pt>
                <c:pt idx="1066">
                  <c:v>0.25</c:v>
                </c:pt>
                <c:pt idx="1067">
                  <c:v>0.25</c:v>
                </c:pt>
                <c:pt idx="1068">
                  <c:v>0.25</c:v>
                </c:pt>
                <c:pt idx="1069">
                  <c:v>0.25</c:v>
                </c:pt>
                <c:pt idx="1070">
                  <c:v>0.25</c:v>
                </c:pt>
                <c:pt idx="1071">
                  <c:v>0.25</c:v>
                </c:pt>
                <c:pt idx="1072">
                  <c:v>0.25</c:v>
                </c:pt>
                <c:pt idx="1073">
                  <c:v>0.25</c:v>
                </c:pt>
                <c:pt idx="1074">
                  <c:v>0.25</c:v>
                </c:pt>
                <c:pt idx="1075">
                  <c:v>0.25</c:v>
                </c:pt>
                <c:pt idx="1076">
                  <c:v>0.25</c:v>
                </c:pt>
                <c:pt idx="1077">
                  <c:v>0.25</c:v>
                </c:pt>
                <c:pt idx="1078">
                  <c:v>0.25</c:v>
                </c:pt>
                <c:pt idx="1079">
                  <c:v>0.25</c:v>
                </c:pt>
                <c:pt idx="1080">
                  <c:v>0.25</c:v>
                </c:pt>
                <c:pt idx="1081">
                  <c:v>0.25</c:v>
                </c:pt>
                <c:pt idx="1082">
                  <c:v>0.25</c:v>
                </c:pt>
                <c:pt idx="1083">
                  <c:v>0.25</c:v>
                </c:pt>
                <c:pt idx="1084">
                  <c:v>0.25</c:v>
                </c:pt>
                <c:pt idx="1085">
                  <c:v>0.25</c:v>
                </c:pt>
                <c:pt idx="1086">
                  <c:v>0.25</c:v>
                </c:pt>
                <c:pt idx="1087">
                  <c:v>0.25</c:v>
                </c:pt>
                <c:pt idx="1088">
                  <c:v>0.25</c:v>
                </c:pt>
                <c:pt idx="1089">
                  <c:v>0.25</c:v>
                </c:pt>
                <c:pt idx="1090">
                  <c:v>0.25</c:v>
                </c:pt>
                <c:pt idx="1091">
                  <c:v>0.25</c:v>
                </c:pt>
                <c:pt idx="1092">
                  <c:v>0.25</c:v>
                </c:pt>
                <c:pt idx="1093">
                  <c:v>0.25</c:v>
                </c:pt>
                <c:pt idx="1094">
                  <c:v>0.25</c:v>
                </c:pt>
                <c:pt idx="1095">
                  <c:v>0.25</c:v>
                </c:pt>
                <c:pt idx="1096">
                  <c:v>0.25</c:v>
                </c:pt>
                <c:pt idx="1097">
                  <c:v>0.25</c:v>
                </c:pt>
                <c:pt idx="1098">
                  <c:v>0.25</c:v>
                </c:pt>
                <c:pt idx="1099">
                  <c:v>0.25</c:v>
                </c:pt>
                <c:pt idx="1100">
                  <c:v>0.25</c:v>
                </c:pt>
                <c:pt idx="1101">
                  <c:v>0.25</c:v>
                </c:pt>
                <c:pt idx="1102">
                  <c:v>0.25</c:v>
                </c:pt>
                <c:pt idx="1103">
                  <c:v>0.25</c:v>
                </c:pt>
                <c:pt idx="1104">
                  <c:v>0.25</c:v>
                </c:pt>
                <c:pt idx="1105">
                  <c:v>0.25</c:v>
                </c:pt>
                <c:pt idx="1106">
                  <c:v>0.25</c:v>
                </c:pt>
                <c:pt idx="1107">
                  <c:v>0.25</c:v>
                </c:pt>
                <c:pt idx="1108">
                  <c:v>0.25</c:v>
                </c:pt>
                <c:pt idx="1109">
                  <c:v>0.25</c:v>
                </c:pt>
                <c:pt idx="1110">
                  <c:v>0.25</c:v>
                </c:pt>
                <c:pt idx="1111">
                  <c:v>0.25</c:v>
                </c:pt>
                <c:pt idx="1112">
                  <c:v>0.25</c:v>
                </c:pt>
                <c:pt idx="1113">
                  <c:v>0.25</c:v>
                </c:pt>
                <c:pt idx="1114">
                  <c:v>0.25</c:v>
                </c:pt>
                <c:pt idx="1115">
                  <c:v>0.25</c:v>
                </c:pt>
                <c:pt idx="1116">
                  <c:v>0.25</c:v>
                </c:pt>
                <c:pt idx="1117">
                  <c:v>0.25</c:v>
                </c:pt>
                <c:pt idx="1118">
                  <c:v>0.25</c:v>
                </c:pt>
                <c:pt idx="1119">
                  <c:v>0.25</c:v>
                </c:pt>
                <c:pt idx="1120">
                  <c:v>0.25</c:v>
                </c:pt>
                <c:pt idx="1121">
                  <c:v>0.25</c:v>
                </c:pt>
                <c:pt idx="1122">
                  <c:v>0.25</c:v>
                </c:pt>
                <c:pt idx="1123">
                  <c:v>0.25</c:v>
                </c:pt>
                <c:pt idx="1124">
                  <c:v>0.25</c:v>
                </c:pt>
                <c:pt idx="1125">
                  <c:v>0.25</c:v>
                </c:pt>
                <c:pt idx="1126">
                  <c:v>0.25</c:v>
                </c:pt>
                <c:pt idx="1127">
                  <c:v>0.25</c:v>
                </c:pt>
                <c:pt idx="1128">
                  <c:v>0.25</c:v>
                </c:pt>
                <c:pt idx="1129">
                  <c:v>0.25</c:v>
                </c:pt>
                <c:pt idx="1130">
                  <c:v>0.25</c:v>
                </c:pt>
                <c:pt idx="1131">
                  <c:v>0.25</c:v>
                </c:pt>
                <c:pt idx="1132">
                  <c:v>0.25</c:v>
                </c:pt>
                <c:pt idx="1133">
                  <c:v>0.25</c:v>
                </c:pt>
                <c:pt idx="1134">
                  <c:v>0.25</c:v>
                </c:pt>
                <c:pt idx="1135">
                  <c:v>0.25</c:v>
                </c:pt>
                <c:pt idx="1136">
                  <c:v>0.25</c:v>
                </c:pt>
                <c:pt idx="1137">
                  <c:v>0.25</c:v>
                </c:pt>
                <c:pt idx="1138">
                  <c:v>0.25</c:v>
                </c:pt>
                <c:pt idx="1139">
                  <c:v>0.25</c:v>
                </c:pt>
                <c:pt idx="1140">
                  <c:v>0.25</c:v>
                </c:pt>
                <c:pt idx="1141">
                  <c:v>0.25</c:v>
                </c:pt>
                <c:pt idx="1142">
                  <c:v>0.25</c:v>
                </c:pt>
                <c:pt idx="1143">
                  <c:v>0.25</c:v>
                </c:pt>
                <c:pt idx="1144">
                  <c:v>0.25</c:v>
                </c:pt>
                <c:pt idx="1145">
                  <c:v>0.25</c:v>
                </c:pt>
                <c:pt idx="1146">
                  <c:v>0.25</c:v>
                </c:pt>
                <c:pt idx="1147">
                  <c:v>0.25</c:v>
                </c:pt>
                <c:pt idx="1148">
                  <c:v>0.25</c:v>
                </c:pt>
                <c:pt idx="1149">
                  <c:v>0.25</c:v>
                </c:pt>
                <c:pt idx="1150">
                  <c:v>0.25</c:v>
                </c:pt>
                <c:pt idx="1151">
                  <c:v>0.25</c:v>
                </c:pt>
                <c:pt idx="1152">
                  <c:v>0.25</c:v>
                </c:pt>
                <c:pt idx="1153">
                  <c:v>0.25</c:v>
                </c:pt>
                <c:pt idx="1154">
                  <c:v>0.25</c:v>
                </c:pt>
                <c:pt idx="1155">
                  <c:v>0.25</c:v>
                </c:pt>
                <c:pt idx="1156">
                  <c:v>0.25</c:v>
                </c:pt>
                <c:pt idx="1157">
                  <c:v>0.25</c:v>
                </c:pt>
                <c:pt idx="1158">
                  <c:v>0.25</c:v>
                </c:pt>
                <c:pt idx="1159">
                  <c:v>0.25</c:v>
                </c:pt>
                <c:pt idx="1160">
                  <c:v>0.25</c:v>
                </c:pt>
                <c:pt idx="1161">
                  <c:v>0.25</c:v>
                </c:pt>
                <c:pt idx="1162">
                  <c:v>0.25</c:v>
                </c:pt>
                <c:pt idx="1163">
                  <c:v>0.25</c:v>
                </c:pt>
                <c:pt idx="1164">
                  <c:v>0.25</c:v>
                </c:pt>
                <c:pt idx="1165">
                  <c:v>0.25</c:v>
                </c:pt>
                <c:pt idx="1166">
                  <c:v>0.25</c:v>
                </c:pt>
                <c:pt idx="1167">
                  <c:v>0.25</c:v>
                </c:pt>
                <c:pt idx="1168">
                  <c:v>0.25</c:v>
                </c:pt>
                <c:pt idx="1169">
                  <c:v>0.25</c:v>
                </c:pt>
                <c:pt idx="1170">
                  <c:v>0.25</c:v>
                </c:pt>
                <c:pt idx="1171">
                  <c:v>0.25</c:v>
                </c:pt>
                <c:pt idx="1172">
                  <c:v>0.25</c:v>
                </c:pt>
                <c:pt idx="1173">
                  <c:v>0.25</c:v>
                </c:pt>
                <c:pt idx="1174">
                  <c:v>0.25</c:v>
                </c:pt>
                <c:pt idx="1175">
                  <c:v>0.25</c:v>
                </c:pt>
                <c:pt idx="1176">
                  <c:v>0.25</c:v>
                </c:pt>
                <c:pt idx="1177">
                  <c:v>0.25</c:v>
                </c:pt>
                <c:pt idx="1178">
                  <c:v>0.25</c:v>
                </c:pt>
                <c:pt idx="1179">
                  <c:v>0.25</c:v>
                </c:pt>
                <c:pt idx="1180">
                  <c:v>0.25</c:v>
                </c:pt>
                <c:pt idx="1181">
                  <c:v>0.25</c:v>
                </c:pt>
                <c:pt idx="1182">
                  <c:v>0.25</c:v>
                </c:pt>
                <c:pt idx="1183">
                  <c:v>0.25</c:v>
                </c:pt>
                <c:pt idx="1184">
                  <c:v>0.25</c:v>
                </c:pt>
                <c:pt idx="1185">
                  <c:v>0.25</c:v>
                </c:pt>
                <c:pt idx="1186">
                  <c:v>0.25</c:v>
                </c:pt>
                <c:pt idx="1187">
                  <c:v>0.25</c:v>
                </c:pt>
                <c:pt idx="1188">
                  <c:v>0.25</c:v>
                </c:pt>
                <c:pt idx="1189">
                  <c:v>0.25</c:v>
                </c:pt>
                <c:pt idx="1190">
                  <c:v>0.25</c:v>
                </c:pt>
                <c:pt idx="1191">
                  <c:v>0.25</c:v>
                </c:pt>
                <c:pt idx="1192">
                  <c:v>0.25</c:v>
                </c:pt>
                <c:pt idx="1193">
                  <c:v>0.25</c:v>
                </c:pt>
                <c:pt idx="1194">
                  <c:v>0.25</c:v>
                </c:pt>
                <c:pt idx="1195">
                  <c:v>0.25</c:v>
                </c:pt>
                <c:pt idx="1196">
                  <c:v>0.25</c:v>
                </c:pt>
                <c:pt idx="1197">
                  <c:v>0.25</c:v>
                </c:pt>
                <c:pt idx="1198">
                  <c:v>0.25</c:v>
                </c:pt>
                <c:pt idx="1199">
                  <c:v>0.25</c:v>
                </c:pt>
                <c:pt idx="1200">
                  <c:v>0.25</c:v>
                </c:pt>
                <c:pt idx="1201">
                  <c:v>0.25</c:v>
                </c:pt>
                <c:pt idx="1202">
                  <c:v>0.25</c:v>
                </c:pt>
                <c:pt idx="1203">
                  <c:v>0.25</c:v>
                </c:pt>
                <c:pt idx="1204">
                  <c:v>0.25</c:v>
                </c:pt>
                <c:pt idx="1205">
                  <c:v>0.25</c:v>
                </c:pt>
                <c:pt idx="1206">
                  <c:v>0.25</c:v>
                </c:pt>
                <c:pt idx="1207">
                  <c:v>0.25</c:v>
                </c:pt>
                <c:pt idx="1208">
                  <c:v>0.25</c:v>
                </c:pt>
                <c:pt idx="1209">
                  <c:v>0.25</c:v>
                </c:pt>
                <c:pt idx="1210">
                  <c:v>0.25</c:v>
                </c:pt>
                <c:pt idx="1211">
                  <c:v>0.25</c:v>
                </c:pt>
                <c:pt idx="1212">
                  <c:v>0.25</c:v>
                </c:pt>
                <c:pt idx="1213">
                  <c:v>0.25</c:v>
                </c:pt>
                <c:pt idx="1214">
                  <c:v>0.25</c:v>
                </c:pt>
                <c:pt idx="1215">
                  <c:v>0.25</c:v>
                </c:pt>
                <c:pt idx="1216">
                  <c:v>0.25</c:v>
                </c:pt>
                <c:pt idx="1217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2809-41DB-A59C-33343CA436F2}"/>
            </c:ext>
          </c:extLst>
        </c:ser>
        <c:ser>
          <c:idx val="7"/>
          <c:order val="4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4.04</c:v>
                </c:pt>
                <c:pt idx="1">
                  <c:v>4.04</c:v>
                </c:pt>
                <c:pt idx="2">
                  <c:v>4.04</c:v>
                </c:pt>
                <c:pt idx="3">
                  <c:v>4.04</c:v>
                </c:pt>
                <c:pt idx="4">
                  <c:v>4.04</c:v>
                </c:pt>
                <c:pt idx="5">
                  <c:v>4.04</c:v>
                </c:pt>
                <c:pt idx="6">
                  <c:v>4.04</c:v>
                </c:pt>
                <c:pt idx="7">
                  <c:v>4.04</c:v>
                </c:pt>
                <c:pt idx="8">
                  <c:v>4.04</c:v>
                </c:pt>
                <c:pt idx="9">
                  <c:v>4.04</c:v>
                </c:pt>
                <c:pt idx="10">
                  <c:v>4.04</c:v>
                </c:pt>
                <c:pt idx="11">
                  <c:v>4.04</c:v>
                </c:pt>
                <c:pt idx="12">
                  <c:v>4.04</c:v>
                </c:pt>
                <c:pt idx="13">
                  <c:v>4.04</c:v>
                </c:pt>
                <c:pt idx="14">
                  <c:v>4.04</c:v>
                </c:pt>
                <c:pt idx="15">
                  <c:v>4.04</c:v>
                </c:pt>
                <c:pt idx="16">
                  <c:v>4.04</c:v>
                </c:pt>
                <c:pt idx="17">
                  <c:v>4.04</c:v>
                </c:pt>
                <c:pt idx="18">
                  <c:v>4.04</c:v>
                </c:pt>
                <c:pt idx="19">
                  <c:v>4.04</c:v>
                </c:pt>
                <c:pt idx="20">
                  <c:v>4.04</c:v>
                </c:pt>
                <c:pt idx="21">
                  <c:v>4.04</c:v>
                </c:pt>
                <c:pt idx="22">
                  <c:v>4.04</c:v>
                </c:pt>
                <c:pt idx="23">
                  <c:v>4.04</c:v>
                </c:pt>
                <c:pt idx="24">
                  <c:v>4.04</c:v>
                </c:pt>
                <c:pt idx="25">
                  <c:v>4.04</c:v>
                </c:pt>
                <c:pt idx="26">
                  <c:v>4.04</c:v>
                </c:pt>
                <c:pt idx="27">
                  <c:v>4.04</c:v>
                </c:pt>
                <c:pt idx="28">
                  <c:v>4.04</c:v>
                </c:pt>
                <c:pt idx="29">
                  <c:v>4.04</c:v>
                </c:pt>
                <c:pt idx="30">
                  <c:v>4.04</c:v>
                </c:pt>
                <c:pt idx="31">
                  <c:v>4.04</c:v>
                </c:pt>
                <c:pt idx="32">
                  <c:v>4.04</c:v>
                </c:pt>
                <c:pt idx="33">
                  <c:v>4.04</c:v>
                </c:pt>
                <c:pt idx="34">
                  <c:v>4.04</c:v>
                </c:pt>
                <c:pt idx="35">
                  <c:v>4.04</c:v>
                </c:pt>
                <c:pt idx="36">
                  <c:v>4.04</c:v>
                </c:pt>
                <c:pt idx="37">
                  <c:v>4.04</c:v>
                </c:pt>
                <c:pt idx="38">
                  <c:v>4.04</c:v>
                </c:pt>
                <c:pt idx="39">
                  <c:v>4.04</c:v>
                </c:pt>
                <c:pt idx="40">
                  <c:v>4.04</c:v>
                </c:pt>
                <c:pt idx="41">
                  <c:v>4.04</c:v>
                </c:pt>
                <c:pt idx="42">
                  <c:v>4.04</c:v>
                </c:pt>
                <c:pt idx="43">
                  <c:v>4.04</c:v>
                </c:pt>
                <c:pt idx="44">
                  <c:v>4.04</c:v>
                </c:pt>
                <c:pt idx="45">
                  <c:v>4.04</c:v>
                </c:pt>
                <c:pt idx="46">
                  <c:v>4.04</c:v>
                </c:pt>
                <c:pt idx="47">
                  <c:v>4.04</c:v>
                </c:pt>
                <c:pt idx="48">
                  <c:v>4.04</c:v>
                </c:pt>
                <c:pt idx="49">
                  <c:v>4.04</c:v>
                </c:pt>
                <c:pt idx="50">
                  <c:v>4.04</c:v>
                </c:pt>
                <c:pt idx="51">
                  <c:v>4.04</c:v>
                </c:pt>
                <c:pt idx="52">
                  <c:v>4.04</c:v>
                </c:pt>
                <c:pt idx="53">
                  <c:v>4.04</c:v>
                </c:pt>
                <c:pt idx="54">
                  <c:v>4.04</c:v>
                </c:pt>
                <c:pt idx="55">
                  <c:v>4.04</c:v>
                </c:pt>
                <c:pt idx="56">
                  <c:v>4.04</c:v>
                </c:pt>
                <c:pt idx="57">
                  <c:v>4.04</c:v>
                </c:pt>
                <c:pt idx="58">
                  <c:v>4.04</c:v>
                </c:pt>
                <c:pt idx="59">
                  <c:v>4.04</c:v>
                </c:pt>
                <c:pt idx="60">
                  <c:v>4.3099999999999996</c:v>
                </c:pt>
                <c:pt idx="61">
                  <c:v>4.3099999999999996</c:v>
                </c:pt>
                <c:pt idx="62">
                  <c:v>4.3099999999999996</c:v>
                </c:pt>
                <c:pt idx="63">
                  <c:v>4.3099999999999996</c:v>
                </c:pt>
                <c:pt idx="64">
                  <c:v>4.3099999999999996</c:v>
                </c:pt>
                <c:pt idx="65">
                  <c:v>4.3099999999999996</c:v>
                </c:pt>
                <c:pt idx="66">
                  <c:v>4.3099999999999996</c:v>
                </c:pt>
                <c:pt idx="67">
                  <c:v>4.3099999999999996</c:v>
                </c:pt>
                <c:pt idx="68">
                  <c:v>4.3099999999999996</c:v>
                </c:pt>
                <c:pt idx="69">
                  <c:v>4.3099999999999996</c:v>
                </c:pt>
                <c:pt idx="70">
                  <c:v>4.3099999999999996</c:v>
                </c:pt>
                <c:pt idx="71">
                  <c:v>4.3099999999999996</c:v>
                </c:pt>
                <c:pt idx="72">
                  <c:v>4.3099999999999996</c:v>
                </c:pt>
                <c:pt idx="73">
                  <c:v>4.3099999999999996</c:v>
                </c:pt>
                <c:pt idx="74">
                  <c:v>4.3099999999999996</c:v>
                </c:pt>
                <c:pt idx="75">
                  <c:v>4.3099999999999996</c:v>
                </c:pt>
                <c:pt idx="76">
                  <c:v>4.3099999999999996</c:v>
                </c:pt>
                <c:pt idx="77">
                  <c:v>4.3099999999999996</c:v>
                </c:pt>
                <c:pt idx="78">
                  <c:v>4.3099999999999996</c:v>
                </c:pt>
                <c:pt idx="79">
                  <c:v>4.3099999999999996</c:v>
                </c:pt>
                <c:pt idx="80">
                  <c:v>4.3099999999999996</c:v>
                </c:pt>
                <c:pt idx="81">
                  <c:v>4.3099999999999996</c:v>
                </c:pt>
                <c:pt idx="82">
                  <c:v>4.3099999999999996</c:v>
                </c:pt>
                <c:pt idx="83">
                  <c:v>4.3099999999999996</c:v>
                </c:pt>
                <c:pt idx="84">
                  <c:v>4.3099999999999996</c:v>
                </c:pt>
                <c:pt idx="85">
                  <c:v>4.3099999999999996</c:v>
                </c:pt>
                <c:pt idx="86">
                  <c:v>4.3099999999999996</c:v>
                </c:pt>
                <c:pt idx="87">
                  <c:v>4.3099999999999996</c:v>
                </c:pt>
                <c:pt idx="88">
                  <c:v>4.3099999999999996</c:v>
                </c:pt>
                <c:pt idx="89">
                  <c:v>4.3099999999999996</c:v>
                </c:pt>
                <c:pt idx="90">
                  <c:v>4.3099999999999996</c:v>
                </c:pt>
                <c:pt idx="91">
                  <c:v>4.3099999999999996</c:v>
                </c:pt>
                <c:pt idx="92">
                  <c:v>4.3099999999999996</c:v>
                </c:pt>
                <c:pt idx="93">
                  <c:v>4.3099999999999996</c:v>
                </c:pt>
                <c:pt idx="94">
                  <c:v>4.3099999999999996</c:v>
                </c:pt>
                <c:pt idx="95">
                  <c:v>4.3099999999999996</c:v>
                </c:pt>
                <c:pt idx="96">
                  <c:v>4.3099999999999996</c:v>
                </c:pt>
                <c:pt idx="97">
                  <c:v>4.3099999999999996</c:v>
                </c:pt>
                <c:pt idx="98">
                  <c:v>4.3099999999999996</c:v>
                </c:pt>
                <c:pt idx="99">
                  <c:v>4.3099999999999996</c:v>
                </c:pt>
                <c:pt idx="100">
                  <c:v>4.3099999999999996</c:v>
                </c:pt>
                <c:pt idx="101">
                  <c:v>4.3099999999999996</c:v>
                </c:pt>
                <c:pt idx="102">
                  <c:v>4.3099999999999996</c:v>
                </c:pt>
                <c:pt idx="103">
                  <c:v>4.3099999999999996</c:v>
                </c:pt>
                <c:pt idx="104">
                  <c:v>4.3099999999999996</c:v>
                </c:pt>
                <c:pt idx="105">
                  <c:v>4.3099999999999996</c:v>
                </c:pt>
                <c:pt idx="106">
                  <c:v>4.3099999999999996</c:v>
                </c:pt>
                <c:pt idx="107">
                  <c:v>4.3099999999999996</c:v>
                </c:pt>
                <c:pt idx="108">
                  <c:v>4.3099999999999996</c:v>
                </c:pt>
                <c:pt idx="109">
                  <c:v>4.3099999999999996</c:v>
                </c:pt>
                <c:pt idx="110">
                  <c:v>4.3099999999999996</c:v>
                </c:pt>
                <c:pt idx="111">
                  <c:v>4.3099999999999996</c:v>
                </c:pt>
                <c:pt idx="112">
                  <c:v>4.3099999999999996</c:v>
                </c:pt>
                <c:pt idx="113">
                  <c:v>4.3099999999999996</c:v>
                </c:pt>
                <c:pt idx="114">
                  <c:v>4.3099999999999996</c:v>
                </c:pt>
                <c:pt idx="115">
                  <c:v>4.3099999999999996</c:v>
                </c:pt>
                <c:pt idx="116">
                  <c:v>4.3099999999999996</c:v>
                </c:pt>
                <c:pt idx="117">
                  <c:v>4.3099999999999996</c:v>
                </c:pt>
                <c:pt idx="118">
                  <c:v>4.3099999999999996</c:v>
                </c:pt>
                <c:pt idx="119">
                  <c:v>4.3099999999999996</c:v>
                </c:pt>
                <c:pt idx="120">
                  <c:v>4.3099999999999996</c:v>
                </c:pt>
                <c:pt idx="121">
                  <c:v>4.3099999999999996</c:v>
                </c:pt>
                <c:pt idx="122">
                  <c:v>3.97</c:v>
                </c:pt>
                <c:pt idx="123">
                  <c:v>3.97</c:v>
                </c:pt>
                <c:pt idx="124">
                  <c:v>3.97</c:v>
                </c:pt>
                <c:pt idx="125">
                  <c:v>3.97</c:v>
                </c:pt>
                <c:pt idx="126">
                  <c:v>3.97</c:v>
                </c:pt>
                <c:pt idx="127">
                  <c:v>3.97</c:v>
                </c:pt>
                <c:pt idx="128">
                  <c:v>3.97</c:v>
                </c:pt>
                <c:pt idx="129">
                  <c:v>3.97</c:v>
                </c:pt>
                <c:pt idx="130">
                  <c:v>3.97</c:v>
                </c:pt>
                <c:pt idx="131">
                  <c:v>3.97</c:v>
                </c:pt>
                <c:pt idx="132">
                  <c:v>3.97</c:v>
                </c:pt>
                <c:pt idx="133">
                  <c:v>3.97</c:v>
                </c:pt>
                <c:pt idx="134">
                  <c:v>3.97</c:v>
                </c:pt>
                <c:pt idx="135">
                  <c:v>3.97</c:v>
                </c:pt>
                <c:pt idx="136">
                  <c:v>3.97</c:v>
                </c:pt>
                <c:pt idx="137">
                  <c:v>3.97</c:v>
                </c:pt>
                <c:pt idx="138">
                  <c:v>3.97</c:v>
                </c:pt>
                <c:pt idx="139">
                  <c:v>3.97</c:v>
                </c:pt>
                <c:pt idx="140">
                  <c:v>3.97</c:v>
                </c:pt>
                <c:pt idx="141">
                  <c:v>3.97</c:v>
                </c:pt>
                <c:pt idx="142">
                  <c:v>3.97</c:v>
                </c:pt>
                <c:pt idx="143">
                  <c:v>3.97</c:v>
                </c:pt>
                <c:pt idx="144">
                  <c:v>3.97</c:v>
                </c:pt>
                <c:pt idx="145">
                  <c:v>3.97</c:v>
                </c:pt>
                <c:pt idx="146">
                  <c:v>3.97</c:v>
                </c:pt>
                <c:pt idx="147">
                  <c:v>3.97</c:v>
                </c:pt>
                <c:pt idx="148">
                  <c:v>3.97</c:v>
                </c:pt>
                <c:pt idx="149">
                  <c:v>3.97</c:v>
                </c:pt>
                <c:pt idx="150">
                  <c:v>3.97</c:v>
                </c:pt>
                <c:pt idx="151">
                  <c:v>3.97</c:v>
                </c:pt>
                <c:pt idx="152">
                  <c:v>3.97</c:v>
                </c:pt>
                <c:pt idx="153">
                  <c:v>3.97</c:v>
                </c:pt>
                <c:pt idx="154">
                  <c:v>3.97</c:v>
                </c:pt>
                <c:pt idx="155">
                  <c:v>3.97</c:v>
                </c:pt>
                <c:pt idx="156">
                  <c:v>3.97</c:v>
                </c:pt>
                <c:pt idx="157">
                  <c:v>3.97</c:v>
                </c:pt>
                <c:pt idx="158">
                  <c:v>3.97</c:v>
                </c:pt>
                <c:pt idx="159">
                  <c:v>3.97</c:v>
                </c:pt>
                <c:pt idx="160">
                  <c:v>3.97</c:v>
                </c:pt>
                <c:pt idx="161">
                  <c:v>3.97</c:v>
                </c:pt>
                <c:pt idx="162">
                  <c:v>3.97</c:v>
                </c:pt>
                <c:pt idx="163">
                  <c:v>3.97</c:v>
                </c:pt>
                <c:pt idx="164">
                  <c:v>3.97</c:v>
                </c:pt>
                <c:pt idx="165">
                  <c:v>3.97</c:v>
                </c:pt>
                <c:pt idx="166">
                  <c:v>3.97</c:v>
                </c:pt>
                <c:pt idx="167">
                  <c:v>3.97</c:v>
                </c:pt>
                <c:pt idx="168">
                  <c:v>3.97</c:v>
                </c:pt>
                <c:pt idx="169">
                  <c:v>3.97</c:v>
                </c:pt>
                <c:pt idx="170">
                  <c:v>3.97</c:v>
                </c:pt>
                <c:pt idx="171">
                  <c:v>3.97</c:v>
                </c:pt>
                <c:pt idx="172">
                  <c:v>3.97</c:v>
                </c:pt>
                <c:pt idx="173">
                  <c:v>3.97</c:v>
                </c:pt>
                <c:pt idx="174">
                  <c:v>3.97</c:v>
                </c:pt>
                <c:pt idx="175">
                  <c:v>3.97</c:v>
                </c:pt>
                <c:pt idx="176">
                  <c:v>3.97</c:v>
                </c:pt>
                <c:pt idx="177">
                  <c:v>3.97</c:v>
                </c:pt>
                <c:pt idx="178">
                  <c:v>3.97</c:v>
                </c:pt>
                <c:pt idx="179">
                  <c:v>3.97</c:v>
                </c:pt>
                <c:pt idx="180">
                  <c:v>3.97</c:v>
                </c:pt>
                <c:pt idx="181">
                  <c:v>3.97</c:v>
                </c:pt>
                <c:pt idx="182">
                  <c:v>3.45</c:v>
                </c:pt>
                <c:pt idx="183">
                  <c:v>3.45</c:v>
                </c:pt>
                <c:pt idx="184">
                  <c:v>3.45</c:v>
                </c:pt>
                <c:pt idx="185">
                  <c:v>3.45</c:v>
                </c:pt>
                <c:pt idx="186">
                  <c:v>3.45</c:v>
                </c:pt>
                <c:pt idx="187">
                  <c:v>3.45</c:v>
                </c:pt>
                <c:pt idx="188">
                  <c:v>3.45</c:v>
                </c:pt>
                <c:pt idx="189">
                  <c:v>3.45</c:v>
                </c:pt>
                <c:pt idx="190">
                  <c:v>3.45</c:v>
                </c:pt>
                <c:pt idx="191">
                  <c:v>3.45</c:v>
                </c:pt>
                <c:pt idx="192">
                  <c:v>3.45</c:v>
                </c:pt>
                <c:pt idx="193">
                  <c:v>3.45</c:v>
                </c:pt>
                <c:pt idx="194">
                  <c:v>3.45</c:v>
                </c:pt>
                <c:pt idx="195">
                  <c:v>3.45</c:v>
                </c:pt>
                <c:pt idx="196">
                  <c:v>3.45</c:v>
                </c:pt>
                <c:pt idx="197">
                  <c:v>3.45</c:v>
                </c:pt>
                <c:pt idx="198">
                  <c:v>3.45</c:v>
                </c:pt>
                <c:pt idx="199">
                  <c:v>3.45</c:v>
                </c:pt>
                <c:pt idx="200">
                  <c:v>3.45</c:v>
                </c:pt>
                <c:pt idx="201">
                  <c:v>3.45</c:v>
                </c:pt>
                <c:pt idx="202">
                  <c:v>3.45</c:v>
                </c:pt>
                <c:pt idx="203">
                  <c:v>3.45</c:v>
                </c:pt>
                <c:pt idx="204">
                  <c:v>3.45</c:v>
                </c:pt>
                <c:pt idx="205">
                  <c:v>3.45</c:v>
                </c:pt>
                <c:pt idx="206">
                  <c:v>3.45</c:v>
                </c:pt>
                <c:pt idx="207">
                  <c:v>3.45</c:v>
                </c:pt>
                <c:pt idx="208">
                  <c:v>3.45</c:v>
                </c:pt>
                <c:pt idx="209">
                  <c:v>3.45</c:v>
                </c:pt>
                <c:pt idx="210">
                  <c:v>3.45</c:v>
                </c:pt>
                <c:pt idx="211">
                  <c:v>3.45</c:v>
                </c:pt>
                <c:pt idx="212">
                  <c:v>3.45</c:v>
                </c:pt>
                <c:pt idx="213">
                  <c:v>3.45</c:v>
                </c:pt>
                <c:pt idx="214">
                  <c:v>3.45</c:v>
                </c:pt>
                <c:pt idx="215">
                  <c:v>3.45</c:v>
                </c:pt>
                <c:pt idx="216">
                  <c:v>3.45</c:v>
                </c:pt>
                <c:pt idx="217">
                  <c:v>3.45</c:v>
                </c:pt>
                <c:pt idx="218">
                  <c:v>3.45</c:v>
                </c:pt>
                <c:pt idx="219">
                  <c:v>3.45</c:v>
                </c:pt>
                <c:pt idx="220">
                  <c:v>3.45</c:v>
                </c:pt>
                <c:pt idx="221">
                  <c:v>3.45</c:v>
                </c:pt>
                <c:pt idx="222">
                  <c:v>3.45</c:v>
                </c:pt>
                <c:pt idx="223">
                  <c:v>3.45</c:v>
                </c:pt>
                <c:pt idx="224">
                  <c:v>3.45</c:v>
                </c:pt>
                <c:pt idx="225">
                  <c:v>3.45</c:v>
                </c:pt>
                <c:pt idx="226">
                  <c:v>3.45</c:v>
                </c:pt>
                <c:pt idx="227">
                  <c:v>3.45</c:v>
                </c:pt>
                <c:pt idx="228">
                  <c:v>3.45</c:v>
                </c:pt>
                <c:pt idx="229">
                  <c:v>3.45</c:v>
                </c:pt>
                <c:pt idx="230">
                  <c:v>3.45</c:v>
                </c:pt>
                <c:pt idx="231">
                  <c:v>3.45</c:v>
                </c:pt>
                <c:pt idx="232">
                  <c:v>3.45</c:v>
                </c:pt>
                <c:pt idx="233">
                  <c:v>3.45</c:v>
                </c:pt>
                <c:pt idx="234">
                  <c:v>3.45</c:v>
                </c:pt>
                <c:pt idx="235">
                  <c:v>3.45</c:v>
                </c:pt>
                <c:pt idx="236">
                  <c:v>3.45</c:v>
                </c:pt>
                <c:pt idx="237">
                  <c:v>3.45</c:v>
                </c:pt>
                <c:pt idx="238">
                  <c:v>3.45</c:v>
                </c:pt>
                <c:pt idx="239">
                  <c:v>3.45</c:v>
                </c:pt>
                <c:pt idx="240">
                  <c:v>3.45</c:v>
                </c:pt>
                <c:pt idx="241">
                  <c:v>3.45</c:v>
                </c:pt>
                <c:pt idx="242">
                  <c:v>3.45</c:v>
                </c:pt>
                <c:pt idx="243">
                  <c:v>3.45</c:v>
                </c:pt>
                <c:pt idx="244">
                  <c:v>3.26</c:v>
                </c:pt>
                <c:pt idx="245">
                  <c:v>3.26</c:v>
                </c:pt>
                <c:pt idx="246">
                  <c:v>3.26</c:v>
                </c:pt>
                <c:pt idx="247">
                  <c:v>3.26</c:v>
                </c:pt>
                <c:pt idx="248">
                  <c:v>3.26</c:v>
                </c:pt>
                <c:pt idx="249">
                  <c:v>3.26</c:v>
                </c:pt>
                <c:pt idx="250">
                  <c:v>3.26</c:v>
                </c:pt>
                <c:pt idx="251">
                  <c:v>3.26</c:v>
                </c:pt>
                <c:pt idx="252">
                  <c:v>3.26</c:v>
                </c:pt>
                <c:pt idx="253">
                  <c:v>3.26</c:v>
                </c:pt>
                <c:pt idx="254">
                  <c:v>3.26</c:v>
                </c:pt>
                <c:pt idx="255">
                  <c:v>3.26</c:v>
                </c:pt>
                <c:pt idx="256">
                  <c:v>3.26</c:v>
                </c:pt>
                <c:pt idx="257">
                  <c:v>3.26</c:v>
                </c:pt>
                <c:pt idx="258">
                  <c:v>3.26</c:v>
                </c:pt>
                <c:pt idx="259">
                  <c:v>3.26</c:v>
                </c:pt>
                <c:pt idx="260">
                  <c:v>3.26</c:v>
                </c:pt>
                <c:pt idx="261">
                  <c:v>3.26</c:v>
                </c:pt>
                <c:pt idx="262">
                  <c:v>3.26</c:v>
                </c:pt>
                <c:pt idx="263">
                  <c:v>3.26</c:v>
                </c:pt>
                <c:pt idx="264">
                  <c:v>3.26</c:v>
                </c:pt>
                <c:pt idx="265">
                  <c:v>3.26</c:v>
                </c:pt>
                <c:pt idx="266">
                  <c:v>3.26</c:v>
                </c:pt>
                <c:pt idx="267">
                  <c:v>3.26</c:v>
                </c:pt>
                <c:pt idx="268">
                  <c:v>3.26</c:v>
                </c:pt>
                <c:pt idx="269">
                  <c:v>3.26</c:v>
                </c:pt>
                <c:pt idx="270">
                  <c:v>3.26</c:v>
                </c:pt>
                <c:pt idx="271">
                  <c:v>3.26</c:v>
                </c:pt>
                <c:pt idx="272">
                  <c:v>3.26</c:v>
                </c:pt>
                <c:pt idx="273">
                  <c:v>3.26</c:v>
                </c:pt>
                <c:pt idx="274">
                  <c:v>3.26</c:v>
                </c:pt>
                <c:pt idx="275">
                  <c:v>3.26</c:v>
                </c:pt>
                <c:pt idx="276">
                  <c:v>3.26</c:v>
                </c:pt>
                <c:pt idx="277">
                  <c:v>3.26</c:v>
                </c:pt>
                <c:pt idx="278">
                  <c:v>3.26</c:v>
                </c:pt>
                <c:pt idx="279">
                  <c:v>3.26</c:v>
                </c:pt>
                <c:pt idx="280">
                  <c:v>3.26</c:v>
                </c:pt>
                <c:pt idx="281">
                  <c:v>3.26</c:v>
                </c:pt>
                <c:pt idx="282">
                  <c:v>3.26</c:v>
                </c:pt>
                <c:pt idx="283">
                  <c:v>3.26</c:v>
                </c:pt>
                <c:pt idx="284">
                  <c:v>3.26</c:v>
                </c:pt>
                <c:pt idx="285">
                  <c:v>3.26</c:v>
                </c:pt>
                <c:pt idx="286">
                  <c:v>3.26</c:v>
                </c:pt>
                <c:pt idx="287">
                  <c:v>3.26</c:v>
                </c:pt>
                <c:pt idx="288">
                  <c:v>3.26</c:v>
                </c:pt>
                <c:pt idx="289">
                  <c:v>3.26</c:v>
                </c:pt>
                <c:pt idx="290">
                  <c:v>3.26</c:v>
                </c:pt>
                <c:pt idx="291">
                  <c:v>3.26</c:v>
                </c:pt>
                <c:pt idx="292">
                  <c:v>3.26</c:v>
                </c:pt>
                <c:pt idx="293">
                  <c:v>3.26</c:v>
                </c:pt>
                <c:pt idx="294">
                  <c:v>3.26</c:v>
                </c:pt>
                <c:pt idx="295">
                  <c:v>3.26</c:v>
                </c:pt>
                <c:pt idx="296">
                  <c:v>3.26</c:v>
                </c:pt>
                <c:pt idx="297">
                  <c:v>3.26</c:v>
                </c:pt>
                <c:pt idx="298">
                  <c:v>3.26</c:v>
                </c:pt>
                <c:pt idx="299">
                  <c:v>3.26</c:v>
                </c:pt>
                <c:pt idx="300">
                  <c:v>3.26</c:v>
                </c:pt>
                <c:pt idx="301">
                  <c:v>3.26</c:v>
                </c:pt>
                <c:pt idx="302">
                  <c:v>3.26</c:v>
                </c:pt>
                <c:pt idx="303">
                  <c:v>3.26</c:v>
                </c:pt>
                <c:pt idx="304">
                  <c:v>3.26</c:v>
                </c:pt>
                <c:pt idx="305">
                  <c:v>3.26</c:v>
                </c:pt>
                <c:pt idx="306">
                  <c:v>3.57</c:v>
                </c:pt>
                <c:pt idx="307">
                  <c:v>3.57</c:v>
                </c:pt>
                <c:pt idx="308">
                  <c:v>3.57</c:v>
                </c:pt>
                <c:pt idx="309">
                  <c:v>3.57</c:v>
                </c:pt>
                <c:pt idx="310">
                  <c:v>3.57</c:v>
                </c:pt>
                <c:pt idx="311">
                  <c:v>3.57</c:v>
                </c:pt>
                <c:pt idx="312">
                  <c:v>3.57</c:v>
                </c:pt>
                <c:pt idx="313">
                  <c:v>3.57</c:v>
                </c:pt>
                <c:pt idx="314">
                  <c:v>3.57</c:v>
                </c:pt>
                <c:pt idx="315">
                  <c:v>3.57</c:v>
                </c:pt>
                <c:pt idx="316">
                  <c:v>3.57</c:v>
                </c:pt>
                <c:pt idx="317">
                  <c:v>3.57</c:v>
                </c:pt>
                <c:pt idx="318">
                  <c:v>3.57</c:v>
                </c:pt>
                <c:pt idx="319">
                  <c:v>3.57</c:v>
                </c:pt>
                <c:pt idx="320">
                  <c:v>3.57</c:v>
                </c:pt>
                <c:pt idx="321">
                  <c:v>3.57</c:v>
                </c:pt>
                <c:pt idx="322">
                  <c:v>3.57</c:v>
                </c:pt>
                <c:pt idx="323">
                  <c:v>3.57</c:v>
                </c:pt>
                <c:pt idx="324">
                  <c:v>3.57</c:v>
                </c:pt>
                <c:pt idx="325">
                  <c:v>3.57</c:v>
                </c:pt>
                <c:pt idx="326">
                  <c:v>3.57</c:v>
                </c:pt>
                <c:pt idx="327">
                  <c:v>3.57</c:v>
                </c:pt>
                <c:pt idx="328">
                  <c:v>3.57</c:v>
                </c:pt>
                <c:pt idx="329">
                  <c:v>3.57</c:v>
                </c:pt>
                <c:pt idx="330">
                  <c:v>3.57</c:v>
                </c:pt>
                <c:pt idx="331">
                  <c:v>3.57</c:v>
                </c:pt>
                <c:pt idx="332">
                  <c:v>3.57</c:v>
                </c:pt>
                <c:pt idx="333">
                  <c:v>3.57</c:v>
                </c:pt>
                <c:pt idx="334">
                  <c:v>3.57</c:v>
                </c:pt>
                <c:pt idx="335">
                  <c:v>3.57</c:v>
                </c:pt>
                <c:pt idx="336">
                  <c:v>3.57</c:v>
                </c:pt>
                <c:pt idx="337">
                  <c:v>3.57</c:v>
                </c:pt>
                <c:pt idx="338">
                  <c:v>3.57</c:v>
                </c:pt>
                <c:pt idx="339">
                  <c:v>3.57</c:v>
                </c:pt>
                <c:pt idx="340">
                  <c:v>3.57</c:v>
                </c:pt>
                <c:pt idx="341">
                  <c:v>3.57</c:v>
                </c:pt>
                <c:pt idx="342">
                  <c:v>3.57</c:v>
                </c:pt>
                <c:pt idx="343">
                  <c:v>3.57</c:v>
                </c:pt>
                <c:pt idx="344">
                  <c:v>3.57</c:v>
                </c:pt>
                <c:pt idx="345">
                  <c:v>3.57</c:v>
                </c:pt>
                <c:pt idx="346">
                  <c:v>3.57</c:v>
                </c:pt>
                <c:pt idx="347">
                  <c:v>3.57</c:v>
                </c:pt>
                <c:pt idx="348">
                  <c:v>3.57</c:v>
                </c:pt>
                <c:pt idx="349">
                  <c:v>3.57</c:v>
                </c:pt>
                <c:pt idx="350">
                  <c:v>3.57</c:v>
                </c:pt>
                <c:pt idx="351">
                  <c:v>3.57</c:v>
                </c:pt>
                <c:pt idx="352">
                  <c:v>3.57</c:v>
                </c:pt>
                <c:pt idx="353">
                  <c:v>3.57</c:v>
                </c:pt>
                <c:pt idx="354">
                  <c:v>3.57</c:v>
                </c:pt>
                <c:pt idx="355">
                  <c:v>3.57</c:v>
                </c:pt>
                <c:pt idx="356">
                  <c:v>3.57</c:v>
                </c:pt>
                <c:pt idx="357">
                  <c:v>3.57</c:v>
                </c:pt>
                <c:pt idx="358">
                  <c:v>3.57</c:v>
                </c:pt>
                <c:pt idx="359">
                  <c:v>3.57</c:v>
                </c:pt>
                <c:pt idx="360">
                  <c:v>3.57</c:v>
                </c:pt>
                <c:pt idx="361">
                  <c:v>3.57</c:v>
                </c:pt>
                <c:pt idx="362">
                  <c:v>3.57</c:v>
                </c:pt>
                <c:pt idx="363">
                  <c:v>3.57</c:v>
                </c:pt>
                <c:pt idx="364">
                  <c:v>3.57</c:v>
                </c:pt>
                <c:pt idx="365">
                  <c:v>3.57</c:v>
                </c:pt>
                <c:pt idx="366">
                  <c:v>4.24</c:v>
                </c:pt>
                <c:pt idx="367">
                  <c:v>4.24</c:v>
                </c:pt>
                <c:pt idx="368">
                  <c:v>4.24</c:v>
                </c:pt>
                <c:pt idx="369">
                  <c:v>4.24</c:v>
                </c:pt>
                <c:pt idx="370">
                  <c:v>4.24</c:v>
                </c:pt>
                <c:pt idx="371">
                  <c:v>4.24</c:v>
                </c:pt>
                <c:pt idx="372">
                  <c:v>4.24</c:v>
                </c:pt>
                <c:pt idx="373">
                  <c:v>4.24</c:v>
                </c:pt>
                <c:pt idx="374">
                  <c:v>4.24</c:v>
                </c:pt>
                <c:pt idx="375">
                  <c:v>4.24</c:v>
                </c:pt>
                <c:pt idx="376">
                  <c:v>4.24</c:v>
                </c:pt>
                <c:pt idx="377">
                  <c:v>4.24</c:v>
                </c:pt>
                <c:pt idx="378">
                  <c:v>4.24</c:v>
                </c:pt>
                <c:pt idx="379">
                  <c:v>4.24</c:v>
                </c:pt>
                <c:pt idx="380">
                  <c:v>4.24</c:v>
                </c:pt>
                <c:pt idx="381">
                  <c:v>4.24</c:v>
                </c:pt>
                <c:pt idx="382">
                  <c:v>4.24</c:v>
                </c:pt>
                <c:pt idx="383">
                  <c:v>4.24</c:v>
                </c:pt>
                <c:pt idx="384">
                  <c:v>4.24</c:v>
                </c:pt>
                <c:pt idx="385">
                  <c:v>4.24</c:v>
                </c:pt>
                <c:pt idx="386">
                  <c:v>4.24</c:v>
                </c:pt>
                <c:pt idx="387">
                  <c:v>4.24</c:v>
                </c:pt>
                <c:pt idx="388">
                  <c:v>4.24</c:v>
                </c:pt>
                <c:pt idx="389">
                  <c:v>4.24</c:v>
                </c:pt>
                <c:pt idx="390">
                  <c:v>4.24</c:v>
                </c:pt>
                <c:pt idx="391">
                  <c:v>4.24</c:v>
                </c:pt>
                <c:pt idx="392">
                  <c:v>4.24</c:v>
                </c:pt>
                <c:pt idx="393">
                  <c:v>4.24</c:v>
                </c:pt>
                <c:pt idx="394">
                  <c:v>4.24</c:v>
                </c:pt>
                <c:pt idx="395">
                  <c:v>4.24</c:v>
                </c:pt>
                <c:pt idx="396">
                  <c:v>4.24</c:v>
                </c:pt>
                <c:pt idx="397">
                  <c:v>4.24</c:v>
                </c:pt>
                <c:pt idx="398">
                  <c:v>4.24</c:v>
                </c:pt>
                <c:pt idx="399">
                  <c:v>4.24</c:v>
                </c:pt>
                <c:pt idx="400">
                  <c:v>4.24</c:v>
                </c:pt>
                <c:pt idx="401">
                  <c:v>4.24</c:v>
                </c:pt>
                <c:pt idx="402">
                  <c:v>4.24</c:v>
                </c:pt>
                <c:pt idx="403">
                  <c:v>4.24</c:v>
                </c:pt>
                <c:pt idx="404">
                  <c:v>4.24</c:v>
                </c:pt>
                <c:pt idx="405">
                  <c:v>4.24</c:v>
                </c:pt>
                <c:pt idx="406">
                  <c:v>4.24</c:v>
                </c:pt>
                <c:pt idx="407">
                  <c:v>4.24</c:v>
                </c:pt>
                <c:pt idx="408">
                  <c:v>4.24</c:v>
                </c:pt>
                <c:pt idx="409">
                  <c:v>4.24</c:v>
                </c:pt>
                <c:pt idx="410">
                  <c:v>4.24</c:v>
                </c:pt>
                <c:pt idx="411">
                  <c:v>4.24</c:v>
                </c:pt>
                <c:pt idx="412">
                  <c:v>4.24</c:v>
                </c:pt>
                <c:pt idx="413">
                  <c:v>4.24</c:v>
                </c:pt>
                <c:pt idx="414">
                  <c:v>4.24</c:v>
                </c:pt>
                <c:pt idx="415">
                  <c:v>4.24</c:v>
                </c:pt>
                <c:pt idx="416">
                  <c:v>4.24</c:v>
                </c:pt>
                <c:pt idx="417">
                  <c:v>4.24</c:v>
                </c:pt>
                <c:pt idx="418">
                  <c:v>4.24</c:v>
                </c:pt>
                <c:pt idx="419">
                  <c:v>4.24</c:v>
                </c:pt>
                <c:pt idx="420">
                  <c:v>4.24</c:v>
                </c:pt>
                <c:pt idx="421">
                  <c:v>4.24</c:v>
                </c:pt>
                <c:pt idx="422">
                  <c:v>4.24</c:v>
                </c:pt>
                <c:pt idx="423">
                  <c:v>4.24</c:v>
                </c:pt>
                <c:pt idx="424">
                  <c:v>4.24</c:v>
                </c:pt>
                <c:pt idx="425">
                  <c:v>4.24</c:v>
                </c:pt>
                <c:pt idx="426">
                  <c:v>4.24</c:v>
                </c:pt>
                <c:pt idx="427">
                  <c:v>4.24</c:v>
                </c:pt>
                <c:pt idx="428">
                  <c:v>4.38</c:v>
                </c:pt>
                <c:pt idx="429">
                  <c:v>4.38</c:v>
                </c:pt>
                <c:pt idx="430">
                  <c:v>4.38</c:v>
                </c:pt>
                <c:pt idx="431">
                  <c:v>4.38</c:v>
                </c:pt>
                <c:pt idx="432">
                  <c:v>4.38</c:v>
                </c:pt>
                <c:pt idx="433">
                  <c:v>4.38</c:v>
                </c:pt>
                <c:pt idx="434">
                  <c:v>4.38</c:v>
                </c:pt>
                <c:pt idx="435">
                  <c:v>4.38</c:v>
                </c:pt>
                <c:pt idx="436">
                  <c:v>4.38</c:v>
                </c:pt>
                <c:pt idx="437">
                  <c:v>4.38</c:v>
                </c:pt>
                <c:pt idx="438">
                  <c:v>4.38</c:v>
                </c:pt>
                <c:pt idx="439">
                  <c:v>4.38</c:v>
                </c:pt>
                <c:pt idx="440">
                  <c:v>4.38</c:v>
                </c:pt>
                <c:pt idx="441">
                  <c:v>4.38</c:v>
                </c:pt>
                <c:pt idx="442">
                  <c:v>4.38</c:v>
                </c:pt>
                <c:pt idx="443">
                  <c:v>4.38</c:v>
                </c:pt>
                <c:pt idx="444">
                  <c:v>4.38</c:v>
                </c:pt>
                <c:pt idx="445">
                  <c:v>4.38</c:v>
                </c:pt>
                <c:pt idx="446">
                  <c:v>4.38</c:v>
                </c:pt>
                <c:pt idx="447">
                  <c:v>4.38</c:v>
                </c:pt>
                <c:pt idx="448">
                  <c:v>4.38</c:v>
                </c:pt>
                <c:pt idx="449">
                  <c:v>4.38</c:v>
                </c:pt>
                <c:pt idx="450">
                  <c:v>4.38</c:v>
                </c:pt>
                <c:pt idx="451">
                  <c:v>4.38</c:v>
                </c:pt>
                <c:pt idx="452">
                  <c:v>4.38</c:v>
                </c:pt>
                <c:pt idx="453">
                  <c:v>4.38</c:v>
                </c:pt>
                <c:pt idx="454">
                  <c:v>4.38</c:v>
                </c:pt>
                <c:pt idx="455">
                  <c:v>4.38</c:v>
                </c:pt>
                <c:pt idx="456">
                  <c:v>4.38</c:v>
                </c:pt>
                <c:pt idx="457">
                  <c:v>4.38</c:v>
                </c:pt>
                <c:pt idx="458">
                  <c:v>4.38</c:v>
                </c:pt>
                <c:pt idx="459">
                  <c:v>4.38</c:v>
                </c:pt>
                <c:pt idx="460">
                  <c:v>4.38</c:v>
                </c:pt>
                <c:pt idx="461">
                  <c:v>4.38</c:v>
                </c:pt>
                <c:pt idx="462">
                  <c:v>4.38</c:v>
                </c:pt>
                <c:pt idx="463">
                  <c:v>4.38</c:v>
                </c:pt>
                <c:pt idx="464">
                  <c:v>4.38</c:v>
                </c:pt>
                <c:pt idx="465">
                  <c:v>4.38</c:v>
                </c:pt>
                <c:pt idx="466">
                  <c:v>4.38</c:v>
                </c:pt>
                <c:pt idx="467">
                  <c:v>4.38</c:v>
                </c:pt>
                <c:pt idx="468">
                  <c:v>4.38</c:v>
                </c:pt>
                <c:pt idx="469">
                  <c:v>4.38</c:v>
                </c:pt>
                <c:pt idx="470">
                  <c:v>4.38</c:v>
                </c:pt>
                <c:pt idx="471">
                  <c:v>4.38</c:v>
                </c:pt>
                <c:pt idx="472">
                  <c:v>4.38</c:v>
                </c:pt>
                <c:pt idx="473">
                  <c:v>4.38</c:v>
                </c:pt>
                <c:pt idx="474">
                  <c:v>4.38</c:v>
                </c:pt>
                <c:pt idx="475">
                  <c:v>4.38</c:v>
                </c:pt>
                <c:pt idx="476">
                  <c:v>4.38</c:v>
                </c:pt>
                <c:pt idx="477">
                  <c:v>4.38</c:v>
                </c:pt>
                <c:pt idx="478">
                  <c:v>4.38</c:v>
                </c:pt>
                <c:pt idx="479">
                  <c:v>4.38</c:v>
                </c:pt>
                <c:pt idx="480">
                  <c:v>4.38</c:v>
                </c:pt>
                <c:pt idx="481">
                  <c:v>4.38</c:v>
                </c:pt>
                <c:pt idx="482">
                  <c:v>4.38</c:v>
                </c:pt>
                <c:pt idx="483">
                  <c:v>4.38</c:v>
                </c:pt>
                <c:pt idx="484">
                  <c:v>4.38</c:v>
                </c:pt>
                <c:pt idx="485">
                  <c:v>4.38</c:v>
                </c:pt>
                <c:pt idx="486">
                  <c:v>4.38</c:v>
                </c:pt>
                <c:pt idx="487">
                  <c:v>4.38</c:v>
                </c:pt>
                <c:pt idx="488">
                  <c:v>3.98</c:v>
                </c:pt>
                <c:pt idx="489">
                  <c:v>3.98</c:v>
                </c:pt>
                <c:pt idx="490">
                  <c:v>3.98</c:v>
                </c:pt>
                <c:pt idx="491">
                  <c:v>3.98</c:v>
                </c:pt>
                <c:pt idx="492">
                  <c:v>3.98</c:v>
                </c:pt>
                <c:pt idx="493">
                  <c:v>3.98</c:v>
                </c:pt>
                <c:pt idx="494">
                  <c:v>3.98</c:v>
                </c:pt>
                <c:pt idx="495">
                  <c:v>3.98</c:v>
                </c:pt>
                <c:pt idx="496">
                  <c:v>3.98</c:v>
                </c:pt>
                <c:pt idx="497">
                  <c:v>3.98</c:v>
                </c:pt>
                <c:pt idx="498">
                  <c:v>3.98</c:v>
                </c:pt>
                <c:pt idx="499">
                  <c:v>3.98</c:v>
                </c:pt>
                <c:pt idx="500">
                  <c:v>3.98</c:v>
                </c:pt>
                <c:pt idx="501">
                  <c:v>3.98</c:v>
                </c:pt>
                <c:pt idx="502">
                  <c:v>3.98</c:v>
                </c:pt>
                <c:pt idx="503">
                  <c:v>3.98</c:v>
                </c:pt>
                <c:pt idx="504">
                  <c:v>3.98</c:v>
                </c:pt>
                <c:pt idx="505">
                  <c:v>3.98</c:v>
                </c:pt>
                <c:pt idx="506">
                  <c:v>3.98</c:v>
                </c:pt>
                <c:pt idx="507">
                  <c:v>3.98</c:v>
                </c:pt>
                <c:pt idx="508">
                  <c:v>3.98</c:v>
                </c:pt>
                <c:pt idx="509">
                  <c:v>3.98</c:v>
                </c:pt>
                <c:pt idx="510">
                  <c:v>3.98</c:v>
                </c:pt>
                <c:pt idx="511">
                  <c:v>3.98</c:v>
                </c:pt>
                <c:pt idx="512">
                  <c:v>3.98</c:v>
                </c:pt>
                <c:pt idx="513">
                  <c:v>3.98</c:v>
                </c:pt>
                <c:pt idx="514">
                  <c:v>3.98</c:v>
                </c:pt>
                <c:pt idx="515">
                  <c:v>3.98</c:v>
                </c:pt>
                <c:pt idx="516">
                  <c:v>3.98</c:v>
                </c:pt>
                <c:pt idx="517">
                  <c:v>3.98</c:v>
                </c:pt>
                <c:pt idx="518">
                  <c:v>3.98</c:v>
                </c:pt>
                <c:pt idx="519">
                  <c:v>3.98</c:v>
                </c:pt>
                <c:pt idx="520">
                  <c:v>3.98</c:v>
                </c:pt>
                <c:pt idx="521">
                  <c:v>3.98</c:v>
                </c:pt>
                <c:pt idx="522">
                  <c:v>3.98</c:v>
                </c:pt>
                <c:pt idx="523">
                  <c:v>3.98</c:v>
                </c:pt>
                <c:pt idx="524">
                  <c:v>3.98</c:v>
                </c:pt>
                <c:pt idx="525">
                  <c:v>3.98</c:v>
                </c:pt>
                <c:pt idx="526">
                  <c:v>3.98</c:v>
                </c:pt>
                <c:pt idx="527">
                  <c:v>3.98</c:v>
                </c:pt>
                <c:pt idx="528">
                  <c:v>3.98</c:v>
                </c:pt>
                <c:pt idx="529">
                  <c:v>3.98</c:v>
                </c:pt>
                <c:pt idx="530">
                  <c:v>3.98</c:v>
                </c:pt>
                <c:pt idx="531">
                  <c:v>3.98</c:v>
                </c:pt>
                <c:pt idx="532">
                  <c:v>3.98</c:v>
                </c:pt>
                <c:pt idx="533">
                  <c:v>3.98</c:v>
                </c:pt>
                <c:pt idx="534">
                  <c:v>3.98</c:v>
                </c:pt>
                <c:pt idx="535">
                  <c:v>3.98</c:v>
                </c:pt>
                <c:pt idx="536">
                  <c:v>3.98</c:v>
                </c:pt>
                <c:pt idx="537">
                  <c:v>3.98</c:v>
                </c:pt>
                <c:pt idx="538">
                  <c:v>3.98</c:v>
                </c:pt>
                <c:pt idx="539">
                  <c:v>3.98</c:v>
                </c:pt>
                <c:pt idx="540">
                  <c:v>3.98</c:v>
                </c:pt>
                <c:pt idx="541">
                  <c:v>3.98</c:v>
                </c:pt>
                <c:pt idx="542">
                  <c:v>3.98</c:v>
                </c:pt>
                <c:pt idx="543">
                  <c:v>3.98</c:v>
                </c:pt>
                <c:pt idx="544">
                  <c:v>3.98</c:v>
                </c:pt>
                <c:pt idx="545">
                  <c:v>3.98</c:v>
                </c:pt>
                <c:pt idx="546">
                  <c:v>3.98</c:v>
                </c:pt>
                <c:pt idx="547">
                  <c:v>3.98</c:v>
                </c:pt>
                <c:pt idx="548">
                  <c:v>3.98</c:v>
                </c:pt>
                <c:pt idx="549">
                  <c:v>3.98</c:v>
                </c:pt>
                <c:pt idx="550">
                  <c:v>3.02</c:v>
                </c:pt>
                <c:pt idx="551">
                  <c:v>3.02</c:v>
                </c:pt>
                <c:pt idx="552">
                  <c:v>3.02</c:v>
                </c:pt>
                <c:pt idx="553">
                  <c:v>3.02</c:v>
                </c:pt>
                <c:pt idx="554">
                  <c:v>3.02</c:v>
                </c:pt>
                <c:pt idx="555">
                  <c:v>3.02</c:v>
                </c:pt>
                <c:pt idx="556">
                  <c:v>3.02</c:v>
                </c:pt>
                <c:pt idx="557">
                  <c:v>3.02</c:v>
                </c:pt>
                <c:pt idx="558">
                  <c:v>3.02</c:v>
                </c:pt>
                <c:pt idx="559">
                  <c:v>3.02</c:v>
                </c:pt>
                <c:pt idx="560">
                  <c:v>3.02</c:v>
                </c:pt>
                <c:pt idx="561">
                  <c:v>3.02</c:v>
                </c:pt>
                <c:pt idx="562">
                  <c:v>3.02</c:v>
                </c:pt>
                <c:pt idx="563">
                  <c:v>3.02</c:v>
                </c:pt>
                <c:pt idx="564">
                  <c:v>3.02</c:v>
                </c:pt>
                <c:pt idx="565">
                  <c:v>3.02</c:v>
                </c:pt>
                <c:pt idx="566">
                  <c:v>3.02</c:v>
                </c:pt>
                <c:pt idx="567">
                  <c:v>3.02</c:v>
                </c:pt>
                <c:pt idx="568">
                  <c:v>3.02</c:v>
                </c:pt>
                <c:pt idx="569">
                  <c:v>3.02</c:v>
                </c:pt>
                <c:pt idx="570">
                  <c:v>3.02</c:v>
                </c:pt>
                <c:pt idx="571">
                  <c:v>3.02</c:v>
                </c:pt>
                <c:pt idx="572">
                  <c:v>3.02</c:v>
                </c:pt>
                <c:pt idx="573">
                  <c:v>3.02</c:v>
                </c:pt>
                <c:pt idx="574">
                  <c:v>3.02</c:v>
                </c:pt>
                <c:pt idx="575">
                  <c:v>3.02</c:v>
                </c:pt>
                <c:pt idx="576">
                  <c:v>3.02</c:v>
                </c:pt>
                <c:pt idx="577">
                  <c:v>3.02</c:v>
                </c:pt>
                <c:pt idx="578">
                  <c:v>3.02</c:v>
                </c:pt>
                <c:pt idx="579">
                  <c:v>3.02</c:v>
                </c:pt>
                <c:pt idx="580">
                  <c:v>3.02</c:v>
                </c:pt>
                <c:pt idx="581">
                  <c:v>3.02</c:v>
                </c:pt>
                <c:pt idx="582">
                  <c:v>3.02</c:v>
                </c:pt>
                <c:pt idx="583">
                  <c:v>3.02</c:v>
                </c:pt>
                <c:pt idx="584">
                  <c:v>3.02</c:v>
                </c:pt>
                <c:pt idx="585">
                  <c:v>3.02</c:v>
                </c:pt>
                <c:pt idx="586">
                  <c:v>3.02</c:v>
                </c:pt>
                <c:pt idx="587">
                  <c:v>3.02</c:v>
                </c:pt>
                <c:pt idx="588">
                  <c:v>3.02</c:v>
                </c:pt>
                <c:pt idx="589">
                  <c:v>3.02</c:v>
                </c:pt>
                <c:pt idx="590">
                  <c:v>3.02</c:v>
                </c:pt>
                <c:pt idx="591">
                  <c:v>3.02</c:v>
                </c:pt>
                <c:pt idx="592">
                  <c:v>3.02</c:v>
                </c:pt>
                <c:pt idx="593">
                  <c:v>3.02</c:v>
                </c:pt>
                <c:pt idx="594">
                  <c:v>3.02</c:v>
                </c:pt>
                <c:pt idx="595">
                  <c:v>3.02</c:v>
                </c:pt>
                <c:pt idx="596">
                  <c:v>3.02</c:v>
                </c:pt>
                <c:pt idx="597">
                  <c:v>3.02</c:v>
                </c:pt>
                <c:pt idx="598">
                  <c:v>3.02</c:v>
                </c:pt>
                <c:pt idx="599">
                  <c:v>3.02</c:v>
                </c:pt>
                <c:pt idx="600">
                  <c:v>3.02</c:v>
                </c:pt>
                <c:pt idx="601">
                  <c:v>3.02</c:v>
                </c:pt>
                <c:pt idx="602">
                  <c:v>3.02</c:v>
                </c:pt>
                <c:pt idx="603">
                  <c:v>3.02</c:v>
                </c:pt>
                <c:pt idx="604">
                  <c:v>3.02</c:v>
                </c:pt>
                <c:pt idx="605">
                  <c:v>3.02</c:v>
                </c:pt>
                <c:pt idx="606">
                  <c:v>3.02</c:v>
                </c:pt>
                <c:pt idx="607">
                  <c:v>3.02</c:v>
                </c:pt>
                <c:pt idx="608">
                  <c:v>3.02</c:v>
                </c:pt>
                <c:pt idx="609">
                  <c:v>3.02</c:v>
                </c:pt>
                <c:pt idx="610">
                  <c:v>3.02</c:v>
                </c:pt>
                <c:pt idx="611">
                  <c:v>3.02</c:v>
                </c:pt>
                <c:pt idx="612">
                  <c:v>2.94</c:v>
                </c:pt>
                <c:pt idx="613">
                  <c:v>2.94</c:v>
                </c:pt>
                <c:pt idx="614">
                  <c:v>2.94</c:v>
                </c:pt>
                <c:pt idx="615">
                  <c:v>2.94</c:v>
                </c:pt>
                <c:pt idx="616">
                  <c:v>2.94</c:v>
                </c:pt>
                <c:pt idx="617">
                  <c:v>2.94</c:v>
                </c:pt>
                <c:pt idx="618">
                  <c:v>2.94</c:v>
                </c:pt>
                <c:pt idx="619">
                  <c:v>2.94</c:v>
                </c:pt>
                <c:pt idx="620">
                  <c:v>2.94</c:v>
                </c:pt>
                <c:pt idx="621">
                  <c:v>2.94</c:v>
                </c:pt>
                <c:pt idx="622">
                  <c:v>2.94</c:v>
                </c:pt>
                <c:pt idx="623">
                  <c:v>2.94</c:v>
                </c:pt>
                <c:pt idx="624">
                  <c:v>2.94</c:v>
                </c:pt>
                <c:pt idx="625">
                  <c:v>2.94</c:v>
                </c:pt>
                <c:pt idx="626">
                  <c:v>2.94</c:v>
                </c:pt>
                <c:pt idx="627">
                  <c:v>2.94</c:v>
                </c:pt>
                <c:pt idx="628">
                  <c:v>2.94</c:v>
                </c:pt>
                <c:pt idx="629">
                  <c:v>2.94</c:v>
                </c:pt>
                <c:pt idx="630">
                  <c:v>2.94</c:v>
                </c:pt>
                <c:pt idx="631">
                  <c:v>2.94</c:v>
                </c:pt>
                <c:pt idx="632">
                  <c:v>2.94</c:v>
                </c:pt>
                <c:pt idx="633">
                  <c:v>2.94</c:v>
                </c:pt>
                <c:pt idx="634">
                  <c:v>2.94</c:v>
                </c:pt>
                <c:pt idx="635">
                  <c:v>2.94</c:v>
                </c:pt>
                <c:pt idx="636">
                  <c:v>2.94</c:v>
                </c:pt>
                <c:pt idx="637">
                  <c:v>2.94</c:v>
                </c:pt>
                <c:pt idx="638">
                  <c:v>2.94</c:v>
                </c:pt>
                <c:pt idx="639">
                  <c:v>2.94</c:v>
                </c:pt>
                <c:pt idx="640">
                  <c:v>2.94</c:v>
                </c:pt>
                <c:pt idx="641">
                  <c:v>2.94</c:v>
                </c:pt>
                <c:pt idx="642">
                  <c:v>2.94</c:v>
                </c:pt>
                <c:pt idx="643">
                  <c:v>2.94</c:v>
                </c:pt>
                <c:pt idx="644">
                  <c:v>2.94</c:v>
                </c:pt>
                <c:pt idx="645">
                  <c:v>2.94</c:v>
                </c:pt>
                <c:pt idx="646">
                  <c:v>2.94</c:v>
                </c:pt>
                <c:pt idx="647">
                  <c:v>2.94</c:v>
                </c:pt>
                <c:pt idx="648">
                  <c:v>2.94</c:v>
                </c:pt>
                <c:pt idx="649">
                  <c:v>2.94</c:v>
                </c:pt>
                <c:pt idx="650">
                  <c:v>2.94</c:v>
                </c:pt>
                <c:pt idx="651">
                  <c:v>2.94</c:v>
                </c:pt>
                <c:pt idx="652">
                  <c:v>2.94</c:v>
                </c:pt>
                <c:pt idx="653">
                  <c:v>2.94</c:v>
                </c:pt>
                <c:pt idx="654">
                  <c:v>2.94</c:v>
                </c:pt>
                <c:pt idx="655">
                  <c:v>2.94</c:v>
                </c:pt>
                <c:pt idx="656">
                  <c:v>2.94</c:v>
                </c:pt>
                <c:pt idx="657">
                  <c:v>2.94</c:v>
                </c:pt>
                <c:pt idx="658">
                  <c:v>2.94</c:v>
                </c:pt>
                <c:pt idx="659">
                  <c:v>2.94</c:v>
                </c:pt>
                <c:pt idx="660">
                  <c:v>2.94</c:v>
                </c:pt>
                <c:pt idx="661">
                  <c:v>2.94</c:v>
                </c:pt>
                <c:pt idx="662">
                  <c:v>2.94</c:v>
                </c:pt>
                <c:pt idx="663">
                  <c:v>2.94</c:v>
                </c:pt>
                <c:pt idx="664">
                  <c:v>2.94</c:v>
                </c:pt>
                <c:pt idx="665">
                  <c:v>2.94</c:v>
                </c:pt>
                <c:pt idx="666">
                  <c:v>2.94</c:v>
                </c:pt>
                <c:pt idx="667">
                  <c:v>2.94</c:v>
                </c:pt>
                <c:pt idx="668">
                  <c:v>2.94</c:v>
                </c:pt>
                <c:pt idx="669">
                  <c:v>2.94</c:v>
                </c:pt>
                <c:pt idx="670">
                  <c:v>3.55</c:v>
                </c:pt>
                <c:pt idx="671">
                  <c:v>3.55</c:v>
                </c:pt>
                <c:pt idx="672">
                  <c:v>3.55</c:v>
                </c:pt>
                <c:pt idx="673">
                  <c:v>3.55</c:v>
                </c:pt>
                <c:pt idx="674">
                  <c:v>3.55</c:v>
                </c:pt>
                <c:pt idx="675">
                  <c:v>3.55</c:v>
                </c:pt>
                <c:pt idx="676">
                  <c:v>3.55</c:v>
                </c:pt>
                <c:pt idx="677">
                  <c:v>3.55</c:v>
                </c:pt>
                <c:pt idx="678">
                  <c:v>3.55</c:v>
                </c:pt>
                <c:pt idx="679">
                  <c:v>3.55</c:v>
                </c:pt>
                <c:pt idx="680">
                  <c:v>3.55</c:v>
                </c:pt>
                <c:pt idx="681">
                  <c:v>3.55</c:v>
                </c:pt>
                <c:pt idx="682">
                  <c:v>3.55</c:v>
                </c:pt>
                <c:pt idx="683">
                  <c:v>3.55</c:v>
                </c:pt>
                <c:pt idx="684">
                  <c:v>3.55</c:v>
                </c:pt>
                <c:pt idx="685">
                  <c:v>3.55</c:v>
                </c:pt>
                <c:pt idx="686">
                  <c:v>3.55</c:v>
                </c:pt>
                <c:pt idx="687">
                  <c:v>3.55</c:v>
                </c:pt>
                <c:pt idx="688">
                  <c:v>3.55</c:v>
                </c:pt>
                <c:pt idx="689">
                  <c:v>3.55</c:v>
                </c:pt>
                <c:pt idx="690">
                  <c:v>3.55</c:v>
                </c:pt>
                <c:pt idx="691">
                  <c:v>3.55</c:v>
                </c:pt>
                <c:pt idx="692">
                  <c:v>3.55</c:v>
                </c:pt>
                <c:pt idx="693">
                  <c:v>3.55</c:v>
                </c:pt>
                <c:pt idx="694">
                  <c:v>3.55</c:v>
                </c:pt>
                <c:pt idx="695">
                  <c:v>3.55</c:v>
                </c:pt>
                <c:pt idx="696">
                  <c:v>3.55</c:v>
                </c:pt>
                <c:pt idx="697">
                  <c:v>3.55</c:v>
                </c:pt>
                <c:pt idx="698">
                  <c:v>3.55</c:v>
                </c:pt>
                <c:pt idx="699">
                  <c:v>3.55</c:v>
                </c:pt>
                <c:pt idx="700">
                  <c:v>3.55</c:v>
                </c:pt>
                <c:pt idx="701">
                  <c:v>3.55</c:v>
                </c:pt>
                <c:pt idx="702">
                  <c:v>3.55</c:v>
                </c:pt>
                <c:pt idx="703">
                  <c:v>3.55</c:v>
                </c:pt>
                <c:pt idx="704">
                  <c:v>3.55</c:v>
                </c:pt>
                <c:pt idx="705">
                  <c:v>3.55</c:v>
                </c:pt>
                <c:pt idx="706">
                  <c:v>3.55</c:v>
                </c:pt>
                <c:pt idx="707">
                  <c:v>3.55</c:v>
                </c:pt>
                <c:pt idx="708">
                  <c:v>3.55</c:v>
                </c:pt>
                <c:pt idx="709">
                  <c:v>3.55</c:v>
                </c:pt>
                <c:pt idx="710">
                  <c:v>3.55</c:v>
                </c:pt>
                <c:pt idx="711">
                  <c:v>3.55</c:v>
                </c:pt>
                <c:pt idx="712">
                  <c:v>3.55</c:v>
                </c:pt>
                <c:pt idx="713">
                  <c:v>3.55</c:v>
                </c:pt>
                <c:pt idx="714">
                  <c:v>3.55</c:v>
                </c:pt>
                <c:pt idx="715">
                  <c:v>3.55</c:v>
                </c:pt>
                <c:pt idx="716">
                  <c:v>3.55</c:v>
                </c:pt>
                <c:pt idx="717">
                  <c:v>3.55</c:v>
                </c:pt>
                <c:pt idx="718">
                  <c:v>3.55</c:v>
                </c:pt>
                <c:pt idx="719">
                  <c:v>3.55</c:v>
                </c:pt>
                <c:pt idx="720">
                  <c:v>3.55</c:v>
                </c:pt>
                <c:pt idx="721">
                  <c:v>3.55</c:v>
                </c:pt>
                <c:pt idx="722">
                  <c:v>3.55</c:v>
                </c:pt>
                <c:pt idx="723">
                  <c:v>3.55</c:v>
                </c:pt>
                <c:pt idx="724">
                  <c:v>3.55</c:v>
                </c:pt>
                <c:pt idx="725">
                  <c:v>3.55</c:v>
                </c:pt>
                <c:pt idx="726">
                  <c:v>3.55</c:v>
                </c:pt>
                <c:pt idx="727">
                  <c:v>3.55</c:v>
                </c:pt>
                <c:pt idx="728">
                  <c:v>3.55</c:v>
                </c:pt>
                <c:pt idx="729">
                  <c:v>3.55</c:v>
                </c:pt>
                <c:pt idx="730">
                  <c:v>3.55</c:v>
                </c:pt>
                <c:pt idx="731">
                  <c:v>3.55</c:v>
                </c:pt>
                <c:pt idx="732">
                  <c:v>4.04</c:v>
                </c:pt>
                <c:pt idx="733">
                  <c:v>4.04</c:v>
                </c:pt>
                <c:pt idx="734">
                  <c:v>4.04</c:v>
                </c:pt>
                <c:pt idx="735">
                  <c:v>4.04</c:v>
                </c:pt>
                <c:pt idx="736">
                  <c:v>4.04</c:v>
                </c:pt>
                <c:pt idx="737">
                  <c:v>4.04</c:v>
                </c:pt>
                <c:pt idx="738">
                  <c:v>4.04</c:v>
                </c:pt>
                <c:pt idx="739">
                  <c:v>4.04</c:v>
                </c:pt>
                <c:pt idx="740">
                  <c:v>4.04</c:v>
                </c:pt>
                <c:pt idx="741">
                  <c:v>4.04</c:v>
                </c:pt>
                <c:pt idx="742">
                  <c:v>4.04</c:v>
                </c:pt>
                <c:pt idx="743">
                  <c:v>4.04</c:v>
                </c:pt>
                <c:pt idx="744">
                  <c:v>4.04</c:v>
                </c:pt>
                <c:pt idx="745">
                  <c:v>4.04</c:v>
                </c:pt>
                <c:pt idx="746">
                  <c:v>4.04</c:v>
                </c:pt>
                <c:pt idx="747">
                  <c:v>4.04</c:v>
                </c:pt>
                <c:pt idx="748">
                  <c:v>4.04</c:v>
                </c:pt>
                <c:pt idx="749">
                  <c:v>4.04</c:v>
                </c:pt>
                <c:pt idx="750">
                  <c:v>4.04</c:v>
                </c:pt>
                <c:pt idx="751">
                  <c:v>4.04</c:v>
                </c:pt>
                <c:pt idx="752">
                  <c:v>4.04</c:v>
                </c:pt>
                <c:pt idx="753">
                  <c:v>4.04</c:v>
                </c:pt>
                <c:pt idx="754">
                  <c:v>4.04</c:v>
                </c:pt>
                <c:pt idx="755">
                  <c:v>4.04</c:v>
                </c:pt>
                <c:pt idx="756">
                  <c:v>4.04</c:v>
                </c:pt>
                <c:pt idx="757">
                  <c:v>4.04</c:v>
                </c:pt>
                <c:pt idx="758">
                  <c:v>4.04</c:v>
                </c:pt>
                <c:pt idx="759">
                  <c:v>4.04</c:v>
                </c:pt>
                <c:pt idx="760">
                  <c:v>4.04</c:v>
                </c:pt>
                <c:pt idx="761">
                  <c:v>4.04</c:v>
                </c:pt>
                <c:pt idx="762">
                  <c:v>4.04</c:v>
                </c:pt>
                <c:pt idx="763">
                  <c:v>4.04</c:v>
                </c:pt>
                <c:pt idx="764">
                  <c:v>4.04</c:v>
                </c:pt>
                <c:pt idx="765">
                  <c:v>4.04</c:v>
                </c:pt>
                <c:pt idx="766">
                  <c:v>4.04</c:v>
                </c:pt>
                <c:pt idx="767">
                  <c:v>4.04</c:v>
                </c:pt>
                <c:pt idx="768">
                  <c:v>4.04</c:v>
                </c:pt>
                <c:pt idx="769">
                  <c:v>4.04</c:v>
                </c:pt>
                <c:pt idx="770">
                  <c:v>4.04</c:v>
                </c:pt>
                <c:pt idx="771">
                  <c:v>4.04</c:v>
                </c:pt>
                <c:pt idx="772">
                  <c:v>4.04</c:v>
                </c:pt>
                <c:pt idx="773">
                  <c:v>4.04</c:v>
                </c:pt>
                <c:pt idx="774">
                  <c:v>4.04</c:v>
                </c:pt>
                <c:pt idx="775">
                  <c:v>4.04</c:v>
                </c:pt>
                <c:pt idx="776">
                  <c:v>4.04</c:v>
                </c:pt>
                <c:pt idx="777">
                  <c:v>4.04</c:v>
                </c:pt>
                <c:pt idx="778">
                  <c:v>4.04</c:v>
                </c:pt>
                <c:pt idx="779">
                  <c:v>4.04</c:v>
                </c:pt>
                <c:pt idx="780">
                  <c:v>4.04</c:v>
                </c:pt>
                <c:pt idx="781">
                  <c:v>4.04</c:v>
                </c:pt>
                <c:pt idx="782">
                  <c:v>4.04</c:v>
                </c:pt>
                <c:pt idx="783">
                  <c:v>4.04</c:v>
                </c:pt>
                <c:pt idx="784">
                  <c:v>4.04</c:v>
                </c:pt>
                <c:pt idx="785">
                  <c:v>4.04</c:v>
                </c:pt>
                <c:pt idx="786">
                  <c:v>4.04</c:v>
                </c:pt>
                <c:pt idx="787">
                  <c:v>4.04</c:v>
                </c:pt>
                <c:pt idx="788">
                  <c:v>4.04</c:v>
                </c:pt>
                <c:pt idx="789">
                  <c:v>4.04</c:v>
                </c:pt>
                <c:pt idx="790">
                  <c:v>4.04</c:v>
                </c:pt>
                <c:pt idx="791">
                  <c:v>4.04</c:v>
                </c:pt>
                <c:pt idx="792">
                  <c:v>4.3099999999999996</c:v>
                </c:pt>
                <c:pt idx="793">
                  <c:v>4.3099999999999996</c:v>
                </c:pt>
                <c:pt idx="794">
                  <c:v>4.3099999999999996</c:v>
                </c:pt>
                <c:pt idx="795">
                  <c:v>4.3099999999999996</c:v>
                </c:pt>
                <c:pt idx="796">
                  <c:v>4.3099999999999996</c:v>
                </c:pt>
                <c:pt idx="797">
                  <c:v>4.3099999999999996</c:v>
                </c:pt>
                <c:pt idx="798">
                  <c:v>4.3099999999999996</c:v>
                </c:pt>
                <c:pt idx="799">
                  <c:v>4.3099999999999996</c:v>
                </c:pt>
                <c:pt idx="800">
                  <c:v>4.3099999999999996</c:v>
                </c:pt>
                <c:pt idx="801">
                  <c:v>4.3099999999999996</c:v>
                </c:pt>
                <c:pt idx="802">
                  <c:v>4.3099999999999996</c:v>
                </c:pt>
                <c:pt idx="803">
                  <c:v>4.3099999999999996</c:v>
                </c:pt>
                <c:pt idx="804">
                  <c:v>4.3099999999999996</c:v>
                </c:pt>
                <c:pt idx="805">
                  <c:v>4.3099999999999996</c:v>
                </c:pt>
                <c:pt idx="806">
                  <c:v>4.3099999999999996</c:v>
                </c:pt>
                <c:pt idx="807">
                  <c:v>4.3099999999999996</c:v>
                </c:pt>
                <c:pt idx="808">
                  <c:v>4.3099999999999996</c:v>
                </c:pt>
                <c:pt idx="809">
                  <c:v>4.3099999999999996</c:v>
                </c:pt>
                <c:pt idx="810">
                  <c:v>4.3099999999999996</c:v>
                </c:pt>
                <c:pt idx="811">
                  <c:v>4.3099999999999996</c:v>
                </c:pt>
                <c:pt idx="812">
                  <c:v>4.3099999999999996</c:v>
                </c:pt>
                <c:pt idx="813">
                  <c:v>4.3099999999999996</c:v>
                </c:pt>
                <c:pt idx="814">
                  <c:v>4.3099999999999996</c:v>
                </c:pt>
                <c:pt idx="815">
                  <c:v>4.3099999999999996</c:v>
                </c:pt>
                <c:pt idx="816">
                  <c:v>4.3099999999999996</c:v>
                </c:pt>
                <c:pt idx="817">
                  <c:v>4.3099999999999996</c:v>
                </c:pt>
                <c:pt idx="818">
                  <c:v>4.3099999999999996</c:v>
                </c:pt>
                <c:pt idx="819">
                  <c:v>4.3099999999999996</c:v>
                </c:pt>
                <c:pt idx="820">
                  <c:v>4.3099999999999996</c:v>
                </c:pt>
                <c:pt idx="821">
                  <c:v>4.3099999999999996</c:v>
                </c:pt>
                <c:pt idx="822">
                  <c:v>4.3099999999999996</c:v>
                </c:pt>
                <c:pt idx="823">
                  <c:v>4.3099999999999996</c:v>
                </c:pt>
                <c:pt idx="824">
                  <c:v>4.3099999999999996</c:v>
                </c:pt>
                <c:pt idx="825">
                  <c:v>4.3099999999999996</c:v>
                </c:pt>
                <c:pt idx="826">
                  <c:v>4.3099999999999996</c:v>
                </c:pt>
                <c:pt idx="827">
                  <c:v>4.3099999999999996</c:v>
                </c:pt>
                <c:pt idx="828">
                  <c:v>4.3099999999999996</c:v>
                </c:pt>
                <c:pt idx="829">
                  <c:v>4.3099999999999996</c:v>
                </c:pt>
                <c:pt idx="830">
                  <c:v>4.3099999999999996</c:v>
                </c:pt>
                <c:pt idx="831">
                  <c:v>4.3099999999999996</c:v>
                </c:pt>
                <c:pt idx="832">
                  <c:v>4.3099999999999996</c:v>
                </c:pt>
                <c:pt idx="833">
                  <c:v>4.3099999999999996</c:v>
                </c:pt>
                <c:pt idx="834">
                  <c:v>4.3099999999999996</c:v>
                </c:pt>
                <c:pt idx="835">
                  <c:v>4.3099999999999996</c:v>
                </c:pt>
                <c:pt idx="836">
                  <c:v>4.3099999999999996</c:v>
                </c:pt>
                <c:pt idx="837">
                  <c:v>4.3099999999999996</c:v>
                </c:pt>
                <c:pt idx="838">
                  <c:v>4.3099999999999996</c:v>
                </c:pt>
                <c:pt idx="839">
                  <c:v>4.3099999999999996</c:v>
                </c:pt>
                <c:pt idx="840">
                  <c:v>4.3099999999999996</c:v>
                </c:pt>
                <c:pt idx="841">
                  <c:v>4.3099999999999996</c:v>
                </c:pt>
                <c:pt idx="842">
                  <c:v>4.3099999999999996</c:v>
                </c:pt>
                <c:pt idx="843">
                  <c:v>4.3099999999999996</c:v>
                </c:pt>
                <c:pt idx="844">
                  <c:v>4.3099999999999996</c:v>
                </c:pt>
                <c:pt idx="845">
                  <c:v>4.3099999999999996</c:v>
                </c:pt>
                <c:pt idx="846">
                  <c:v>4.3099999999999996</c:v>
                </c:pt>
                <c:pt idx="847">
                  <c:v>4.3099999999999996</c:v>
                </c:pt>
                <c:pt idx="848">
                  <c:v>4.3099999999999996</c:v>
                </c:pt>
                <c:pt idx="849">
                  <c:v>4.3099999999999996</c:v>
                </c:pt>
                <c:pt idx="850">
                  <c:v>4.3099999999999996</c:v>
                </c:pt>
                <c:pt idx="851">
                  <c:v>4.3099999999999996</c:v>
                </c:pt>
                <c:pt idx="852">
                  <c:v>4.3099999999999996</c:v>
                </c:pt>
                <c:pt idx="853">
                  <c:v>4.3099999999999996</c:v>
                </c:pt>
                <c:pt idx="854">
                  <c:v>3.97</c:v>
                </c:pt>
                <c:pt idx="855">
                  <c:v>3.97</c:v>
                </c:pt>
                <c:pt idx="856">
                  <c:v>3.97</c:v>
                </c:pt>
                <c:pt idx="857">
                  <c:v>3.97</c:v>
                </c:pt>
                <c:pt idx="858">
                  <c:v>3.97</c:v>
                </c:pt>
                <c:pt idx="859">
                  <c:v>3.97</c:v>
                </c:pt>
                <c:pt idx="860">
                  <c:v>3.97</c:v>
                </c:pt>
                <c:pt idx="861">
                  <c:v>3.97</c:v>
                </c:pt>
                <c:pt idx="862">
                  <c:v>3.97</c:v>
                </c:pt>
                <c:pt idx="863">
                  <c:v>3.97</c:v>
                </c:pt>
                <c:pt idx="864">
                  <c:v>3.97</c:v>
                </c:pt>
                <c:pt idx="865">
                  <c:v>3.97</c:v>
                </c:pt>
                <c:pt idx="866">
                  <c:v>3.97</c:v>
                </c:pt>
                <c:pt idx="867">
                  <c:v>3.97</c:v>
                </c:pt>
                <c:pt idx="868">
                  <c:v>3.97</c:v>
                </c:pt>
                <c:pt idx="869">
                  <c:v>3.97</c:v>
                </c:pt>
                <c:pt idx="870">
                  <c:v>3.97</c:v>
                </c:pt>
                <c:pt idx="871">
                  <c:v>3.97</c:v>
                </c:pt>
                <c:pt idx="872">
                  <c:v>3.97</c:v>
                </c:pt>
                <c:pt idx="873">
                  <c:v>3.97</c:v>
                </c:pt>
                <c:pt idx="874">
                  <c:v>3.97</c:v>
                </c:pt>
                <c:pt idx="875">
                  <c:v>3.97</c:v>
                </c:pt>
                <c:pt idx="876">
                  <c:v>3.97</c:v>
                </c:pt>
                <c:pt idx="877">
                  <c:v>3.97</c:v>
                </c:pt>
                <c:pt idx="878">
                  <c:v>3.97</c:v>
                </c:pt>
                <c:pt idx="879">
                  <c:v>3.97</c:v>
                </c:pt>
                <c:pt idx="880">
                  <c:v>3.97</c:v>
                </c:pt>
                <c:pt idx="881">
                  <c:v>3.97</c:v>
                </c:pt>
                <c:pt idx="882">
                  <c:v>3.97</c:v>
                </c:pt>
                <c:pt idx="883">
                  <c:v>3.97</c:v>
                </c:pt>
                <c:pt idx="884">
                  <c:v>3.97</c:v>
                </c:pt>
                <c:pt idx="885">
                  <c:v>3.97</c:v>
                </c:pt>
                <c:pt idx="886">
                  <c:v>3.97</c:v>
                </c:pt>
                <c:pt idx="887">
                  <c:v>3.97</c:v>
                </c:pt>
                <c:pt idx="888">
                  <c:v>3.97</c:v>
                </c:pt>
                <c:pt idx="889">
                  <c:v>3.97</c:v>
                </c:pt>
                <c:pt idx="890">
                  <c:v>3.97</c:v>
                </c:pt>
                <c:pt idx="891">
                  <c:v>3.97</c:v>
                </c:pt>
                <c:pt idx="892">
                  <c:v>3.97</c:v>
                </c:pt>
                <c:pt idx="893">
                  <c:v>3.97</c:v>
                </c:pt>
                <c:pt idx="894">
                  <c:v>3.97</c:v>
                </c:pt>
                <c:pt idx="895">
                  <c:v>3.97</c:v>
                </c:pt>
                <c:pt idx="896">
                  <c:v>3.97</c:v>
                </c:pt>
                <c:pt idx="897">
                  <c:v>3.97</c:v>
                </c:pt>
                <c:pt idx="898">
                  <c:v>3.97</c:v>
                </c:pt>
                <c:pt idx="899">
                  <c:v>3.97</c:v>
                </c:pt>
                <c:pt idx="900">
                  <c:v>3.97</c:v>
                </c:pt>
                <c:pt idx="901">
                  <c:v>3.97</c:v>
                </c:pt>
                <c:pt idx="902">
                  <c:v>3.97</c:v>
                </c:pt>
                <c:pt idx="903">
                  <c:v>3.97</c:v>
                </c:pt>
                <c:pt idx="904">
                  <c:v>3.97</c:v>
                </c:pt>
                <c:pt idx="905">
                  <c:v>3.97</c:v>
                </c:pt>
                <c:pt idx="906">
                  <c:v>3.97</c:v>
                </c:pt>
                <c:pt idx="907">
                  <c:v>3.97</c:v>
                </c:pt>
                <c:pt idx="908">
                  <c:v>3.97</c:v>
                </c:pt>
                <c:pt idx="909">
                  <c:v>3.97</c:v>
                </c:pt>
                <c:pt idx="910">
                  <c:v>3.97</c:v>
                </c:pt>
                <c:pt idx="911">
                  <c:v>3.97</c:v>
                </c:pt>
                <c:pt idx="912">
                  <c:v>3.97</c:v>
                </c:pt>
                <c:pt idx="913">
                  <c:v>3.97</c:v>
                </c:pt>
                <c:pt idx="914">
                  <c:v>3.45</c:v>
                </c:pt>
                <c:pt idx="915">
                  <c:v>3.45</c:v>
                </c:pt>
                <c:pt idx="916">
                  <c:v>3.45</c:v>
                </c:pt>
                <c:pt idx="917">
                  <c:v>3.45</c:v>
                </c:pt>
                <c:pt idx="918">
                  <c:v>3.45</c:v>
                </c:pt>
                <c:pt idx="919">
                  <c:v>3.45</c:v>
                </c:pt>
                <c:pt idx="920">
                  <c:v>3.45</c:v>
                </c:pt>
                <c:pt idx="921">
                  <c:v>3.45</c:v>
                </c:pt>
                <c:pt idx="922">
                  <c:v>3.45</c:v>
                </c:pt>
                <c:pt idx="923">
                  <c:v>3.45</c:v>
                </c:pt>
                <c:pt idx="924">
                  <c:v>3.45</c:v>
                </c:pt>
                <c:pt idx="925">
                  <c:v>3.45</c:v>
                </c:pt>
                <c:pt idx="926">
                  <c:v>3.45</c:v>
                </c:pt>
                <c:pt idx="927">
                  <c:v>3.45</c:v>
                </c:pt>
                <c:pt idx="928">
                  <c:v>3.45</c:v>
                </c:pt>
                <c:pt idx="929">
                  <c:v>3.45</c:v>
                </c:pt>
                <c:pt idx="930">
                  <c:v>3.45</c:v>
                </c:pt>
                <c:pt idx="931">
                  <c:v>3.45</c:v>
                </c:pt>
                <c:pt idx="932">
                  <c:v>3.45</c:v>
                </c:pt>
                <c:pt idx="933">
                  <c:v>3.45</c:v>
                </c:pt>
                <c:pt idx="934">
                  <c:v>3.45</c:v>
                </c:pt>
                <c:pt idx="935">
                  <c:v>3.45</c:v>
                </c:pt>
                <c:pt idx="936">
                  <c:v>3.45</c:v>
                </c:pt>
                <c:pt idx="937">
                  <c:v>3.45</c:v>
                </c:pt>
                <c:pt idx="938">
                  <c:v>3.45</c:v>
                </c:pt>
                <c:pt idx="939">
                  <c:v>3.45</c:v>
                </c:pt>
                <c:pt idx="940">
                  <c:v>3.45</c:v>
                </c:pt>
                <c:pt idx="941">
                  <c:v>3.45</c:v>
                </c:pt>
                <c:pt idx="942">
                  <c:v>3.45</c:v>
                </c:pt>
                <c:pt idx="943">
                  <c:v>3.45</c:v>
                </c:pt>
                <c:pt idx="944">
                  <c:v>3.45</c:v>
                </c:pt>
                <c:pt idx="945">
                  <c:v>3.45</c:v>
                </c:pt>
                <c:pt idx="946">
                  <c:v>3.45</c:v>
                </c:pt>
                <c:pt idx="947">
                  <c:v>3.45</c:v>
                </c:pt>
                <c:pt idx="948">
                  <c:v>3.45</c:v>
                </c:pt>
                <c:pt idx="949">
                  <c:v>3.45</c:v>
                </c:pt>
                <c:pt idx="950">
                  <c:v>3.45</c:v>
                </c:pt>
                <c:pt idx="951">
                  <c:v>3.45</c:v>
                </c:pt>
                <c:pt idx="952">
                  <c:v>3.45</c:v>
                </c:pt>
                <c:pt idx="953">
                  <c:v>3.45</c:v>
                </c:pt>
                <c:pt idx="954">
                  <c:v>3.45</c:v>
                </c:pt>
                <c:pt idx="955">
                  <c:v>3.45</c:v>
                </c:pt>
                <c:pt idx="956">
                  <c:v>3.45</c:v>
                </c:pt>
                <c:pt idx="957">
                  <c:v>3.45</c:v>
                </c:pt>
                <c:pt idx="958">
                  <c:v>3.45</c:v>
                </c:pt>
                <c:pt idx="959">
                  <c:v>3.45</c:v>
                </c:pt>
                <c:pt idx="960">
                  <c:v>3.45</c:v>
                </c:pt>
                <c:pt idx="961">
                  <c:v>3.45</c:v>
                </c:pt>
                <c:pt idx="962">
                  <c:v>3.45</c:v>
                </c:pt>
                <c:pt idx="963">
                  <c:v>3.45</c:v>
                </c:pt>
                <c:pt idx="964">
                  <c:v>3.45</c:v>
                </c:pt>
                <c:pt idx="965">
                  <c:v>3.45</c:v>
                </c:pt>
                <c:pt idx="966">
                  <c:v>3.45</c:v>
                </c:pt>
                <c:pt idx="967">
                  <c:v>3.45</c:v>
                </c:pt>
                <c:pt idx="968">
                  <c:v>3.45</c:v>
                </c:pt>
                <c:pt idx="969">
                  <c:v>3.45</c:v>
                </c:pt>
                <c:pt idx="970">
                  <c:v>3.45</c:v>
                </c:pt>
                <c:pt idx="971">
                  <c:v>3.45</c:v>
                </c:pt>
                <c:pt idx="972">
                  <c:v>3.45</c:v>
                </c:pt>
                <c:pt idx="973">
                  <c:v>3.45</c:v>
                </c:pt>
                <c:pt idx="974">
                  <c:v>3.45</c:v>
                </c:pt>
                <c:pt idx="975">
                  <c:v>3.45</c:v>
                </c:pt>
                <c:pt idx="976">
                  <c:v>3.26</c:v>
                </c:pt>
                <c:pt idx="977">
                  <c:v>3.26</c:v>
                </c:pt>
                <c:pt idx="978">
                  <c:v>3.26</c:v>
                </c:pt>
                <c:pt idx="979">
                  <c:v>3.26</c:v>
                </c:pt>
                <c:pt idx="980">
                  <c:v>3.26</c:v>
                </c:pt>
                <c:pt idx="981">
                  <c:v>3.26</c:v>
                </c:pt>
                <c:pt idx="982">
                  <c:v>3.26</c:v>
                </c:pt>
                <c:pt idx="983">
                  <c:v>3.26</c:v>
                </c:pt>
                <c:pt idx="984">
                  <c:v>3.26</c:v>
                </c:pt>
                <c:pt idx="985">
                  <c:v>3.26</c:v>
                </c:pt>
                <c:pt idx="986">
                  <c:v>3.26</c:v>
                </c:pt>
                <c:pt idx="987">
                  <c:v>3.26</c:v>
                </c:pt>
                <c:pt idx="988">
                  <c:v>3.26</c:v>
                </c:pt>
                <c:pt idx="989">
                  <c:v>3.26</c:v>
                </c:pt>
                <c:pt idx="990">
                  <c:v>3.26</c:v>
                </c:pt>
                <c:pt idx="991">
                  <c:v>3.26</c:v>
                </c:pt>
                <c:pt idx="992">
                  <c:v>3.26</c:v>
                </c:pt>
                <c:pt idx="993">
                  <c:v>3.26</c:v>
                </c:pt>
                <c:pt idx="994">
                  <c:v>3.26</c:v>
                </c:pt>
                <c:pt idx="995">
                  <c:v>3.26</c:v>
                </c:pt>
                <c:pt idx="996">
                  <c:v>3.26</c:v>
                </c:pt>
                <c:pt idx="997">
                  <c:v>3.26</c:v>
                </c:pt>
                <c:pt idx="998">
                  <c:v>3.26</c:v>
                </c:pt>
                <c:pt idx="999">
                  <c:v>3.26</c:v>
                </c:pt>
                <c:pt idx="1000">
                  <c:v>3.26</c:v>
                </c:pt>
                <c:pt idx="1001">
                  <c:v>3.26</c:v>
                </c:pt>
                <c:pt idx="1002">
                  <c:v>3.26</c:v>
                </c:pt>
                <c:pt idx="1003">
                  <c:v>3.26</c:v>
                </c:pt>
                <c:pt idx="1004">
                  <c:v>3.26</c:v>
                </c:pt>
                <c:pt idx="1005">
                  <c:v>3.26</c:v>
                </c:pt>
                <c:pt idx="1006">
                  <c:v>3.26</c:v>
                </c:pt>
                <c:pt idx="1007">
                  <c:v>3.26</c:v>
                </c:pt>
                <c:pt idx="1008">
                  <c:v>3.26</c:v>
                </c:pt>
                <c:pt idx="1009">
                  <c:v>3.26</c:v>
                </c:pt>
                <c:pt idx="1010">
                  <c:v>3.26</c:v>
                </c:pt>
                <c:pt idx="1011">
                  <c:v>3.26</c:v>
                </c:pt>
                <c:pt idx="1012">
                  <c:v>3.26</c:v>
                </c:pt>
                <c:pt idx="1013">
                  <c:v>3.26</c:v>
                </c:pt>
                <c:pt idx="1014">
                  <c:v>3.26</c:v>
                </c:pt>
                <c:pt idx="1015">
                  <c:v>3.26</c:v>
                </c:pt>
                <c:pt idx="1016">
                  <c:v>3.26</c:v>
                </c:pt>
                <c:pt idx="1017">
                  <c:v>3.26</c:v>
                </c:pt>
                <c:pt idx="1018">
                  <c:v>3.26</c:v>
                </c:pt>
                <c:pt idx="1019">
                  <c:v>3.26</c:v>
                </c:pt>
                <c:pt idx="1020">
                  <c:v>3.26</c:v>
                </c:pt>
                <c:pt idx="1021">
                  <c:v>3.26</c:v>
                </c:pt>
                <c:pt idx="1022">
                  <c:v>3.26</c:v>
                </c:pt>
                <c:pt idx="1023">
                  <c:v>3.26</c:v>
                </c:pt>
                <c:pt idx="1024">
                  <c:v>3.26</c:v>
                </c:pt>
                <c:pt idx="1025">
                  <c:v>3.26</c:v>
                </c:pt>
                <c:pt idx="1026">
                  <c:v>3.26</c:v>
                </c:pt>
                <c:pt idx="1027">
                  <c:v>3.26</c:v>
                </c:pt>
                <c:pt idx="1028">
                  <c:v>3.26</c:v>
                </c:pt>
                <c:pt idx="1029">
                  <c:v>3.26</c:v>
                </c:pt>
                <c:pt idx="1030">
                  <c:v>3.26</c:v>
                </c:pt>
                <c:pt idx="1031">
                  <c:v>3.26</c:v>
                </c:pt>
                <c:pt idx="1032">
                  <c:v>3.26</c:v>
                </c:pt>
                <c:pt idx="1033">
                  <c:v>3.26</c:v>
                </c:pt>
                <c:pt idx="1034">
                  <c:v>3.26</c:v>
                </c:pt>
                <c:pt idx="1035">
                  <c:v>3.26</c:v>
                </c:pt>
                <c:pt idx="1036">
                  <c:v>3.26</c:v>
                </c:pt>
                <c:pt idx="1037">
                  <c:v>3.26</c:v>
                </c:pt>
                <c:pt idx="1038">
                  <c:v>3.57</c:v>
                </c:pt>
                <c:pt idx="1039">
                  <c:v>3.57</c:v>
                </c:pt>
                <c:pt idx="1040">
                  <c:v>3.57</c:v>
                </c:pt>
                <c:pt idx="1041">
                  <c:v>3.57</c:v>
                </c:pt>
                <c:pt idx="1042">
                  <c:v>3.57</c:v>
                </c:pt>
                <c:pt idx="1043">
                  <c:v>3.57</c:v>
                </c:pt>
                <c:pt idx="1044">
                  <c:v>3.57</c:v>
                </c:pt>
                <c:pt idx="1045">
                  <c:v>3.57</c:v>
                </c:pt>
                <c:pt idx="1046">
                  <c:v>3.57</c:v>
                </c:pt>
                <c:pt idx="1047">
                  <c:v>3.57</c:v>
                </c:pt>
                <c:pt idx="1048">
                  <c:v>3.57</c:v>
                </c:pt>
                <c:pt idx="1049">
                  <c:v>3.57</c:v>
                </c:pt>
                <c:pt idx="1050">
                  <c:v>3.57</c:v>
                </c:pt>
                <c:pt idx="1051">
                  <c:v>3.57</c:v>
                </c:pt>
                <c:pt idx="1052">
                  <c:v>3.57</c:v>
                </c:pt>
                <c:pt idx="1053">
                  <c:v>3.57</c:v>
                </c:pt>
                <c:pt idx="1054">
                  <c:v>3.57</c:v>
                </c:pt>
                <c:pt idx="1055">
                  <c:v>3.57</c:v>
                </c:pt>
                <c:pt idx="1056">
                  <c:v>3.57</c:v>
                </c:pt>
                <c:pt idx="1057">
                  <c:v>3.57</c:v>
                </c:pt>
                <c:pt idx="1058">
                  <c:v>3.57</c:v>
                </c:pt>
                <c:pt idx="1059">
                  <c:v>3.57</c:v>
                </c:pt>
                <c:pt idx="1060">
                  <c:v>3.57</c:v>
                </c:pt>
                <c:pt idx="1061">
                  <c:v>3.57</c:v>
                </c:pt>
                <c:pt idx="1062">
                  <c:v>3.57</c:v>
                </c:pt>
                <c:pt idx="1063">
                  <c:v>3.57</c:v>
                </c:pt>
                <c:pt idx="1064">
                  <c:v>3.57</c:v>
                </c:pt>
                <c:pt idx="1065">
                  <c:v>3.57</c:v>
                </c:pt>
                <c:pt idx="1066">
                  <c:v>3.57</c:v>
                </c:pt>
                <c:pt idx="1067">
                  <c:v>3.57</c:v>
                </c:pt>
                <c:pt idx="1068">
                  <c:v>3.57</c:v>
                </c:pt>
                <c:pt idx="1069">
                  <c:v>3.57</c:v>
                </c:pt>
                <c:pt idx="1070">
                  <c:v>3.57</c:v>
                </c:pt>
                <c:pt idx="1071">
                  <c:v>3.57</c:v>
                </c:pt>
                <c:pt idx="1072">
                  <c:v>3.57</c:v>
                </c:pt>
                <c:pt idx="1073">
                  <c:v>3.57</c:v>
                </c:pt>
                <c:pt idx="1074">
                  <c:v>3.57</c:v>
                </c:pt>
                <c:pt idx="1075">
                  <c:v>3.57</c:v>
                </c:pt>
                <c:pt idx="1076">
                  <c:v>3.57</c:v>
                </c:pt>
                <c:pt idx="1077">
                  <c:v>3.57</c:v>
                </c:pt>
                <c:pt idx="1078">
                  <c:v>3.57</c:v>
                </c:pt>
                <c:pt idx="1079">
                  <c:v>3.57</c:v>
                </c:pt>
                <c:pt idx="1080">
                  <c:v>3.57</c:v>
                </c:pt>
                <c:pt idx="1081">
                  <c:v>3.57</c:v>
                </c:pt>
                <c:pt idx="1082">
                  <c:v>3.57</c:v>
                </c:pt>
                <c:pt idx="1083">
                  <c:v>3.57</c:v>
                </c:pt>
                <c:pt idx="1084">
                  <c:v>3.57</c:v>
                </c:pt>
                <c:pt idx="1085">
                  <c:v>3.57</c:v>
                </c:pt>
                <c:pt idx="1086">
                  <c:v>3.57</c:v>
                </c:pt>
                <c:pt idx="1087">
                  <c:v>3.57</c:v>
                </c:pt>
                <c:pt idx="1088">
                  <c:v>3.57</c:v>
                </c:pt>
                <c:pt idx="1089">
                  <c:v>3.57</c:v>
                </c:pt>
                <c:pt idx="1090">
                  <c:v>3.57</c:v>
                </c:pt>
                <c:pt idx="1091">
                  <c:v>3.57</c:v>
                </c:pt>
                <c:pt idx="1092">
                  <c:v>3.57</c:v>
                </c:pt>
                <c:pt idx="1093">
                  <c:v>3.57</c:v>
                </c:pt>
                <c:pt idx="1094">
                  <c:v>3.57</c:v>
                </c:pt>
                <c:pt idx="1095">
                  <c:v>3.57</c:v>
                </c:pt>
                <c:pt idx="1096">
                  <c:v>3.57</c:v>
                </c:pt>
                <c:pt idx="1097">
                  <c:v>3.57</c:v>
                </c:pt>
                <c:pt idx="1098">
                  <c:v>4.24</c:v>
                </c:pt>
                <c:pt idx="1099">
                  <c:v>4.24</c:v>
                </c:pt>
                <c:pt idx="1100">
                  <c:v>4.24</c:v>
                </c:pt>
                <c:pt idx="1101">
                  <c:v>4.24</c:v>
                </c:pt>
                <c:pt idx="1102">
                  <c:v>4.24</c:v>
                </c:pt>
                <c:pt idx="1103">
                  <c:v>4.24</c:v>
                </c:pt>
                <c:pt idx="1104">
                  <c:v>4.24</c:v>
                </c:pt>
                <c:pt idx="1105">
                  <c:v>4.24</c:v>
                </c:pt>
                <c:pt idx="1106">
                  <c:v>4.24</c:v>
                </c:pt>
                <c:pt idx="1107">
                  <c:v>4.24</c:v>
                </c:pt>
                <c:pt idx="1108">
                  <c:v>4.24</c:v>
                </c:pt>
                <c:pt idx="1109">
                  <c:v>4.24</c:v>
                </c:pt>
                <c:pt idx="1110">
                  <c:v>4.24</c:v>
                </c:pt>
                <c:pt idx="1111">
                  <c:v>4.24</c:v>
                </c:pt>
                <c:pt idx="1112">
                  <c:v>4.24</c:v>
                </c:pt>
                <c:pt idx="1113">
                  <c:v>4.24</c:v>
                </c:pt>
                <c:pt idx="1114">
                  <c:v>4.24</c:v>
                </c:pt>
                <c:pt idx="1115">
                  <c:v>4.24</c:v>
                </c:pt>
                <c:pt idx="1116">
                  <c:v>4.24</c:v>
                </c:pt>
                <c:pt idx="1117">
                  <c:v>4.24</c:v>
                </c:pt>
                <c:pt idx="1118">
                  <c:v>4.24</c:v>
                </c:pt>
                <c:pt idx="1119">
                  <c:v>4.24</c:v>
                </c:pt>
                <c:pt idx="1120">
                  <c:v>4.24</c:v>
                </c:pt>
                <c:pt idx="1121">
                  <c:v>4.24</c:v>
                </c:pt>
                <c:pt idx="1122">
                  <c:v>4.24</c:v>
                </c:pt>
                <c:pt idx="1123">
                  <c:v>4.24</c:v>
                </c:pt>
                <c:pt idx="1124">
                  <c:v>4.24</c:v>
                </c:pt>
                <c:pt idx="1125">
                  <c:v>4.24</c:v>
                </c:pt>
                <c:pt idx="1126">
                  <c:v>4.24</c:v>
                </c:pt>
                <c:pt idx="1127">
                  <c:v>4.24</c:v>
                </c:pt>
                <c:pt idx="1128">
                  <c:v>4.24</c:v>
                </c:pt>
                <c:pt idx="1129">
                  <c:v>4.24</c:v>
                </c:pt>
                <c:pt idx="1130">
                  <c:v>4.24</c:v>
                </c:pt>
                <c:pt idx="1131">
                  <c:v>4.24</c:v>
                </c:pt>
                <c:pt idx="1132">
                  <c:v>4.24</c:v>
                </c:pt>
                <c:pt idx="1133">
                  <c:v>4.24</c:v>
                </c:pt>
                <c:pt idx="1134">
                  <c:v>4.24</c:v>
                </c:pt>
                <c:pt idx="1135">
                  <c:v>4.24</c:v>
                </c:pt>
                <c:pt idx="1136">
                  <c:v>4.24</c:v>
                </c:pt>
                <c:pt idx="1137">
                  <c:v>4.24</c:v>
                </c:pt>
                <c:pt idx="1138">
                  <c:v>4.24</c:v>
                </c:pt>
                <c:pt idx="1139">
                  <c:v>4.24</c:v>
                </c:pt>
                <c:pt idx="1140">
                  <c:v>4.24</c:v>
                </c:pt>
                <c:pt idx="1141">
                  <c:v>4.24</c:v>
                </c:pt>
                <c:pt idx="1142">
                  <c:v>4.24</c:v>
                </c:pt>
                <c:pt idx="1143">
                  <c:v>4.24</c:v>
                </c:pt>
                <c:pt idx="1144">
                  <c:v>4.24</c:v>
                </c:pt>
                <c:pt idx="1145">
                  <c:v>4.24</c:v>
                </c:pt>
                <c:pt idx="1146">
                  <c:v>4.24</c:v>
                </c:pt>
                <c:pt idx="1147">
                  <c:v>4.24</c:v>
                </c:pt>
                <c:pt idx="1148">
                  <c:v>4.24</c:v>
                </c:pt>
                <c:pt idx="1149">
                  <c:v>4.24</c:v>
                </c:pt>
                <c:pt idx="1150">
                  <c:v>4.24</c:v>
                </c:pt>
                <c:pt idx="1151">
                  <c:v>4.24</c:v>
                </c:pt>
                <c:pt idx="1152">
                  <c:v>4.24</c:v>
                </c:pt>
                <c:pt idx="1153">
                  <c:v>4.24</c:v>
                </c:pt>
                <c:pt idx="1154">
                  <c:v>4.24</c:v>
                </c:pt>
                <c:pt idx="1155">
                  <c:v>4.24</c:v>
                </c:pt>
                <c:pt idx="1156">
                  <c:v>4.24</c:v>
                </c:pt>
                <c:pt idx="1157">
                  <c:v>4.24</c:v>
                </c:pt>
                <c:pt idx="1158">
                  <c:v>4.24</c:v>
                </c:pt>
                <c:pt idx="1159">
                  <c:v>4.24</c:v>
                </c:pt>
                <c:pt idx="1160">
                  <c:v>4.38</c:v>
                </c:pt>
                <c:pt idx="1161">
                  <c:v>4.38</c:v>
                </c:pt>
                <c:pt idx="1162">
                  <c:v>4.38</c:v>
                </c:pt>
                <c:pt idx="1163">
                  <c:v>4.38</c:v>
                </c:pt>
                <c:pt idx="1164">
                  <c:v>4.38</c:v>
                </c:pt>
                <c:pt idx="1165">
                  <c:v>4.38</c:v>
                </c:pt>
                <c:pt idx="1166">
                  <c:v>4.38</c:v>
                </c:pt>
                <c:pt idx="1167">
                  <c:v>4.38</c:v>
                </c:pt>
                <c:pt idx="1168">
                  <c:v>4.38</c:v>
                </c:pt>
                <c:pt idx="1169">
                  <c:v>4.38</c:v>
                </c:pt>
                <c:pt idx="1170">
                  <c:v>4.38</c:v>
                </c:pt>
                <c:pt idx="1171">
                  <c:v>4.38</c:v>
                </c:pt>
                <c:pt idx="1172">
                  <c:v>4.38</c:v>
                </c:pt>
                <c:pt idx="1173">
                  <c:v>4.38</c:v>
                </c:pt>
                <c:pt idx="1174">
                  <c:v>4.38</c:v>
                </c:pt>
                <c:pt idx="1175">
                  <c:v>4.38</c:v>
                </c:pt>
                <c:pt idx="1176">
                  <c:v>4.38</c:v>
                </c:pt>
                <c:pt idx="1177">
                  <c:v>4.38</c:v>
                </c:pt>
                <c:pt idx="1178">
                  <c:v>4.38</c:v>
                </c:pt>
                <c:pt idx="1179">
                  <c:v>4.38</c:v>
                </c:pt>
                <c:pt idx="1180">
                  <c:v>4.38</c:v>
                </c:pt>
                <c:pt idx="1181">
                  <c:v>4.38</c:v>
                </c:pt>
                <c:pt idx="1182">
                  <c:v>4.38</c:v>
                </c:pt>
                <c:pt idx="1183">
                  <c:v>4.38</c:v>
                </c:pt>
                <c:pt idx="1184">
                  <c:v>4.38</c:v>
                </c:pt>
                <c:pt idx="1185">
                  <c:v>4.38</c:v>
                </c:pt>
                <c:pt idx="1186">
                  <c:v>4.38</c:v>
                </c:pt>
                <c:pt idx="1187">
                  <c:v>4.38</c:v>
                </c:pt>
                <c:pt idx="1188">
                  <c:v>4.38</c:v>
                </c:pt>
                <c:pt idx="1189">
                  <c:v>4.38</c:v>
                </c:pt>
                <c:pt idx="1190">
                  <c:v>4.38</c:v>
                </c:pt>
                <c:pt idx="1191">
                  <c:v>4.38</c:v>
                </c:pt>
                <c:pt idx="1192">
                  <c:v>4.38</c:v>
                </c:pt>
                <c:pt idx="1193">
                  <c:v>4.38</c:v>
                </c:pt>
                <c:pt idx="1194">
                  <c:v>4.38</c:v>
                </c:pt>
                <c:pt idx="1195">
                  <c:v>4.38</c:v>
                </c:pt>
                <c:pt idx="1196">
                  <c:v>4.38</c:v>
                </c:pt>
                <c:pt idx="1197">
                  <c:v>4.38</c:v>
                </c:pt>
                <c:pt idx="1198">
                  <c:v>4.38</c:v>
                </c:pt>
                <c:pt idx="1199">
                  <c:v>4.38</c:v>
                </c:pt>
                <c:pt idx="1200">
                  <c:v>4.38</c:v>
                </c:pt>
                <c:pt idx="1201">
                  <c:v>4.38</c:v>
                </c:pt>
                <c:pt idx="1202">
                  <c:v>4.38</c:v>
                </c:pt>
                <c:pt idx="1203">
                  <c:v>4.38</c:v>
                </c:pt>
                <c:pt idx="1204">
                  <c:v>4.38</c:v>
                </c:pt>
                <c:pt idx="1205">
                  <c:v>4.38</c:v>
                </c:pt>
                <c:pt idx="1206">
                  <c:v>4.38</c:v>
                </c:pt>
                <c:pt idx="1207">
                  <c:v>4.38</c:v>
                </c:pt>
                <c:pt idx="1208">
                  <c:v>4.38</c:v>
                </c:pt>
                <c:pt idx="1209">
                  <c:v>4.38</c:v>
                </c:pt>
                <c:pt idx="1210">
                  <c:v>4.38</c:v>
                </c:pt>
                <c:pt idx="1211">
                  <c:v>4.38</c:v>
                </c:pt>
                <c:pt idx="1212">
                  <c:v>4.38</c:v>
                </c:pt>
                <c:pt idx="1213">
                  <c:v>4.38</c:v>
                </c:pt>
                <c:pt idx="1214">
                  <c:v>4.38</c:v>
                </c:pt>
                <c:pt idx="1215">
                  <c:v>4.38</c:v>
                </c:pt>
                <c:pt idx="1216">
                  <c:v>4.38</c:v>
                </c:pt>
                <c:pt idx="1217">
                  <c:v>4.38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09-41DB-A59C-33343CA436F2}"/>
            </c:ext>
          </c:extLst>
        </c:ser>
        <c:ser>
          <c:idx val="6"/>
          <c:order val="5"/>
          <c:tx>
            <c:v>MEDIOS</c:v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3.08</c:v>
                </c:pt>
                <c:pt idx="1">
                  <c:v>3.08</c:v>
                </c:pt>
                <c:pt idx="2">
                  <c:v>3.08</c:v>
                </c:pt>
                <c:pt idx="3">
                  <c:v>3.08</c:v>
                </c:pt>
                <c:pt idx="4">
                  <c:v>3.08</c:v>
                </c:pt>
                <c:pt idx="5">
                  <c:v>3.08</c:v>
                </c:pt>
                <c:pt idx="6">
                  <c:v>3.08</c:v>
                </c:pt>
                <c:pt idx="7">
                  <c:v>3.08</c:v>
                </c:pt>
                <c:pt idx="8">
                  <c:v>3.08</c:v>
                </c:pt>
                <c:pt idx="9">
                  <c:v>3.08</c:v>
                </c:pt>
                <c:pt idx="10">
                  <c:v>3.08</c:v>
                </c:pt>
                <c:pt idx="11">
                  <c:v>3.08</c:v>
                </c:pt>
                <c:pt idx="12">
                  <c:v>3.08</c:v>
                </c:pt>
                <c:pt idx="13">
                  <c:v>3.08</c:v>
                </c:pt>
                <c:pt idx="14">
                  <c:v>3.08</c:v>
                </c:pt>
                <c:pt idx="15">
                  <c:v>3.08</c:v>
                </c:pt>
                <c:pt idx="16">
                  <c:v>3.08</c:v>
                </c:pt>
                <c:pt idx="17">
                  <c:v>3.08</c:v>
                </c:pt>
                <c:pt idx="18">
                  <c:v>3.08</c:v>
                </c:pt>
                <c:pt idx="19">
                  <c:v>3.08</c:v>
                </c:pt>
                <c:pt idx="20">
                  <c:v>3.08</c:v>
                </c:pt>
                <c:pt idx="21">
                  <c:v>3.08</c:v>
                </c:pt>
                <c:pt idx="22">
                  <c:v>3.08</c:v>
                </c:pt>
                <c:pt idx="23">
                  <c:v>3.08</c:v>
                </c:pt>
                <c:pt idx="24">
                  <c:v>3.08</c:v>
                </c:pt>
                <c:pt idx="25">
                  <c:v>3.08</c:v>
                </c:pt>
                <c:pt idx="26">
                  <c:v>3.08</c:v>
                </c:pt>
                <c:pt idx="27">
                  <c:v>3.08</c:v>
                </c:pt>
                <c:pt idx="28">
                  <c:v>3.08</c:v>
                </c:pt>
                <c:pt idx="29">
                  <c:v>3.08</c:v>
                </c:pt>
                <c:pt idx="30">
                  <c:v>3.08</c:v>
                </c:pt>
                <c:pt idx="31">
                  <c:v>3.08</c:v>
                </c:pt>
                <c:pt idx="32">
                  <c:v>3.08</c:v>
                </c:pt>
                <c:pt idx="33">
                  <c:v>3.08</c:v>
                </c:pt>
                <c:pt idx="34">
                  <c:v>3.08</c:v>
                </c:pt>
                <c:pt idx="35">
                  <c:v>3.08</c:v>
                </c:pt>
                <c:pt idx="36">
                  <c:v>3.08</c:v>
                </c:pt>
                <c:pt idx="37">
                  <c:v>3.08</c:v>
                </c:pt>
                <c:pt idx="38">
                  <c:v>3.08</c:v>
                </c:pt>
                <c:pt idx="39">
                  <c:v>3.08</c:v>
                </c:pt>
                <c:pt idx="40">
                  <c:v>3.08</c:v>
                </c:pt>
                <c:pt idx="41">
                  <c:v>3.08</c:v>
                </c:pt>
                <c:pt idx="42">
                  <c:v>3.08</c:v>
                </c:pt>
                <c:pt idx="43">
                  <c:v>3.08</c:v>
                </c:pt>
                <c:pt idx="44">
                  <c:v>3.08</c:v>
                </c:pt>
                <c:pt idx="45">
                  <c:v>3.08</c:v>
                </c:pt>
                <c:pt idx="46">
                  <c:v>3.08</c:v>
                </c:pt>
                <c:pt idx="47">
                  <c:v>3.08</c:v>
                </c:pt>
                <c:pt idx="48">
                  <c:v>3.08</c:v>
                </c:pt>
                <c:pt idx="49">
                  <c:v>3.08</c:v>
                </c:pt>
                <c:pt idx="50">
                  <c:v>3.08</c:v>
                </c:pt>
                <c:pt idx="51">
                  <c:v>3.08</c:v>
                </c:pt>
                <c:pt idx="52">
                  <c:v>3.08</c:v>
                </c:pt>
                <c:pt idx="53">
                  <c:v>3.08</c:v>
                </c:pt>
                <c:pt idx="54">
                  <c:v>3.08</c:v>
                </c:pt>
                <c:pt idx="55">
                  <c:v>3.08</c:v>
                </c:pt>
                <c:pt idx="56">
                  <c:v>3.08</c:v>
                </c:pt>
                <c:pt idx="57">
                  <c:v>3.08</c:v>
                </c:pt>
                <c:pt idx="58">
                  <c:v>3.08</c:v>
                </c:pt>
                <c:pt idx="59">
                  <c:v>3.08</c:v>
                </c:pt>
                <c:pt idx="60">
                  <c:v>3.45</c:v>
                </c:pt>
                <c:pt idx="61">
                  <c:v>3.45</c:v>
                </c:pt>
                <c:pt idx="62">
                  <c:v>3.45</c:v>
                </c:pt>
                <c:pt idx="63">
                  <c:v>3.45</c:v>
                </c:pt>
                <c:pt idx="64">
                  <c:v>3.45</c:v>
                </c:pt>
                <c:pt idx="65">
                  <c:v>3.45</c:v>
                </c:pt>
                <c:pt idx="66">
                  <c:v>3.45</c:v>
                </c:pt>
                <c:pt idx="67">
                  <c:v>3.45</c:v>
                </c:pt>
                <c:pt idx="68">
                  <c:v>3.45</c:v>
                </c:pt>
                <c:pt idx="69">
                  <c:v>3.45</c:v>
                </c:pt>
                <c:pt idx="70">
                  <c:v>3.45</c:v>
                </c:pt>
                <c:pt idx="71">
                  <c:v>3.45</c:v>
                </c:pt>
                <c:pt idx="72">
                  <c:v>3.45</c:v>
                </c:pt>
                <c:pt idx="73">
                  <c:v>3.45</c:v>
                </c:pt>
                <c:pt idx="74">
                  <c:v>3.45</c:v>
                </c:pt>
                <c:pt idx="75">
                  <c:v>3.45</c:v>
                </c:pt>
                <c:pt idx="76">
                  <c:v>3.45</c:v>
                </c:pt>
                <c:pt idx="77">
                  <c:v>3.45</c:v>
                </c:pt>
                <c:pt idx="78">
                  <c:v>3.45</c:v>
                </c:pt>
                <c:pt idx="79">
                  <c:v>3.45</c:v>
                </c:pt>
                <c:pt idx="80">
                  <c:v>3.45</c:v>
                </c:pt>
                <c:pt idx="81">
                  <c:v>3.45</c:v>
                </c:pt>
                <c:pt idx="82">
                  <c:v>3.45</c:v>
                </c:pt>
                <c:pt idx="83">
                  <c:v>3.45</c:v>
                </c:pt>
                <c:pt idx="84">
                  <c:v>3.45</c:v>
                </c:pt>
                <c:pt idx="85">
                  <c:v>3.45</c:v>
                </c:pt>
                <c:pt idx="86">
                  <c:v>3.45</c:v>
                </c:pt>
                <c:pt idx="87">
                  <c:v>3.45</c:v>
                </c:pt>
                <c:pt idx="88">
                  <c:v>3.45</c:v>
                </c:pt>
                <c:pt idx="89">
                  <c:v>3.45</c:v>
                </c:pt>
                <c:pt idx="90">
                  <c:v>3.45</c:v>
                </c:pt>
                <c:pt idx="91">
                  <c:v>3.45</c:v>
                </c:pt>
                <c:pt idx="92">
                  <c:v>3.45</c:v>
                </c:pt>
                <c:pt idx="93">
                  <c:v>3.45</c:v>
                </c:pt>
                <c:pt idx="94">
                  <c:v>3.45</c:v>
                </c:pt>
                <c:pt idx="95">
                  <c:v>3.45</c:v>
                </c:pt>
                <c:pt idx="96">
                  <c:v>3.45</c:v>
                </c:pt>
                <c:pt idx="97">
                  <c:v>3.45</c:v>
                </c:pt>
                <c:pt idx="98">
                  <c:v>3.45</c:v>
                </c:pt>
                <c:pt idx="99">
                  <c:v>3.45</c:v>
                </c:pt>
                <c:pt idx="100">
                  <c:v>3.45</c:v>
                </c:pt>
                <c:pt idx="101">
                  <c:v>3.45</c:v>
                </c:pt>
                <c:pt idx="102">
                  <c:v>3.45</c:v>
                </c:pt>
                <c:pt idx="103">
                  <c:v>3.45</c:v>
                </c:pt>
                <c:pt idx="104">
                  <c:v>3.45</c:v>
                </c:pt>
                <c:pt idx="105">
                  <c:v>3.45</c:v>
                </c:pt>
                <c:pt idx="106">
                  <c:v>3.45</c:v>
                </c:pt>
                <c:pt idx="107">
                  <c:v>3.45</c:v>
                </c:pt>
                <c:pt idx="108">
                  <c:v>3.45</c:v>
                </c:pt>
                <c:pt idx="109">
                  <c:v>3.45</c:v>
                </c:pt>
                <c:pt idx="110">
                  <c:v>3.45</c:v>
                </c:pt>
                <c:pt idx="111">
                  <c:v>3.45</c:v>
                </c:pt>
                <c:pt idx="112">
                  <c:v>3.45</c:v>
                </c:pt>
                <c:pt idx="113">
                  <c:v>3.45</c:v>
                </c:pt>
                <c:pt idx="114">
                  <c:v>3.45</c:v>
                </c:pt>
                <c:pt idx="115">
                  <c:v>3.45</c:v>
                </c:pt>
                <c:pt idx="116">
                  <c:v>3.45</c:v>
                </c:pt>
                <c:pt idx="117">
                  <c:v>3.45</c:v>
                </c:pt>
                <c:pt idx="118">
                  <c:v>3.45</c:v>
                </c:pt>
                <c:pt idx="119">
                  <c:v>3.45</c:v>
                </c:pt>
                <c:pt idx="120">
                  <c:v>3.45</c:v>
                </c:pt>
                <c:pt idx="121">
                  <c:v>3.45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2.59</c:v>
                </c:pt>
                <c:pt idx="183">
                  <c:v>2.59</c:v>
                </c:pt>
                <c:pt idx="184">
                  <c:v>2.59</c:v>
                </c:pt>
                <c:pt idx="185">
                  <c:v>2.59</c:v>
                </c:pt>
                <c:pt idx="186">
                  <c:v>2.59</c:v>
                </c:pt>
                <c:pt idx="187">
                  <c:v>2.59</c:v>
                </c:pt>
                <c:pt idx="188">
                  <c:v>2.59</c:v>
                </c:pt>
                <c:pt idx="189">
                  <c:v>2.59</c:v>
                </c:pt>
                <c:pt idx="190">
                  <c:v>2.59</c:v>
                </c:pt>
                <c:pt idx="191">
                  <c:v>2.59</c:v>
                </c:pt>
                <c:pt idx="192">
                  <c:v>2.59</c:v>
                </c:pt>
                <c:pt idx="193">
                  <c:v>2.59</c:v>
                </c:pt>
                <c:pt idx="194">
                  <c:v>2.59</c:v>
                </c:pt>
                <c:pt idx="195">
                  <c:v>2.59</c:v>
                </c:pt>
                <c:pt idx="196">
                  <c:v>2.59</c:v>
                </c:pt>
                <c:pt idx="197">
                  <c:v>2.59</c:v>
                </c:pt>
                <c:pt idx="198">
                  <c:v>2.59</c:v>
                </c:pt>
                <c:pt idx="199">
                  <c:v>2.59</c:v>
                </c:pt>
                <c:pt idx="200">
                  <c:v>2.59</c:v>
                </c:pt>
                <c:pt idx="201">
                  <c:v>2.59</c:v>
                </c:pt>
                <c:pt idx="202">
                  <c:v>2.59</c:v>
                </c:pt>
                <c:pt idx="203">
                  <c:v>2.59</c:v>
                </c:pt>
                <c:pt idx="204">
                  <c:v>2.59</c:v>
                </c:pt>
                <c:pt idx="205">
                  <c:v>2.59</c:v>
                </c:pt>
                <c:pt idx="206">
                  <c:v>2.59</c:v>
                </c:pt>
                <c:pt idx="207">
                  <c:v>2.59</c:v>
                </c:pt>
                <c:pt idx="208">
                  <c:v>2.59</c:v>
                </c:pt>
                <c:pt idx="209">
                  <c:v>2.59</c:v>
                </c:pt>
                <c:pt idx="210">
                  <c:v>2.59</c:v>
                </c:pt>
                <c:pt idx="211">
                  <c:v>2.59</c:v>
                </c:pt>
                <c:pt idx="212">
                  <c:v>2.59</c:v>
                </c:pt>
                <c:pt idx="213">
                  <c:v>2.59</c:v>
                </c:pt>
                <c:pt idx="214">
                  <c:v>2.59</c:v>
                </c:pt>
                <c:pt idx="215">
                  <c:v>2.59</c:v>
                </c:pt>
                <c:pt idx="216">
                  <c:v>2.59</c:v>
                </c:pt>
                <c:pt idx="217">
                  <c:v>2.59</c:v>
                </c:pt>
                <c:pt idx="218">
                  <c:v>2.59</c:v>
                </c:pt>
                <c:pt idx="219">
                  <c:v>2.59</c:v>
                </c:pt>
                <c:pt idx="220">
                  <c:v>2.59</c:v>
                </c:pt>
                <c:pt idx="221">
                  <c:v>2.59</c:v>
                </c:pt>
                <c:pt idx="222">
                  <c:v>2.59</c:v>
                </c:pt>
                <c:pt idx="223">
                  <c:v>2.59</c:v>
                </c:pt>
                <c:pt idx="224">
                  <c:v>2.59</c:v>
                </c:pt>
                <c:pt idx="225">
                  <c:v>2.59</c:v>
                </c:pt>
                <c:pt idx="226">
                  <c:v>2.59</c:v>
                </c:pt>
                <c:pt idx="227">
                  <c:v>2.59</c:v>
                </c:pt>
                <c:pt idx="228">
                  <c:v>2.59</c:v>
                </c:pt>
                <c:pt idx="229">
                  <c:v>2.59</c:v>
                </c:pt>
                <c:pt idx="230">
                  <c:v>2.59</c:v>
                </c:pt>
                <c:pt idx="231">
                  <c:v>2.59</c:v>
                </c:pt>
                <c:pt idx="232">
                  <c:v>2.59</c:v>
                </c:pt>
                <c:pt idx="233">
                  <c:v>2.59</c:v>
                </c:pt>
                <c:pt idx="234">
                  <c:v>2.59</c:v>
                </c:pt>
                <c:pt idx="235">
                  <c:v>2.59</c:v>
                </c:pt>
                <c:pt idx="236">
                  <c:v>2.59</c:v>
                </c:pt>
                <c:pt idx="237">
                  <c:v>2.59</c:v>
                </c:pt>
                <c:pt idx="238">
                  <c:v>2.59</c:v>
                </c:pt>
                <c:pt idx="239">
                  <c:v>2.59</c:v>
                </c:pt>
                <c:pt idx="240">
                  <c:v>2.59</c:v>
                </c:pt>
                <c:pt idx="241">
                  <c:v>2.59</c:v>
                </c:pt>
                <c:pt idx="242">
                  <c:v>2.59</c:v>
                </c:pt>
                <c:pt idx="243">
                  <c:v>2.59</c:v>
                </c:pt>
                <c:pt idx="244">
                  <c:v>2.33</c:v>
                </c:pt>
                <c:pt idx="245">
                  <c:v>2.33</c:v>
                </c:pt>
                <c:pt idx="246">
                  <c:v>2.33</c:v>
                </c:pt>
                <c:pt idx="247">
                  <c:v>2.33</c:v>
                </c:pt>
                <c:pt idx="248">
                  <c:v>2.33</c:v>
                </c:pt>
                <c:pt idx="249">
                  <c:v>2.33</c:v>
                </c:pt>
                <c:pt idx="250">
                  <c:v>2.33</c:v>
                </c:pt>
                <c:pt idx="251">
                  <c:v>2.33</c:v>
                </c:pt>
                <c:pt idx="252">
                  <c:v>2.33</c:v>
                </c:pt>
                <c:pt idx="253">
                  <c:v>2.33</c:v>
                </c:pt>
                <c:pt idx="254">
                  <c:v>2.33</c:v>
                </c:pt>
                <c:pt idx="255">
                  <c:v>2.33</c:v>
                </c:pt>
                <c:pt idx="256">
                  <c:v>2.33</c:v>
                </c:pt>
                <c:pt idx="257">
                  <c:v>2.33</c:v>
                </c:pt>
                <c:pt idx="258">
                  <c:v>2.33</c:v>
                </c:pt>
                <c:pt idx="259">
                  <c:v>2.33</c:v>
                </c:pt>
                <c:pt idx="260">
                  <c:v>2.33</c:v>
                </c:pt>
                <c:pt idx="261">
                  <c:v>2.33</c:v>
                </c:pt>
                <c:pt idx="262">
                  <c:v>2.33</c:v>
                </c:pt>
                <c:pt idx="263">
                  <c:v>2.33</c:v>
                </c:pt>
                <c:pt idx="264">
                  <c:v>2.33</c:v>
                </c:pt>
                <c:pt idx="265">
                  <c:v>2.33</c:v>
                </c:pt>
                <c:pt idx="266">
                  <c:v>2.33</c:v>
                </c:pt>
                <c:pt idx="267">
                  <c:v>2.33</c:v>
                </c:pt>
                <c:pt idx="268">
                  <c:v>2.33</c:v>
                </c:pt>
                <c:pt idx="269">
                  <c:v>2.33</c:v>
                </c:pt>
                <c:pt idx="270">
                  <c:v>2.33</c:v>
                </c:pt>
                <c:pt idx="271">
                  <c:v>2.33</c:v>
                </c:pt>
                <c:pt idx="272">
                  <c:v>2.33</c:v>
                </c:pt>
                <c:pt idx="273">
                  <c:v>2.33</c:v>
                </c:pt>
                <c:pt idx="274">
                  <c:v>2.33</c:v>
                </c:pt>
                <c:pt idx="275">
                  <c:v>2.33</c:v>
                </c:pt>
                <c:pt idx="276">
                  <c:v>2.33</c:v>
                </c:pt>
                <c:pt idx="277">
                  <c:v>2.33</c:v>
                </c:pt>
                <c:pt idx="278">
                  <c:v>2.33</c:v>
                </c:pt>
                <c:pt idx="279">
                  <c:v>2.33</c:v>
                </c:pt>
                <c:pt idx="280">
                  <c:v>2.33</c:v>
                </c:pt>
                <c:pt idx="281">
                  <c:v>2.33</c:v>
                </c:pt>
                <c:pt idx="282">
                  <c:v>2.33</c:v>
                </c:pt>
                <c:pt idx="283">
                  <c:v>2.33</c:v>
                </c:pt>
                <c:pt idx="284">
                  <c:v>2.33</c:v>
                </c:pt>
                <c:pt idx="285">
                  <c:v>2.33</c:v>
                </c:pt>
                <c:pt idx="286">
                  <c:v>2.33</c:v>
                </c:pt>
                <c:pt idx="287">
                  <c:v>2.33</c:v>
                </c:pt>
                <c:pt idx="288">
                  <c:v>2.33</c:v>
                </c:pt>
                <c:pt idx="289">
                  <c:v>2.33</c:v>
                </c:pt>
                <c:pt idx="290">
                  <c:v>2.33</c:v>
                </c:pt>
                <c:pt idx="291">
                  <c:v>2.33</c:v>
                </c:pt>
                <c:pt idx="292">
                  <c:v>2.33</c:v>
                </c:pt>
                <c:pt idx="293">
                  <c:v>2.33</c:v>
                </c:pt>
                <c:pt idx="294">
                  <c:v>2.33</c:v>
                </c:pt>
                <c:pt idx="295">
                  <c:v>2.33</c:v>
                </c:pt>
                <c:pt idx="296">
                  <c:v>2.33</c:v>
                </c:pt>
                <c:pt idx="297">
                  <c:v>2.33</c:v>
                </c:pt>
                <c:pt idx="298">
                  <c:v>2.33</c:v>
                </c:pt>
                <c:pt idx="299">
                  <c:v>2.33</c:v>
                </c:pt>
                <c:pt idx="300">
                  <c:v>2.33</c:v>
                </c:pt>
                <c:pt idx="301">
                  <c:v>2.33</c:v>
                </c:pt>
                <c:pt idx="302">
                  <c:v>2.33</c:v>
                </c:pt>
                <c:pt idx="303">
                  <c:v>2.33</c:v>
                </c:pt>
                <c:pt idx="304">
                  <c:v>2.33</c:v>
                </c:pt>
                <c:pt idx="305">
                  <c:v>2.33</c:v>
                </c:pt>
                <c:pt idx="306">
                  <c:v>2.67</c:v>
                </c:pt>
                <c:pt idx="307">
                  <c:v>2.67</c:v>
                </c:pt>
                <c:pt idx="308">
                  <c:v>2.67</c:v>
                </c:pt>
                <c:pt idx="309">
                  <c:v>2.67</c:v>
                </c:pt>
                <c:pt idx="310">
                  <c:v>2.67</c:v>
                </c:pt>
                <c:pt idx="311">
                  <c:v>2.67</c:v>
                </c:pt>
                <c:pt idx="312">
                  <c:v>2.67</c:v>
                </c:pt>
                <c:pt idx="313">
                  <c:v>2.67</c:v>
                </c:pt>
                <c:pt idx="314">
                  <c:v>2.67</c:v>
                </c:pt>
                <c:pt idx="315">
                  <c:v>2.67</c:v>
                </c:pt>
                <c:pt idx="316">
                  <c:v>2.67</c:v>
                </c:pt>
                <c:pt idx="317">
                  <c:v>2.67</c:v>
                </c:pt>
                <c:pt idx="318">
                  <c:v>2.67</c:v>
                </c:pt>
                <c:pt idx="319">
                  <c:v>2.67</c:v>
                </c:pt>
                <c:pt idx="320">
                  <c:v>2.67</c:v>
                </c:pt>
                <c:pt idx="321">
                  <c:v>2.67</c:v>
                </c:pt>
                <c:pt idx="322">
                  <c:v>2.67</c:v>
                </c:pt>
                <c:pt idx="323">
                  <c:v>2.67</c:v>
                </c:pt>
                <c:pt idx="324">
                  <c:v>2.67</c:v>
                </c:pt>
                <c:pt idx="325">
                  <c:v>2.67</c:v>
                </c:pt>
                <c:pt idx="326">
                  <c:v>2.67</c:v>
                </c:pt>
                <c:pt idx="327">
                  <c:v>2.67</c:v>
                </c:pt>
                <c:pt idx="328">
                  <c:v>2.67</c:v>
                </c:pt>
                <c:pt idx="329">
                  <c:v>2.67</c:v>
                </c:pt>
                <c:pt idx="330">
                  <c:v>2.67</c:v>
                </c:pt>
                <c:pt idx="331">
                  <c:v>2.67</c:v>
                </c:pt>
                <c:pt idx="332">
                  <c:v>2.67</c:v>
                </c:pt>
                <c:pt idx="333">
                  <c:v>2.67</c:v>
                </c:pt>
                <c:pt idx="334">
                  <c:v>2.67</c:v>
                </c:pt>
                <c:pt idx="335">
                  <c:v>2.67</c:v>
                </c:pt>
                <c:pt idx="336">
                  <c:v>2.67</c:v>
                </c:pt>
                <c:pt idx="337">
                  <c:v>2.67</c:v>
                </c:pt>
                <c:pt idx="338">
                  <c:v>2.67</c:v>
                </c:pt>
                <c:pt idx="339">
                  <c:v>2.67</c:v>
                </c:pt>
                <c:pt idx="340">
                  <c:v>2.67</c:v>
                </c:pt>
                <c:pt idx="341">
                  <c:v>2.67</c:v>
                </c:pt>
                <c:pt idx="342">
                  <c:v>2.67</c:v>
                </c:pt>
                <c:pt idx="343">
                  <c:v>2.67</c:v>
                </c:pt>
                <c:pt idx="344">
                  <c:v>2.67</c:v>
                </c:pt>
                <c:pt idx="345">
                  <c:v>2.67</c:v>
                </c:pt>
                <c:pt idx="346">
                  <c:v>2.67</c:v>
                </c:pt>
                <c:pt idx="347">
                  <c:v>2.67</c:v>
                </c:pt>
                <c:pt idx="348">
                  <c:v>2.67</c:v>
                </c:pt>
                <c:pt idx="349">
                  <c:v>2.67</c:v>
                </c:pt>
                <c:pt idx="350">
                  <c:v>2.67</c:v>
                </c:pt>
                <c:pt idx="351">
                  <c:v>2.67</c:v>
                </c:pt>
                <c:pt idx="352">
                  <c:v>2.67</c:v>
                </c:pt>
                <c:pt idx="353">
                  <c:v>2.67</c:v>
                </c:pt>
                <c:pt idx="354">
                  <c:v>2.67</c:v>
                </c:pt>
                <c:pt idx="355">
                  <c:v>2.67</c:v>
                </c:pt>
                <c:pt idx="356">
                  <c:v>2.67</c:v>
                </c:pt>
                <c:pt idx="357">
                  <c:v>2.67</c:v>
                </c:pt>
                <c:pt idx="358">
                  <c:v>2.67</c:v>
                </c:pt>
                <c:pt idx="359">
                  <c:v>2.67</c:v>
                </c:pt>
                <c:pt idx="360">
                  <c:v>2.67</c:v>
                </c:pt>
                <c:pt idx="361">
                  <c:v>2.67</c:v>
                </c:pt>
                <c:pt idx="362">
                  <c:v>2.67</c:v>
                </c:pt>
                <c:pt idx="363">
                  <c:v>2.67</c:v>
                </c:pt>
                <c:pt idx="364">
                  <c:v>2.67</c:v>
                </c:pt>
                <c:pt idx="365">
                  <c:v>2.67</c:v>
                </c:pt>
                <c:pt idx="366">
                  <c:v>3.3</c:v>
                </c:pt>
                <c:pt idx="367">
                  <c:v>3.3</c:v>
                </c:pt>
                <c:pt idx="368">
                  <c:v>3.3</c:v>
                </c:pt>
                <c:pt idx="369">
                  <c:v>3.3</c:v>
                </c:pt>
                <c:pt idx="370">
                  <c:v>3.3</c:v>
                </c:pt>
                <c:pt idx="371">
                  <c:v>3.3</c:v>
                </c:pt>
                <c:pt idx="372">
                  <c:v>3.3</c:v>
                </c:pt>
                <c:pt idx="373">
                  <c:v>3.3</c:v>
                </c:pt>
                <c:pt idx="374">
                  <c:v>3.3</c:v>
                </c:pt>
                <c:pt idx="375">
                  <c:v>3.3</c:v>
                </c:pt>
                <c:pt idx="376">
                  <c:v>3.3</c:v>
                </c:pt>
                <c:pt idx="377">
                  <c:v>3.3</c:v>
                </c:pt>
                <c:pt idx="378">
                  <c:v>3.3</c:v>
                </c:pt>
                <c:pt idx="379">
                  <c:v>3.3</c:v>
                </c:pt>
                <c:pt idx="380">
                  <c:v>3.3</c:v>
                </c:pt>
                <c:pt idx="381">
                  <c:v>3.3</c:v>
                </c:pt>
                <c:pt idx="382">
                  <c:v>3.3</c:v>
                </c:pt>
                <c:pt idx="383">
                  <c:v>3.3</c:v>
                </c:pt>
                <c:pt idx="384">
                  <c:v>3.3</c:v>
                </c:pt>
                <c:pt idx="385">
                  <c:v>3.3</c:v>
                </c:pt>
                <c:pt idx="386">
                  <c:v>3.3</c:v>
                </c:pt>
                <c:pt idx="387">
                  <c:v>3.3</c:v>
                </c:pt>
                <c:pt idx="388">
                  <c:v>3.3</c:v>
                </c:pt>
                <c:pt idx="389">
                  <c:v>3.3</c:v>
                </c:pt>
                <c:pt idx="390">
                  <c:v>3.3</c:v>
                </c:pt>
                <c:pt idx="391">
                  <c:v>3.3</c:v>
                </c:pt>
                <c:pt idx="392">
                  <c:v>3.3</c:v>
                </c:pt>
                <c:pt idx="393">
                  <c:v>3.3</c:v>
                </c:pt>
                <c:pt idx="394">
                  <c:v>3.3</c:v>
                </c:pt>
                <c:pt idx="395">
                  <c:v>3.3</c:v>
                </c:pt>
                <c:pt idx="396">
                  <c:v>3.3</c:v>
                </c:pt>
                <c:pt idx="397">
                  <c:v>3.3</c:v>
                </c:pt>
                <c:pt idx="398">
                  <c:v>3.3</c:v>
                </c:pt>
                <c:pt idx="399">
                  <c:v>3.3</c:v>
                </c:pt>
                <c:pt idx="400">
                  <c:v>3.3</c:v>
                </c:pt>
                <c:pt idx="401">
                  <c:v>3.3</c:v>
                </c:pt>
                <c:pt idx="402">
                  <c:v>3.3</c:v>
                </c:pt>
                <c:pt idx="403">
                  <c:v>3.3</c:v>
                </c:pt>
                <c:pt idx="404">
                  <c:v>3.3</c:v>
                </c:pt>
                <c:pt idx="405">
                  <c:v>3.3</c:v>
                </c:pt>
                <c:pt idx="406">
                  <c:v>3.3</c:v>
                </c:pt>
                <c:pt idx="407">
                  <c:v>3.3</c:v>
                </c:pt>
                <c:pt idx="408">
                  <c:v>3.3</c:v>
                </c:pt>
                <c:pt idx="409">
                  <c:v>3.3</c:v>
                </c:pt>
                <c:pt idx="410">
                  <c:v>3.3</c:v>
                </c:pt>
                <c:pt idx="411">
                  <c:v>3.3</c:v>
                </c:pt>
                <c:pt idx="412">
                  <c:v>3.3</c:v>
                </c:pt>
                <c:pt idx="413">
                  <c:v>3.3</c:v>
                </c:pt>
                <c:pt idx="414">
                  <c:v>3.3</c:v>
                </c:pt>
                <c:pt idx="415">
                  <c:v>3.3</c:v>
                </c:pt>
                <c:pt idx="416">
                  <c:v>3.3</c:v>
                </c:pt>
                <c:pt idx="417">
                  <c:v>3.3</c:v>
                </c:pt>
                <c:pt idx="418">
                  <c:v>3.3</c:v>
                </c:pt>
                <c:pt idx="419">
                  <c:v>3.3</c:v>
                </c:pt>
                <c:pt idx="420">
                  <c:v>3.3</c:v>
                </c:pt>
                <c:pt idx="421">
                  <c:v>3.3</c:v>
                </c:pt>
                <c:pt idx="422">
                  <c:v>3.3</c:v>
                </c:pt>
                <c:pt idx="423">
                  <c:v>3.3</c:v>
                </c:pt>
                <c:pt idx="424">
                  <c:v>3.3</c:v>
                </c:pt>
                <c:pt idx="425">
                  <c:v>3.3</c:v>
                </c:pt>
                <c:pt idx="426">
                  <c:v>3.3</c:v>
                </c:pt>
                <c:pt idx="427">
                  <c:v>3.3</c:v>
                </c:pt>
                <c:pt idx="428">
                  <c:v>3.57</c:v>
                </c:pt>
                <c:pt idx="429">
                  <c:v>3.57</c:v>
                </c:pt>
                <c:pt idx="430">
                  <c:v>3.57</c:v>
                </c:pt>
                <c:pt idx="431">
                  <c:v>3.57</c:v>
                </c:pt>
                <c:pt idx="432">
                  <c:v>3.57</c:v>
                </c:pt>
                <c:pt idx="433">
                  <c:v>3.57</c:v>
                </c:pt>
                <c:pt idx="434">
                  <c:v>3.57</c:v>
                </c:pt>
                <c:pt idx="435">
                  <c:v>3.57</c:v>
                </c:pt>
                <c:pt idx="436">
                  <c:v>3.57</c:v>
                </c:pt>
                <c:pt idx="437">
                  <c:v>3.57</c:v>
                </c:pt>
                <c:pt idx="438">
                  <c:v>3.57</c:v>
                </c:pt>
                <c:pt idx="439">
                  <c:v>3.57</c:v>
                </c:pt>
                <c:pt idx="440">
                  <c:v>3.57</c:v>
                </c:pt>
                <c:pt idx="441">
                  <c:v>3.57</c:v>
                </c:pt>
                <c:pt idx="442">
                  <c:v>3.57</c:v>
                </c:pt>
                <c:pt idx="443">
                  <c:v>3.57</c:v>
                </c:pt>
                <c:pt idx="444">
                  <c:v>3.57</c:v>
                </c:pt>
                <c:pt idx="445">
                  <c:v>3.57</c:v>
                </c:pt>
                <c:pt idx="446">
                  <c:v>3.57</c:v>
                </c:pt>
                <c:pt idx="447">
                  <c:v>3.57</c:v>
                </c:pt>
                <c:pt idx="448">
                  <c:v>3.57</c:v>
                </c:pt>
                <c:pt idx="449">
                  <c:v>3.57</c:v>
                </c:pt>
                <c:pt idx="450">
                  <c:v>3.57</c:v>
                </c:pt>
                <c:pt idx="451">
                  <c:v>3.57</c:v>
                </c:pt>
                <c:pt idx="452">
                  <c:v>3.57</c:v>
                </c:pt>
                <c:pt idx="453">
                  <c:v>3.57</c:v>
                </c:pt>
                <c:pt idx="454">
                  <c:v>3.57</c:v>
                </c:pt>
                <c:pt idx="455">
                  <c:v>3.57</c:v>
                </c:pt>
                <c:pt idx="456">
                  <c:v>3.57</c:v>
                </c:pt>
                <c:pt idx="457">
                  <c:v>3.57</c:v>
                </c:pt>
                <c:pt idx="458">
                  <c:v>3.57</c:v>
                </c:pt>
                <c:pt idx="459">
                  <c:v>3.57</c:v>
                </c:pt>
                <c:pt idx="460">
                  <c:v>3.57</c:v>
                </c:pt>
                <c:pt idx="461">
                  <c:v>3.57</c:v>
                </c:pt>
                <c:pt idx="462">
                  <c:v>3.57</c:v>
                </c:pt>
                <c:pt idx="463">
                  <c:v>3.57</c:v>
                </c:pt>
                <c:pt idx="464">
                  <c:v>3.57</c:v>
                </c:pt>
                <c:pt idx="465">
                  <c:v>3.57</c:v>
                </c:pt>
                <c:pt idx="466">
                  <c:v>3.57</c:v>
                </c:pt>
                <c:pt idx="467">
                  <c:v>3.57</c:v>
                </c:pt>
                <c:pt idx="468">
                  <c:v>3.57</c:v>
                </c:pt>
                <c:pt idx="469">
                  <c:v>3.57</c:v>
                </c:pt>
                <c:pt idx="470">
                  <c:v>3.57</c:v>
                </c:pt>
                <c:pt idx="471">
                  <c:v>3.57</c:v>
                </c:pt>
                <c:pt idx="472">
                  <c:v>3.57</c:v>
                </c:pt>
                <c:pt idx="473">
                  <c:v>3.57</c:v>
                </c:pt>
                <c:pt idx="474">
                  <c:v>3.57</c:v>
                </c:pt>
                <c:pt idx="475">
                  <c:v>3.57</c:v>
                </c:pt>
                <c:pt idx="476">
                  <c:v>3.57</c:v>
                </c:pt>
                <c:pt idx="477">
                  <c:v>3.57</c:v>
                </c:pt>
                <c:pt idx="478">
                  <c:v>3.57</c:v>
                </c:pt>
                <c:pt idx="479">
                  <c:v>3.57</c:v>
                </c:pt>
                <c:pt idx="480">
                  <c:v>3.57</c:v>
                </c:pt>
                <c:pt idx="481">
                  <c:v>3.57</c:v>
                </c:pt>
                <c:pt idx="482">
                  <c:v>3.57</c:v>
                </c:pt>
                <c:pt idx="483">
                  <c:v>3.57</c:v>
                </c:pt>
                <c:pt idx="484">
                  <c:v>3.57</c:v>
                </c:pt>
                <c:pt idx="485">
                  <c:v>3.57</c:v>
                </c:pt>
                <c:pt idx="486">
                  <c:v>3.57</c:v>
                </c:pt>
                <c:pt idx="487">
                  <c:v>3.57</c:v>
                </c:pt>
                <c:pt idx="488">
                  <c:v>2.93</c:v>
                </c:pt>
                <c:pt idx="489">
                  <c:v>2.93</c:v>
                </c:pt>
                <c:pt idx="490">
                  <c:v>2.93</c:v>
                </c:pt>
                <c:pt idx="491">
                  <c:v>2.93</c:v>
                </c:pt>
                <c:pt idx="492">
                  <c:v>2.93</c:v>
                </c:pt>
                <c:pt idx="493">
                  <c:v>2.93</c:v>
                </c:pt>
                <c:pt idx="494">
                  <c:v>2.93</c:v>
                </c:pt>
                <c:pt idx="495">
                  <c:v>2.93</c:v>
                </c:pt>
                <c:pt idx="496">
                  <c:v>2.93</c:v>
                </c:pt>
                <c:pt idx="497">
                  <c:v>2.93</c:v>
                </c:pt>
                <c:pt idx="498">
                  <c:v>2.93</c:v>
                </c:pt>
                <c:pt idx="499">
                  <c:v>2.93</c:v>
                </c:pt>
                <c:pt idx="500">
                  <c:v>2.93</c:v>
                </c:pt>
                <c:pt idx="501">
                  <c:v>2.93</c:v>
                </c:pt>
                <c:pt idx="502">
                  <c:v>2.93</c:v>
                </c:pt>
                <c:pt idx="503">
                  <c:v>2.93</c:v>
                </c:pt>
                <c:pt idx="504">
                  <c:v>2.93</c:v>
                </c:pt>
                <c:pt idx="505">
                  <c:v>2.93</c:v>
                </c:pt>
                <c:pt idx="506">
                  <c:v>2.93</c:v>
                </c:pt>
                <c:pt idx="507">
                  <c:v>2.93</c:v>
                </c:pt>
                <c:pt idx="508">
                  <c:v>2.93</c:v>
                </c:pt>
                <c:pt idx="509">
                  <c:v>2.93</c:v>
                </c:pt>
                <c:pt idx="510">
                  <c:v>2.93</c:v>
                </c:pt>
                <c:pt idx="511">
                  <c:v>2.93</c:v>
                </c:pt>
                <c:pt idx="512">
                  <c:v>2.93</c:v>
                </c:pt>
                <c:pt idx="513">
                  <c:v>2.93</c:v>
                </c:pt>
                <c:pt idx="514">
                  <c:v>2.93</c:v>
                </c:pt>
                <c:pt idx="515">
                  <c:v>2.93</c:v>
                </c:pt>
                <c:pt idx="516">
                  <c:v>2.93</c:v>
                </c:pt>
                <c:pt idx="517">
                  <c:v>2.93</c:v>
                </c:pt>
                <c:pt idx="518">
                  <c:v>2.93</c:v>
                </c:pt>
                <c:pt idx="519">
                  <c:v>2.93</c:v>
                </c:pt>
                <c:pt idx="520">
                  <c:v>2.93</c:v>
                </c:pt>
                <c:pt idx="521">
                  <c:v>2.93</c:v>
                </c:pt>
                <c:pt idx="522">
                  <c:v>2.93</c:v>
                </c:pt>
                <c:pt idx="523">
                  <c:v>2.93</c:v>
                </c:pt>
                <c:pt idx="524">
                  <c:v>2.93</c:v>
                </c:pt>
                <c:pt idx="525">
                  <c:v>2.93</c:v>
                </c:pt>
                <c:pt idx="526">
                  <c:v>2.93</c:v>
                </c:pt>
                <c:pt idx="527">
                  <c:v>2.93</c:v>
                </c:pt>
                <c:pt idx="528">
                  <c:v>2.93</c:v>
                </c:pt>
                <c:pt idx="529">
                  <c:v>2.93</c:v>
                </c:pt>
                <c:pt idx="530">
                  <c:v>2.93</c:v>
                </c:pt>
                <c:pt idx="531">
                  <c:v>2.93</c:v>
                </c:pt>
                <c:pt idx="532">
                  <c:v>2.93</c:v>
                </c:pt>
                <c:pt idx="533">
                  <c:v>2.93</c:v>
                </c:pt>
                <c:pt idx="534">
                  <c:v>2.93</c:v>
                </c:pt>
                <c:pt idx="535">
                  <c:v>2.93</c:v>
                </c:pt>
                <c:pt idx="536">
                  <c:v>2.93</c:v>
                </c:pt>
                <c:pt idx="537">
                  <c:v>2.93</c:v>
                </c:pt>
                <c:pt idx="538">
                  <c:v>2.93</c:v>
                </c:pt>
                <c:pt idx="539">
                  <c:v>2.93</c:v>
                </c:pt>
                <c:pt idx="540">
                  <c:v>2.93</c:v>
                </c:pt>
                <c:pt idx="541">
                  <c:v>2.93</c:v>
                </c:pt>
                <c:pt idx="542">
                  <c:v>2.93</c:v>
                </c:pt>
                <c:pt idx="543">
                  <c:v>2.93</c:v>
                </c:pt>
                <c:pt idx="544">
                  <c:v>2.93</c:v>
                </c:pt>
                <c:pt idx="545">
                  <c:v>2.93</c:v>
                </c:pt>
                <c:pt idx="546">
                  <c:v>2.93</c:v>
                </c:pt>
                <c:pt idx="547">
                  <c:v>2.93</c:v>
                </c:pt>
                <c:pt idx="548">
                  <c:v>2.93</c:v>
                </c:pt>
                <c:pt idx="549">
                  <c:v>2.93</c:v>
                </c:pt>
                <c:pt idx="550">
                  <c:v>2.04</c:v>
                </c:pt>
                <c:pt idx="551">
                  <c:v>2.04</c:v>
                </c:pt>
                <c:pt idx="552">
                  <c:v>2.04</c:v>
                </c:pt>
                <c:pt idx="553">
                  <c:v>2.04</c:v>
                </c:pt>
                <c:pt idx="554">
                  <c:v>2.04</c:v>
                </c:pt>
                <c:pt idx="555">
                  <c:v>2.04</c:v>
                </c:pt>
                <c:pt idx="556">
                  <c:v>2.04</c:v>
                </c:pt>
                <c:pt idx="557">
                  <c:v>2.04</c:v>
                </c:pt>
                <c:pt idx="558">
                  <c:v>2.04</c:v>
                </c:pt>
                <c:pt idx="559">
                  <c:v>2.04</c:v>
                </c:pt>
                <c:pt idx="560">
                  <c:v>2.04</c:v>
                </c:pt>
                <c:pt idx="561">
                  <c:v>2.04</c:v>
                </c:pt>
                <c:pt idx="562">
                  <c:v>2.04</c:v>
                </c:pt>
                <c:pt idx="563">
                  <c:v>2.04</c:v>
                </c:pt>
                <c:pt idx="564">
                  <c:v>2.04</c:v>
                </c:pt>
                <c:pt idx="565">
                  <c:v>2.04</c:v>
                </c:pt>
                <c:pt idx="566">
                  <c:v>2.04</c:v>
                </c:pt>
                <c:pt idx="567">
                  <c:v>2.04</c:v>
                </c:pt>
                <c:pt idx="568">
                  <c:v>2.04</c:v>
                </c:pt>
                <c:pt idx="569">
                  <c:v>2.04</c:v>
                </c:pt>
                <c:pt idx="570">
                  <c:v>2.04</c:v>
                </c:pt>
                <c:pt idx="571">
                  <c:v>2.04</c:v>
                </c:pt>
                <c:pt idx="572">
                  <c:v>2.04</c:v>
                </c:pt>
                <c:pt idx="573">
                  <c:v>2.04</c:v>
                </c:pt>
                <c:pt idx="574">
                  <c:v>2.04</c:v>
                </c:pt>
                <c:pt idx="575">
                  <c:v>2.04</c:v>
                </c:pt>
                <c:pt idx="576">
                  <c:v>2.04</c:v>
                </c:pt>
                <c:pt idx="577">
                  <c:v>2.04</c:v>
                </c:pt>
                <c:pt idx="578">
                  <c:v>2.04</c:v>
                </c:pt>
                <c:pt idx="579">
                  <c:v>2.04</c:v>
                </c:pt>
                <c:pt idx="580">
                  <c:v>2.04</c:v>
                </c:pt>
                <c:pt idx="581">
                  <c:v>2.04</c:v>
                </c:pt>
                <c:pt idx="582">
                  <c:v>2.04</c:v>
                </c:pt>
                <c:pt idx="583">
                  <c:v>2.04</c:v>
                </c:pt>
                <c:pt idx="584">
                  <c:v>2.04</c:v>
                </c:pt>
                <c:pt idx="585">
                  <c:v>2.04</c:v>
                </c:pt>
                <c:pt idx="586">
                  <c:v>2.04</c:v>
                </c:pt>
                <c:pt idx="587">
                  <c:v>2.04</c:v>
                </c:pt>
                <c:pt idx="588">
                  <c:v>2.04</c:v>
                </c:pt>
                <c:pt idx="589">
                  <c:v>2.04</c:v>
                </c:pt>
                <c:pt idx="590">
                  <c:v>2.04</c:v>
                </c:pt>
                <c:pt idx="591">
                  <c:v>2.04</c:v>
                </c:pt>
                <c:pt idx="592">
                  <c:v>2.04</c:v>
                </c:pt>
                <c:pt idx="593">
                  <c:v>2.04</c:v>
                </c:pt>
                <c:pt idx="594">
                  <c:v>2.04</c:v>
                </c:pt>
                <c:pt idx="595">
                  <c:v>2.04</c:v>
                </c:pt>
                <c:pt idx="596">
                  <c:v>2.04</c:v>
                </c:pt>
                <c:pt idx="597">
                  <c:v>2.04</c:v>
                </c:pt>
                <c:pt idx="598">
                  <c:v>2.04</c:v>
                </c:pt>
                <c:pt idx="599">
                  <c:v>2.04</c:v>
                </c:pt>
                <c:pt idx="600">
                  <c:v>2.04</c:v>
                </c:pt>
                <c:pt idx="601">
                  <c:v>2.04</c:v>
                </c:pt>
                <c:pt idx="602">
                  <c:v>2.04</c:v>
                </c:pt>
                <c:pt idx="603">
                  <c:v>2.04</c:v>
                </c:pt>
                <c:pt idx="604">
                  <c:v>2.04</c:v>
                </c:pt>
                <c:pt idx="605">
                  <c:v>2.04</c:v>
                </c:pt>
                <c:pt idx="606">
                  <c:v>2.04</c:v>
                </c:pt>
                <c:pt idx="607">
                  <c:v>2.04</c:v>
                </c:pt>
                <c:pt idx="608">
                  <c:v>2.04</c:v>
                </c:pt>
                <c:pt idx="609">
                  <c:v>2.04</c:v>
                </c:pt>
                <c:pt idx="610">
                  <c:v>2.04</c:v>
                </c:pt>
                <c:pt idx="611">
                  <c:v>2.04</c:v>
                </c:pt>
                <c:pt idx="612">
                  <c:v>2.02</c:v>
                </c:pt>
                <c:pt idx="613">
                  <c:v>2.02</c:v>
                </c:pt>
                <c:pt idx="614">
                  <c:v>2.02</c:v>
                </c:pt>
                <c:pt idx="615">
                  <c:v>2.02</c:v>
                </c:pt>
                <c:pt idx="616">
                  <c:v>2.02</c:v>
                </c:pt>
                <c:pt idx="617">
                  <c:v>2.02</c:v>
                </c:pt>
                <c:pt idx="618">
                  <c:v>2.02</c:v>
                </c:pt>
                <c:pt idx="619">
                  <c:v>2.02</c:v>
                </c:pt>
                <c:pt idx="620">
                  <c:v>2.02</c:v>
                </c:pt>
                <c:pt idx="621">
                  <c:v>2.02</c:v>
                </c:pt>
                <c:pt idx="622">
                  <c:v>2.02</c:v>
                </c:pt>
                <c:pt idx="623">
                  <c:v>2.02</c:v>
                </c:pt>
                <c:pt idx="624">
                  <c:v>2.02</c:v>
                </c:pt>
                <c:pt idx="625">
                  <c:v>2.02</c:v>
                </c:pt>
                <c:pt idx="626">
                  <c:v>2.02</c:v>
                </c:pt>
                <c:pt idx="627">
                  <c:v>2.02</c:v>
                </c:pt>
                <c:pt idx="628">
                  <c:v>2.02</c:v>
                </c:pt>
                <c:pt idx="629">
                  <c:v>2.02</c:v>
                </c:pt>
                <c:pt idx="630">
                  <c:v>2.02</c:v>
                </c:pt>
                <c:pt idx="631">
                  <c:v>2.02</c:v>
                </c:pt>
                <c:pt idx="632">
                  <c:v>2.02</c:v>
                </c:pt>
                <c:pt idx="633">
                  <c:v>2.02</c:v>
                </c:pt>
                <c:pt idx="634">
                  <c:v>2.02</c:v>
                </c:pt>
                <c:pt idx="635">
                  <c:v>2.02</c:v>
                </c:pt>
                <c:pt idx="636">
                  <c:v>2.02</c:v>
                </c:pt>
                <c:pt idx="637">
                  <c:v>2.02</c:v>
                </c:pt>
                <c:pt idx="638">
                  <c:v>2.02</c:v>
                </c:pt>
                <c:pt idx="639">
                  <c:v>2.02</c:v>
                </c:pt>
                <c:pt idx="640">
                  <c:v>2.02</c:v>
                </c:pt>
                <c:pt idx="641">
                  <c:v>2.02</c:v>
                </c:pt>
                <c:pt idx="642">
                  <c:v>2.02</c:v>
                </c:pt>
                <c:pt idx="643">
                  <c:v>2.02</c:v>
                </c:pt>
                <c:pt idx="644">
                  <c:v>2.02</c:v>
                </c:pt>
                <c:pt idx="645">
                  <c:v>2.02</c:v>
                </c:pt>
                <c:pt idx="646">
                  <c:v>2.02</c:v>
                </c:pt>
                <c:pt idx="647">
                  <c:v>2.02</c:v>
                </c:pt>
                <c:pt idx="648">
                  <c:v>2.02</c:v>
                </c:pt>
                <c:pt idx="649">
                  <c:v>2.02</c:v>
                </c:pt>
                <c:pt idx="650">
                  <c:v>2.02</c:v>
                </c:pt>
                <c:pt idx="651">
                  <c:v>2.02</c:v>
                </c:pt>
                <c:pt idx="652">
                  <c:v>2.02</c:v>
                </c:pt>
                <c:pt idx="653">
                  <c:v>2.02</c:v>
                </c:pt>
                <c:pt idx="654">
                  <c:v>2.02</c:v>
                </c:pt>
                <c:pt idx="655">
                  <c:v>2.02</c:v>
                </c:pt>
                <c:pt idx="656">
                  <c:v>2.02</c:v>
                </c:pt>
                <c:pt idx="657">
                  <c:v>2.02</c:v>
                </c:pt>
                <c:pt idx="658">
                  <c:v>2.02</c:v>
                </c:pt>
                <c:pt idx="659">
                  <c:v>2.02</c:v>
                </c:pt>
                <c:pt idx="660">
                  <c:v>2.02</c:v>
                </c:pt>
                <c:pt idx="661">
                  <c:v>2.02</c:v>
                </c:pt>
                <c:pt idx="662">
                  <c:v>2.02</c:v>
                </c:pt>
                <c:pt idx="663">
                  <c:v>2.02</c:v>
                </c:pt>
                <c:pt idx="664">
                  <c:v>2.02</c:v>
                </c:pt>
                <c:pt idx="665">
                  <c:v>2.02</c:v>
                </c:pt>
                <c:pt idx="666">
                  <c:v>2.02</c:v>
                </c:pt>
                <c:pt idx="667">
                  <c:v>2.02</c:v>
                </c:pt>
                <c:pt idx="668">
                  <c:v>2.02</c:v>
                </c:pt>
                <c:pt idx="669">
                  <c:v>2.02</c:v>
                </c:pt>
                <c:pt idx="670">
                  <c:v>2.4</c:v>
                </c:pt>
                <c:pt idx="671">
                  <c:v>2.4</c:v>
                </c:pt>
                <c:pt idx="672">
                  <c:v>2.4</c:v>
                </c:pt>
                <c:pt idx="673">
                  <c:v>2.4</c:v>
                </c:pt>
                <c:pt idx="674">
                  <c:v>2.4</c:v>
                </c:pt>
                <c:pt idx="675">
                  <c:v>2.4</c:v>
                </c:pt>
                <c:pt idx="676">
                  <c:v>2.4</c:v>
                </c:pt>
                <c:pt idx="677">
                  <c:v>2.4</c:v>
                </c:pt>
                <c:pt idx="678">
                  <c:v>2.4</c:v>
                </c:pt>
                <c:pt idx="679">
                  <c:v>2.4</c:v>
                </c:pt>
                <c:pt idx="680">
                  <c:v>2.4</c:v>
                </c:pt>
                <c:pt idx="681">
                  <c:v>2.4</c:v>
                </c:pt>
                <c:pt idx="682">
                  <c:v>2.4</c:v>
                </c:pt>
                <c:pt idx="683">
                  <c:v>2.4</c:v>
                </c:pt>
                <c:pt idx="684">
                  <c:v>2.4</c:v>
                </c:pt>
                <c:pt idx="685">
                  <c:v>2.4</c:v>
                </c:pt>
                <c:pt idx="686">
                  <c:v>2.4</c:v>
                </c:pt>
                <c:pt idx="687">
                  <c:v>2.4</c:v>
                </c:pt>
                <c:pt idx="688">
                  <c:v>2.4</c:v>
                </c:pt>
                <c:pt idx="689">
                  <c:v>2.4</c:v>
                </c:pt>
                <c:pt idx="690">
                  <c:v>2.4</c:v>
                </c:pt>
                <c:pt idx="691">
                  <c:v>2.4</c:v>
                </c:pt>
                <c:pt idx="692">
                  <c:v>2.4</c:v>
                </c:pt>
                <c:pt idx="693">
                  <c:v>2.4</c:v>
                </c:pt>
                <c:pt idx="694">
                  <c:v>2.4</c:v>
                </c:pt>
                <c:pt idx="695">
                  <c:v>2.4</c:v>
                </c:pt>
                <c:pt idx="696">
                  <c:v>2.4</c:v>
                </c:pt>
                <c:pt idx="697">
                  <c:v>2.4</c:v>
                </c:pt>
                <c:pt idx="698">
                  <c:v>2.4</c:v>
                </c:pt>
                <c:pt idx="699">
                  <c:v>2.4</c:v>
                </c:pt>
                <c:pt idx="700">
                  <c:v>2.4</c:v>
                </c:pt>
                <c:pt idx="701">
                  <c:v>2.4</c:v>
                </c:pt>
                <c:pt idx="702">
                  <c:v>2.4</c:v>
                </c:pt>
                <c:pt idx="703">
                  <c:v>2.4</c:v>
                </c:pt>
                <c:pt idx="704">
                  <c:v>2.4</c:v>
                </c:pt>
                <c:pt idx="705">
                  <c:v>2.4</c:v>
                </c:pt>
                <c:pt idx="706">
                  <c:v>2.4</c:v>
                </c:pt>
                <c:pt idx="707">
                  <c:v>2.4</c:v>
                </c:pt>
                <c:pt idx="708">
                  <c:v>2.4</c:v>
                </c:pt>
                <c:pt idx="709">
                  <c:v>2.4</c:v>
                </c:pt>
                <c:pt idx="710">
                  <c:v>2.4</c:v>
                </c:pt>
                <c:pt idx="711">
                  <c:v>2.4</c:v>
                </c:pt>
                <c:pt idx="712">
                  <c:v>2.4</c:v>
                </c:pt>
                <c:pt idx="713">
                  <c:v>2.4</c:v>
                </c:pt>
                <c:pt idx="714">
                  <c:v>2.4</c:v>
                </c:pt>
                <c:pt idx="715">
                  <c:v>2.4</c:v>
                </c:pt>
                <c:pt idx="716">
                  <c:v>2.4</c:v>
                </c:pt>
                <c:pt idx="717">
                  <c:v>2.4</c:v>
                </c:pt>
                <c:pt idx="718">
                  <c:v>2.4</c:v>
                </c:pt>
                <c:pt idx="719">
                  <c:v>2.4</c:v>
                </c:pt>
                <c:pt idx="720">
                  <c:v>2.4</c:v>
                </c:pt>
                <c:pt idx="721">
                  <c:v>2.4</c:v>
                </c:pt>
                <c:pt idx="722">
                  <c:v>2.4</c:v>
                </c:pt>
                <c:pt idx="723">
                  <c:v>2.4</c:v>
                </c:pt>
                <c:pt idx="724">
                  <c:v>2.4</c:v>
                </c:pt>
                <c:pt idx="725">
                  <c:v>2.4</c:v>
                </c:pt>
                <c:pt idx="726">
                  <c:v>2.4</c:v>
                </c:pt>
                <c:pt idx="727">
                  <c:v>2.4</c:v>
                </c:pt>
                <c:pt idx="728">
                  <c:v>2.4</c:v>
                </c:pt>
                <c:pt idx="729">
                  <c:v>2.4</c:v>
                </c:pt>
                <c:pt idx="730">
                  <c:v>2.4</c:v>
                </c:pt>
                <c:pt idx="731">
                  <c:v>2.4</c:v>
                </c:pt>
                <c:pt idx="732">
                  <c:v>3.08</c:v>
                </c:pt>
                <c:pt idx="733">
                  <c:v>3.08</c:v>
                </c:pt>
                <c:pt idx="734">
                  <c:v>3.08</c:v>
                </c:pt>
                <c:pt idx="735">
                  <c:v>3.08</c:v>
                </c:pt>
                <c:pt idx="736">
                  <c:v>3.08</c:v>
                </c:pt>
                <c:pt idx="737">
                  <c:v>3.08</c:v>
                </c:pt>
                <c:pt idx="738">
                  <c:v>3.08</c:v>
                </c:pt>
                <c:pt idx="739">
                  <c:v>3.08</c:v>
                </c:pt>
                <c:pt idx="740">
                  <c:v>3.08</c:v>
                </c:pt>
                <c:pt idx="741">
                  <c:v>3.08</c:v>
                </c:pt>
                <c:pt idx="742">
                  <c:v>3.08</c:v>
                </c:pt>
                <c:pt idx="743">
                  <c:v>3.08</c:v>
                </c:pt>
                <c:pt idx="744">
                  <c:v>3.08</c:v>
                </c:pt>
                <c:pt idx="745">
                  <c:v>3.08</c:v>
                </c:pt>
                <c:pt idx="746">
                  <c:v>3.08</c:v>
                </c:pt>
                <c:pt idx="747">
                  <c:v>3.08</c:v>
                </c:pt>
                <c:pt idx="748">
                  <c:v>3.08</c:v>
                </c:pt>
                <c:pt idx="749">
                  <c:v>3.08</c:v>
                </c:pt>
                <c:pt idx="750">
                  <c:v>3.08</c:v>
                </c:pt>
                <c:pt idx="751">
                  <c:v>3.08</c:v>
                </c:pt>
                <c:pt idx="752">
                  <c:v>3.08</c:v>
                </c:pt>
                <c:pt idx="753">
                  <c:v>3.08</c:v>
                </c:pt>
                <c:pt idx="754">
                  <c:v>3.08</c:v>
                </c:pt>
                <c:pt idx="755">
                  <c:v>3.08</c:v>
                </c:pt>
                <c:pt idx="756">
                  <c:v>3.08</c:v>
                </c:pt>
                <c:pt idx="757">
                  <c:v>3.08</c:v>
                </c:pt>
                <c:pt idx="758">
                  <c:v>3.08</c:v>
                </c:pt>
                <c:pt idx="759">
                  <c:v>3.08</c:v>
                </c:pt>
                <c:pt idx="760">
                  <c:v>3.08</c:v>
                </c:pt>
                <c:pt idx="761">
                  <c:v>3.08</c:v>
                </c:pt>
                <c:pt idx="762">
                  <c:v>3.08</c:v>
                </c:pt>
                <c:pt idx="763">
                  <c:v>3.08</c:v>
                </c:pt>
                <c:pt idx="764">
                  <c:v>3.08</c:v>
                </c:pt>
                <c:pt idx="765">
                  <c:v>3.08</c:v>
                </c:pt>
                <c:pt idx="766">
                  <c:v>3.08</c:v>
                </c:pt>
                <c:pt idx="767">
                  <c:v>3.08</c:v>
                </c:pt>
                <c:pt idx="768">
                  <c:v>3.08</c:v>
                </c:pt>
                <c:pt idx="769">
                  <c:v>3.08</c:v>
                </c:pt>
                <c:pt idx="770">
                  <c:v>3.08</c:v>
                </c:pt>
                <c:pt idx="771">
                  <c:v>3.08</c:v>
                </c:pt>
                <c:pt idx="772">
                  <c:v>3.08</c:v>
                </c:pt>
                <c:pt idx="773">
                  <c:v>3.08</c:v>
                </c:pt>
                <c:pt idx="774">
                  <c:v>3.08</c:v>
                </c:pt>
                <c:pt idx="775">
                  <c:v>3.08</c:v>
                </c:pt>
                <c:pt idx="776">
                  <c:v>3.08</c:v>
                </c:pt>
                <c:pt idx="777">
                  <c:v>3.08</c:v>
                </c:pt>
                <c:pt idx="778">
                  <c:v>3.08</c:v>
                </c:pt>
                <c:pt idx="779">
                  <c:v>3.08</c:v>
                </c:pt>
                <c:pt idx="780">
                  <c:v>3.08</c:v>
                </c:pt>
                <c:pt idx="781">
                  <c:v>3.08</c:v>
                </c:pt>
                <c:pt idx="782">
                  <c:v>3.08</c:v>
                </c:pt>
                <c:pt idx="783">
                  <c:v>3.08</c:v>
                </c:pt>
                <c:pt idx="784">
                  <c:v>3.08</c:v>
                </c:pt>
                <c:pt idx="785">
                  <c:v>3.08</c:v>
                </c:pt>
                <c:pt idx="786">
                  <c:v>3.08</c:v>
                </c:pt>
                <c:pt idx="787">
                  <c:v>3.08</c:v>
                </c:pt>
                <c:pt idx="788">
                  <c:v>3.08</c:v>
                </c:pt>
                <c:pt idx="789">
                  <c:v>3.08</c:v>
                </c:pt>
                <c:pt idx="790">
                  <c:v>3.08</c:v>
                </c:pt>
                <c:pt idx="791">
                  <c:v>3.08</c:v>
                </c:pt>
                <c:pt idx="792">
                  <c:v>3.45</c:v>
                </c:pt>
                <c:pt idx="793">
                  <c:v>3.45</c:v>
                </c:pt>
                <c:pt idx="794">
                  <c:v>3.45</c:v>
                </c:pt>
                <c:pt idx="795">
                  <c:v>3.45</c:v>
                </c:pt>
                <c:pt idx="796">
                  <c:v>3.45</c:v>
                </c:pt>
                <c:pt idx="797">
                  <c:v>3.45</c:v>
                </c:pt>
                <c:pt idx="798">
                  <c:v>3.45</c:v>
                </c:pt>
                <c:pt idx="799">
                  <c:v>3.45</c:v>
                </c:pt>
                <c:pt idx="800">
                  <c:v>3.45</c:v>
                </c:pt>
                <c:pt idx="801">
                  <c:v>3.45</c:v>
                </c:pt>
                <c:pt idx="802">
                  <c:v>3.45</c:v>
                </c:pt>
                <c:pt idx="803">
                  <c:v>3.45</c:v>
                </c:pt>
                <c:pt idx="804">
                  <c:v>3.45</c:v>
                </c:pt>
                <c:pt idx="805">
                  <c:v>3.45</c:v>
                </c:pt>
                <c:pt idx="806">
                  <c:v>3.45</c:v>
                </c:pt>
                <c:pt idx="807">
                  <c:v>3.45</c:v>
                </c:pt>
                <c:pt idx="808">
                  <c:v>3.45</c:v>
                </c:pt>
                <c:pt idx="809">
                  <c:v>3.45</c:v>
                </c:pt>
                <c:pt idx="810">
                  <c:v>3.45</c:v>
                </c:pt>
                <c:pt idx="811">
                  <c:v>3.45</c:v>
                </c:pt>
                <c:pt idx="812">
                  <c:v>3.45</c:v>
                </c:pt>
                <c:pt idx="813">
                  <c:v>3.45</c:v>
                </c:pt>
                <c:pt idx="814">
                  <c:v>3.45</c:v>
                </c:pt>
                <c:pt idx="815">
                  <c:v>3.45</c:v>
                </c:pt>
                <c:pt idx="816">
                  <c:v>3.45</c:v>
                </c:pt>
                <c:pt idx="817">
                  <c:v>3.45</c:v>
                </c:pt>
                <c:pt idx="818">
                  <c:v>3.45</c:v>
                </c:pt>
                <c:pt idx="819">
                  <c:v>3.45</c:v>
                </c:pt>
                <c:pt idx="820">
                  <c:v>3.45</c:v>
                </c:pt>
                <c:pt idx="821">
                  <c:v>3.45</c:v>
                </c:pt>
                <c:pt idx="822">
                  <c:v>3.45</c:v>
                </c:pt>
                <c:pt idx="823">
                  <c:v>3.45</c:v>
                </c:pt>
                <c:pt idx="824">
                  <c:v>3.45</c:v>
                </c:pt>
                <c:pt idx="825">
                  <c:v>3.45</c:v>
                </c:pt>
                <c:pt idx="826">
                  <c:v>3.45</c:v>
                </c:pt>
                <c:pt idx="827">
                  <c:v>3.45</c:v>
                </c:pt>
                <c:pt idx="828">
                  <c:v>3.45</c:v>
                </c:pt>
                <c:pt idx="829">
                  <c:v>3.45</c:v>
                </c:pt>
                <c:pt idx="830">
                  <c:v>3.45</c:v>
                </c:pt>
                <c:pt idx="831">
                  <c:v>3.45</c:v>
                </c:pt>
                <c:pt idx="832">
                  <c:v>3.45</c:v>
                </c:pt>
                <c:pt idx="833">
                  <c:v>3.45</c:v>
                </c:pt>
                <c:pt idx="834">
                  <c:v>3.45</c:v>
                </c:pt>
                <c:pt idx="835">
                  <c:v>3.45</c:v>
                </c:pt>
                <c:pt idx="836">
                  <c:v>3.45</c:v>
                </c:pt>
                <c:pt idx="837">
                  <c:v>3.45</c:v>
                </c:pt>
                <c:pt idx="838">
                  <c:v>3.45</c:v>
                </c:pt>
                <c:pt idx="839">
                  <c:v>3.45</c:v>
                </c:pt>
                <c:pt idx="840">
                  <c:v>3.45</c:v>
                </c:pt>
                <c:pt idx="841">
                  <c:v>3.45</c:v>
                </c:pt>
                <c:pt idx="842">
                  <c:v>3.45</c:v>
                </c:pt>
                <c:pt idx="843">
                  <c:v>3.45</c:v>
                </c:pt>
                <c:pt idx="844">
                  <c:v>3.45</c:v>
                </c:pt>
                <c:pt idx="845">
                  <c:v>3.45</c:v>
                </c:pt>
                <c:pt idx="846">
                  <c:v>3.45</c:v>
                </c:pt>
                <c:pt idx="847">
                  <c:v>3.45</c:v>
                </c:pt>
                <c:pt idx="848">
                  <c:v>3.45</c:v>
                </c:pt>
                <c:pt idx="849">
                  <c:v>3.45</c:v>
                </c:pt>
                <c:pt idx="850">
                  <c:v>3.45</c:v>
                </c:pt>
                <c:pt idx="851">
                  <c:v>3.45</c:v>
                </c:pt>
                <c:pt idx="852">
                  <c:v>3.45</c:v>
                </c:pt>
                <c:pt idx="853">
                  <c:v>3.45</c:v>
                </c:pt>
                <c:pt idx="854">
                  <c:v>3</c:v>
                </c:pt>
                <c:pt idx="855">
                  <c:v>3</c:v>
                </c:pt>
                <c:pt idx="856">
                  <c:v>3</c:v>
                </c:pt>
                <c:pt idx="857">
                  <c:v>3</c:v>
                </c:pt>
                <c:pt idx="858">
                  <c:v>3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3</c:v>
                </c:pt>
                <c:pt idx="863">
                  <c:v>3</c:v>
                </c:pt>
                <c:pt idx="864">
                  <c:v>3</c:v>
                </c:pt>
                <c:pt idx="865">
                  <c:v>3</c:v>
                </c:pt>
                <c:pt idx="866">
                  <c:v>3</c:v>
                </c:pt>
                <c:pt idx="867">
                  <c:v>3</c:v>
                </c:pt>
                <c:pt idx="868">
                  <c:v>3</c:v>
                </c:pt>
                <c:pt idx="869">
                  <c:v>3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</c:v>
                </c:pt>
                <c:pt idx="876">
                  <c:v>3</c:v>
                </c:pt>
                <c:pt idx="877">
                  <c:v>3</c:v>
                </c:pt>
                <c:pt idx="878">
                  <c:v>3</c:v>
                </c:pt>
                <c:pt idx="879">
                  <c:v>3</c:v>
                </c:pt>
                <c:pt idx="880">
                  <c:v>3</c:v>
                </c:pt>
                <c:pt idx="881">
                  <c:v>3</c:v>
                </c:pt>
                <c:pt idx="882">
                  <c:v>3</c:v>
                </c:pt>
                <c:pt idx="883">
                  <c:v>3</c:v>
                </c:pt>
                <c:pt idx="884">
                  <c:v>3</c:v>
                </c:pt>
                <c:pt idx="885">
                  <c:v>3</c:v>
                </c:pt>
                <c:pt idx="886">
                  <c:v>3</c:v>
                </c:pt>
                <c:pt idx="887">
                  <c:v>3</c:v>
                </c:pt>
                <c:pt idx="888">
                  <c:v>3</c:v>
                </c:pt>
                <c:pt idx="889">
                  <c:v>3</c:v>
                </c:pt>
                <c:pt idx="890">
                  <c:v>3</c:v>
                </c:pt>
                <c:pt idx="891">
                  <c:v>3</c:v>
                </c:pt>
                <c:pt idx="892">
                  <c:v>3</c:v>
                </c:pt>
                <c:pt idx="893">
                  <c:v>3</c:v>
                </c:pt>
                <c:pt idx="894">
                  <c:v>3</c:v>
                </c:pt>
                <c:pt idx="895">
                  <c:v>3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3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3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2.59</c:v>
                </c:pt>
                <c:pt idx="915">
                  <c:v>2.59</c:v>
                </c:pt>
                <c:pt idx="916">
                  <c:v>2.59</c:v>
                </c:pt>
                <c:pt idx="917">
                  <c:v>2.59</c:v>
                </c:pt>
                <c:pt idx="918">
                  <c:v>2.59</c:v>
                </c:pt>
                <c:pt idx="919">
                  <c:v>2.59</c:v>
                </c:pt>
                <c:pt idx="920">
                  <c:v>2.59</c:v>
                </c:pt>
                <c:pt idx="921">
                  <c:v>2.59</c:v>
                </c:pt>
                <c:pt idx="922">
                  <c:v>2.59</c:v>
                </c:pt>
                <c:pt idx="923">
                  <c:v>2.59</c:v>
                </c:pt>
                <c:pt idx="924">
                  <c:v>2.59</c:v>
                </c:pt>
                <c:pt idx="925">
                  <c:v>2.59</c:v>
                </c:pt>
                <c:pt idx="926">
                  <c:v>2.59</c:v>
                </c:pt>
                <c:pt idx="927">
                  <c:v>2.59</c:v>
                </c:pt>
                <c:pt idx="928">
                  <c:v>2.59</c:v>
                </c:pt>
                <c:pt idx="929">
                  <c:v>2.59</c:v>
                </c:pt>
                <c:pt idx="930">
                  <c:v>2.59</c:v>
                </c:pt>
                <c:pt idx="931">
                  <c:v>2.59</c:v>
                </c:pt>
                <c:pt idx="932">
                  <c:v>2.59</c:v>
                </c:pt>
                <c:pt idx="933">
                  <c:v>2.59</c:v>
                </c:pt>
                <c:pt idx="934">
                  <c:v>2.59</c:v>
                </c:pt>
                <c:pt idx="935">
                  <c:v>2.59</c:v>
                </c:pt>
                <c:pt idx="936">
                  <c:v>2.59</c:v>
                </c:pt>
                <c:pt idx="937">
                  <c:v>2.59</c:v>
                </c:pt>
                <c:pt idx="938">
                  <c:v>2.59</c:v>
                </c:pt>
                <c:pt idx="939">
                  <c:v>2.59</c:v>
                </c:pt>
                <c:pt idx="940">
                  <c:v>2.59</c:v>
                </c:pt>
                <c:pt idx="941">
                  <c:v>2.59</c:v>
                </c:pt>
                <c:pt idx="942">
                  <c:v>2.59</c:v>
                </c:pt>
                <c:pt idx="943">
                  <c:v>2.59</c:v>
                </c:pt>
                <c:pt idx="944">
                  <c:v>2.59</c:v>
                </c:pt>
                <c:pt idx="945">
                  <c:v>2.59</c:v>
                </c:pt>
                <c:pt idx="946">
                  <c:v>2.59</c:v>
                </c:pt>
                <c:pt idx="947">
                  <c:v>2.59</c:v>
                </c:pt>
                <c:pt idx="948">
                  <c:v>2.59</c:v>
                </c:pt>
                <c:pt idx="949">
                  <c:v>2.59</c:v>
                </c:pt>
                <c:pt idx="950">
                  <c:v>2.59</c:v>
                </c:pt>
                <c:pt idx="951">
                  <c:v>2.59</c:v>
                </c:pt>
                <c:pt idx="952">
                  <c:v>2.59</c:v>
                </c:pt>
                <c:pt idx="953">
                  <c:v>2.59</c:v>
                </c:pt>
                <c:pt idx="954">
                  <c:v>2.59</c:v>
                </c:pt>
                <c:pt idx="955">
                  <c:v>2.59</c:v>
                </c:pt>
                <c:pt idx="956">
                  <c:v>2.59</c:v>
                </c:pt>
                <c:pt idx="957">
                  <c:v>2.59</c:v>
                </c:pt>
                <c:pt idx="958">
                  <c:v>2.59</c:v>
                </c:pt>
                <c:pt idx="959">
                  <c:v>2.59</c:v>
                </c:pt>
                <c:pt idx="960">
                  <c:v>2.59</c:v>
                </c:pt>
                <c:pt idx="961">
                  <c:v>2.59</c:v>
                </c:pt>
                <c:pt idx="962">
                  <c:v>2.59</c:v>
                </c:pt>
                <c:pt idx="963">
                  <c:v>2.59</c:v>
                </c:pt>
                <c:pt idx="964">
                  <c:v>2.59</c:v>
                </c:pt>
                <c:pt idx="965">
                  <c:v>2.59</c:v>
                </c:pt>
                <c:pt idx="966">
                  <c:v>2.59</c:v>
                </c:pt>
                <c:pt idx="967">
                  <c:v>2.59</c:v>
                </c:pt>
                <c:pt idx="968">
                  <c:v>2.59</c:v>
                </c:pt>
                <c:pt idx="969">
                  <c:v>2.59</c:v>
                </c:pt>
                <c:pt idx="970">
                  <c:v>2.59</c:v>
                </c:pt>
                <c:pt idx="971">
                  <c:v>2.59</c:v>
                </c:pt>
                <c:pt idx="972">
                  <c:v>2.59</c:v>
                </c:pt>
                <c:pt idx="973">
                  <c:v>2.59</c:v>
                </c:pt>
                <c:pt idx="974">
                  <c:v>2.59</c:v>
                </c:pt>
                <c:pt idx="975">
                  <c:v>2.59</c:v>
                </c:pt>
                <c:pt idx="976">
                  <c:v>2.33</c:v>
                </c:pt>
                <c:pt idx="977">
                  <c:v>2.33</c:v>
                </c:pt>
                <c:pt idx="978">
                  <c:v>2.33</c:v>
                </c:pt>
                <c:pt idx="979">
                  <c:v>2.33</c:v>
                </c:pt>
                <c:pt idx="980">
                  <c:v>2.33</c:v>
                </c:pt>
                <c:pt idx="981">
                  <c:v>2.33</c:v>
                </c:pt>
                <c:pt idx="982">
                  <c:v>2.33</c:v>
                </c:pt>
                <c:pt idx="983">
                  <c:v>2.33</c:v>
                </c:pt>
                <c:pt idx="984">
                  <c:v>2.33</c:v>
                </c:pt>
                <c:pt idx="985">
                  <c:v>2.33</c:v>
                </c:pt>
                <c:pt idx="986">
                  <c:v>2.33</c:v>
                </c:pt>
                <c:pt idx="987">
                  <c:v>2.33</c:v>
                </c:pt>
                <c:pt idx="988">
                  <c:v>2.33</c:v>
                </c:pt>
                <c:pt idx="989">
                  <c:v>2.33</c:v>
                </c:pt>
                <c:pt idx="990">
                  <c:v>2.33</c:v>
                </c:pt>
                <c:pt idx="991">
                  <c:v>2.33</c:v>
                </c:pt>
                <c:pt idx="992">
                  <c:v>2.33</c:v>
                </c:pt>
                <c:pt idx="993">
                  <c:v>2.33</c:v>
                </c:pt>
                <c:pt idx="994">
                  <c:v>2.33</c:v>
                </c:pt>
                <c:pt idx="995">
                  <c:v>2.33</c:v>
                </c:pt>
                <c:pt idx="996">
                  <c:v>2.33</c:v>
                </c:pt>
                <c:pt idx="997">
                  <c:v>2.33</c:v>
                </c:pt>
                <c:pt idx="998">
                  <c:v>2.33</c:v>
                </c:pt>
                <c:pt idx="999">
                  <c:v>2.33</c:v>
                </c:pt>
                <c:pt idx="1000">
                  <c:v>2.33</c:v>
                </c:pt>
                <c:pt idx="1001">
                  <c:v>2.33</c:v>
                </c:pt>
                <c:pt idx="1002">
                  <c:v>2.33</c:v>
                </c:pt>
                <c:pt idx="1003">
                  <c:v>2.33</c:v>
                </c:pt>
                <c:pt idx="1004">
                  <c:v>2.33</c:v>
                </c:pt>
                <c:pt idx="1005">
                  <c:v>2.33</c:v>
                </c:pt>
                <c:pt idx="1006">
                  <c:v>2.33</c:v>
                </c:pt>
                <c:pt idx="1007">
                  <c:v>2.33</c:v>
                </c:pt>
                <c:pt idx="1008">
                  <c:v>2.33</c:v>
                </c:pt>
                <c:pt idx="1009">
                  <c:v>2.33</c:v>
                </c:pt>
                <c:pt idx="1010">
                  <c:v>2.33</c:v>
                </c:pt>
                <c:pt idx="1011">
                  <c:v>2.33</c:v>
                </c:pt>
                <c:pt idx="1012">
                  <c:v>2.33</c:v>
                </c:pt>
                <c:pt idx="1013">
                  <c:v>2.33</c:v>
                </c:pt>
                <c:pt idx="1014">
                  <c:v>2.33</c:v>
                </c:pt>
                <c:pt idx="1015">
                  <c:v>2.33</c:v>
                </c:pt>
                <c:pt idx="1016">
                  <c:v>2.33</c:v>
                </c:pt>
                <c:pt idx="1017">
                  <c:v>2.33</c:v>
                </c:pt>
                <c:pt idx="1018">
                  <c:v>2.33</c:v>
                </c:pt>
                <c:pt idx="1019">
                  <c:v>2.33</c:v>
                </c:pt>
                <c:pt idx="1020">
                  <c:v>2.33</c:v>
                </c:pt>
                <c:pt idx="1021">
                  <c:v>2.33</c:v>
                </c:pt>
                <c:pt idx="1022">
                  <c:v>2.33</c:v>
                </c:pt>
                <c:pt idx="1023">
                  <c:v>2.33</c:v>
                </c:pt>
                <c:pt idx="1024">
                  <c:v>2.33</c:v>
                </c:pt>
                <c:pt idx="1025">
                  <c:v>2.33</c:v>
                </c:pt>
                <c:pt idx="1026">
                  <c:v>2.33</c:v>
                </c:pt>
                <c:pt idx="1027">
                  <c:v>2.33</c:v>
                </c:pt>
                <c:pt idx="1028">
                  <c:v>2.33</c:v>
                </c:pt>
                <c:pt idx="1029">
                  <c:v>2.33</c:v>
                </c:pt>
                <c:pt idx="1030">
                  <c:v>2.33</c:v>
                </c:pt>
                <c:pt idx="1031">
                  <c:v>2.33</c:v>
                </c:pt>
                <c:pt idx="1032">
                  <c:v>2.33</c:v>
                </c:pt>
                <c:pt idx="1033">
                  <c:v>2.33</c:v>
                </c:pt>
                <c:pt idx="1034">
                  <c:v>2.33</c:v>
                </c:pt>
                <c:pt idx="1035">
                  <c:v>2.33</c:v>
                </c:pt>
                <c:pt idx="1036">
                  <c:v>2.33</c:v>
                </c:pt>
                <c:pt idx="1037">
                  <c:v>2.33</c:v>
                </c:pt>
                <c:pt idx="1038">
                  <c:v>2.67</c:v>
                </c:pt>
                <c:pt idx="1039">
                  <c:v>2.67</c:v>
                </c:pt>
                <c:pt idx="1040">
                  <c:v>2.67</c:v>
                </c:pt>
                <c:pt idx="1041">
                  <c:v>2.67</c:v>
                </c:pt>
                <c:pt idx="1042">
                  <c:v>2.67</c:v>
                </c:pt>
                <c:pt idx="1043">
                  <c:v>2.67</c:v>
                </c:pt>
                <c:pt idx="1044">
                  <c:v>2.67</c:v>
                </c:pt>
                <c:pt idx="1045">
                  <c:v>2.67</c:v>
                </c:pt>
                <c:pt idx="1046">
                  <c:v>2.67</c:v>
                </c:pt>
                <c:pt idx="1047">
                  <c:v>2.67</c:v>
                </c:pt>
                <c:pt idx="1048">
                  <c:v>2.67</c:v>
                </c:pt>
                <c:pt idx="1049">
                  <c:v>2.67</c:v>
                </c:pt>
                <c:pt idx="1050">
                  <c:v>2.67</c:v>
                </c:pt>
                <c:pt idx="1051">
                  <c:v>2.67</c:v>
                </c:pt>
                <c:pt idx="1052">
                  <c:v>2.67</c:v>
                </c:pt>
                <c:pt idx="1053">
                  <c:v>2.67</c:v>
                </c:pt>
                <c:pt idx="1054">
                  <c:v>2.67</c:v>
                </c:pt>
                <c:pt idx="1055">
                  <c:v>2.67</c:v>
                </c:pt>
                <c:pt idx="1056">
                  <c:v>2.67</c:v>
                </c:pt>
                <c:pt idx="1057">
                  <c:v>2.67</c:v>
                </c:pt>
                <c:pt idx="1058">
                  <c:v>2.67</c:v>
                </c:pt>
                <c:pt idx="1059">
                  <c:v>2.67</c:v>
                </c:pt>
                <c:pt idx="1060">
                  <c:v>2.67</c:v>
                </c:pt>
                <c:pt idx="1061">
                  <c:v>2.67</c:v>
                </c:pt>
                <c:pt idx="1062">
                  <c:v>2.67</c:v>
                </c:pt>
                <c:pt idx="1063">
                  <c:v>2.67</c:v>
                </c:pt>
                <c:pt idx="1064">
                  <c:v>2.67</c:v>
                </c:pt>
                <c:pt idx="1065">
                  <c:v>2.67</c:v>
                </c:pt>
                <c:pt idx="1066">
                  <c:v>2.67</c:v>
                </c:pt>
                <c:pt idx="1067">
                  <c:v>2.67</c:v>
                </c:pt>
                <c:pt idx="1068">
                  <c:v>2.67</c:v>
                </c:pt>
                <c:pt idx="1069">
                  <c:v>2.67</c:v>
                </c:pt>
                <c:pt idx="1070">
                  <c:v>2.67</c:v>
                </c:pt>
                <c:pt idx="1071">
                  <c:v>2.67</c:v>
                </c:pt>
                <c:pt idx="1072">
                  <c:v>2.67</c:v>
                </c:pt>
                <c:pt idx="1073">
                  <c:v>2.67</c:v>
                </c:pt>
                <c:pt idx="1074">
                  <c:v>2.67</c:v>
                </c:pt>
                <c:pt idx="1075">
                  <c:v>2.67</c:v>
                </c:pt>
                <c:pt idx="1076">
                  <c:v>2.67</c:v>
                </c:pt>
                <c:pt idx="1077">
                  <c:v>2.67</c:v>
                </c:pt>
                <c:pt idx="1078">
                  <c:v>2.67</c:v>
                </c:pt>
                <c:pt idx="1079">
                  <c:v>2.67</c:v>
                </c:pt>
                <c:pt idx="1080">
                  <c:v>2.67</c:v>
                </c:pt>
                <c:pt idx="1081">
                  <c:v>2.67</c:v>
                </c:pt>
                <c:pt idx="1082">
                  <c:v>2.67</c:v>
                </c:pt>
                <c:pt idx="1083">
                  <c:v>2.67</c:v>
                </c:pt>
                <c:pt idx="1084">
                  <c:v>2.67</c:v>
                </c:pt>
                <c:pt idx="1085">
                  <c:v>2.67</c:v>
                </c:pt>
                <c:pt idx="1086">
                  <c:v>2.67</c:v>
                </c:pt>
                <c:pt idx="1087">
                  <c:v>2.67</c:v>
                </c:pt>
                <c:pt idx="1088">
                  <c:v>2.67</c:v>
                </c:pt>
                <c:pt idx="1089">
                  <c:v>2.67</c:v>
                </c:pt>
                <c:pt idx="1090">
                  <c:v>2.67</c:v>
                </c:pt>
                <c:pt idx="1091">
                  <c:v>2.67</c:v>
                </c:pt>
                <c:pt idx="1092">
                  <c:v>2.67</c:v>
                </c:pt>
                <c:pt idx="1093">
                  <c:v>2.67</c:v>
                </c:pt>
                <c:pt idx="1094">
                  <c:v>2.67</c:v>
                </c:pt>
                <c:pt idx="1095">
                  <c:v>2.67</c:v>
                </c:pt>
                <c:pt idx="1096">
                  <c:v>2.67</c:v>
                </c:pt>
                <c:pt idx="1097">
                  <c:v>2.67</c:v>
                </c:pt>
                <c:pt idx="1098">
                  <c:v>3.3</c:v>
                </c:pt>
                <c:pt idx="1099">
                  <c:v>3.3</c:v>
                </c:pt>
                <c:pt idx="1100">
                  <c:v>3.3</c:v>
                </c:pt>
                <c:pt idx="1101">
                  <c:v>3.3</c:v>
                </c:pt>
                <c:pt idx="1102">
                  <c:v>3.3</c:v>
                </c:pt>
                <c:pt idx="1103">
                  <c:v>3.3</c:v>
                </c:pt>
                <c:pt idx="1104">
                  <c:v>3.3</c:v>
                </c:pt>
                <c:pt idx="1105">
                  <c:v>3.3</c:v>
                </c:pt>
                <c:pt idx="1106">
                  <c:v>3.3</c:v>
                </c:pt>
                <c:pt idx="1107">
                  <c:v>3.3</c:v>
                </c:pt>
                <c:pt idx="1108">
                  <c:v>3.3</c:v>
                </c:pt>
                <c:pt idx="1109">
                  <c:v>3.3</c:v>
                </c:pt>
                <c:pt idx="1110">
                  <c:v>3.3</c:v>
                </c:pt>
                <c:pt idx="1111">
                  <c:v>3.3</c:v>
                </c:pt>
                <c:pt idx="1112">
                  <c:v>3.3</c:v>
                </c:pt>
                <c:pt idx="1113">
                  <c:v>3.3</c:v>
                </c:pt>
                <c:pt idx="1114">
                  <c:v>3.3</c:v>
                </c:pt>
                <c:pt idx="1115">
                  <c:v>3.3</c:v>
                </c:pt>
                <c:pt idx="1116">
                  <c:v>3.3</c:v>
                </c:pt>
                <c:pt idx="1117">
                  <c:v>3.3</c:v>
                </c:pt>
                <c:pt idx="1118">
                  <c:v>3.3</c:v>
                </c:pt>
                <c:pt idx="1119">
                  <c:v>3.3</c:v>
                </c:pt>
                <c:pt idx="1120">
                  <c:v>3.3</c:v>
                </c:pt>
                <c:pt idx="1121">
                  <c:v>3.3</c:v>
                </c:pt>
                <c:pt idx="1122">
                  <c:v>3.3</c:v>
                </c:pt>
                <c:pt idx="1123">
                  <c:v>3.3</c:v>
                </c:pt>
                <c:pt idx="1124">
                  <c:v>3.3</c:v>
                </c:pt>
                <c:pt idx="1125">
                  <c:v>3.3</c:v>
                </c:pt>
                <c:pt idx="1126">
                  <c:v>3.3</c:v>
                </c:pt>
                <c:pt idx="1127">
                  <c:v>3.3</c:v>
                </c:pt>
                <c:pt idx="1128">
                  <c:v>3.3</c:v>
                </c:pt>
                <c:pt idx="1129">
                  <c:v>3.3</c:v>
                </c:pt>
                <c:pt idx="1130">
                  <c:v>3.3</c:v>
                </c:pt>
                <c:pt idx="1131">
                  <c:v>3.3</c:v>
                </c:pt>
                <c:pt idx="1132">
                  <c:v>3.3</c:v>
                </c:pt>
                <c:pt idx="1133">
                  <c:v>3.3</c:v>
                </c:pt>
                <c:pt idx="1134">
                  <c:v>3.3</c:v>
                </c:pt>
                <c:pt idx="1135">
                  <c:v>3.3</c:v>
                </c:pt>
                <c:pt idx="1136">
                  <c:v>3.3</c:v>
                </c:pt>
                <c:pt idx="1137">
                  <c:v>3.3</c:v>
                </c:pt>
                <c:pt idx="1138">
                  <c:v>3.3</c:v>
                </c:pt>
                <c:pt idx="1139">
                  <c:v>3.3</c:v>
                </c:pt>
                <c:pt idx="1140">
                  <c:v>3.3</c:v>
                </c:pt>
                <c:pt idx="1141">
                  <c:v>3.3</c:v>
                </c:pt>
                <c:pt idx="1142">
                  <c:v>3.3</c:v>
                </c:pt>
                <c:pt idx="1143">
                  <c:v>3.3</c:v>
                </c:pt>
                <c:pt idx="1144">
                  <c:v>3.3</c:v>
                </c:pt>
                <c:pt idx="1145">
                  <c:v>3.3</c:v>
                </c:pt>
                <c:pt idx="1146">
                  <c:v>3.3</c:v>
                </c:pt>
                <c:pt idx="1147">
                  <c:v>3.3</c:v>
                </c:pt>
                <c:pt idx="1148">
                  <c:v>3.3</c:v>
                </c:pt>
                <c:pt idx="1149">
                  <c:v>3.3</c:v>
                </c:pt>
                <c:pt idx="1150">
                  <c:v>3.3</c:v>
                </c:pt>
                <c:pt idx="1151">
                  <c:v>3.3</c:v>
                </c:pt>
                <c:pt idx="1152">
                  <c:v>3.3</c:v>
                </c:pt>
                <c:pt idx="1153">
                  <c:v>3.3</c:v>
                </c:pt>
                <c:pt idx="1154">
                  <c:v>3.3</c:v>
                </c:pt>
                <c:pt idx="1155">
                  <c:v>3.3</c:v>
                </c:pt>
                <c:pt idx="1156">
                  <c:v>3.3</c:v>
                </c:pt>
                <c:pt idx="1157">
                  <c:v>3.3</c:v>
                </c:pt>
                <c:pt idx="1158">
                  <c:v>3.3</c:v>
                </c:pt>
                <c:pt idx="1159">
                  <c:v>3.3</c:v>
                </c:pt>
                <c:pt idx="1160">
                  <c:v>3.57</c:v>
                </c:pt>
                <c:pt idx="1161">
                  <c:v>3.57</c:v>
                </c:pt>
                <c:pt idx="1162">
                  <c:v>3.57</c:v>
                </c:pt>
                <c:pt idx="1163">
                  <c:v>3.57</c:v>
                </c:pt>
                <c:pt idx="1164">
                  <c:v>3.57</c:v>
                </c:pt>
                <c:pt idx="1165">
                  <c:v>3.57</c:v>
                </c:pt>
                <c:pt idx="1166">
                  <c:v>3.57</c:v>
                </c:pt>
                <c:pt idx="1167">
                  <c:v>3.57</c:v>
                </c:pt>
                <c:pt idx="1168">
                  <c:v>3.57</c:v>
                </c:pt>
                <c:pt idx="1169">
                  <c:v>3.57</c:v>
                </c:pt>
                <c:pt idx="1170">
                  <c:v>3.57</c:v>
                </c:pt>
                <c:pt idx="1171">
                  <c:v>3.57</c:v>
                </c:pt>
                <c:pt idx="1172">
                  <c:v>3.57</c:v>
                </c:pt>
                <c:pt idx="1173">
                  <c:v>3.57</c:v>
                </c:pt>
                <c:pt idx="1174">
                  <c:v>3.57</c:v>
                </c:pt>
                <c:pt idx="1175">
                  <c:v>3.57</c:v>
                </c:pt>
                <c:pt idx="1176">
                  <c:v>3.57</c:v>
                </c:pt>
                <c:pt idx="1177">
                  <c:v>3.57</c:v>
                </c:pt>
                <c:pt idx="1178">
                  <c:v>3.57</c:v>
                </c:pt>
                <c:pt idx="1179">
                  <c:v>3.57</c:v>
                </c:pt>
                <c:pt idx="1180">
                  <c:v>3.57</c:v>
                </c:pt>
                <c:pt idx="1181">
                  <c:v>3.57</c:v>
                </c:pt>
                <c:pt idx="1182">
                  <c:v>3.57</c:v>
                </c:pt>
                <c:pt idx="1183">
                  <c:v>3.57</c:v>
                </c:pt>
                <c:pt idx="1184">
                  <c:v>3.57</c:v>
                </c:pt>
                <c:pt idx="1185">
                  <c:v>3.57</c:v>
                </c:pt>
                <c:pt idx="1186">
                  <c:v>3.57</c:v>
                </c:pt>
                <c:pt idx="1187">
                  <c:v>3.57</c:v>
                </c:pt>
                <c:pt idx="1188">
                  <c:v>3.57</c:v>
                </c:pt>
                <c:pt idx="1189">
                  <c:v>3.57</c:v>
                </c:pt>
                <c:pt idx="1190">
                  <c:v>3.57</c:v>
                </c:pt>
                <c:pt idx="1191">
                  <c:v>3.57</c:v>
                </c:pt>
                <c:pt idx="1192">
                  <c:v>3.57</c:v>
                </c:pt>
                <c:pt idx="1193">
                  <c:v>3.57</c:v>
                </c:pt>
                <c:pt idx="1194">
                  <c:v>3.57</c:v>
                </c:pt>
                <c:pt idx="1195">
                  <c:v>3.57</c:v>
                </c:pt>
                <c:pt idx="1196">
                  <c:v>3.57</c:v>
                </c:pt>
                <c:pt idx="1197">
                  <c:v>3.57</c:v>
                </c:pt>
                <c:pt idx="1198">
                  <c:v>3.57</c:v>
                </c:pt>
                <c:pt idx="1199">
                  <c:v>3.57</c:v>
                </c:pt>
                <c:pt idx="1200">
                  <c:v>3.57</c:v>
                </c:pt>
                <c:pt idx="1201">
                  <c:v>3.57</c:v>
                </c:pt>
                <c:pt idx="1202">
                  <c:v>3.57</c:v>
                </c:pt>
                <c:pt idx="1203">
                  <c:v>3.57</c:v>
                </c:pt>
                <c:pt idx="1204">
                  <c:v>3.57</c:v>
                </c:pt>
                <c:pt idx="1205">
                  <c:v>3.57</c:v>
                </c:pt>
                <c:pt idx="1206">
                  <c:v>3.57</c:v>
                </c:pt>
                <c:pt idx="1207">
                  <c:v>3.57</c:v>
                </c:pt>
                <c:pt idx="1208">
                  <c:v>3.57</c:v>
                </c:pt>
                <c:pt idx="1209">
                  <c:v>3.57</c:v>
                </c:pt>
                <c:pt idx="1210">
                  <c:v>3.57</c:v>
                </c:pt>
                <c:pt idx="1211">
                  <c:v>3.57</c:v>
                </c:pt>
                <c:pt idx="1212">
                  <c:v>3.57</c:v>
                </c:pt>
                <c:pt idx="1213">
                  <c:v>3.57</c:v>
                </c:pt>
                <c:pt idx="1214">
                  <c:v>3.57</c:v>
                </c:pt>
                <c:pt idx="1215">
                  <c:v>3.57</c:v>
                </c:pt>
                <c:pt idx="1216">
                  <c:v>3.57</c:v>
                </c:pt>
                <c:pt idx="1217">
                  <c:v>3.57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809-41DB-A59C-33343CA436F2}"/>
            </c:ext>
          </c:extLst>
        </c:ser>
        <c:ser>
          <c:idx val="8"/>
          <c:order val="6"/>
          <c:tx>
            <c:v>MINIMOS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2.19</c:v>
                </c:pt>
                <c:pt idx="1">
                  <c:v>2.19</c:v>
                </c:pt>
                <c:pt idx="2">
                  <c:v>2.19</c:v>
                </c:pt>
                <c:pt idx="3">
                  <c:v>2.19</c:v>
                </c:pt>
                <c:pt idx="4">
                  <c:v>2.19</c:v>
                </c:pt>
                <c:pt idx="5">
                  <c:v>2.19</c:v>
                </c:pt>
                <c:pt idx="6">
                  <c:v>2.19</c:v>
                </c:pt>
                <c:pt idx="7">
                  <c:v>2.19</c:v>
                </c:pt>
                <c:pt idx="8">
                  <c:v>2.19</c:v>
                </c:pt>
                <c:pt idx="9">
                  <c:v>2.19</c:v>
                </c:pt>
                <c:pt idx="10">
                  <c:v>2.19</c:v>
                </c:pt>
                <c:pt idx="11">
                  <c:v>2.19</c:v>
                </c:pt>
                <c:pt idx="12">
                  <c:v>2.19</c:v>
                </c:pt>
                <c:pt idx="13">
                  <c:v>2.19</c:v>
                </c:pt>
                <c:pt idx="14">
                  <c:v>2.19</c:v>
                </c:pt>
                <c:pt idx="15">
                  <c:v>2.19</c:v>
                </c:pt>
                <c:pt idx="16">
                  <c:v>2.19</c:v>
                </c:pt>
                <c:pt idx="17">
                  <c:v>2.19</c:v>
                </c:pt>
                <c:pt idx="18">
                  <c:v>2.19</c:v>
                </c:pt>
                <c:pt idx="19">
                  <c:v>2.19</c:v>
                </c:pt>
                <c:pt idx="20">
                  <c:v>2.19</c:v>
                </c:pt>
                <c:pt idx="21">
                  <c:v>2.19</c:v>
                </c:pt>
                <c:pt idx="22">
                  <c:v>2.19</c:v>
                </c:pt>
                <c:pt idx="23">
                  <c:v>2.19</c:v>
                </c:pt>
                <c:pt idx="24">
                  <c:v>2.19</c:v>
                </c:pt>
                <c:pt idx="25">
                  <c:v>2.19</c:v>
                </c:pt>
                <c:pt idx="26">
                  <c:v>2.19</c:v>
                </c:pt>
                <c:pt idx="27">
                  <c:v>2.19</c:v>
                </c:pt>
                <c:pt idx="28">
                  <c:v>2.19</c:v>
                </c:pt>
                <c:pt idx="29">
                  <c:v>2.19</c:v>
                </c:pt>
                <c:pt idx="30">
                  <c:v>2.19</c:v>
                </c:pt>
                <c:pt idx="31">
                  <c:v>2.19</c:v>
                </c:pt>
                <c:pt idx="32">
                  <c:v>2.19</c:v>
                </c:pt>
                <c:pt idx="33">
                  <c:v>2.19</c:v>
                </c:pt>
                <c:pt idx="34">
                  <c:v>2.19</c:v>
                </c:pt>
                <c:pt idx="35">
                  <c:v>2.19</c:v>
                </c:pt>
                <c:pt idx="36">
                  <c:v>2.19</c:v>
                </c:pt>
                <c:pt idx="37">
                  <c:v>2.19</c:v>
                </c:pt>
                <c:pt idx="38">
                  <c:v>2.19</c:v>
                </c:pt>
                <c:pt idx="39">
                  <c:v>2.19</c:v>
                </c:pt>
                <c:pt idx="40">
                  <c:v>2.19</c:v>
                </c:pt>
                <c:pt idx="41">
                  <c:v>2.19</c:v>
                </c:pt>
                <c:pt idx="42">
                  <c:v>2.19</c:v>
                </c:pt>
                <c:pt idx="43">
                  <c:v>2.19</c:v>
                </c:pt>
                <c:pt idx="44">
                  <c:v>2.19</c:v>
                </c:pt>
                <c:pt idx="45">
                  <c:v>2.19</c:v>
                </c:pt>
                <c:pt idx="46">
                  <c:v>2.19</c:v>
                </c:pt>
                <c:pt idx="47">
                  <c:v>2.19</c:v>
                </c:pt>
                <c:pt idx="48">
                  <c:v>2.19</c:v>
                </c:pt>
                <c:pt idx="49">
                  <c:v>2.19</c:v>
                </c:pt>
                <c:pt idx="50">
                  <c:v>2.19</c:v>
                </c:pt>
                <c:pt idx="51">
                  <c:v>2.19</c:v>
                </c:pt>
                <c:pt idx="52">
                  <c:v>2.19</c:v>
                </c:pt>
                <c:pt idx="53">
                  <c:v>2.19</c:v>
                </c:pt>
                <c:pt idx="54">
                  <c:v>2.19</c:v>
                </c:pt>
                <c:pt idx="55">
                  <c:v>2.19</c:v>
                </c:pt>
                <c:pt idx="56">
                  <c:v>2.19</c:v>
                </c:pt>
                <c:pt idx="57">
                  <c:v>2.19</c:v>
                </c:pt>
                <c:pt idx="58">
                  <c:v>2.19</c:v>
                </c:pt>
                <c:pt idx="59">
                  <c:v>2.19</c:v>
                </c:pt>
                <c:pt idx="60">
                  <c:v>2.59</c:v>
                </c:pt>
                <c:pt idx="61">
                  <c:v>2.59</c:v>
                </c:pt>
                <c:pt idx="62">
                  <c:v>2.59</c:v>
                </c:pt>
                <c:pt idx="63">
                  <c:v>2.59</c:v>
                </c:pt>
                <c:pt idx="64">
                  <c:v>2.59</c:v>
                </c:pt>
                <c:pt idx="65">
                  <c:v>2.59</c:v>
                </c:pt>
                <c:pt idx="66">
                  <c:v>2.59</c:v>
                </c:pt>
                <c:pt idx="67">
                  <c:v>2.59</c:v>
                </c:pt>
                <c:pt idx="68">
                  <c:v>2.59</c:v>
                </c:pt>
                <c:pt idx="69">
                  <c:v>2.59</c:v>
                </c:pt>
                <c:pt idx="70">
                  <c:v>2.59</c:v>
                </c:pt>
                <c:pt idx="71">
                  <c:v>2.59</c:v>
                </c:pt>
                <c:pt idx="72">
                  <c:v>2.59</c:v>
                </c:pt>
                <c:pt idx="73">
                  <c:v>2.59</c:v>
                </c:pt>
                <c:pt idx="74">
                  <c:v>2.59</c:v>
                </c:pt>
                <c:pt idx="75">
                  <c:v>2.59</c:v>
                </c:pt>
                <c:pt idx="76">
                  <c:v>2.59</c:v>
                </c:pt>
                <c:pt idx="77">
                  <c:v>2.59</c:v>
                </c:pt>
                <c:pt idx="78">
                  <c:v>2.59</c:v>
                </c:pt>
                <c:pt idx="79">
                  <c:v>2.59</c:v>
                </c:pt>
                <c:pt idx="80">
                  <c:v>2.59</c:v>
                </c:pt>
                <c:pt idx="81">
                  <c:v>2.59</c:v>
                </c:pt>
                <c:pt idx="82">
                  <c:v>2.59</c:v>
                </c:pt>
                <c:pt idx="83">
                  <c:v>2.59</c:v>
                </c:pt>
                <c:pt idx="84">
                  <c:v>2.59</c:v>
                </c:pt>
                <c:pt idx="85">
                  <c:v>2.59</c:v>
                </c:pt>
                <c:pt idx="86">
                  <c:v>2.59</c:v>
                </c:pt>
                <c:pt idx="87">
                  <c:v>2.59</c:v>
                </c:pt>
                <c:pt idx="88">
                  <c:v>2.59</c:v>
                </c:pt>
                <c:pt idx="89">
                  <c:v>2.59</c:v>
                </c:pt>
                <c:pt idx="90">
                  <c:v>2.59</c:v>
                </c:pt>
                <c:pt idx="91">
                  <c:v>2.59</c:v>
                </c:pt>
                <c:pt idx="92">
                  <c:v>2.59</c:v>
                </c:pt>
                <c:pt idx="93">
                  <c:v>2.59</c:v>
                </c:pt>
                <c:pt idx="94">
                  <c:v>2.59</c:v>
                </c:pt>
                <c:pt idx="95">
                  <c:v>2.59</c:v>
                </c:pt>
                <c:pt idx="96">
                  <c:v>2.59</c:v>
                </c:pt>
                <c:pt idx="97">
                  <c:v>2.59</c:v>
                </c:pt>
                <c:pt idx="98">
                  <c:v>2.59</c:v>
                </c:pt>
                <c:pt idx="99">
                  <c:v>2.59</c:v>
                </c:pt>
                <c:pt idx="100">
                  <c:v>2.59</c:v>
                </c:pt>
                <c:pt idx="101">
                  <c:v>2.59</c:v>
                </c:pt>
                <c:pt idx="102">
                  <c:v>2.59</c:v>
                </c:pt>
                <c:pt idx="103">
                  <c:v>2.59</c:v>
                </c:pt>
                <c:pt idx="104">
                  <c:v>2.59</c:v>
                </c:pt>
                <c:pt idx="105">
                  <c:v>2.59</c:v>
                </c:pt>
                <c:pt idx="106">
                  <c:v>2.59</c:v>
                </c:pt>
                <c:pt idx="107">
                  <c:v>2.59</c:v>
                </c:pt>
                <c:pt idx="108">
                  <c:v>2.59</c:v>
                </c:pt>
                <c:pt idx="109">
                  <c:v>2.59</c:v>
                </c:pt>
                <c:pt idx="110">
                  <c:v>2.59</c:v>
                </c:pt>
                <c:pt idx="111">
                  <c:v>2.59</c:v>
                </c:pt>
                <c:pt idx="112">
                  <c:v>2.59</c:v>
                </c:pt>
                <c:pt idx="113">
                  <c:v>2.59</c:v>
                </c:pt>
                <c:pt idx="114">
                  <c:v>2.59</c:v>
                </c:pt>
                <c:pt idx="115">
                  <c:v>2.59</c:v>
                </c:pt>
                <c:pt idx="116">
                  <c:v>2.59</c:v>
                </c:pt>
                <c:pt idx="117">
                  <c:v>2.59</c:v>
                </c:pt>
                <c:pt idx="118">
                  <c:v>2.59</c:v>
                </c:pt>
                <c:pt idx="119">
                  <c:v>2.59</c:v>
                </c:pt>
                <c:pt idx="120">
                  <c:v>2.59</c:v>
                </c:pt>
                <c:pt idx="121">
                  <c:v>2.59</c:v>
                </c:pt>
                <c:pt idx="122">
                  <c:v>2.21</c:v>
                </c:pt>
                <c:pt idx="123">
                  <c:v>2.21</c:v>
                </c:pt>
                <c:pt idx="124">
                  <c:v>2.21</c:v>
                </c:pt>
                <c:pt idx="125">
                  <c:v>2.21</c:v>
                </c:pt>
                <c:pt idx="126">
                  <c:v>2.21</c:v>
                </c:pt>
                <c:pt idx="127">
                  <c:v>2.21</c:v>
                </c:pt>
                <c:pt idx="128">
                  <c:v>2.21</c:v>
                </c:pt>
                <c:pt idx="129">
                  <c:v>2.21</c:v>
                </c:pt>
                <c:pt idx="130">
                  <c:v>2.21</c:v>
                </c:pt>
                <c:pt idx="131">
                  <c:v>2.21</c:v>
                </c:pt>
                <c:pt idx="132">
                  <c:v>2.21</c:v>
                </c:pt>
                <c:pt idx="133">
                  <c:v>2.21</c:v>
                </c:pt>
                <c:pt idx="134">
                  <c:v>2.21</c:v>
                </c:pt>
                <c:pt idx="135">
                  <c:v>2.21</c:v>
                </c:pt>
                <c:pt idx="136">
                  <c:v>2.21</c:v>
                </c:pt>
                <c:pt idx="137">
                  <c:v>2.21</c:v>
                </c:pt>
                <c:pt idx="138">
                  <c:v>2.21</c:v>
                </c:pt>
                <c:pt idx="139">
                  <c:v>2.21</c:v>
                </c:pt>
                <c:pt idx="140">
                  <c:v>2.21</c:v>
                </c:pt>
                <c:pt idx="141">
                  <c:v>2.21</c:v>
                </c:pt>
                <c:pt idx="142">
                  <c:v>2.21</c:v>
                </c:pt>
                <c:pt idx="143">
                  <c:v>2.21</c:v>
                </c:pt>
                <c:pt idx="144">
                  <c:v>2.21</c:v>
                </c:pt>
                <c:pt idx="145">
                  <c:v>2.21</c:v>
                </c:pt>
                <c:pt idx="146">
                  <c:v>2.21</c:v>
                </c:pt>
                <c:pt idx="147">
                  <c:v>2.21</c:v>
                </c:pt>
                <c:pt idx="148">
                  <c:v>2.21</c:v>
                </c:pt>
                <c:pt idx="149">
                  <c:v>2.21</c:v>
                </c:pt>
                <c:pt idx="150">
                  <c:v>2.21</c:v>
                </c:pt>
                <c:pt idx="151">
                  <c:v>2.21</c:v>
                </c:pt>
                <c:pt idx="152">
                  <c:v>2.21</c:v>
                </c:pt>
                <c:pt idx="153">
                  <c:v>2.21</c:v>
                </c:pt>
                <c:pt idx="154">
                  <c:v>2.21</c:v>
                </c:pt>
                <c:pt idx="155">
                  <c:v>2.21</c:v>
                </c:pt>
                <c:pt idx="156">
                  <c:v>2.21</c:v>
                </c:pt>
                <c:pt idx="157">
                  <c:v>2.21</c:v>
                </c:pt>
                <c:pt idx="158">
                  <c:v>2.21</c:v>
                </c:pt>
                <c:pt idx="159">
                  <c:v>2.21</c:v>
                </c:pt>
                <c:pt idx="160">
                  <c:v>2.21</c:v>
                </c:pt>
                <c:pt idx="161">
                  <c:v>2.21</c:v>
                </c:pt>
                <c:pt idx="162">
                  <c:v>2.21</c:v>
                </c:pt>
                <c:pt idx="163">
                  <c:v>2.21</c:v>
                </c:pt>
                <c:pt idx="164">
                  <c:v>2.21</c:v>
                </c:pt>
                <c:pt idx="165">
                  <c:v>2.21</c:v>
                </c:pt>
                <c:pt idx="166">
                  <c:v>2.21</c:v>
                </c:pt>
                <c:pt idx="167">
                  <c:v>2.21</c:v>
                </c:pt>
                <c:pt idx="168">
                  <c:v>2.21</c:v>
                </c:pt>
                <c:pt idx="169">
                  <c:v>2.21</c:v>
                </c:pt>
                <c:pt idx="170">
                  <c:v>2.21</c:v>
                </c:pt>
                <c:pt idx="171">
                  <c:v>2.21</c:v>
                </c:pt>
                <c:pt idx="172">
                  <c:v>2.21</c:v>
                </c:pt>
                <c:pt idx="173">
                  <c:v>2.21</c:v>
                </c:pt>
                <c:pt idx="174">
                  <c:v>2.21</c:v>
                </c:pt>
                <c:pt idx="175">
                  <c:v>2.21</c:v>
                </c:pt>
                <c:pt idx="176">
                  <c:v>2.21</c:v>
                </c:pt>
                <c:pt idx="177">
                  <c:v>2.21</c:v>
                </c:pt>
                <c:pt idx="178">
                  <c:v>2.21</c:v>
                </c:pt>
                <c:pt idx="179">
                  <c:v>2.21</c:v>
                </c:pt>
                <c:pt idx="180">
                  <c:v>2.21</c:v>
                </c:pt>
                <c:pt idx="181">
                  <c:v>2.21</c:v>
                </c:pt>
                <c:pt idx="182">
                  <c:v>1.92</c:v>
                </c:pt>
                <c:pt idx="183">
                  <c:v>1.92</c:v>
                </c:pt>
                <c:pt idx="184">
                  <c:v>1.92</c:v>
                </c:pt>
                <c:pt idx="185">
                  <c:v>1.92</c:v>
                </c:pt>
                <c:pt idx="186">
                  <c:v>1.92</c:v>
                </c:pt>
                <c:pt idx="187">
                  <c:v>1.92</c:v>
                </c:pt>
                <c:pt idx="188">
                  <c:v>1.92</c:v>
                </c:pt>
                <c:pt idx="189">
                  <c:v>1.92</c:v>
                </c:pt>
                <c:pt idx="190">
                  <c:v>1.92</c:v>
                </c:pt>
                <c:pt idx="191">
                  <c:v>1.92</c:v>
                </c:pt>
                <c:pt idx="192">
                  <c:v>1.92</c:v>
                </c:pt>
                <c:pt idx="193">
                  <c:v>1.92</c:v>
                </c:pt>
                <c:pt idx="194">
                  <c:v>1.92</c:v>
                </c:pt>
                <c:pt idx="195">
                  <c:v>1.92</c:v>
                </c:pt>
                <c:pt idx="196">
                  <c:v>1.92</c:v>
                </c:pt>
                <c:pt idx="197">
                  <c:v>1.92</c:v>
                </c:pt>
                <c:pt idx="198">
                  <c:v>1.92</c:v>
                </c:pt>
                <c:pt idx="199">
                  <c:v>1.92</c:v>
                </c:pt>
                <c:pt idx="200">
                  <c:v>1.92</c:v>
                </c:pt>
                <c:pt idx="201">
                  <c:v>1.92</c:v>
                </c:pt>
                <c:pt idx="202">
                  <c:v>1.92</c:v>
                </c:pt>
                <c:pt idx="203">
                  <c:v>1.92</c:v>
                </c:pt>
                <c:pt idx="204">
                  <c:v>1.92</c:v>
                </c:pt>
                <c:pt idx="205">
                  <c:v>1.92</c:v>
                </c:pt>
                <c:pt idx="206">
                  <c:v>1.92</c:v>
                </c:pt>
                <c:pt idx="207">
                  <c:v>1.92</c:v>
                </c:pt>
                <c:pt idx="208">
                  <c:v>1.92</c:v>
                </c:pt>
                <c:pt idx="209">
                  <c:v>1.92</c:v>
                </c:pt>
                <c:pt idx="210">
                  <c:v>1.92</c:v>
                </c:pt>
                <c:pt idx="211">
                  <c:v>1.92</c:v>
                </c:pt>
                <c:pt idx="212">
                  <c:v>1.92</c:v>
                </c:pt>
                <c:pt idx="213">
                  <c:v>1.92</c:v>
                </c:pt>
                <c:pt idx="214">
                  <c:v>1.92</c:v>
                </c:pt>
                <c:pt idx="215">
                  <c:v>1.92</c:v>
                </c:pt>
                <c:pt idx="216">
                  <c:v>1.92</c:v>
                </c:pt>
                <c:pt idx="217">
                  <c:v>1.92</c:v>
                </c:pt>
                <c:pt idx="218">
                  <c:v>1.92</c:v>
                </c:pt>
                <c:pt idx="219">
                  <c:v>1.92</c:v>
                </c:pt>
                <c:pt idx="220">
                  <c:v>1.92</c:v>
                </c:pt>
                <c:pt idx="221">
                  <c:v>1.92</c:v>
                </c:pt>
                <c:pt idx="222">
                  <c:v>1.92</c:v>
                </c:pt>
                <c:pt idx="223">
                  <c:v>1.92</c:v>
                </c:pt>
                <c:pt idx="224">
                  <c:v>1.92</c:v>
                </c:pt>
                <c:pt idx="225">
                  <c:v>1.92</c:v>
                </c:pt>
                <c:pt idx="226">
                  <c:v>1.92</c:v>
                </c:pt>
                <c:pt idx="227">
                  <c:v>1.92</c:v>
                </c:pt>
                <c:pt idx="228">
                  <c:v>1.92</c:v>
                </c:pt>
                <c:pt idx="229">
                  <c:v>1.92</c:v>
                </c:pt>
                <c:pt idx="230">
                  <c:v>1.92</c:v>
                </c:pt>
                <c:pt idx="231">
                  <c:v>1.92</c:v>
                </c:pt>
                <c:pt idx="232">
                  <c:v>1.92</c:v>
                </c:pt>
                <c:pt idx="233">
                  <c:v>1.92</c:v>
                </c:pt>
                <c:pt idx="234">
                  <c:v>1.92</c:v>
                </c:pt>
                <c:pt idx="235">
                  <c:v>1.92</c:v>
                </c:pt>
                <c:pt idx="236">
                  <c:v>1.92</c:v>
                </c:pt>
                <c:pt idx="237">
                  <c:v>1.92</c:v>
                </c:pt>
                <c:pt idx="238">
                  <c:v>1.92</c:v>
                </c:pt>
                <c:pt idx="239">
                  <c:v>1.92</c:v>
                </c:pt>
                <c:pt idx="240">
                  <c:v>1.92</c:v>
                </c:pt>
                <c:pt idx="241">
                  <c:v>1.92</c:v>
                </c:pt>
                <c:pt idx="242">
                  <c:v>1.92</c:v>
                </c:pt>
                <c:pt idx="243">
                  <c:v>1.92</c:v>
                </c:pt>
                <c:pt idx="244">
                  <c:v>1.72</c:v>
                </c:pt>
                <c:pt idx="245">
                  <c:v>1.72</c:v>
                </c:pt>
                <c:pt idx="246">
                  <c:v>1.72</c:v>
                </c:pt>
                <c:pt idx="247">
                  <c:v>1.72</c:v>
                </c:pt>
                <c:pt idx="248">
                  <c:v>1.72</c:v>
                </c:pt>
                <c:pt idx="249">
                  <c:v>1.72</c:v>
                </c:pt>
                <c:pt idx="250">
                  <c:v>1.72</c:v>
                </c:pt>
                <c:pt idx="251">
                  <c:v>1.72</c:v>
                </c:pt>
                <c:pt idx="252">
                  <c:v>1.72</c:v>
                </c:pt>
                <c:pt idx="253">
                  <c:v>1.72</c:v>
                </c:pt>
                <c:pt idx="254">
                  <c:v>1.72</c:v>
                </c:pt>
                <c:pt idx="255">
                  <c:v>1.72</c:v>
                </c:pt>
                <c:pt idx="256">
                  <c:v>1.72</c:v>
                </c:pt>
                <c:pt idx="257">
                  <c:v>1.72</c:v>
                </c:pt>
                <c:pt idx="258">
                  <c:v>1.72</c:v>
                </c:pt>
                <c:pt idx="259">
                  <c:v>1.72</c:v>
                </c:pt>
                <c:pt idx="260">
                  <c:v>1.72</c:v>
                </c:pt>
                <c:pt idx="261">
                  <c:v>1.72</c:v>
                </c:pt>
                <c:pt idx="262">
                  <c:v>1.72</c:v>
                </c:pt>
                <c:pt idx="263">
                  <c:v>1.72</c:v>
                </c:pt>
                <c:pt idx="264">
                  <c:v>1.72</c:v>
                </c:pt>
                <c:pt idx="265">
                  <c:v>1.72</c:v>
                </c:pt>
                <c:pt idx="266">
                  <c:v>1.72</c:v>
                </c:pt>
                <c:pt idx="267">
                  <c:v>1.72</c:v>
                </c:pt>
                <c:pt idx="268">
                  <c:v>1.72</c:v>
                </c:pt>
                <c:pt idx="269">
                  <c:v>1.72</c:v>
                </c:pt>
                <c:pt idx="270">
                  <c:v>1.72</c:v>
                </c:pt>
                <c:pt idx="271">
                  <c:v>1.72</c:v>
                </c:pt>
                <c:pt idx="272">
                  <c:v>1.72</c:v>
                </c:pt>
                <c:pt idx="273">
                  <c:v>1.72</c:v>
                </c:pt>
                <c:pt idx="274">
                  <c:v>1.72</c:v>
                </c:pt>
                <c:pt idx="275">
                  <c:v>1.72</c:v>
                </c:pt>
                <c:pt idx="276">
                  <c:v>1.72</c:v>
                </c:pt>
                <c:pt idx="277">
                  <c:v>1.72</c:v>
                </c:pt>
                <c:pt idx="278">
                  <c:v>1.72</c:v>
                </c:pt>
                <c:pt idx="279">
                  <c:v>1.72</c:v>
                </c:pt>
                <c:pt idx="280">
                  <c:v>1.72</c:v>
                </c:pt>
                <c:pt idx="281">
                  <c:v>1.72</c:v>
                </c:pt>
                <c:pt idx="282">
                  <c:v>1.72</c:v>
                </c:pt>
                <c:pt idx="283">
                  <c:v>1.72</c:v>
                </c:pt>
                <c:pt idx="284">
                  <c:v>1.72</c:v>
                </c:pt>
                <c:pt idx="285">
                  <c:v>1.72</c:v>
                </c:pt>
                <c:pt idx="286">
                  <c:v>1.72</c:v>
                </c:pt>
                <c:pt idx="287">
                  <c:v>1.72</c:v>
                </c:pt>
                <c:pt idx="288">
                  <c:v>1.72</c:v>
                </c:pt>
                <c:pt idx="289">
                  <c:v>1.72</c:v>
                </c:pt>
                <c:pt idx="290">
                  <c:v>1.72</c:v>
                </c:pt>
                <c:pt idx="291">
                  <c:v>1.72</c:v>
                </c:pt>
                <c:pt idx="292">
                  <c:v>1.72</c:v>
                </c:pt>
                <c:pt idx="293">
                  <c:v>1.72</c:v>
                </c:pt>
                <c:pt idx="294">
                  <c:v>1.72</c:v>
                </c:pt>
                <c:pt idx="295">
                  <c:v>1.72</c:v>
                </c:pt>
                <c:pt idx="296">
                  <c:v>1.72</c:v>
                </c:pt>
                <c:pt idx="297">
                  <c:v>1.72</c:v>
                </c:pt>
                <c:pt idx="298">
                  <c:v>1.72</c:v>
                </c:pt>
                <c:pt idx="299">
                  <c:v>1.72</c:v>
                </c:pt>
                <c:pt idx="300">
                  <c:v>1.72</c:v>
                </c:pt>
                <c:pt idx="301">
                  <c:v>1.72</c:v>
                </c:pt>
                <c:pt idx="302">
                  <c:v>1.72</c:v>
                </c:pt>
                <c:pt idx="303">
                  <c:v>1.72</c:v>
                </c:pt>
                <c:pt idx="304">
                  <c:v>1.72</c:v>
                </c:pt>
                <c:pt idx="305">
                  <c:v>1.72</c:v>
                </c:pt>
                <c:pt idx="306">
                  <c:v>1.95</c:v>
                </c:pt>
                <c:pt idx="307">
                  <c:v>1.95</c:v>
                </c:pt>
                <c:pt idx="308">
                  <c:v>1.95</c:v>
                </c:pt>
                <c:pt idx="309">
                  <c:v>1.95</c:v>
                </c:pt>
                <c:pt idx="310">
                  <c:v>1.95</c:v>
                </c:pt>
                <c:pt idx="311">
                  <c:v>1.95</c:v>
                </c:pt>
                <c:pt idx="312">
                  <c:v>1.95</c:v>
                </c:pt>
                <c:pt idx="313">
                  <c:v>1.95</c:v>
                </c:pt>
                <c:pt idx="314">
                  <c:v>1.95</c:v>
                </c:pt>
                <c:pt idx="315">
                  <c:v>1.95</c:v>
                </c:pt>
                <c:pt idx="316">
                  <c:v>1.95</c:v>
                </c:pt>
                <c:pt idx="317">
                  <c:v>1.95</c:v>
                </c:pt>
                <c:pt idx="318">
                  <c:v>1.95</c:v>
                </c:pt>
                <c:pt idx="319">
                  <c:v>1.95</c:v>
                </c:pt>
                <c:pt idx="320">
                  <c:v>1.95</c:v>
                </c:pt>
                <c:pt idx="321">
                  <c:v>1.95</c:v>
                </c:pt>
                <c:pt idx="322">
                  <c:v>1.95</c:v>
                </c:pt>
                <c:pt idx="323">
                  <c:v>1.95</c:v>
                </c:pt>
                <c:pt idx="324">
                  <c:v>1.95</c:v>
                </c:pt>
                <c:pt idx="325">
                  <c:v>1.95</c:v>
                </c:pt>
                <c:pt idx="326">
                  <c:v>1.95</c:v>
                </c:pt>
                <c:pt idx="327">
                  <c:v>1.95</c:v>
                </c:pt>
                <c:pt idx="328">
                  <c:v>1.95</c:v>
                </c:pt>
                <c:pt idx="329">
                  <c:v>1.95</c:v>
                </c:pt>
                <c:pt idx="330">
                  <c:v>1.95</c:v>
                </c:pt>
                <c:pt idx="331">
                  <c:v>1.95</c:v>
                </c:pt>
                <c:pt idx="332">
                  <c:v>1.95</c:v>
                </c:pt>
                <c:pt idx="333">
                  <c:v>1.95</c:v>
                </c:pt>
                <c:pt idx="334">
                  <c:v>1.95</c:v>
                </c:pt>
                <c:pt idx="335">
                  <c:v>1.95</c:v>
                </c:pt>
                <c:pt idx="336">
                  <c:v>1.95</c:v>
                </c:pt>
                <c:pt idx="337">
                  <c:v>1.95</c:v>
                </c:pt>
                <c:pt idx="338">
                  <c:v>1.95</c:v>
                </c:pt>
                <c:pt idx="339">
                  <c:v>1.95</c:v>
                </c:pt>
                <c:pt idx="340">
                  <c:v>1.95</c:v>
                </c:pt>
                <c:pt idx="341">
                  <c:v>1.95</c:v>
                </c:pt>
                <c:pt idx="342">
                  <c:v>1.95</c:v>
                </c:pt>
                <c:pt idx="343">
                  <c:v>1.95</c:v>
                </c:pt>
                <c:pt idx="344">
                  <c:v>1.95</c:v>
                </c:pt>
                <c:pt idx="345">
                  <c:v>1.95</c:v>
                </c:pt>
                <c:pt idx="346">
                  <c:v>1.95</c:v>
                </c:pt>
                <c:pt idx="347">
                  <c:v>1.95</c:v>
                </c:pt>
                <c:pt idx="348">
                  <c:v>1.95</c:v>
                </c:pt>
                <c:pt idx="349">
                  <c:v>1.95</c:v>
                </c:pt>
                <c:pt idx="350">
                  <c:v>1.95</c:v>
                </c:pt>
                <c:pt idx="351">
                  <c:v>1.95</c:v>
                </c:pt>
                <c:pt idx="352">
                  <c:v>1.95</c:v>
                </c:pt>
                <c:pt idx="353">
                  <c:v>1.95</c:v>
                </c:pt>
                <c:pt idx="354">
                  <c:v>1.95</c:v>
                </c:pt>
                <c:pt idx="355">
                  <c:v>1.95</c:v>
                </c:pt>
                <c:pt idx="356">
                  <c:v>1.95</c:v>
                </c:pt>
                <c:pt idx="357">
                  <c:v>1.95</c:v>
                </c:pt>
                <c:pt idx="358">
                  <c:v>1.95</c:v>
                </c:pt>
                <c:pt idx="359">
                  <c:v>1.95</c:v>
                </c:pt>
                <c:pt idx="360">
                  <c:v>1.95</c:v>
                </c:pt>
                <c:pt idx="361">
                  <c:v>1.95</c:v>
                </c:pt>
                <c:pt idx="362">
                  <c:v>1.95</c:v>
                </c:pt>
                <c:pt idx="363">
                  <c:v>1.95</c:v>
                </c:pt>
                <c:pt idx="364">
                  <c:v>1.95</c:v>
                </c:pt>
                <c:pt idx="365">
                  <c:v>1.95</c:v>
                </c:pt>
                <c:pt idx="366">
                  <c:v>2.4300000000000002</c:v>
                </c:pt>
                <c:pt idx="367">
                  <c:v>2.4300000000000002</c:v>
                </c:pt>
                <c:pt idx="368">
                  <c:v>2.4300000000000002</c:v>
                </c:pt>
                <c:pt idx="369">
                  <c:v>2.4300000000000002</c:v>
                </c:pt>
                <c:pt idx="370">
                  <c:v>2.4300000000000002</c:v>
                </c:pt>
                <c:pt idx="371">
                  <c:v>2.4300000000000002</c:v>
                </c:pt>
                <c:pt idx="372">
                  <c:v>2.4300000000000002</c:v>
                </c:pt>
                <c:pt idx="373">
                  <c:v>2.4300000000000002</c:v>
                </c:pt>
                <c:pt idx="374">
                  <c:v>2.4300000000000002</c:v>
                </c:pt>
                <c:pt idx="375">
                  <c:v>2.4300000000000002</c:v>
                </c:pt>
                <c:pt idx="376">
                  <c:v>2.4300000000000002</c:v>
                </c:pt>
                <c:pt idx="377">
                  <c:v>2.4300000000000002</c:v>
                </c:pt>
                <c:pt idx="378">
                  <c:v>2.4300000000000002</c:v>
                </c:pt>
                <c:pt idx="379">
                  <c:v>2.4300000000000002</c:v>
                </c:pt>
                <c:pt idx="380">
                  <c:v>2.4300000000000002</c:v>
                </c:pt>
                <c:pt idx="381">
                  <c:v>2.4300000000000002</c:v>
                </c:pt>
                <c:pt idx="382">
                  <c:v>2.4300000000000002</c:v>
                </c:pt>
                <c:pt idx="383">
                  <c:v>2.4300000000000002</c:v>
                </c:pt>
                <c:pt idx="384">
                  <c:v>2.4300000000000002</c:v>
                </c:pt>
                <c:pt idx="385">
                  <c:v>2.4300000000000002</c:v>
                </c:pt>
                <c:pt idx="386">
                  <c:v>2.4300000000000002</c:v>
                </c:pt>
                <c:pt idx="387">
                  <c:v>2.4300000000000002</c:v>
                </c:pt>
                <c:pt idx="388">
                  <c:v>2.4300000000000002</c:v>
                </c:pt>
                <c:pt idx="389">
                  <c:v>2.4300000000000002</c:v>
                </c:pt>
                <c:pt idx="390">
                  <c:v>2.4300000000000002</c:v>
                </c:pt>
                <c:pt idx="391">
                  <c:v>2.4300000000000002</c:v>
                </c:pt>
                <c:pt idx="392">
                  <c:v>2.4300000000000002</c:v>
                </c:pt>
                <c:pt idx="393">
                  <c:v>2.4300000000000002</c:v>
                </c:pt>
                <c:pt idx="394">
                  <c:v>2.4300000000000002</c:v>
                </c:pt>
                <c:pt idx="395">
                  <c:v>2.4300000000000002</c:v>
                </c:pt>
                <c:pt idx="396">
                  <c:v>2.4300000000000002</c:v>
                </c:pt>
                <c:pt idx="397">
                  <c:v>2.4300000000000002</c:v>
                </c:pt>
                <c:pt idx="398">
                  <c:v>2.4300000000000002</c:v>
                </c:pt>
                <c:pt idx="399">
                  <c:v>2.4300000000000002</c:v>
                </c:pt>
                <c:pt idx="400">
                  <c:v>2.4300000000000002</c:v>
                </c:pt>
                <c:pt idx="401">
                  <c:v>2.4300000000000002</c:v>
                </c:pt>
                <c:pt idx="402">
                  <c:v>2.4300000000000002</c:v>
                </c:pt>
                <c:pt idx="403">
                  <c:v>2.4300000000000002</c:v>
                </c:pt>
                <c:pt idx="404">
                  <c:v>2.4300000000000002</c:v>
                </c:pt>
                <c:pt idx="405">
                  <c:v>2.4300000000000002</c:v>
                </c:pt>
                <c:pt idx="406">
                  <c:v>2.4300000000000002</c:v>
                </c:pt>
                <c:pt idx="407">
                  <c:v>2.4300000000000002</c:v>
                </c:pt>
                <c:pt idx="408">
                  <c:v>2.4300000000000002</c:v>
                </c:pt>
                <c:pt idx="409">
                  <c:v>2.4300000000000002</c:v>
                </c:pt>
                <c:pt idx="410">
                  <c:v>2.4300000000000002</c:v>
                </c:pt>
                <c:pt idx="411">
                  <c:v>2.4300000000000002</c:v>
                </c:pt>
                <c:pt idx="412">
                  <c:v>2.4300000000000002</c:v>
                </c:pt>
                <c:pt idx="413">
                  <c:v>2.4300000000000002</c:v>
                </c:pt>
                <c:pt idx="414">
                  <c:v>2.4300000000000002</c:v>
                </c:pt>
                <c:pt idx="415">
                  <c:v>2.4300000000000002</c:v>
                </c:pt>
                <c:pt idx="416">
                  <c:v>2.4300000000000002</c:v>
                </c:pt>
                <c:pt idx="417">
                  <c:v>2.4300000000000002</c:v>
                </c:pt>
                <c:pt idx="418">
                  <c:v>2.4300000000000002</c:v>
                </c:pt>
                <c:pt idx="419">
                  <c:v>2.4300000000000002</c:v>
                </c:pt>
                <c:pt idx="420">
                  <c:v>2.4300000000000002</c:v>
                </c:pt>
                <c:pt idx="421">
                  <c:v>2.4300000000000002</c:v>
                </c:pt>
                <c:pt idx="422">
                  <c:v>2.4300000000000002</c:v>
                </c:pt>
                <c:pt idx="423">
                  <c:v>2.4300000000000002</c:v>
                </c:pt>
                <c:pt idx="424">
                  <c:v>2.4300000000000002</c:v>
                </c:pt>
                <c:pt idx="425">
                  <c:v>2.4300000000000002</c:v>
                </c:pt>
                <c:pt idx="426">
                  <c:v>2.4300000000000002</c:v>
                </c:pt>
                <c:pt idx="427">
                  <c:v>2.4300000000000002</c:v>
                </c:pt>
                <c:pt idx="428">
                  <c:v>2.72</c:v>
                </c:pt>
                <c:pt idx="429">
                  <c:v>2.72</c:v>
                </c:pt>
                <c:pt idx="430">
                  <c:v>2.72</c:v>
                </c:pt>
                <c:pt idx="431">
                  <c:v>2.72</c:v>
                </c:pt>
                <c:pt idx="432">
                  <c:v>2.72</c:v>
                </c:pt>
                <c:pt idx="433">
                  <c:v>2.72</c:v>
                </c:pt>
                <c:pt idx="434">
                  <c:v>2.72</c:v>
                </c:pt>
                <c:pt idx="435">
                  <c:v>2.72</c:v>
                </c:pt>
                <c:pt idx="436">
                  <c:v>2.72</c:v>
                </c:pt>
                <c:pt idx="437">
                  <c:v>2.72</c:v>
                </c:pt>
                <c:pt idx="438">
                  <c:v>2.72</c:v>
                </c:pt>
                <c:pt idx="439">
                  <c:v>2.72</c:v>
                </c:pt>
                <c:pt idx="440">
                  <c:v>2.72</c:v>
                </c:pt>
                <c:pt idx="441">
                  <c:v>2.72</c:v>
                </c:pt>
                <c:pt idx="442">
                  <c:v>2.72</c:v>
                </c:pt>
                <c:pt idx="443">
                  <c:v>2.72</c:v>
                </c:pt>
                <c:pt idx="444">
                  <c:v>2.72</c:v>
                </c:pt>
                <c:pt idx="445">
                  <c:v>2.72</c:v>
                </c:pt>
                <c:pt idx="446">
                  <c:v>2.72</c:v>
                </c:pt>
                <c:pt idx="447">
                  <c:v>2.72</c:v>
                </c:pt>
                <c:pt idx="448">
                  <c:v>2.72</c:v>
                </c:pt>
                <c:pt idx="449">
                  <c:v>2.72</c:v>
                </c:pt>
                <c:pt idx="450">
                  <c:v>2.72</c:v>
                </c:pt>
                <c:pt idx="451">
                  <c:v>2.72</c:v>
                </c:pt>
                <c:pt idx="452">
                  <c:v>2.72</c:v>
                </c:pt>
                <c:pt idx="453">
                  <c:v>2.72</c:v>
                </c:pt>
                <c:pt idx="454">
                  <c:v>2.72</c:v>
                </c:pt>
                <c:pt idx="455">
                  <c:v>2.72</c:v>
                </c:pt>
                <c:pt idx="456">
                  <c:v>2.72</c:v>
                </c:pt>
                <c:pt idx="457">
                  <c:v>2.72</c:v>
                </c:pt>
                <c:pt idx="458">
                  <c:v>2.72</c:v>
                </c:pt>
                <c:pt idx="459">
                  <c:v>2.72</c:v>
                </c:pt>
                <c:pt idx="460">
                  <c:v>2.72</c:v>
                </c:pt>
                <c:pt idx="461">
                  <c:v>2.72</c:v>
                </c:pt>
                <c:pt idx="462">
                  <c:v>2.72</c:v>
                </c:pt>
                <c:pt idx="463">
                  <c:v>2.72</c:v>
                </c:pt>
                <c:pt idx="464">
                  <c:v>2.72</c:v>
                </c:pt>
                <c:pt idx="465">
                  <c:v>2.72</c:v>
                </c:pt>
                <c:pt idx="466">
                  <c:v>2.72</c:v>
                </c:pt>
                <c:pt idx="467">
                  <c:v>2.72</c:v>
                </c:pt>
                <c:pt idx="468">
                  <c:v>2.72</c:v>
                </c:pt>
                <c:pt idx="469">
                  <c:v>2.72</c:v>
                </c:pt>
                <c:pt idx="470">
                  <c:v>2.72</c:v>
                </c:pt>
                <c:pt idx="471">
                  <c:v>2.72</c:v>
                </c:pt>
                <c:pt idx="472">
                  <c:v>2.72</c:v>
                </c:pt>
                <c:pt idx="473">
                  <c:v>2.72</c:v>
                </c:pt>
                <c:pt idx="474">
                  <c:v>2.72</c:v>
                </c:pt>
                <c:pt idx="475">
                  <c:v>2.72</c:v>
                </c:pt>
                <c:pt idx="476">
                  <c:v>2.72</c:v>
                </c:pt>
                <c:pt idx="477">
                  <c:v>2.72</c:v>
                </c:pt>
                <c:pt idx="478">
                  <c:v>2.72</c:v>
                </c:pt>
                <c:pt idx="479">
                  <c:v>2.72</c:v>
                </c:pt>
                <c:pt idx="480">
                  <c:v>2.72</c:v>
                </c:pt>
                <c:pt idx="481">
                  <c:v>2.72</c:v>
                </c:pt>
                <c:pt idx="482">
                  <c:v>2.72</c:v>
                </c:pt>
                <c:pt idx="483">
                  <c:v>2.72</c:v>
                </c:pt>
                <c:pt idx="484">
                  <c:v>2.72</c:v>
                </c:pt>
                <c:pt idx="485">
                  <c:v>2.72</c:v>
                </c:pt>
                <c:pt idx="486">
                  <c:v>2.72</c:v>
                </c:pt>
                <c:pt idx="487">
                  <c:v>2.72</c:v>
                </c:pt>
                <c:pt idx="488">
                  <c:v>2.0299999999999998</c:v>
                </c:pt>
                <c:pt idx="489">
                  <c:v>2.0299999999999998</c:v>
                </c:pt>
                <c:pt idx="490">
                  <c:v>2.0299999999999998</c:v>
                </c:pt>
                <c:pt idx="491">
                  <c:v>2.0299999999999998</c:v>
                </c:pt>
                <c:pt idx="492">
                  <c:v>2.0299999999999998</c:v>
                </c:pt>
                <c:pt idx="493">
                  <c:v>2.0299999999999998</c:v>
                </c:pt>
                <c:pt idx="494">
                  <c:v>2.0299999999999998</c:v>
                </c:pt>
                <c:pt idx="495">
                  <c:v>2.0299999999999998</c:v>
                </c:pt>
                <c:pt idx="496">
                  <c:v>2.0299999999999998</c:v>
                </c:pt>
                <c:pt idx="497">
                  <c:v>2.0299999999999998</c:v>
                </c:pt>
                <c:pt idx="498">
                  <c:v>2.0299999999999998</c:v>
                </c:pt>
                <c:pt idx="499">
                  <c:v>2.0299999999999998</c:v>
                </c:pt>
                <c:pt idx="500">
                  <c:v>2.0299999999999998</c:v>
                </c:pt>
                <c:pt idx="501">
                  <c:v>2.0299999999999998</c:v>
                </c:pt>
                <c:pt idx="502">
                  <c:v>2.0299999999999998</c:v>
                </c:pt>
                <c:pt idx="503">
                  <c:v>2.0299999999999998</c:v>
                </c:pt>
                <c:pt idx="504">
                  <c:v>2.0299999999999998</c:v>
                </c:pt>
                <c:pt idx="505">
                  <c:v>2.0299999999999998</c:v>
                </c:pt>
                <c:pt idx="506">
                  <c:v>2.0299999999999998</c:v>
                </c:pt>
                <c:pt idx="507">
                  <c:v>2.0299999999999998</c:v>
                </c:pt>
                <c:pt idx="508">
                  <c:v>2.0299999999999998</c:v>
                </c:pt>
                <c:pt idx="509">
                  <c:v>2.0299999999999998</c:v>
                </c:pt>
                <c:pt idx="510">
                  <c:v>2.0299999999999998</c:v>
                </c:pt>
                <c:pt idx="511">
                  <c:v>2.0299999999999998</c:v>
                </c:pt>
                <c:pt idx="512">
                  <c:v>2.0299999999999998</c:v>
                </c:pt>
                <c:pt idx="513">
                  <c:v>2.0299999999999998</c:v>
                </c:pt>
                <c:pt idx="514">
                  <c:v>2.0299999999999998</c:v>
                </c:pt>
                <c:pt idx="515">
                  <c:v>2.0299999999999998</c:v>
                </c:pt>
                <c:pt idx="516">
                  <c:v>2.0299999999999998</c:v>
                </c:pt>
                <c:pt idx="517">
                  <c:v>2.0299999999999998</c:v>
                </c:pt>
                <c:pt idx="518">
                  <c:v>2.0299999999999998</c:v>
                </c:pt>
                <c:pt idx="519">
                  <c:v>2.0299999999999998</c:v>
                </c:pt>
                <c:pt idx="520">
                  <c:v>2.0299999999999998</c:v>
                </c:pt>
                <c:pt idx="521">
                  <c:v>2.0299999999999998</c:v>
                </c:pt>
                <c:pt idx="522">
                  <c:v>2.0299999999999998</c:v>
                </c:pt>
                <c:pt idx="523">
                  <c:v>2.0299999999999998</c:v>
                </c:pt>
                <c:pt idx="524">
                  <c:v>2.0299999999999998</c:v>
                </c:pt>
                <c:pt idx="525">
                  <c:v>2.0299999999999998</c:v>
                </c:pt>
                <c:pt idx="526">
                  <c:v>2.0299999999999998</c:v>
                </c:pt>
                <c:pt idx="527">
                  <c:v>2.0299999999999998</c:v>
                </c:pt>
                <c:pt idx="528">
                  <c:v>2.0299999999999998</c:v>
                </c:pt>
                <c:pt idx="529">
                  <c:v>2.0299999999999998</c:v>
                </c:pt>
                <c:pt idx="530">
                  <c:v>2.0299999999999998</c:v>
                </c:pt>
                <c:pt idx="531">
                  <c:v>2.0299999999999998</c:v>
                </c:pt>
                <c:pt idx="532">
                  <c:v>2.0299999999999998</c:v>
                </c:pt>
                <c:pt idx="533">
                  <c:v>2.0299999999999998</c:v>
                </c:pt>
                <c:pt idx="534">
                  <c:v>2.0299999999999998</c:v>
                </c:pt>
                <c:pt idx="535">
                  <c:v>2.0299999999999998</c:v>
                </c:pt>
                <c:pt idx="536">
                  <c:v>2.0299999999999998</c:v>
                </c:pt>
                <c:pt idx="537">
                  <c:v>2.0299999999999998</c:v>
                </c:pt>
                <c:pt idx="538">
                  <c:v>2.0299999999999998</c:v>
                </c:pt>
                <c:pt idx="539">
                  <c:v>2.0299999999999998</c:v>
                </c:pt>
                <c:pt idx="540">
                  <c:v>2.0299999999999998</c:v>
                </c:pt>
                <c:pt idx="541">
                  <c:v>2.0299999999999998</c:v>
                </c:pt>
                <c:pt idx="542">
                  <c:v>2.0299999999999998</c:v>
                </c:pt>
                <c:pt idx="543">
                  <c:v>2.0299999999999998</c:v>
                </c:pt>
                <c:pt idx="544">
                  <c:v>2.0299999999999998</c:v>
                </c:pt>
                <c:pt idx="545">
                  <c:v>2.0299999999999998</c:v>
                </c:pt>
                <c:pt idx="546">
                  <c:v>2.0299999999999998</c:v>
                </c:pt>
                <c:pt idx="547">
                  <c:v>2.0299999999999998</c:v>
                </c:pt>
                <c:pt idx="548">
                  <c:v>2.0299999999999998</c:v>
                </c:pt>
                <c:pt idx="549">
                  <c:v>2.0299999999999998</c:v>
                </c:pt>
                <c:pt idx="550">
                  <c:v>1.48</c:v>
                </c:pt>
                <c:pt idx="551">
                  <c:v>1.48</c:v>
                </c:pt>
                <c:pt idx="552">
                  <c:v>1.48</c:v>
                </c:pt>
                <c:pt idx="553">
                  <c:v>1.48</c:v>
                </c:pt>
                <c:pt idx="554">
                  <c:v>1.48</c:v>
                </c:pt>
                <c:pt idx="555">
                  <c:v>1.48</c:v>
                </c:pt>
                <c:pt idx="556">
                  <c:v>1.48</c:v>
                </c:pt>
                <c:pt idx="557">
                  <c:v>1.48</c:v>
                </c:pt>
                <c:pt idx="558">
                  <c:v>1.48</c:v>
                </c:pt>
                <c:pt idx="559">
                  <c:v>1.48</c:v>
                </c:pt>
                <c:pt idx="560">
                  <c:v>1.48</c:v>
                </c:pt>
                <c:pt idx="561">
                  <c:v>1.48</c:v>
                </c:pt>
                <c:pt idx="562">
                  <c:v>1.48</c:v>
                </c:pt>
                <c:pt idx="563">
                  <c:v>1.48</c:v>
                </c:pt>
                <c:pt idx="564">
                  <c:v>1.48</c:v>
                </c:pt>
                <c:pt idx="565">
                  <c:v>1.48</c:v>
                </c:pt>
                <c:pt idx="566">
                  <c:v>1.48</c:v>
                </c:pt>
                <c:pt idx="567">
                  <c:v>1.48</c:v>
                </c:pt>
                <c:pt idx="568">
                  <c:v>1.48</c:v>
                </c:pt>
                <c:pt idx="569">
                  <c:v>1.48</c:v>
                </c:pt>
                <c:pt idx="570">
                  <c:v>1.48</c:v>
                </c:pt>
                <c:pt idx="571">
                  <c:v>1.48</c:v>
                </c:pt>
                <c:pt idx="572">
                  <c:v>1.48</c:v>
                </c:pt>
                <c:pt idx="573">
                  <c:v>1.48</c:v>
                </c:pt>
                <c:pt idx="574">
                  <c:v>1.48</c:v>
                </c:pt>
                <c:pt idx="575">
                  <c:v>1.48</c:v>
                </c:pt>
                <c:pt idx="576">
                  <c:v>1.48</c:v>
                </c:pt>
                <c:pt idx="577">
                  <c:v>1.48</c:v>
                </c:pt>
                <c:pt idx="578">
                  <c:v>1.48</c:v>
                </c:pt>
                <c:pt idx="579">
                  <c:v>1.48</c:v>
                </c:pt>
                <c:pt idx="580">
                  <c:v>1.48</c:v>
                </c:pt>
                <c:pt idx="581">
                  <c:v>1.48</c:v>
                </c:pt>
                <c:pt idx="582">
                  <c:v>1.48</c:v>
                </c:pt>
                <c:pt idx="583">
                  <c:v>1.48</c:v>
                </c:pt>
                <c:pt idx="584">
                  <c:v>1.48</c:v>
                </c:pt>
                <c:pt idx="585">
                  <c:v>1.48</c:v>
                </c:pt>
                <c:pt idx="586">
                  <c:v>1.48</c:v>
                </c:pt>
                <c:pt idx="587">
                  <c:v>1.48</c:v>
                </c:pt>
                <c:pt idx="588">
                  <c:v>1.48</c:v>
                </c:pt>
                <c:pt idx="589">
                  <c:v>1.48</c:v>
                </c:pt>
                <c:pt idx="590">
                  <c:v>1.48</c:v>
                </c:pt>
                <c:pt idx="591">
                  <c:v>1.48</c:v>
                </c:pt>
                <c:pt idx="592">
                  <c:v>1.48</c:v>
                </c:pt>
                <c:pt idx="593">
                  <c:v>1.48</c:v>
                </c:pt>
                <c:pt idx="594">
                  <c:v>1.48</c:v>
                </c:pt>
                <c:pt idx="595">
                  <c:v>1.48</c:v>
                </c:pt>
                <c:pt idx="596">
                  <c:v>1.48</c:v>
                </c:pt>
                <c:pt idx="597">
                  <c:v>1.48</c:v>
                </c:pt>
                <c:pt idx="598">
                  <c:v>1.48</c:v>
                </c:pt>
                <c:pt idx="599">
                  <c:v>1.48</c:v>
                </c:pt>
                <c:pt idx="600">
                  <c:v>1.48</c:v>
                </c:pt>
                <c:pt idx="601">
                  <c:v>1.48</c:v>
                </c:pt>
                <c:pt idx="602">
                  <c:v>1.48</c:v>
                </c:pt>
                <c:pt idx="603">
                  <c:v>1.48</c:v>
                </c:pt>
                <c:pt idx="604">
                  <c:v>1.48</c:v>
                </c:pt>
                <c:pt idx="605">
                  <c:v>1.48</c:v>
                </c:pt>
                <c:pt idx="606">
                  <c:v>1.48</c:v>
                </c:pt>
                <c:pt idx="607">
                  <c:v>1.48</c:v>
                </c:pt>
                <c:pt idx="608">
                  <c:v>1.48</c:v>
                </c:pt>
                <c:pt idx="609">
                  <c:v>1.48</c:v>
                </c:pt>
                <c:pt idx="610">
                  <c:v>1.48</c:v>
                </c:pt>
                <c:pt idx="611">
                  <c:v>1.48</c:v>
                </c:pt>
                <c:pt idx="612">
                  <c:v>1.44</c:v>
                </c:pt>
                <c:pt idx="613">
                  <c:v>1.44</c:v>
                </c:pt>
                <c:pt idx="614">
                  <c:v>1.44</c:v>
                </c:pt>
                <c:pt idx="615">
                  <c:v>1.44</c:v>
                </c:pt>
                <c:pt idx="616">
                  <c:v>1.44</c:v>
                </c:pt>
                <c:pt idx="617">
                  <c:v>1.44</c:v>
                </c:pt>
                <c:pt idx="618">
                  <c:v>1.44</c:v>
                </c:pt>
                <c:pt idx="619">
                  <c:v>1.44</c:v>
                </c:pt>
                <c:pt idx="620">
                  <c:v>1.44</c:v>
                </c:pt>
                <c:pt idx="621">
                  <c:v>1.44</c:v>
                </c:pt>
                <c:pt idx="622">
                  <c:v>1.44</c:v>
                </c:pt>
                <c:pt idx="623">
                  <c:v>1.44</c:v>
                </c:pt>
                <c:pt idx="624">
                  <c:v>1.44</c:v>
                </c:pt>
                <c:pt idx="625">
                  <c:v>1.44</c:v>
                </c:pt>
                <c:pt idx="626">
                  <c:v>1.44</c:v>
                </c:pt>
                <c:pt idx="627">
                  <c:v>1.44</c:v>
                </c:pt>
                <c:pt idx="628">
                  <c:v>1.44</c:v>
                </c:pt>
                <c:pt idx="629">
                  <c:v>1.44</c:v>
                </c:pt>
                <c:pt idx="630">
                  <c:v>1.44</c:v>
                </c:pt>
                <c:pt idx="631">
                  <c:v>1.44</c:v>
                </c:pt>
                <c:pt idx="632">
                  <c:v>1.44</c:v>
                </c:pt>
                <c:pt idx="633">
                  <c:v>1.44</c:v>
                </c:pt>
                <c:pt idx="634">
                  <c:v>1.44</c:v>
                </c:pt>
                <c:pt idx="635">
                  <c:v>1.44</c:v>
                </c:pt>
                <c:pt idx="636">
                  <c:v>1.44</c:v>
                </c:pt>
                <c:pt idx="637">
                  <c:v>1.44</c:v>
                </c:pt>
                <c:pt idx="638">
                  <c:v>1.44</c:v>
                </c:pt>
                <c:pt idx="639">
                  <c:v>1.44</c:v>
                </c:pt>
                <c:pt idx="640">
                  <c:v>1.44</c:v>
                </c:pt>
                <c:pt idx="641">
                  <c:v>1.44</c:v>
                </c:pt>
                <c:pt idx="642">
                  <c:v>1.44</c:v>
                </c:pt>
                <c:pt idx="643">
                  <c:v>1.44</c:v>
                </c:pt>
                <c:pt idx="644">
                  <c:v>1.44</c:v>
                </c:pt>
                <c:pt idx="645">
                  <c:v>1.44</c:v>
                </c:pt>
                <c:pt idx="646">
                  <c:v>1.44</c:v>
                </c:pt>
                <c:pt idx="647">
                  <c:v>1.44</c:v>
                </c:pt>
                <c:pt idx="648">
                  <c:v>1.44</c:v>
                </c:pt>
                <c:pt idx="649">
                  <c:v>1.44</c:v>
                </c:pt>
                <c:pt idx="650">
                  <c:v>1.44</c:v>
                </c:pt>
                <c:pt idx="651">
                  <c:v>1.44</c:v>
                </c:pt>
                <c:pt idx="652">
                  <c:v>1.44</c:v>
                </c:pt>
                <c:pt idx="653">
                  <c:v>1.44</c:v>
                </c:pt>
                <c:pt idx="654">
                  <c:v>1.44</c:v>
                </c:pt>
                <c:pt idx="655">
                  <c:v>1.44</c:v>
                </c:pt>
                <c:pt idx="656">
                  <c:v>1.44</c:v>
                </c:pt>
                <c:pt idx="657">
                  <c:v>1.44</c:v>
                </c:pt>
                <c:pt idx="658">
                  <c:v>1.44</c:v>
                </c:pt>
                <c:pt idx="659">
                  <c:v>1.44</c:v>
                </c:pt>
                <c:pt idx="660">
                  <c:v>1.44</c:v>
                </c:pt>
                <c:pt idx="661">
                  <c:v>1.44</c:v>
                </c:pt>
                <c:pt idx="662">
                  <c:v>1.44</c:v>
                </c:pt>
                <c:pt idx="663">
                  <c:v>1.44</c:v>
                </c:pt>
                <c:pt idx="664">
                  <c:v>1.44</c:v>
                </c:pt>
                <c:pt idx="665">
                  <c:v>1.44</c:v>
                </c:pt>
                <c:pt idx="666">
                  <c:v>1.44</c:v>
                </c:pt>
                <c:pt idx="667">
                  <c:v>1.44</c:v>
                </c:pt>
                <c:pt idx="668">
                  <c:v>1.44</c:v>
                </c:pt>
                <c:pt idx="669">
                  <c:v>1.44</c:v>
                </c:pt>
                <c:pt idx="670">
                  <c:v>1.66</c:v>
                </c:pt>
                <c:pt idx="671">
                  <c:v>1.66</c:v>
                </c:pt>
                <c:pt idx="672">
                  <c:v>1.66</c:v>
                </c:pt>
                <c:pt idx="673">
                  <c:v>1.66</c:v>
                </c:pt>
                <c:pt idx="674">
                  <c:v>1.66</c:v>
                </c:pt>
                <c:pt idx="675">
                  <c:v>1.66</c:v>
                </c:pt>
                <c:pt idx="676">
                  <c:v>1.66</c:v>
                </c:pt>
                <c:pt idx="677">
                  <c:v>1.66</c:v>
                </c:pt>
                <c:pt idx="678">
                  <c:v>1.66</c:v>
                </c:pt>
                <c:pt idx="679">
                  <c:v>1.66</c:v>
                </c:pt>
                <c:pt idx="680">
                  <c:v>1.66</c:v>
                </c:pt>
                <c:pt idx="681">
                  <c:v>1.66</c:v>
                </c:pt>
                <c:pt idx="682">
                  <c:v>1.66</c:v>
                </c:pt>
                <c:pt idx="683">
                  <c:v>1.66</c:v>
                </c:pt>
                <c:pt idx="684">
                  <c:v>1.66</c:v>
                </c:pt>
                <c:pt idx="685">
                  <c:v>1.66</c:v>
                </c:pt>
                <c:pt idx="686">
                  <c:v>1.66</c:v>
                </c:pt>
                <c:pt idx="687">
                  <c:v>1.66</c:v>
                </c:pt>
                <c:pt idx="688">
                  <c:v>1.66</c:v>
                </c:pt>
                <c:pt idx="689">
                  <c:v>1.66</c:v>
                </c:pt>
                <c:pt idx="690">
                  <c:v>1.66</c:v>
                </c:pt>
                <c:pt idx="691">
                  <c:v>1.66</c:v>
                </c:pt>
                <c:pt idx="692">
                  <c:v>1.66</c:v>
                </c:pt>
                <c:pt idx="693">
                  <c:v>1.66</c:v>
                </c:pt>
                <c:pt idx="694">
                  <c:v>1.66</c:v>
                </c:pt>
                <c:pt idx="695">
                  <c:v>1.66</c:v>
                </c:pt>
                <c:pt idx="696">
                  <c:v>1.66</c:v>
                </c:pt>
                <c:pt idx="697">
                  <c:v>1.66</c:v>
                </c:pt>
                <c:pt idx="698">
                  <c:v>1.66</c:v>
                </c:pt>
                <c:pt idx="699">
                  <c:v>1.66</c:v>
                </c:pt>
                <c:pt idx="700">
                  <c:v>1.66</c:v>
                </c:pt>
                <c:pt idx="701">
                  <c:v>1.66</c:v>
                </c:pt>
                <c:pt idx="702">
                  <c:v>1.66</c:v>
                </c:pt>
                <c:pt idx="703">
                  <c:v>1.66</c:v>
                </c:pt>
                <c:pt idx="704">
                  <c:v>1.66</c:v>
                </c:pt>
                <c:pt idx="705">
                  <c:v>1.66</c:v>
                </c:pt>
                <c:pt idx="706">
                  <c:v>1.66</c:v>
                </c:pt>
                <c:pt idx="707">
                  <c:v>1.66</c:v>
                </c:pt>
                <c:pt idx="708">
                  <c:v>1.66</c:v>
                </c:pt>
                <c:pt idx="709">
                  <c:v>1.66</c:v>
                </c:pt>
                <c:pt idx="710">
                  <c:v>1.66</c:v>
                </c:pt>
                <c:pt idx="711">
                  <c:v>1.66</c:v>
                </c:pt>
                <c:pt idx="712">
                  <c:v>1.66</c:v>
                </c:pt>
                <c:pt idx="713">
                  <c:v>1.66</c:v>
                </c:pt>
                <c:pt idx="714">
                  <c:v>1.66</c:v>
                </c:pt>
                <c:pt idx="715">
                  <c:v>1.66</c:v>
                </c:pt>
                <c:pt idx="716">
                  <c:v>1.66</c:v>
                </c:pt>
                <c:pt idx="717">
                  <c:v>1.66</c:v>
                </c:pt>
                <c:pt idx="718">
                  <c:v>1.66</c:v>
                </c:pt>
                <c:pt idx="719">
                  <c:v>1.66</c:v>
                </c:pt>
                <c:pt idx="720">
                  <c:v>1.66</c:v>
                </c:pt>
                <c:pt idx="721">
                  <c:v>1.66</c:v>
                </c:pt>
                <c:pt idx="722">
                  <c:v>1.66</c:v>
                </c:pt>
                <c:pt idx="723">
                  <c:v>1.66</c:v>
                </c:pt>
                <c:pt idx="724">
                  <c:v>1.66</c:v>
                </c:pt>
                <c:pt idx="725">
                  <c:v>1.66</c:v>
                </c:pt>
                <c:pt idx="726">
                  <c:v>1.66</c:v>
                </c:pt>
                <c:pt idx="727">
                  <c:v>1.66</c:v>
                </c:pt>
                <c:pt idx="728">
                  <c:v>1.66</c:v>
                </c:pt>
                <c:pt idx="729">
                  <c:v>1.66</c:v>
                </c:pt>
                <c:pt idx="730">
                  <c:v>1.66</c:v>
                </c:pt>
                <c:pt idx="731">
                  <c:v>1.66</c:v>
                </c:pt>
                <c:pt idx="732">
                  <c:v>2.19</c:v>
                </c:pt>
                <c:pt idx="733">
                  <c:v>2.19</c:v>
                </c:pt>
                <c:pt idx="734">
                  <c:v>2.19</c:v>
                </c:pt>
                <c:pt idx="735">
                  <c:v>2.19</c:v>
                </c:pt>
                <c:pt idx="736">
                  <c:v>2.19</c:v>
                </c:pt>
                <c:pt idx="737">
                  <c:v>2.19</c:v>
                </c:pt>
                <c:pt idx="738">
                  <c:v>2.19</c:v>
                </c:pt>
                <c:pt idx="739">
                  <c:v>2.19</c:v>
                </c:pt>
                <c:pt idx="740">
                  <c:v>2.19</c:v>
                </c:pt>
                <c:pt idx="741">
                  <c:v>2.19</c:v>
                </c:pt>
                <c:pt idx="742">
                  <c:v>2.19</c:v>
                </c:pt>
                <c:pt idx="743">
                  <c:v>2.19</c:v>
                </c:pt>
                <c:pt idx="744">
                  <c:v>2.19</c:v>
                </c:pt>
                <c:pt idx="745">
                  <c:v>2.19</c:v>
                </c:pt>
                <c:pt idx="746">
                  <c:v>2.19</c:v>
                </c:pt>
                <c:pt idx="747">
                  <c:v>2.19</c:v>
                </c:pt>
                <c:pt idx="748">
                  <c:v>2.19</c:v>
                </c:pt>
                <c:pt idx="749">
                  <c:v>2.19</c:v>
                </c:pt>
                <c:pt idx="750">
                  <c:v>2.19</c:v>
                </c:pt>
                <c:pt idx="751">
                  <c:v>2.19</c:v>
                </c:pt>
                <c:pt idx="752">
                  <c:v>2.19</c:v>
                </c:pt>
                <c:pt idx="753">
                  <c:v>2.19</c:v>
                </c:pt>
                <c:pt idx="754">
                  <c:v>2.19</c:v>
                </c:pt>
                <c:pt idx="755">
                  <c:v>2.19</c:v>
                </c:pt>
                <c:pt idx="756">
                  <c:v>2.19</c:v>
                </c:pt>
                <c:pt idx="757">
                  <c:v>2.19</c:v>
                </c:pt>
                <c:pt idx="758">
                  <c:v>2.19</c:v>
                </c:pt>
                <c:pt idx="759">
                  <c:v>2.19</c:v>
                </c:pt>
                <c:pt idx="760">
                  <c:v>2.19</c:v>
                </c:pt>
                <c:pt idx="761">
                  <c:v>2.19</c:v>
                </c:pt>
                <c:pt idx="762">
                  <c:v>2.19</c:v>
                </c:pt>
                <c:pt idx="763">
                  <c:v>2.19</c:v>
                </c:pt>
                <c:pt idx="764">
                  <c:v>2.19</c:v>
                </c:pt>
                <c:pt idx="765">
                  <c:v>2.19</c:v>
                </c:pt>
                <c:pt idx="766">
                  <c:v>2.19</c:v>
                </c:pt>
                <c:pt idx="767">
                  <c:v>2.19</c:v>
                </c:pt>
                <c:pt idx="768">
                  <c:v>2.19</c:v>
                </c:pt>
                <c:pt idx="769">
                  <c:v>2.19</c:v>
                </c:pt>
                <c:pt idx="770">
                  <c:v>2.19</c:v>
                </c:pt>
                <c:pt idx="771">
                  <c:v>2.19</c:v>
                </c:pt>
                <c:pt idx="772">
                  <c:v>2.19</c:v>
                </c:pt>
                <c:pt idx="773">
                  <c:v>2.19</c:v>
                </c:pt>
                <c:pt idx="774">
                  <c:v>2.19</c:v>
                </c:pt>
                <c:pt idx="775">
                  <c:v>2.19</c:v>
                </c:pt>
                <c:pt idx="776">
                  <c:v>2.19</c:v>
                </c:pt>
                <c:pt idx="777">
                  <c:v>2.19</c:v>
                </c:pt>
                <c:pt idx="778">
                  <c:v>2.19</c:v>
                </c:pt>
                <c:pt idx="779">
                  <c:v>2.19</c:v>
                </c:pt>
                <c:pt idx="780">
                  <c:v>2.19</c:v>
                </c:pt>
                <c:pt idx="781">
                  <c:v>2.19</c:v>
                </c:pt>
                <c:pt idx="782">
                  <c:v>2.19</c:v>
                </c:pt>
                <c:pt idx="783">
                  <c:v>2.19</c:v>
                </c:pt>
                <c:pt idx="784">
                  <c:v>2.19</c:v>
                </c:pt>
                <c:pt idx="785">
                  <c:v>2.19</c:v>
                </c:pt>
                <c:pt idx="786">
                  <c:v>2.19</c:v>
                </c:pt>
                <c:pt idx="787">
                  <c:v>2.19</c:v>
                </c:pt>
                <c:pt idx="788">
                  <c:v>2.19</c:v>
                </c:pt>
                <c:pt idx="789">
                  <c:v>2.19</c:v>
                </c:pt>
                <c:pt idx="790">
                  <c:v>2.19</c:v>
                </c:pt>
                <c:pt idx="791">
                  <c:v>2.19</c:v>
                </c:pt>
                <c:pt idx="792">
                  <c:v>2.59</c:v>
                </c:pt>
                <c:pt idx="793">
                  <c:v>2.59</c:v>
                </c:pt>
                <c:pt idx="794">
                  <c:v>2.59</c:v>
                </c:pt>
                <c:pt idx="795">
                  <c:v>2.59</c:v>
                </c:pt>
                <c:pt idx="796">
                  <c:v>2.59</c:v>
                </c:pt>
                <c:pt idx="797">
                  <c:v>2.59</c:v>
                </c:pt>
                <c:pt idx="798">
                  <c:v>2.59</c:v>
                </c:pt>
                <c:pt idx="799">
                  <c:v>2.59</c:v>
                </c:pt>
                <c:pt idx="800">
                  <c:v>2.59</c:v>
                </c:pt>
                <c:pt idx="801">
                  <c:v>2.59</c:v>
                </c:pt>
                <c:pt idx="802">
                  <c:v>2.59</c:v>
                </c:pt>
                <c:pt idx="803">
                  <c:v>2.59</c:v>
                </c:pt>
                <c:pt idx="804">
                  <c:v>2.59</c:v>
                </c:pt>
                <c:pt idx="805">
                  <c:v>2.59</c:v>
                </c:pt>
                <c:pt idx="806">
                  <c:v>2.59</c:v>
                </c:pt>
                <c:pt idx="807">
                  <c:v>2.59</c:v>
                </c:pt>
                <c:pt idx="808">
                  <c:v>2.59</c:v>
                </c:pt>
                <c:pt idx="809">
                  <c:v>2.59</c:v>
                </c:pt>
                <c:pt idx="810">
                  <c:v>2.59</c:v>
                </c:pt>
                <c:pt idx="811">
                  <c:v>2.59</c:v>
                </c:pt>
                <c:pt idx="812">
                  <c:v>2.59</c:v>
                </c:pt>
                <c:pt idx="813">
                  <c:v>2.59</c:v>
                </c:pt>
                <c:pt idx="814">
                  <c:v>2.59</c:v>
                </c:pt>
                <c:pt idx="815">
                  <c:v>2.59</c:v>
                </c:pt>
                <c:pt idx="816">
                  <c:v>2.59</c:v>
                </c:pt>
                <c:pt idx="817">
                  <c:v>2.59</c:v>
                </c:pt>
                <c:pt idx="818">
                  <c:v>2.59</c:v>
                </c:pt>
                <c:pt idx="819">
                  <c:v>2.59</c:v>
                </c:pt>
                <c:pt idx="820">
                  <c:v>2.59</c:v>
                </c:pt>
                <c:pt idx="821">
                  <c:v>2.59</c:v>
                </c:pt>
                <c:pt idx="822">
                  <c:v>2.59</c:v>
                </c:pt>
                <c:pt idx="823">
                  <c:v>2.59</c:v>
                </c:pt>
                <c:pt idx="824">
                  <c:v>2.59</c:v>
                </c:pt>
                <c:pt idx="825">
                  <c:v>2.59</c:v>
                </c:pt>
                <c:pt idx="826">
                  <c:v>2.59</c:v>
                </c:pt>
                <c:pt idx="827">
                  <c:v>2.59</c:v>
                </c:pt>
                <c:pt idx="828">
                  <c:v>2.59</c:v>
                </c:pt>
                <c:pt idx="829">
                  <c:v>2.59</c:v>
                </c:pt>
                <c:pt idx="830">
                  <c:v>2.59</c:v>
                </c:pt>
                <c:pt idx="831">
                  <c:v>2.59</c:v>
                </c:pt>
                <c:pt idx="832">
                  <c:v>2.59</c:v>
                </c:pt>
                <c:pt idx="833">
                  <c:v>2.59</c:v>
                </c:pt>
                <c:pt idx="834">
                  <c:v>2.59</c:v>
                </c:pt>
                <c:pt idx="835">
                  <c:v>2.59</c:v>
                </c:pt>
                <c:pt idx="836">
                  <c:v>2.59</c:v>
                </c:pt>
                <c:pt idx="837">
                  <c:v>2.59</c:v>
                </c:pt>
                <c:pt idx="838">
                  <c:v>2.59</c:v>
                </c:pt>
                <c:pt idx="839">
                  <c:v>2.59</c:v>
                </c:pt>
                <c:pt idx="840">
                  <c:v>2.59</c:v>
                </c:pt>
                <c:pt idx="841">
                  <c:v>2.59</c:v>
                </c:pt>
                <c:pt idx="842">
                  <c:v>2.59</c:v>
                </c:pt>
                <c:pt idx="843">
                  <c:v>2.59</c:v>
                </c:pt>
                <c:pt idx="844">
                  <c:v>2.59</c:v>
                </c:pt>
                <c:pt idx="845">
                  <c:v>2.59</c:v>
                </c:pt>
                <c:pt idx="846">
                  <c:v>2.59</c:v>
                </c:pt>
                <c:pt idx="847">
                  <c:v>2.59</c:v>
                </c:pt>
                <c:pt idx="848">
                  <c:v>2.59</c:v>
                </c:pt>
                <c:pt idx="849">
                  <c:v>2.59</c:v>
                </c:pt>
                <c:pt idx="850">
                  <c:v>2.59</c:v>
                </c:pt>
                <c:pt idx="851">
                  <c:v>2.59</c:v>
                </c:pt>
                <c:pt idx="852">
                  <c:v>2.59</c:v>
                </c:pt>
                <c:pt idx="853">
                  <c:v>2.59</c:v>
                </c:pt>
                <c:pt idx="854">
                  <c:v>2.21</c:v>
                </c:pt>
                <c:pt idx="855">
                  <c:v>2.21</c:v>
                </c:pt>
                <c:pt idx="856">
                  <c:v>2.21</c:v>
                </c:pt>
                <c:pt idx="857">
                  <c:v>2.21</c:v>
                </c:pt>
                <c:pt idx="858">
                  <c:v>2.21</c:v>
                </c:pt>
                <c:pt idx="859">
                  <c:v>2.21</c:v>
                </c:pt>
                <c:pt idx="860">
                  <c:v>2.21</c:v>
                </c:pt>
                <c:pt idx="861">
                  <c:v>2.21</c:v>
                </c:pt>
                <c:pt idx="862">
                  <c:v>2.21</c:v>
                </c:pt>
                <c:pt idx="863">
                  <c:v>2.21</c:v>
                </c:pt>
                <c:pt idx="864">
                  <c:v>2.21</c:v>
                </c:pt>
                <c:pt idx="865">
                  <c:v>2.21</c:v>
                </c:pt>
                <c:pt idx="866">
                  <c:v>2.21</c:v>
                </c:pt>
                <c:pt idx="867">
                  <c:v>2.21</c:v>
                </c:pt>
                <c:pt idx="868">
                  <c:v>2.21</c:v>
                </c:pt>
                <c:pt idx="869">
                  <c:v>2.21</c:v>
                </c:pt>
                <c:pt idx="870">
                  <c:v>2.21</c:v>
                </c:pt>
                <c:pt idx="871">
                  <c:v>2.21</c:v>
                </c:pt>
                <c:pt idx="872">
                  <c:v>2.21</c:v>
                </c:pt>
                <c:pt idx="873">
                  <c:v>2.21</c:v>
                </c:pt>
                <c:pt idx="874">
                  <c:v>2.21</c:v>
                </c:pt>
                <c:pt idx="875">
                  <c:v>2.21</c:v>
                </c:pt>
                <c:pt idx="876">
                  <c:v>2.21</c:v>
                </c:pt>
                <c:pt idx="877">
                  <c:v>2.21</c:v>
                </c:pt>
                <c:pt idx="878">
                  <c:v>2.21</c:v>
                </c:pt>
                <c:pt idx="879">
                  <c:v>2.21</c:v>
                </c:pt>
                <c:pt idx="880">
                  <c:v>2.21</c:v>
                </c:pt>
                <c:pt idx="881">
                  <c:v>2.21</c:v>
                </c:pt>
                <c:pt idx="882">
                  <c:v>2.21</c:v>
                </c:pt>
                <c:pt idx="883">
                  <c:v>2.21</c:v>
                </c:pt>
                <c:pt idx="884">
                  <c:v>2.21</c:v>
                </c:pt>
                <c:pt idx="885">
                  <c:v>2.21</c:v>
                </c:pt>
                <c:pt idx="886">
                  <c:v>2.21</c:v>
                </c:pt>
                <c:pt idx="887">
                  <c:v>2.21</c:v>
                </c:pt>
                <c:pt idx="888">
                  <c:v>2.21</c:v>
                </c:pt>
                <c:pt idx="889">
                  <c:v>2.21</c:v>
                </c:pt>
                <c:pt idx="890">
                  <c:v>2.21</c:v>
                </c:pt>
                <c:pt idx="891">
                  <c:v>2.21</c:v>
                </c:pt>
                <c:pt idx="892">
                  <c:v>2.21</c:v>
                </c:pt>
                <c:pt idx="893">
                  <c:v>2.21</c:v>
                </c:pt>
                <c:pt idx="894">
                  <c:v>2.21</c:v>
                </c:pt>
                <c:pt idx="895">
                  <c:v>2.21</c:v>
                </c:pt>
                <c:pt idx="896">
                  <c:v>2.21</c:v>
                </c:pt>
                <c:pt idx="897">
                  <c:v>2.21</c:v>
                </c:pt>
                <c:pt idx="898">
                  <c:v>2.21</c:v>
                </c:pt>
                <c:pt idx="899">
                  <c:v>2.21</c:v>
                </c:pt>
                <c:pt idx="900">
                  <c:v>2.21</c:v>
                </c:pt>
                <c:pt idx="901">
                  <c:v>2.21</c:v>
                </c:pt>
                <c:pt idx="902">
                  <c:v>2.21</c:v>
                </c:pt>
                <c:pt idx="903">
                  <c:v>2.21</c:v>
                </c:pt>
                <c:pt idx="904">
                  <c:v>2.21</c:v>
                </c:pt>
                <c:pt idx="905">
                  <c:v>2.21</c:v>
                </c:pt>
                <c:pt idx="906">
                  <c:v>2.21</c:v>
                </c:pt>
                <c:pt idx="907">
                  <c:v>2.21</c:v>
                </c:pt>
                <c:pt idx="908">
                  <c:v>2.21</c:v>
                </c:pt>
                <c:pt idx="909">
                  <c:v>2.21</c:v>
                </c:pt>
                <c:pt idx="910">
                  <c:v>2.21</c:v>
                </c:pt>
                <c:pt idx="911">
                  <c:v>2.21</c:v>
                </c:pt>
                <c:pt idx="912">
                  <c:v>2.21</c:v>
                </c:pt>
                <c:pt idx="913">
                  <c:v>2.21</c:v>
                </c:pt>
                <c:pt idx="914">
                  <c:v>1.92</c:v>
                </c:pt>
                <c:pt idx="915">
                  <c:v>1.92</c:v>
                </c:pt>
                <c:pt idx="916">
                  <c:v>1.92</c:v>
                </c:pt>
                <c:pt idx="917">
                  <c:v>1.92</c:v>
                </c:pt>
                <c:pt idx="918">
                  <c:v>1.92</c:v>
                </c:pt>
                <c:pt idx="919">
                  <c:v>1.92</c:v>
                </c:pt>
                <c:pt idx="920">
                  <c:v>1.92</c:v>
                </c:pt>
                <c:pt idx="921">
                  <c:v>1.92</c:v>
                </c:pt>
                <c:pt idx="922">
                  <c:v>1.92</c:v>
                </c:pt>
                <c:pt idx="923">
                  <c:v>1.92</c:v>
                </c:pt>
                <c:pt idx="924">
                  <c:v>1.92</c:v>
                </c:pt>
                <c:pt idx="925">
                  <c:v>1.92</c:v>
                </c:pt>
                <c:pt idx="926">
                  <c:v>1.92</c:v>
                </c:pt>
                <c:pt idx="927">
                  <c:v>1.92</c:v>
                </c:pt>
                <c:pt idx="928">
                  <c:v>1.92</c:v>
                </c:pt>
                <c:pt idx="929">
                  <c:v>1.92</c:v>
                </c:pt>
                <c:pt idx="930">
                  <c:v>1.92</c:v>
                </c:pt>
                <c:pt idx="931">
                  <c:v>1.92</c:v>
                </c:pt>
                <c:pt idx="932">
                  <c:v>1.92</c:v>
                </c:pt>
                <c:pt idx="933">
                  <c:v>1.92</c:v>
                </c:pt>
                <c:pt idx="934">
                  <c:v>1.92</c:v>
                </c:pt>
                <c:pt idx="935">
                  <c:v>1.92</c:v>
                </c:pt>
                <c:pt idx="936">
                  <c:v>1.92</c:v>
                </c:pt>
                <c:pt idx="937">
                  <c:v>1.92</c:v>
                </c:pt>
                <c:pt idx="938">
                  <c:v>1.92</c:v>
                </c:pt>
                <c:pt idx="939">
                  <c:v>1.92</c:v>
                </c:pt>
                <c:pt idx="940">
                  <c:v>1.92</c:v>
                </c:pt>
                <c:pt idx="941">
                  <c:v>1.92</c:v>
                </c:pt>
                <c:pt idx="942">
                  <c:v>1.92</c:v>
                </c:pt>
                <c:pt idx="943">
                  <c:v>1.92</c:v>
                </c:pt>
                <c:pt idx="944">
                  <c:v>1.92</c:v>
                </c:pt>
                <c:pt idx="945">
                  <c:v>1.92</c:v>
                </c:pt>
                <c:pt idx="946">
                  <c:v>1.92</c:v>
                </c:pt>
                <c:pt idx="947">
                  <c:v>1.92</c:v>
                </c:pt>
                <c:pt idx="948">
                  <c:v>1.92</c:v>
                </c:pt>
                <c:pt idx="949">
                  <c:v>1.92</c:v>
                </c:pt>
                <c:pt idx="950">
                  <c:v>1.92</c:v>
                </c:pt>
                <c:pt idx="951">
                  <c:v>1.92</c:v>
                </c:pt>
                <c:pt idx="952">
                  <c:v>1.92</c:v>
                </c:pt>
                <c:pt idx="953">
                  <c:v>1.92</c:v>
                </c:pt>
                <c:pt idx="954">
                  <c:v>1.92</c:v>
                </c:pt>
                <c:pt idx="955">
                  <c:v>1.92</c:v>
                </c:pt>
                <c:pt idx="956">
                  <c:v>1.92</c:v>
                </c:pt>
                <c:pt idx="957">
                  <c:v>1.92</c:v>
                </c:pt>
                <c:pt idx="958">
                  <c:v>1.92</c:v>
                </c:pt>
                <c:pt idx="959">
                  <c:v>1.92</c:v>
                </c:pt>
                <c:pt idx="960">
                  <c:v>1.92</c:v>
                </c:pt>
                <c:pt idx="961">
                  <c:v>1.92</c:v>
                </c:pt>
                <c:pt idx="962">
                  <c:v>1.92</c:v>
                </c:pt>
                <c:pt idx="963">
                  <c:v>1.92</c:v>
                </c:pt>
                <c:pt idx="964">
                  <c:v>1.92</c:v>
                </c:pt>
                <c:pt idx="965">
                  <c:v>1.92</c:v>
                </c:pt>
                <c:pt idx="966">
                  <c:v>1.92</c:v>
                </c:pt>
                <c:pt idx="967">
                  <c:v>1.92</c:v>
                </c:pt>
                <c:pt idx="968">
                  <c:v>1.92</c:v>
                </c:pt>
                <c:pt idx="969">
                  <c:v>1.92</c:v>
                </c:pt>
                <c:pt idx="970">
                  <c:v>1.92</c:v>
                </c:pt>
                <c:pt idx="971">
                  <c:v>1.92</c:v>
                </c:pt>
                <c:pt idx="972">
                  <c:v>1.92</c:v>
                </c:pt>
                <c:pt idx="973">
                  <c:v>1.92</c:v>
                </c:pt>
                <c:pt idx="974">
                  <c:v>1.92</c:v>
                </c:pt>
                <c:pt idx="975">
                  <c:v>1.92</c:v>
                </c:pt>
                <c:pt idx="976">
                  <c:v>1.72</c:v>
                </c:pt>
                <c:pt idx="977">
                  <c:v>1.72</c:v>
                </c:pt>
                <c:pt idx="978">
                  <c:v>1.72</c:v>
                </c:pt>
                <c:pt idx="979">
                  <c:v>1.72</c:v>
                </c:pt>
                <c:pt idx="980">
                  <c:v>1.72</c:v>
                </c:pt>
                <c:pt idx="981">
                  <c:v>1.72</c:v>
                </c:pt>
                <c:pt idx="982">
                  <c:v>1.72</c:v>
                </c:pt>
                <c:pt idx="983">
                  <c:v>1.72</c:v>
                </c:pt>
                <c:pt idx="984">
                  <c:v>1.72</c:v>
                </c:pt>
                <c:pt idx="985">
                  <c:v>1.72</c:v>
                </c:pt>
                <c:pt idx="986">
                  <c:v>1.72</c:v>
                </c:pt>
                <c:pt idx="987">
                  <c:v>1.72</c:v>
                </c:pt>
                <c:pt idx="988">
                  <c:v>1.72</c:v>
                </c:pt>
                <c:pt idx="989">
                  <c:v>1.72</c:v>
                </c:pt>
                <c:pt idx="990">
                  <c:v>1.72</c:v>
                </c:pt>
                <c:pt idx="991">
                  <c:v>1.72</c:v>
                </c:pt>
                <c:pt idx="992">
                  <c:v>1.72</c:v>
                </c:pt>
                <c:pt idx="993">
                  <c:v>1.72</c:v>
                </c:pt>
                <c:pt idx="994">
                  <c:v>1.72</c:v>
                </c:pt>
                <c:pt idx="995">
                  <c:v>1.72</c:v>
                </c:pt>
                <c:pt idx="996">
                  <c:v>1.72</c:v>
                </c:pt>
                <c:pt idx="997">
                  <c:v>1.72</c:v>
                </c:pt>
                <c:pt idx="998">
                  <c:v>1.72</c:v>
                </c:pt>
                <c:pt idx="999">
                  <c:v>1.72</c:v>
                </c:pt>
                <c:pt idx="1000">
                  <c:v>1.72</c:v>
                </c:pt>
                <c:pt idx="1001">
                  <c:v>1.72</c:v>
                </c:pt>
                <c:pt idx="1002">
                  <c:v>1.72</c:v>
                </c:pt>
                <c:pt idx="1003">
                  <c:v>1.72</c:v>
                </c:pt>
                <c:pt idx="1004">
                  <c:v>1.72</c:v>
                </c:pt>
                <c:pt idx="1005">
                  <c:v>1.72</c:v>
                </c:pt>
                <c:pt idx="1006">
                  <c:v>1.72</c:v>
                </c:pt>
                <c:pt idx="1007">
                  <c:v>1.72</c:v>
                </c:pt>
                <c:pt idx="1008">
                  <c:v>1.72</c:v>
                </c:pt>
                <c:pt idx="1009">
                  <c:v>1.72</c:v>
                </c:pt>
                <c:pt idx="1010">
                  <c:v>1.72</c:v>
                </c:pt>
                <c:pt idx="1011">
                  <c:v>1.72</c:v>
                </c:pt>
                <c:pt idx="1012">
                  <c:v>1.72</c:v>
                </c:pt>
                <c:pt idx="1013">
                  <c:v>1.72</c:v>
                </c:pt>
                <c:pt idx="1014">
                  <c:v>1.72</c:v>
                </c:pt>
                <c:pt idx="1015">
                  <c:v>1.72</c:v>
                </c:pt>
                <c:pt idx="1016">
                  <c:v>1.72</c:v>
                </c:pt>
                <c:pt idx="1017">
                  <c:v>1.72</c:v>
                </c:pt>
                <c:pt idx="1018">
                  <c:v>1.72</c:v>
                </c:pt>
                <c:pt idx="1019">
                  <c:v>1.72</c:v>
                </c:pt>
                <c:pt idx="1020">
                  <c:v>1.72</c:v>
                </c:pt>
                <c:pt idx="1021">
                  <c:v>1.72</c:v>
                </c:pt>
                <c:pt idx="1022">
                  <c:v>1.72</c:v>
                </c:pt>
                <c:pt idx="1023">
                  <c:v>1.72</c:v>
                </c:pt>
                <c:pt idx="1024">
                  <c:v>1.72</c:v>
                </c:pt>
                <c:pt idx="1025">
                  <c:v>1.72</c:v>
                </c:pt>
                <c:pt idx="1026">
                  <c:v>1.72</c:v>
                </c:pt>
                <c:pt idx="1027">
                  <c:v>1.72</c:v>
                </c:pt>
                <c:pt idx="1028">
                  <c:v>1.72</c:v>
                </c:pt>
                <c:pt idx="1029">
                  <c:v>1.72</c:v>
                </c:pt>
                <c:pt idx="1030">
                  <c:v>1.72</c:v>
                </c:pt>
                <c:pt idx="1031">
                  <c:v>1.72</c:v>
                </c:pt>
                <c:pt idx="1032">
                  <c:v>1.72</c:v>
                </c:pt>
                <c:pt idx="1033">
                  <c:v>1.72</c:v>
                </c:pt>
                <c:pt idx="1034">
                  <c:v>1.72</c:v>
                </c:pt>
                <c:pt idx="1035">
                  <c:v>1.72</c:v>
                </c:pt>
                <c:pt idx="1036">
                  <c:v>1.72</c:v>
                </c:pt>
                <c:pt idx="1037">
                  <c:v>1.72</c:v>
                </c:pt>
                <c:pt idx="1038">
                  <c:v>1.95</c:v>
                </c:pt>
                <c:pt idx="1039">
                  <c:v>1.95</c:v>
                </c:pt>
                <c:pt idx="1040">
                  <c:v>1.95</c:v>
                </c:pt>
                <c:pt idx="1041">
                  <c:v>1.95</c:v>
                </c:pt>
                <c:pt idx="1042">
                  <c:v>1.95</c:v>
                </c:pt>
                <c:pt idx="1043">
                  <c:v>1.95</c:v>
                </c:pt>
                <c:pt idx="1044">
                  <c:v>1.95</c:v>
                </c:pt>
                <c:pt idx="1045">
                  <c:v>1.95</c:v>
                </c:pt>
                <c:pt idx="1046">
                  <c:v>1.95</c:v>
                </c:pt>
                <c:pt idx="1047">
                  <c:v>1.95</c:v>
                </c:pt>
                <c:pt idx="1048">
                  <c:v>1.95</c:v>
                </c:pt>
                <c:pt idx="1049">
                  <c:v>1.95</c:v>
                </c:pt>
                <c:pt idx="1050">
                  <c:v>1.95</c:v>
                </c:pt>
                <c:pt idx="1051">
                  <c:v>1.95</c:v>
                </c:pt>
                <c:pt idx="1052">
                  <c:v>1.95</c:v>
                </c:pt>
                <c:pt idx="1053">
                  <c:v>1.95</c:v>
                </c:pt>
                <c:pt idx="1054">
                  <c:v>1.95</c:v>
                </c:pt>
                <c:pt idx="1055">
                  <c:v>1.95</c:v>
                </c:pt>
                <c:pt idx="1056">
                  <c:v>1.95</c:v>
                </c:pt>
                <c:pt idx="1057">
                  <c:v>1.95</c:v>
                </c:pt>
                <c:pt idx="1058">
                  <c:v>1.95</c:v>
                </c:pt>
                <c:pt idx="1059">
                  <c:v>1.95</c:v>
                </c:pt>
                <c:pt idx="1060">
                  <c:v>1.95</c:v>
                </c:pt>
                <c:pt idx="1061">
                  <c:v>1.95</c:v>
                </c:pt>
                <c:pt idx="1062">
                  <c:v>1.95</c:v>
                </c:pt>
                <c:pt idx="1063">
                  <c:v>1.95</c:v>
                </c:pt>
                <c:pt idx="1064">
                  <c:v>1.95</c:v>
                </c:pt>
                <c:pt idx="1065">
                  <c:v>1.95</c:v>
                </c:pt>
                <c:pt idx="1066">
                  <c:v>1.95</c:v>
                </c:pt>
                <c:pt idx="1067">
                  <c:v>1.95</c:v>
                </c:pt>
                <c:pt idx="1068">
                  <c:v>1.95</c:v>
                </c:pt>
                <c:pt idx="1069">
                  <c:v>1.95</c:v>
                </c:pt>
                <c:pt idx="1070">
                  <c:v>1.95</c:v>
                </c:pt>
                <c:pt idx="1071">
                  <c:v>1.95</c:v>
                </c:pt>
                <c:pt idx="1072">
                  <c:v>1.95</c:v>
                </c:pt>
                <c:pt idx="1073">
                  <c:v>1.95</c:v>
                </c:pt>
                <c:pt idx="1074">
                  <c:v>1.95</c:v>
                </c:pt>
                <c:pt idx="1075">
                  <c:v>1.95</c:v>
                </c:pt>
                <c:pt idx="1076">
                  <c:v>1.95</c:v>
                </c:pt>
                <c:pt idx="1077">
                  <c:v>1.95</c:v>
                </c:pt>
                <c:pt idx="1078">
                  <c:v>1.95</c:v>
                </c:pt>
                <c:pt idx="1079">
                  <c:v>1.95</c:v>
                </c:pt>
                <c:pt idx="1080">
                  <c:v>1.95</c:v>
                </c:pt>
                <c:pt idx="1081">
                  <c:v>1.95</c:v>
                </c:pt>
                <c:pt idx="1082">
                  <c:v>1.95</c:v>
                </c:pt>
                <c:pt idx="1083">
                  <c:v>1.95</c:v>
                </c:pt>
                <c:pt idx="1084">
                  <c:v>1.95</c:v>
                </c:pt>
                <c:pt idx="1085">
                  <c:v>1.95</c:v>
                </c:pt>
                <c:pt idx="1086">
                  <c:v>1.95</c:v>
                </c:pt>
                <c:pt idx="1087">
                  <c:v>1.95</c:v>
                </c:pt>
                <c:pt idx="1088">
                  <c:v>1.95</c:v>
                </c:pt>
                <c:pt idx="1089">
                  <c:v>1.95</c:v>
                </c:pt>
                <c:pt idx="1090">
                  <c:v>1.95</c:v>
                </c:pt>
                <c:pt idx="1091">
                  <c:v>1.95</c:v>
                </c:pt>
                <c:pt idx="1092">
                  <c:v>1.95</c:v>
                </c:pt>
                <c:pt idx="1093">
                  <c:v>1.95</c:v>
                </c:pt>
                <c:pt idx="1094">
                  <c:v>1.95</c:v>
                </c:pt>
                <c:pt idx="1095">
                  <c:v>1.95</c:v>
                </c:pt>
                <c:pt idx="1096">
                  <c:v>1.95</c:v>
                </c:pt>
                <c:pt idx="1097">
                  <c:v>1.95</c:v>
                </c:pt>
                <c:pt idx="1098">
                  <c:v>2.4300000000000002</c:v>
                </c:pt>
                <c:pt idx="1099">
                  <c:v>2.4300000000000002</c:v>
                </c:pt>
                <c:pt idx="1100">
                  <c:v>2.4300000000000002</c:v>
                </c:pt>
                <c:pt idx="1101">
                  <c:v>2.4300000000000002</c:v>
                </c:pt>
                <c:pt idx="1102">
                  <c:v>2.4300000000000002</c:v>
                </c:pt>
                <c:pt idx="1103">
                  <c:v>2.4300000000000002</c:v>
                </c:pt>
                <c:pt idx="1104">
                  <c:v>2.4300000000000002</c:v>
                </c:pt>
                <c:pt idx="1105">
                  <c:v>2.4300000000000002</c:v>
                </c:pt>
                <c:pt idx="1106">
                  <c:v>2.4300000000000002</c:v>
                </c:pt>
                <c:pt idx="1107">
                  <c:v>2.4300000000000002</c:v>
                </c:pt>
                <c:pt idx="1108">
                  <c:v>2.4300000000000002</c:v>
                </c:pt>
                <c:pt idx="1109">
                  <c:v>2.4300000000000002</c:v>
                </c:pt>
                <c:pt idx="1110">
                  <c:v>2.4300000000000002</c:v>
                </c:pt>
                <c:pt idx="1111">
                  <c:v>2.4300000000000002</c:v>
                </c:pt>
                <c:pt idx="1112">
                  <c:v>2.4300000000000002</c:v>
                </c:pt>
                <c:pt idx="1113">
                  <c:v>2.4300000000000002</c:v>
                </c:pt>
                <c:pt idx="1114">
                  <c:v>2.4300000000000002</c:v>
                </c:pt>
                <c:pt idx="1115">
                  <c:v>2.4300000000000002</c:v>
                </c:pt>
                <c:pt idx="1116">
                  <c:v>2.4300000000000002</c:v>
                </c:pt>
                <c:pt idx="1117">
                  <c:v>2.4300000000000002</c:v>
                </c:pt>
                <c:pt idx="1118">
                  <c:v>2.4300000000000002</c:v>
                </c:pt>
                <c:pt idx="1119">
                  <c:v>2.4300000000000002</c:v>
                </c:pt>
                <c:pt idx="1120">
                  <c:v>2.4300000000000002</c:v>
                </c:pt>
                <c:pt idx="1121">
                  <c:v>2.4300000000000002</c:v>
                </c:pt>
                <c:pt idx="1122">
                  <c:v>2.4300000000000002</c:v>
                </c:pt>
                <c:pt idx="1123">
                  <c:v>2.4300000000000002</c:v>
                </c:pt>
                <c:pt idx="1124">
                  <c:v>2.4300000000000002</c:v>
                </c:pt>
                <c:pt idx="1125">
                  <c:v>2.4300000000000002</c:v>
                </c:pt>
                <c:pt idx="1126">
                  <c:v>2.4300000000000002</c:v>
                </c:pt>
                <c:pt idx="1127">
                  <c:v>2.4300000000000002</c:v>
                </c:pt>
                <c:pt idx="1128">
                  <c:v>2.4300000000000002</c:v>
                </c:pt>
                <c:pt idx="1129">
                  <c:v>2.4300000000000002</c:v>
                </c:pt>
                <c:pt idx="1130">
                  <c:v>2.4300000000000002</c:v>
                </c:pt>
                <c:pt idx="1131">
                  <c:v>2.4300000000000002</c:v>
                </c:pt>
                <c:pt idx="1132">
                  <c:v>2.4300000000000002</c:v>
                </c:pt>
                <c:pt idx="1133">
                  <c:v>2.4300000000000002</c:v>
                </c:pt>
                <c:pt idx="1134">
                  <c:v>2.4300000000000002</c:v>
                </c:pt>
                <c:pt idx="1135">
                  <c:v>2.4300000000000002</c:v>
                </c:pt>
                <c:pt idx="1136">
                  <c:v>2.4300000000000002</c:v>
                </c:pt>
                <c:pt idx="1137">
                  <c:v>2.4300000000000002</c:v>
                </c:pt>
                <c:pt idx="1138">
                  <c:v>2.4300000000000002</c:v>
                </c:pt>
                <c:pt idx="1139">
                  <c:v>2.4300000000000002</c:v>
                </c:pt>
                <c:pt idx="1140">
                  <c:v>2.4300000000000002</c:v>
                </c:pt>
                <c:pt idx="1141">
                  <c:v>2.4300000000000002</c:v>
                </c:pt>
                <c:pt idx="1142">
                  <c:v>2.4300000000000002</c:v>
                </c:pt>
                <c:pt idx="1143">
                  <c:v>2.4300000000000002</c:v>
                </c:pt>
                <c:pt idx="1144">
                  <c:v>2.4300000000000002</c:v>
                </c:pt>
                <c:pt idx="1145">
                  <c:v>2.4300000000000002</c:v>
                </c:pt>
                <c:pt idx="1146">
                  <c:v>2.4300000000000002</c:v>
                </c:pt>
                <c:pt idx="1147">
                  <c:v>2.4300000000000002</c:v>
                </c:pt>
                <c:pt idx="1148">
                  <c:v>2.4300000000000002</c:v>
                </c:pt>
                <c:pt idx="1149">
                  <c:v>2.4300000000000002</c:v>
                </c:pt>
                <c:pt idx="1150">
                  <c:v>2.4300000000000002</c:v>
                </c:pt>
                <c:pt idx="1151">
                  <c:v>2.4300000000000002</c:v>
                </c:pt>
                <c:pt idx="1152">
                  <c:v>2.4300000000000002</c:v>
                </c:pt>
                <c:pt idx="1153">
                  <c:v>2.4300000000000002</c:v>
                </c:pt>
                <c:pt idx="1154">
                  <c:v>2.4300000000000002</c:v>
                </c:pt>
                <c:pt idx="1155">
                  <c:v>2.4300000000000002</c:v>
                </c:pt>
                <c:pt idx="1156">
                  <c:v>2.4300000000000002</c:v>
                </c:pt>
                <c:pt idx="1157">
                  <c:v>2.4300000000000002</c:v>
                </c:pt>
                <c:pt idx="1158">
                  <c:v>2.4300000000000002</c:v>
                </c:pt>
                <c:pt idx="1159">
                  <c:v>2.4300000000000002</c:v>
                </c:pt>
                <c:pt idx="1160">
                  <c:v>2.72</c:v>
                </c:pt>
                <c:pt idx="1161">
                  <c:v>2.72</c:v>
                </c:pt>
                <c:pt idx="1162">
                  <c:v>2.72</c:v>
                </c:pt>
                <c:pt idx="1163">
                  <c:v>2.72</c:v>
                </c:pt>
                <c:pt idx="1164">
                  <c:v>2.72</c:v>
                </c:pt>
                <c:pt idx="1165">
                  <c:v>2.72</c:v>
                </c:pt>
                <c:pt idx="1166">
                  <c:v>2.72</c:v>
                </c:pt>
                <c:pt idx="1167">
                  <c:v>2.72</c:v>
                </c:pt>
                <c:pt idx="1168">
                  <c:v>2.72</c:v>
                </c:pt>
                <c:pt idx="1169">
                  <c:v>2.72</c:v>
                </c:pt>
                <c:pt idx="1170">
                  <c:v>2.72</c:v>
                </c:pt>
                <c:pt idx="1171">
                  <c:v>2.72</c:v>
                </c:pt>
                <c:pt idx="1172">
                  <c:v>2.72</c:v>
                </c:pt>
                <c:pt idx="1173">
                  <c:v>2.72</c:v>
                </c:pt>
                <c:pt idx="1174">
                  <c:v>2.72</c:v>
                </c:pt>
                <c:pt idx="1175">
                  <c:v>2.72</c:v>
                </c:pt>
                <c:pt idx="1176">
                  <c:v>2.72</c:v>
                </c:pt>
                <c:pt idx="1177">
                  <c:v>2.72</c:v>
                </c:pt>
                <c:pt idx="1178">
                  <c:v>2.72</c:v>
                </c:pt>
                <c:pt idx="1179">
                  <c:v>2.72</c:v>
                </c:pt>
                <c:pt idx="1180">
                  <c:v>2.72</c:v>
                </c:pt>
                <c:pt idx="1181">
                  <c:v>2.72</c:v>
                </c:pt>
                <c:pt idx="1182">
                  <c:v>2.72</c:v>
                </c:pt>
                <c:pt idx="1183">
                  <c:v>2.72</c:v>
                </c:pt>
                <c:pt idx="1184">
                  <c:v>2.72</c:v>
                </c:pt>
                <c:pt idx="1185">
                  <c:v>2.72</c:v>
                </c:pt>
                <c:pt idx="1186">
                  <c:v>2.72</c:v>
                </c:pt>
                <c:pt idx="1187">
                  <c:v>2.72</c:v>
                </c:pt>
                <c:pt idx="1188">
                  <c:v>2.72</c:v>
                </c:pt>
                <c:pt idx="1189">
                  <c:v>2.72</c:v>
                </c:pt>
                <c:pt idx="1190">
                  <c:v>2.72</c:v>
                </c:pt>
                <c:pt idx="1191">
                  <c:v>2.72</c:v>
                </c:pt>
                <c:pt idx="1192">
                  <c:v>2.72</c:v>
                </c:pt>
                <c:pt idx="1193">
                  <c:v>2.72</c:v>
                </c:pt>
                <c:pt idx="1194">
                  <c:v>2.72</c:v>
                </c:pt>
                <c:pt idx="1195">
                  <c:v>2.72</c:v>
                </c:pt>
                <c:pt idx="1196">
                  <c:v>2.72</c:v>
                </c:pt>
                <c:pt idx="1197">
                  <c:v>2.72</c:v>
                </c:pt>
                <c:pt idx="1198">
                  <c:v>2.72</c:v>
                </c:pt>
                <c:pt idx="1199">
                  <c:v>2.72</c:v>
                </c:pt>
                <c:pt idx="1200">
                  <c:v>2.72</c:v>
                </c:pt>
                <c:pt idx="1201">
                  <c:v>2.72</c:v>
                </c:pt>
                <c:pt idx="1202">
                  <c:v>2.72</c:v>
                </c:pt>
                <c:pt idx="1203">
                  <c:v>2.72</c:v>
                </c:pt>
                <c:pt idx="1204">
                  <c:v>2.72</c:v>
                </c:pt>
                <c:pt idx="1205">
                  <c:v>2.72</c:v>
                </c:pt>
                <c:pt idx="1206">
                  <c:v>2.72</c:v>
                </c:pt>
                <c:pt idx="1207">
                  <c:v>2.72</c:v>
                </c:pt>
                <c:pt idx="1208">
                  <c:v>2.72</c:v>
                </c:pt>
                <c:pt idx="1209">
                  <c:v>2.72</c:v>
                </c:pt>
                <c:pt idx="1210">
                  <c:v>2.72</c:v>
                </c:pt>
                <c:pt idx="1211">
                  <c:v>2.72</c:v>
                </c:pt>
                <c:pt idx="1212">
                  <c:v>2.72</c:v>
                </c:pt>
                <c:pt idx="1213">
                  <c:v>2.72</c:v>
                </c:pt>
                <c:pt idx="1214">
                  <c:v>2.72</c:v>
                </c:pt>
                <c:pt idx="1215">
                  <c:v>2.72</c:v>
                </c:pt>
                <c:pt idx="1216">
                  <c:v>2.72</c:v>
                </c:pt>
                <c:pt idx="1217">
                  <c:v>2.72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809-41DB-A59C-33343CA43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0115008"/>
        <c:axId val="390115400"/>
      </c:lineChart>
      <c:dateAx>
        <c:axId val="390115008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5400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0115400"/>
        <c:scaling>
          <c:orientation val="minMax"/>
          <c:max val="6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2597763967784699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5008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79890074364987662"/>
          <c:y val="0.18830033056259829"/>
          <c:w val="0.18109775556952118"/>
          <c:h val="0.46507743592820555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PLATO - RIO MAGDALENA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PLATO - Magdalena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331342957130359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1991 - 1992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BANCO'!$B$3:$B$1218</c:f>
              <c:numCache>
                <c:formatCode>General</c:formatCode>
                <c:ptCount val="1216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8AA-405D-AADE-944F247A9FB1}"/>
            </c:ext>
          </c:extLst>
        </c:ser>
        <c:ser>
          <c:idx val="9"/>
          <c:order val="1"/>
          <c:tx>
            <c:v>NIÑO 1997 - 1998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General</c:formatCode>
                <c:ptCount val="121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AA-405D-AADE-944F247A9FB1}"/>
            </c:ext>
          </c:extLst>
        </c:ser>
        <c:ser>
          <c:idx val="2"/>
          <c:order val="2"/>
          <c:tx>
            <c:v>NIÑO 2009 - 2010</c:v>
          </c:tx>
          <c:spPr>
            <a:ln w="50800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BANCO'!$D$3:$D$1220</c:f>
              <c:numCache>
                <c:formatCode>0.00</c:formatCode>
                <c:ptCount val="1218"/>
                <c:pt idx="0">
                  <c:v>9.48</c:v>
                </c:pt>
                <c:pt idx="1">
                  <c:v>9.5</c:v>
                </c:pt>
                <c:pt idx="2">
                  <c:v>9.52</c:v>
                </c:pt>
                <c:pt idx="3">
                  <c:v>9.52</c:v>
                </c:pt>
                <c:pt idx="4">
                  <c:v>9.5399999999999991</c:v>
                </c:pt>
                <c:pt idx="5">
                  <c:v>9.5399999999999991</c:v>
                </c:pt>
                <c:pt idx="6">
                  <c:v>9.5399999999999991</c:v>
                </c:pt>
                <c:pt idx="7">
                  <c:v>9.57</c:v>
                </c:pt>
                <c:pt idx="8">
                  <c:v>9.6</c:v>
                </c:pt>
                <c:pt idx="9">
                  <c:v>9.6199999999999992</c:v>
                </c:pt>
                <c:pt idx="10">
                  <c:v>9.64</c:v>
                </c:pt>
                <c:pt idx="11">
                  <c:v>9.68</c:v>
                </c:pt>
                <c:pt idx="12">
                  <c:v>9.73</c:v>
                </c:pt>
                <c:pt idx="13">
                  <c:v>9.75</c:v>
                </c:pt>
                <c:pt idx="14">
                  <c:v>9.76</c:v>
                </c:pt>
                <c:pt idx="15">
                  <c:v>9.75</c:v>
                </c:pt>
                <c:pt idx="16">
                  <c:v>9.75</c:v>
                </c:pt>
                <c:pt idx="17">
                  <c:v>9.76</c:v>
                </c:pt>
                <c:pt idx="18">
                  <c:v>9.74</c:v>
                </c:pt>
                <c:pt idx="19">
                  <c:v>9.76</c:v>
                </c:pt>
                <c:pt idx="20">
                  <c:v>9.7799999999999994</c:v>
                </c:pt>
                <c:pt idx="21">
                  <c:v>9.7799999999999994</c:v>
                </c:pt>
                <c:pt idx="22">
                  <c:v>9.7799999999999994</c:v>
                </c:pt>
                <c:pt idx="23">
                  <c:v>9.82</c:v>
                </c:pt>
                <c:pt idx="24">
                  <c:v>9.8000000000000007</c:v>
                </c:pt>
                <c:pt idx="25">
                  <c:v>9.81</c:v>
                </c:pt>
                <c:pt idx="26">
                  <c:v>9.83</c:v>
                </c:pt>
                <c:pt idx="27">
                  <c:v>9.84</c:v>
                </c:pt>
                <c:pt idx="28">
                  <c:v>9.85</c:v>
                </c:pt>
                <c:pt idx="29">
                  <c:v>9.86</c:v>
                </c:pt>
                <c:pt idx="30">
                  <c:v>9.86</c:v>
                </c:pt>
                <c:pt idx="31">
                  <c:v>9.8699999999999992</c:v>
                </c:pt>
                <c:pt idx="32">
                  <c:v>9.8800000000000008</c:v>
                </c:pt>
                <c:pt idx="33">
                  <c:v>9.9</c:v>
                </c:pt>
                <c:pt idx="34">
                  <c:v>9.8800000000000008</c:v>
                </c:pt>
                <c:pt idx="35">
                  <c:v>9.9</c:v>
                </c:pt>
                <c:pt idx="36">
                  <c:v>9.9</c:v>
                </c:pt>
                <c:pt idx="37">
                  <c:v>9.92</c:v>
                </c:pt>
                <c:pt idx="38">
                  <c:v>9.92</c:v>
                </c:pt>
                <c:pt idx="39">
                  <c:v>9.92</c:v>
                </c:pt>
                <c:pt idx="40">
                  <c:v>9.92</c:v>
                </c:pt>
                <c:pt idx="41">
                  <c:v>9.92</c:v>
                </c:pt>
                <c:pt idx="42">
                  <c:v>9.9</c:v>
                </c:pt>
                <c:pt idx="43">
                  <c:v>9.92</c:v>
                </c:pt>
                <c:pt idx="44">
                  <c:v>9.93</c:v>
                </c:pt>
                <c:pt idx="45">
                  <c:v>9.94</c:v>
                </c:pt>
                <c:pt idx="46">
                  <c:v>9.94</c:v>
                </c:pt>
                <c:pt idx="47">
                  <c:v>9.9499999999999993</c:v>
                </c:pt>
                <c:pt idx="48">
                  <c:v>9.9600000000000009</c:v>
                </c:pt>
                <c:pt idx="49">
                  <c:v>9.9600000000000009</c:v>
                </c:pt>
                <c:pt idx="50">
                  <c:v>9.9600000000000009</c:v>
                </c:pt>
                <c:pt idx="51">
                  <c:v>9.9700000000000006</c:v>
                </c:pt>
                <c:pt idx="52">
                  <c:v>9.98</c:v>
                </c:pt>
                <c:pt idx="53">
                  <c:v>9.98</c:v>
                </c:pt>
                <c:pt idx="54">
                  <c:v>9.9700000000000006</c:v>
                </c:pt>
                <c:pt idx="55">
                  <c:v>9.9600000000000009</c:v>
                </c:pt>
                <c:pt idx="56">
                  <c:v>9.9700000000000006</c:v>
                </c:pt>
                <c:pt idx="57">
                  <c:v>9.9499999999999993</c:v>
                </c:pt>
                <c:pt idx="58">
                  <c:v>9.93</c:v>
                </c:pt>
                <c:pt idx="59">
                  <c:v>9.92</c:v>
                </c:pt>
                <c:pt idx="60">
                  <c:v>9.93</c:v>
                </c:pt>
                <c:pt idx="61">
                  <c:v>9.94</c:v>
                </c:pt>
                <c:pt idx="62">
                  <c:v>9.94</c:v>
                </c:pt>
                <c:pt idx="63">
                  <c:v>9.9600000000000009</c:v>
                </c:pt>
                <c:pt idx="64">
                  <c:v>9.98</c:v>
                </c:pt>
                <c:pt idx="65">
                  <c:v>10.02</c:v>
                </c:pt>
                <c:pt idx="66">
                  <c:v>10.06</c:v>
                </c:pt>
                <c:pt idx="67">
                  <c:v>10.06</c:v>
                </c:pt>
                <c:pt idx="68">
                  <c:v>10.07</c:v>
                </c:pt>
                <c:pt idx="69">
                  <c:v>10.08</c:v>
                </c:pt>
                <c:pt idx="70">
                  <c:v>10.11</c:v>
                </c:pt>
                <c:pt idx="71">
                  <c:v>10.14</c:v>
                </c:pt>
                <c:pt idx="72">
                  <c:v>10.16</c:v>
                </c:pt>
                <c:pt idx="73">
                  <c:v>10.18</c:v>
                </c:pt>
                <c:pt idx="74">
                  <c:v>10.220000000000001</c:v>
                </c:pt>
                <c:pt idx="75">
                  <c:v>10.220000000000001</c:v>
                </c:pt>
                <c:pt idx="76">
                  <c:v>10.220000000000001</c:v>
                </c:pt>
                <c:pt idx="77">
                  <c:v>10.220000000000001</c:v>
                </c:pt>
                <c:pt idx="78">
                  <c:v>10.23</c:v>
                </c:pt>
                <c:pt idx="79">
                  <c:v>10.23</c:v>
                </c:pt>
                <c:pt idx="80">
                  <c:v>10.24</c:v>
                </c:pt>
                <c:pt idx="81">
                  <c:v>10.25</c:v>
                </c:pt>
                <c:pt idx="82">
                  <c:v>10.26</c:v>
                </c:pt>
                <c:pt idx="83">
                  <c:v>10.26</c:v>
                </c:pt>
                <c:pt idx="84">
                  <c:v>10.26</c:v>
                </c:pt>
                <c:pt idx="85">
                  <c:v>10.28</c:v>
                </c:pt>
                <c:pt idx="86">
                  <c:v>10.29</c:v>
                </c:pt>
                <c:pt idx="87">
                  <c:v>10.29</c:v>
                </c:pt>
                <c:pt idx="88">
                  <c:v>10.32</c:v>
                </c:pt>
                <c:pt idx="89">
                  <c:v>10.32</c:v>
                </c:pt>
                <c:pt idx="90">
                  <c:v>10.32</c:v>
                </c:pt>
                <c:pt idx="91">
                  <c:v>10.33</c:v>
                </c:pt>
                <c:pt idx="92">
                  <c:v>10.34</c:v>
                </c:pt>
                <c:pt idx="93">
                  <c:v>10.36</c:v>
                </c:pt>
                <c:pt idx="94">
                  <c:v>10.37</c:v>
                </c:pt>
                <c:pt idx="95">
                  <c:v>10.37</c:v>
                </c:pt>
                <c:pt idx="96">
                  <c:v>10.37</c:v>
                </c:pt>
                <c:pt idx="97">
                  <c:v>10.38</c:v>
                </c:pt>
                <c:pt idx="98">
                  <c:v>10.39</c:v>
                </c:pt>
                <c:pt idx="99">
                  <c:v>10.4</c:v>
                </c:pt>
                <c:pt idx="100">
                  <c:v>10.42</c:v>
                </c:pt>
                <c:pt idx="101">
                  <c:v>10.43</c:v>
                </c:pt>
                <c:pt idx="102">
                  <c:v>10.43</c:v>
                </c:pt>
                <c:pt idx="103">
                  <c:v>10.43</c:v>
                </c:pt>
                <c:pt idx="104">
                  <c:v>10.43</c:v>
                </c:pt>
                <c:pt idx="105">
                  <c:v>10.42</c:v>
                </c:pt>
                <c:pt idx="106">
                  <c:v>10.42</c:v>
                </c:pt>
                <c:pt idx="107">
                  <c:v>10.42</c:v>
                </c:pt>
                <c:pt idx="108">
                  <c:v>10.42</c:v>
                </c:pt>
                <c:pt idx="109">
                  <c:v>10.42</c:v>
                </c:pt>
                <c:pt idx="110">
                  <c:v>10.42</c:v>
                </c:pt>
                <c:pt idx="111">
                  <c:v>10.4</c:v>
                </c:pt>
                <c:pt idx="112">
                  <c:v>10.38</c:v>
                </c:pt>
                <c:pt idx="113">
                  <c:v>10.38</c:v>
                </c:pt>
                <c:pt idx="114">
                  <c:v>10.38</c:v>
                </c:pt>
                <c:pt idx="115">
                  <c:v>10.37</c:v>
                </c:pt>
                <c:pt idx="116">
                  <c:v>10.36</c:v>
                </c:pt>
                <c:pt idx="117">
                  <c:v>10.35</c:v>
                </c:pt>
                <c:pt idx="118">
                  <c:v>10.34</c:v>
                </c:pt>
                <c:pt idx="119">
                  <c:v>10.32</c:v>
                </c:pt>
                <c:pt idx="120">
                  <c:v>10.3</c:v>
                </c:pt>
                <c:pt idx="121">
                  <c:v>10.28</c:v>
                </c:pt>
                <c:pt idx="122">
                  <c:v>10.26</c:v>
                </c:pt>
                <c:pt idx="123">
                  <c:v>10.26</c:v>
                </c:pt>
                <c:pt idx="124">
                  <c:v>10.24</c:v>
                </c:pt>
                <c:pt idx="125">
                  <c:v>10.199999999999999</c:v>
                </c:pt>
                <c:pt idx="126">
                  <c:v>10.17</c:v>
                </c:pt>
                <c:pt idx="127">
                  <c:v>10.16</c:v>
                </c:pt>
                <c:pt idx="128">
                  <c:v>10.1</c:v>
                </c:pt>
                <c:pt idx="129">
                  <c:v>10.08</c:v>
                </c:pt>
                <c:pt idx="130">
                  <c:v>10.06</c:v>
                </c:pt>
                <c:pt idx="131">
                  <c:v>10.039999999999999</c:v>
                </c:pt>
                <c:pt idx="132">
                  <c:v>10.02</c:v>
                </c:pt>
                <c:pt idx="133">
                  <c:v>9.98</c:v>
                </c:pt>
                <c:pt idx="134">
                  <c:v>9.94</c:v>
                </c:pt>
                <c:pt idx="135">
                  <c:v>9.92</c:v>
                </c:pt>
                <c:pt idx="136">
                  <c:v>9.92</c:v>
                </c:pt>
                <c:pt idx="137">
                  <c:v>9.94</c:v>
                </c:pt>
                <c:pt idx="138">
                  <c:v>9.98</c:v>
                </c:pt>
                <c:pt idx="139">
                  <c:v>10</c:v>
                </c:pt>
                <c:pt idx="140">
                  <c:v>10.029999999999999</c:v>
                </c:pt>
                <c:pt idx="141">
                  <c:v>10.02</c:v>
                </c:pt>
                <c:pt idx="142">
                  <c:v>10.02</c:v>
                </c:pt>
                <c:pt idx="143">
                  <c:v>10.029999999999999</c:v>
                </c:pt>
                <c:pt idx="144">
                  <c:v>10.039999999999999</c:v>
                </c:pt>
                <c:pt idx="145">
                  <c:v>10.039999999999999</c:v>
                </c:pt>
                <c:pt idx="146">
                  <c:v>10.06</c:v>
                </c:pt>
                <c:pt idx="147">
                  <c:v>10.1</c:v>
                </c:pt>
                <c:pt idx="148">
                  <c:v>10.14</c:v>
                </c:pt>
                <c:pt idx="149">
                  <c:v>10.15</c:v>
                </c:pt>
                <c:pt idx="150">
                  <c:v>10.16</c:v>
                </c:pt>
                <c:pt idx="151">
                  <c:v>10.18</c:v>
                </c:pt>
                <c:pt idx="152">
                  <c:v>10.199999999999999</c:v>
                </c:pt>
                <c:pt idx="153">
                  <c:v>10.23</c:v>
                </c:pt>
                <c:pt idx="154">
                  <c:v>10.26</c:v>
                </c:pt>
                <c:pt idx="155">
                  <c:v>10.26</c:v>
                </c:pt>
                <c:pt idx="156">
                  <c:v>10.26</c:v>
                </c:pt>
                <c:pt idx="157">
                  <c:v>10.28</c:v>
                </c:pt>
                <c:pt idx="158">
                  <c:v>10.3</c:v>
                </c:pt>
                <c:pt idx="159">
                  <c:v>10.3</c:v>
                </c:pt>
                <c:pt idx="160">
                  <c:v>10.3</c:v>
                </c:pt>
                <c:pt idx="161">
                  <c:v>10.32</c:v>
                </c:pt>
                <c:pt idx="162">
                  <c:v>10.31</c:v>
                </c:pt>
                <c:pt idx="163">
                  <c:v>10.34</c:v>
                </c:pt>
                <c:pt idx="164">
                  <c:v>10.36</c:v>
                </c:pt>
                <c:pt idx="165">
                  <c:v>10.38</c:v>
                </c:pt>
                <c:pt idx="166">
                  <c:v>10.36</c:v>
                </c:pt>
                <c:pt idx="167">
                  <c:v>10.38</c:v>
                </c:pt>
                <c:pt idx="168">
                  <c:v>10.38</c:v>
                </c:pt>
                <c:pt idx="169">
                  <c:v>10.4</c:v>
                </c:pt>
                <c:pt idx="170">
                  <c:v>10.41</c:v>
                </c:pt>
                <c:pt idx="171">
                  <c:v>10.42</c:v>
                </c:pt>
                <c:pt idx="172">
                  <c:v>10.44</c:v>
                </c:pt>
                <c:pt idx="173">
                  <c:v>10.44</c:v>
                </c:pt>
                <c:pt idx="174">
                  <c:v>10.44</c:v>
                </c:pt>
                <c:pt idx="175">
                  <c:v>10.44</c:v>
                </c:pt>
                <c:pt idx="176">
                  <c:v>10.44</c:v>
                </c:pt>
                <c:pt idx="177">
                  <c:v>10.4</c:v>
                </c:pt>
                <c:pt idx="178">
                  <c:v>10.44</c:v>
                </c:pt>
                <c:pt idx="179">
                  <c:v>10.44</c:v>
                </c:pt>
                <c:pt idx="180">
                  <c:v>10.43</c:v>
                </c:pt>
                <c:pt idx="181">
                  <c:v>10.43</c:v>
                </c:pt>
                <c:pt idx="182">
                  <c:v>10.42</c:v>
                </c:pt>
                <c:pt idx="183">
                  <c:v>10.41</c:v>
                </c:pt>
                <c:pt idx="184">
                  <c:v>10.4</c:v>
                </c:pt>
                <c:pt idx="185">
                  <c:v>10.4</c:v>
                </c:pt>
                <c:pt idx="186">
                  <c:v>10.42</c:v>
                </c:pt>
                <c:pt idx="187">
                  <c:v>10.41</c:v>
                </c:pt>
                <c:pt idx="188">
                  <c:v>10.4</c:v>
                </c:pt>
                <c:pt idx="189">
                  <c:v>10.38</c:v>
                </c:pt>
                <c:pt idx="190">
                  <c:v>10.36</c:v>
                </c:pt>
                <c:pt idx="191">
                  <c:v>10.35</c:v>
                </c:pt>
                <c:pt idx="192">
                  <c:v>10.35</c:v>
                </c:pt>
                <c:pt idx="193">
                  <c:v>10.34</c:v>
                </c:pt>
                <c:pt idx="194">
                  <c:v>10.34</c:v>
                </c:pt>
                <c:pt idx="195">
                  <c:v>10.34</c:v>
                </c:pt>
                <c:pt idx="196">
                  <c:v>10.34</c:v>
                </c:pt>
                <c:pt idx="197">
                  <c:v>10.32</c:v>
                </c:pt>
                <c:pt idx="198">
                  <c:v>10.32</c:v>
                </c:pt>
                <c:pt idx="199">
                  <c:v>10.3</c:v>
                </c:pt>
                <c:pt idx="200">
                  <c:v>10.28</c:v>
                </c:pt>
                <c:pt idx="201">
                  <c:v>10.28</c:v>
                </c:pt>
                <c:pt idx="202">
                  <c:v>10.28</c:v>
                </c:pt>
                <c:pt idx="203">
                  <c:v>10.27</c:v>
                </c:pt>
                <c:pt idx="204">
                  <c:v>10.25</c:v>
                </c:pt>
                <c:pt idx="205">
                  <c:v>10.24</c:v>
                </c:pt>
                <c:pt idx="206">
                  <c:v>10.220000000000001</c:v>
                </c:pt>
                <c:pt idx="207">
                  <c:v>10.210000000000001</c:v>
                </c:pt>
                <c:pt idx="208">
                  <c:v>10.19</c:v>
                </c:pt>
                <c:pt idx="209">
                  <c:v>10.18</c:v>
                </c:pt>
                <c:pt idx="210">
                  <c:v>10.15</c:v>
                </c:pt>
                <c:pt idx="211">
                  <c:v>10.130000000000001</c:v>
                </c:pt>
                <c:pt idx="212">
                  <c:v>10.1</c:v>
                </c:pt>
                <c:pt idx="213">
                  <c:v>10.039999999999999</c:v>
                </c:pt>
                <c:pt idx="214">
                  <c:v>10.02</c:v>
                </c:pt>
                <c:pt idx="215">
                  <c:v>10</c:v>
                </c:pt>
                <c:pt idx="216">
                  <c:v>9.98</c:v>
                </c:pt>
                <c:pt idx="217">
                  <c:v>9.9600000000000009</c:v>
                </c:pt>
                <c:pt idx="218">
                  <c:v>9.98</c:v>
                </c:pt>
                <c:pt idx="219">
                  <c:v>9.98</c:v>
                </c:pt>
                <c:pt idx="220">
                  <c:v>9.84</c:v>
                </c:pt>
                <c:pt idx="221">
                  <c:v>9.8000000000000007</c:v>
                </c:pt>
                <c:pt idx="222">
                  <c:v>9.76</c:v>
                </c:pt>
                <c:pt idx="223">
                  <c:v>9.7200000000000006</c:v>
                </c:pt>
                <c:pt idx="224">
                  <c:v>9.69</c:v>
                </c:pt>
                <c:pt idx="225">
                  <c:v>9.68</c:v>
                </c:pt>
                <c:pt idx="226">
                  <c:v>9.66</c:v>
                </c:pt>
                <c:pt idx="227">
                  <c:v>9.66</c:v>
                </c:pt>
                <c:pt idx="228">
                  <c:v>9.66</c:v>
                </c:pt>
                <c:pt idx="229">
                  <c:v>9.65</c:v>
                </c:pt>
                <c:pt idx="230">
                  <c:v>9.6199999999999992</c:v>
                </c:pt>
                <c:pt idx="231">
                  <c:v>9.61</c:v>
                </c:pt>
                <c:pt idx="232">
                  <c:v>9.6</c:v>
                </c:pt>
                <c:pt idx="233">
                  <c:v>9.58</c:v>
                </c:pt>
                <c:pt idx="234">
                  <c:v>9.5399999999999991</c:v>
                </c:pt>
                <c:pt idx="235">
                  <c:v>9.52</c:v>
                </c:pt>
                <c:pt idx="236">
                  <c:v>9.49</c:v>
                </c:pt>
                <c:pt idx="237">
                  <c:v>9.4499999999999993</c:v>
                </c:pt>
                <c:pt idx="238">
                  <c:v>9.4</c:v>
                </c:pt>
                <c:pt idx="239">
                  <c:v>9.36</c:v>
                </c:pt>
                <c:pt idx="240">
                  <c:v>9.34</c:v>
                </c:pt>
                <c:pt idx="241">
                  <c:v>9.33</c:v>
                </c:pt>
                <c:pt idx="242">
                  <c:v>9.32</c:v>
                </c:pt>
                <c:pt idx="243">
                  <c:v>9.3000000000000007</c:v>
                </c:pt>
                <c:pt idx="244">
                  <c:v>9.23</c:v>
                </c:pt>
                <c:pt idx="245">
                  <c:v>9.1999999999999993</c:v>
                </c:pt>
                <c:pt idx="246">
                  <c:v>9.1999999999999993</c:v>
                </c:pt>
                <c:pt idx="247">
                  <c:v>9.18</c:v>
                </c:pt>
                <c:pt idx="248">
                  <c:v>9.15</c:v>
                </c:pt>
                <c:pt idx="249">
                  <c:v>9.1</c:v>
                </c:pt>
                <c:pt idx="250">
                  <c:v>9.0500000000000007</c:v>
                </c:pt>
                <c:pt idx="251">
                  <c:v>9</c:v>
                </c:pt>
                <c:pt idx="252">
                  <c:v>8.9600000000000009</c:v>
                </c:pt>
                <c:pt idx="253">
                  <c:v>8.93</c:v>
                </c:pt>
                <c:pt idx="254">
                  <c:v>8.9</c:v>
                </c:pt>
                <c:pt idx="255">
                  <c:v>8.8800000000000008</c:v>
                </c:pt>
                <c:pt idx="256">
                  <c:v>8.86</c:v>
                </c:pt>
                <c:pt idx="257">
                  <c:v>8.85</c:v>
                </c:pt>
                <c:pt idx="258">
                  <c:v>8.85</c:v>
                </c:pt>
                <c:pt idx="259">
                  <c:v>8.8800000000000008</c:v>
                </c:pt>
                <c:pt idx="260">
                  <c:v>8.92</c:v>
                </c:pt>
                <c:pt idx="261">
                  <c:v>8.9600000000000009</c:v>
                </c:pt>
                <c:pt idx="262">
                  <c:v>9</c:v>
                </c:pt>
                <c:pt idx="263">
                  <c:v>9.02</c:v>
                </c:pt>
                <c:pt idx="264">
                  <c:v>9.02</c:v>
                </c:pt>
                <c:pt idx="265">
                  <c:v>9.0399999999999991</c:v>
                </c:pt>
                <c:pt idx="266">
                  <c:v>9.07</c:v>
                </c:pt>
                <c:pt idx="267">
                  <c:v>9.1199999999999992</c:v>
                </c:pt>
                <c:pt idx="268">
                  <c:v>9.1199999999999992</c:v>
                </c:pt>
                <c:pt idx="269">
                  <c:v>9.11</c:v>
                </c:pt>
                <c:pt idx="270">
                  <c:v>9.08</c:v>
                </c:pt>
                <c:pt idx="271">
                  <c:v>9</c:v>
                </c:pt>
                <c:pt idx="272">
                  <c:v>9.1</c:v>
                </c:pt>
                <c:pt idx="273">
                  <c:v>9.1</c:v>
                </c:pt>
                <c:pt idx="274">
                  <c:v>9.1199999999999992</c:v>
                </c:pt>
                <c:pt idx="275">
                  <c:v>9.1300000000000008</c:v>
                </c:pt>
                <c:pt idx="276">
                  <c:v>9.15</c:v>
                </c:pt>
                <c:pt idx="277">
                  <c:v>9.18</c:v>
                </c:pt>
                <c:pt idx="278">
                  <c:v>9.18</c:v>
                </c:pt>
                <c:pt idx="279">
                  <c:v>9.2200000000000006</c:v>
                </c:pt>
                <c:pt idx="280">
                  <c:v>9.24</c:v>
                </c:pt>
                <c:pt idx="281">
                  <c:v>9.26</c:v>
                </c:pt>
                <c:pt idx="282">
                  <c:v>9.26</c:v>
                </c:pt>
                <c:pt idx="283">
                  <c:v>9.27</c:v>
                </c:pt>
                <c:pt idx="284">
                  <c:v>9.2899999999999991</c:v>
                </c:pt>
                <c:pt idx="285">
                  <c:v>9.32</c:v>
                </c:pt>
                <c:pt idx="286">
                  <c:v>9.32</c:v>
                </c:pt>
                <c:pt idx="287">
                  <c:v>9.36</c:v>
                </c:pt>
                <c:pt idx="288">
                  <c:v>9.3800000000000008</c:v>
                </c:pt>
                <c:pt idx="289">
                  <c:v>9.4</c:v>
                </c:pt>
                <c:pt idx="290">
                  <c:v>9.42</c:v>
                </c:pt>
                <c:pt idx="291">
                  <c:v>9.44</c:v>
                </c:pt>
                <c:pt idx="292">
                  <c:v>9.48</c:v>
                </c:pt>
                <c:pt idx="293">
                  <c:v>9.52</c:v>
                </c:pt>
                <c:pt idx="294">
                  <c:v>9.57</c:v>
                </c:pt>
                <c:pt idx="295">
                  <c:v>9.59</c:v>
                </c:pt>
                <c:pt idx="296">
                  <c:v>9.6</c:v>
                </c:pt>
                <c:pt idx="297">
                  <c:v>9.6</c:v>
                </c:pt>
                <c:pt idx="298">
                  <c:v>9.6</c:v>
                </c:pt>
                <c:pt idx="299">
                  <c:v>9.6</c:v>
                </c:pt>
                <c:pt idx="300">
                  <c:v>9.58</c:v>
                </c:pt>
                <c:pt idx="301">
                  <c:v>9.56</c:v>
                </c:pt>
                <c:pt idx="302">
                  <c:v>9.58</c:v>
                </c:pt>
                <c:pt idx="303">
                  <c:v>9.56</c:v>
                </c:pt>
                <c:pt idx="304">
                  <c:v>9.52</c:v>
                </c:pt>
                <c:pt idx="305">
                  <c:v>9.52</c:v>
                </c:pt>
                <c:pt idx="306">
                  <c:v>9.51</c:v>
                </c:pt>
                <c:pt idx="307">
                  <c:v>9.5</c:v>
                </c:pt>
                <c:pt idx="308">
                  <c:v>9.5</c:v>
                </c:pt>
                <c:pt idx="309">
                  <c:v>9.5</c:v>
                </c:pt>
                <c:pt idx="310">
                  <c:v>9.48</c:v>
                </c:pt>
                <c:pt idx="311">
                  <c:v>9.48</c:v>
                </c:pt>
                <c:pt idx="312">
                  <c:v>9.4600000000000009</c:v>
                </c:pt>
                <c:pt idx="313">
                  <c:v>9.4499999999999993</c:v>
                </c:pt>
                <c:pt idx="314">
                  <c:v>9.44</c:v>
                </c:pt>
                <c:pt idx="315">
                  <c:v>9.42</c:v>
                </c:pt>
                <c:pt idx="316">
                  <c:v>9.41</c:v>
                </c:pt>
                <c:pt idx="317">
                  <c:v>9.42</c:v>
                </c:pt>
                <c:pt idx="318">
                  <c:v>9.42</c:v>
                </c:pt>
                <c:pt idx="319">
                  <c:v>9.41</c:v>
                </c:pt>
                <c:pt idx="320">
                  <c:v>9.4</c:v>
                </c:pt>
                <c:pt idx="321">
                  <c:v>9.3800000000000008</c:v>
                </c:pt>
                <c:pt idx="322">
                  <c:v>9.35</c:v>
                </c:pt>
                <c:pt idx="323">
                  <c:v>9.31</c:v>
                </c:pt>
                <c:pt idx="324">
                  <c:v>9.2799999999999994</c:v>
                </c:pt>
                <c:pt idx="325">
                  <c:v>9.26</c:v>
                </c:pt>
                <c:pt idx="326">
                  <c:v>9.2200000000000006</c:v>
                </c:pt>
                <c:pt idx="327">
                  <c:v>9.1999999999999993</c:v>
                </c:pt>
                <c:pt idx="328">
                  <c:v>9.18</c:v>
                </c:pt>
                <c:pt idx="329">
                  <c:v>9.16</c:v>
                </c:pt>
                <c:pt idx="330">
                  <c:v>9.14</c:v>
                </c:pt>
                <c:pt idx="331">
                  <c:v>9.1199999999999992</c:v>
                </c:pt>
                <c:pt idx="332">
                  <c:v>9.1</c:v>
                </c:pt>
                <c:pt idx="333">
                  <c:v>9.1</c:v>
                </c:pt>
                <c:pt idx="334">
                  <c:v>9.1</c:v>
                </c:pt>
                <c:pt idx="335">
                  <c:v>9.1199999999999992</c:v>
                </c:pt>
                <c:pt idx="336">
                  <c:v>9.16</c:v>
                </c:pt>
                <c:pt idx="337">
                  <c:v>9.17</c:v>
                </c:pt>
                <c:pt idx="338">
                  <c:v>9.18</c:v>
                </c:pt>
                <c:pt idx="339">
                  <c:v>9.19</c:v>
                </c:pt>
                <c:pt idx="340">
                  <c:v>9.1999999999999993</c:v>
                </c:pt>
                <c:pt idx="341">
                  <c:v>9.2200000000000006</c:v>
                </c:pt>
                <c:pt idx="342">
                  <c:v>9.24</c:v>
                </c:pt>
                <c:pt idx="343">
                  <c:v>9.2799999999999994</c:v>
                </c:pt>
                <c:pt idx="344">
                  <c:v>9.2899999999999991</c:v>
                </c:pt>
                <c:pt idx="345">
                  <c:v>9.2899999999999991</c:v>
                </c:pt>
                <c:pt idx="346">
                  <c:v>9.3000000000000007</c:v>
                </c:pt>
                <c:pt idx="347">
                  <c:v>9.2899999999999991</c:v>
                </c:pt>
                <c:pt idx="348">
                  <c:v>9.27</c:v>
                </c:pt>
                <c:pt idx="349">
                  <c:v>9.24</c:v>
                </c:pt>
                <c:pt idx="350">
                  <c:v>9.23</c:v>
                </c:pt>
                <c:pt idx="351">
                  <c:v>9.2200000000000006</c:v>
                </c:pt>
                <c:pt idx="352">
                  <c:v>9.1999999999999993</c:v>
                </c:pt>
                <c:pt idx="353">
                  <c:v>9.1999999999999993</c:v>
                </c:pt>
                <c:pt idx="354">
                  <c:v>9.1999999999999993</c:v>
                </c:pt>
                <c:pt idx="355">
                  <c:v>9.19</c:v>
                </c:pt>
                <c:pt idx="356">
                  <c:v>9.18</c:v>
                </c:pt>
                <c:pt idx="357">
                  <c:v>9.17</c:v>
                </c:pt>
                <c:pt idx="358">
                  <c:v>9.16</c:v>
                </c:pt>
                <c:pt idx="359">
                  <c:v>9.11</c:v>
                </c:pt>
                <c:pt idx="360">
                  <c:v>9.08</c:v>
                </c:pt>
                <c:pt idx="361">
                  <c:v>8.98</c:v>
                </c:pt>
                <c:pt idx="362">
                  <c:v>8.93</c:v>
                </c:pt>
                <c:pt idx="363">
                  <c:v>8.91</c:v>
                </c:pt>
                <c:pt idx="364">
                  <c:v>8.9</c:v>
                </c:pt>
                <c:pt idx="365">
                  <c:v>8.84</c:v>
                </c:pt>
                <c:pt idx="366">
                  <c:v>8.82</c:v>
                </c:pt>
                <c:pt idx="367">
                  <c:v>8.74</c:v>
                </c:pt>
                <c:pt idx="368">
                  <c:v>8.6999999999999993</c:v>
                </c:pt>
                <c:pt idx="369">
                  <c:v>8.66</c:v>
                </c:pt>
                <c:pt idx="370">
                  <c:v>8.6</c:v>
                </c:pt>
                <c:pt idx="371">
                  <c:v>8.52</c:v>
                </c:pt>
                <c:pt idx="372">
                  <c:v>8.44</c:v>
                </c:pt>
                <c:pt idx="373">
                  <c:v>8.4</c:v>
                </c:pt>
                <c:pt idx="374">
                  <c:v>8.3800000000000008</c:v>
                </c:pt>
                <c:pt idx="375">
                  <c:v>8.41</c:v>
                </c:pt>
                <c:pt idx="376">
                  <c:v>8.4600000000000009</c:v>
                </c:pt>
                <c:pt idx="377">
                  <c:v>8.5</c:v>
                </c:pt>
                <c:pt idx="378">
                  <c:v>8.56</c:v>
                </c:pt>
                <c:pt idx="379">
                  <c:v>8.56</c:v>
                </c:pt>
                <c:pt idx="380">
                  <c:v>8.56</c:v>
                </c:pt>
                <c:pt idx="381">
                  <c:v>8.52</c:v>
                </c:pt>
                <c:pt idx="382">
                  <c:v>8.49</c:v>
                </c:pt>
                <c:pt idx="383">
                  <c:v>8.44</c:v>
                </c:pt>
                <c:pt idx="384">
                  <c:v>8.42</c:v>
                </c:pt>
                <c:pt idx="385">
                  <c:v>8.3800000000000008</c:v>
                </c:pt>
                <c:pt idx="386">
                  <c:v>8.34</c:v>
                </c:pt>
                <c:pt idx="387">
                  <c:v>8.32</c:v>
                </c:pt>
                <c:pt idx="388">
                  <c:v>8.3000000000000007</c:v>
                </c:pt>
                <c:pt idx="389">
                  <c:v>8.3000000000000007</c:v>
                </c:pt>
                <c:pt idx="390">
                  <c:v>8.2899999999999991</c:v>
                </c:pt>
                <c:pt idx="391">
                  <c:v>8.3000000000000007</c:v>
                </c:pt>
                <c:pt idx="392">
                  <c:v>8.3000000000000007</c:v>
                </c:pt>
                <c:pt idx="393">
                  <c:v>8.34</c:v>
                </c:pt>
                <c:pt idx="394">
                  <c:v>8.4</c:v>
                </c:pt>
                <c:pt idx="395">
                  <c:v>8.4499999999999993</c:v>
                </c:pt>
                <c:pt idx="396">
                  <c:v>8.52</c:v>
                </c:pt>
                <c:pt idx="397">
                  <c:v>8.58</c:v>
                </c:pt>
                <c:pt idx="398">
                  <c:v>8.64</c:v>
                </c:pt>
                <c:pt idx="399">
                  <c:v>8.6999999999999993</c:v>
                </c:pt>
                <c:pt idx="400">
                  <c:v>8.7200000000000006</c:v>
                </c:pt>
                <c:pt idx="401">
                  <c:v>8.75</c:v>
                </c:pt>
                <c:pt idx="402">
                  <c:v>8.8000000000000007</c:v>
                </c:pt>
                <c:pt idx="403">
                  <c:v>8.83</c:v>
                </c:pt>
                <c:pt idx="404">
                  <c:v>8.86</c:v>
                </c:pt>
                <c:pt idx="405">
                  <c:v>8.8800000000000008</c:v>
                </c:pt>
                <c:pt idx="406">
                  <c:v>8.8800000000000008</c:v>
                </c:pt>
                <c:pt idx="407">
                  <c:v>8.89</c:v>
                </c:pt>
                <c:pt idx="408">
                  <c:v>8.9</c:v>
                </c:pt>
                <c:pt idx="409">
                  <c:v>8.92</c:v>
                </c:pt>
                <c:pt idx="410">
                  <c:v>8.94</c:v>
                </c:pt>
                <c:pt idx="411">
                  <c:v>8.98</c:v>
                </c:pt>
                <c:pt idx="412">
                  <c:v>9.02</c:v>
                </c:pt>
                <c:pt idx="413">
                  <c:v>9.0299999999999994</c:v>
                </c:pt>
                <c:pt idx="414">
                  <c:v>9.0399999999999991</c:v>
                </c:pt>
                <c:pt idx="415">
                  <c:v>9.0399999999999991</c:v>
                </c:pt>
                <c:pt idx="416">
                  <c:v>9.0500000000000007</c:v>
                </c:pt>
                <c:pt idx="417">
                  <c:v>9.0399999999999991</c:v>
                </c:pt>
                <c:pt idx="418">
                  <c:v>9.08</c:v>
                </c:pt>
                <c:pt idx="419">
                  <c:v>9.1</c:v>
                </c:pt>
                <c:pt idx="420">
                  <c:v>9.1199999999999992</c:v>
                </c:pt>
                <c:pt idx="421">
                  <c:v>9.1</c:v>
                </c:pt>
                <c:pt idx="422">
                  <c:v>9.08</c:v>
                </c:pt>
                <c:pt idx="423">
                  <c:v>9.08</c:v>
                </c:pt>
                <c:pt idx="424">
                  <c:v>9.08</c:v>
                </c:pt>
                <c:pt idx="425">
                  <c:v>9.1</c:v>
                </c:pt>
                <c:pt idx="426">
                  <c:v>9.1199999999999992</c:v>
                </c:pt>
                <c:pt idx="427">
                  <c:v>9.1199999999999992</c:v>
                </c:pt>
                <c:pt idx="428">
                  <c:v>9.1300000000000008</c:v>
                </c:pt>
                <c:pt idx="429">
                  <c:v>9.14</c:v>
                </c:pt>
                <c:pt idx="430">
                  <c:v>9.16</c:v>
                </c:pt>
                <c:pt idx="431">
                  <c:v>9.17</c:v>
                </c:pt>
                <c:pt idx="432">
                  <c:v>9.18</c:v>
                </c:pt>
                <c:pt idx="433">
                  <c:v>9.1999999999999993</c:v>
                </c:pt>
                <c:pt idx="434">
                  <c:v>9.2200000000000006</c:v>
                </c:pt>
                <c:pt idx="435">
                  <c:v>9.26</c:v>
                </c:pt>
                <c:pt idx="436">
                  <c:v>9.3000000000000007</c:v>
                </c:pt>
                <c:pt idx="437">
                  <c:v>9.32</c:v>
                </c:pt>
                <c:pt idx="438">
                  <c:v>9.36</c:v>
                </c:pt>
                <c:pt idx="439">
                  <c:v>9.4</c:v>
                </c:pt>
                <c:pt idx="440">
                  <c:v>9.4600000000000009</c:v>
                </c:pt>
                <c:pt idx="441">
                  <c:v>9.5</c:v>
                </c:pt>
                <c:pt idx="442">
                  <c:v>9.5299999999999994</c:v>
                </c:pt>
                <c:pt idx="443">
                  <c:v>9.59</c:v>
                </c:pt>
                <c:pt idx="444">
                  <c:v>9.64</c:v>
                </c:pt>
                <c:pt idx="445">
                  <c:v>9.69</c:v>
                </c:pt>
                <c:pt idx="446">
                  <c:v>9.74</c:v>
                </c:pt>
                <c:pt idx="447">
                  <c:v>9.7899999999999991</c:v>
                </c:pt>
                <c:pt idx="448">
                  <c:v>9.81</c:v>
                </c:pt>
                <c:pt idx="449">
                  <c:v>9.83</c:v>
                </c:pt>
                <c:pt idx="450">
                  <c:v>9.86</c:v>
                </c:pt>
                <c:pt idx="451">
                  <c:v>9.9</c:v>
                </c:pt>
                <c:pt idx="452">
                  <c:v>9.93</c:v>
                </c:pt>
                <c:pt idx="453">
                  <c:v>9.9499999999999993</c:v>
                </c:pt>
                <c:pt idx="454">
                  <c:v>9.9700000000000006</c:v>
                </c:pt>
                <c:pt idx="455">
                  <c:v>10</c:v>
                </c:pt>
                <c:pt idx="456">
                  <c:v>10.039999999999999</c:v>
                </c:pt>
                <c:pt idx="457">
                  <c:v>10.07</c:v>
                </c:pt>
                <c:pt idx="458">
                  <c:v>10.1</c:v>
                </c:pt>
                <c:pt idx="459">
                  <c:v>10.119999999999999</c:v>
                </c:pt>
                <c:pt idx="460">
                  <c:v>10.14</c:v>
                </c:pt>
                <c:pt idx="461">
                  <c:v>10.15</c:v>
                </c:pt>
                <c:pt idx="462">
                  <c:v>10.16</c:v>
                </c:pt>
                <c:pt idx="463">
                  <c:v>10.17</c:v>
                </c:pt>
                <c:pt idx="464">
                  <c:v>10.19</c:v>
                </c:pt>
                <c:pt idx="465">
                  <c:v>10.199999999999999</c:v>
                </c:pt>
                <c:pt idx="466">
                  <c:v>10.199999999999999</c:v>
                </c:pt>
                <c:pt idx="467">
                  <c:v>10.210000000000001</c:v>
                </c:pt>
                <c:pt idx="468">
                  <c:v>10.220000000000001</c:v>
                </c:pt>
                <c:pt idx="469">
                  <c:v>10.210000000000001</c:v>
                </c:pt>
                <c:pt idx="470">
                  <c:v>10.199999999999999</c:v>
                </c:pt>
                <c:pt idx="471">
                  <c:v>10.19</c:v>
                </c:pt>
                <c:pt idx="472">
                  <c:v>10.18</c:v>
                </c:pt>
                <c:pt idx="473">
                  <c:v>10.18</c:v>
                </c:pt>
                <c:pt idx="474">
                  <c:v>10.18</c:v>
                </c:pt>
                <c:pt idx="475">
                  <c:v>10.18</c:v>
                </c:pt>
                <c:pt idx="476">
                  <c:v>10.18</c:v>
                </c:pt>
                <c:pt idx="477">
                  <c:v>10.17</c:v>
                </c:pt>
                <c:pt idx="478">
                  <c:v>10.16</c:v>
                </c:pt>
                <c:pt idx="479">
                  <c:v>10.15</c:v>
                </c:pt>
                <c:pt idx="480">
                  <c:v>10.14</c:v>
                </c:pt>
                <c:pt idx="481">
                  <c:v>10.130000000000001</c:v>
                </c:pt>
                <c:pt idx="482">
                  <c:v>10.119999999999999</c:v>
                </c:pt>
                <c:pt idx="483">
                  <c:v>10.09</c:v>
                </c:pt>
                <c:pt idx="484">
                  <c:v>10.07</c:v>
                </c:pt>
                <c:pt idx="485">
                  <c:v>10.039999999999999</c:v>
                </c:pt>
                <c:pt idx="486">
                  <c:v>10.02</c:v>
                </c:pt>
                <c:pt idx="487">
                  <c:v>9.99</c:v>
                </c:pt>
                <c:pt idx="488">
                  <c:v>9.98</c:v>
                </c:pt>
                <c:pt idx="489">
                  <c:v>9.9700000000000006</c:v>
                </c:pt>
                <c:pt idx="490">
                  <c:v>9.94</c:v>
                </c:pt>
                <c:pt idx="491">
                  <c:v>9.92</c:v>
                </c:pt>
                <c:pt idx="492">
                  <c:v>9.89</c:v>
                </c:pt>
                <c:pt idx="493">
                  <c:v>9.8800000000000008</c:v>
                </c:pt>
                <c:pt idx="494">
                  <c:v>9.84</c:v>
                </c:pt>
                <c:pt idx="495">
                  <c:v>9.8000000000000007</c:v>
                </c:pt>
                <c:pt idx="496">
                  <c:v>9.77</c:v>
                </c:pt>
                <c:pt idx="497">
                  <c:v>9.6999999999999993</c:v>
                </c:pt>
                <c:pt idx="498">
                  <c:v>9.64</c:v>
                </c:pt>
                <c:pt idx="499">
                  <c:v>9.6</c:v>
                </c:pt>
                <c:pt idx="500">
                  <c:v>9.56</c:v>
                </c:pt>
                <c:pt idx="501">
                  <c:v>9.5</c:v>
                </c:pt>
                <c:pt idx="502">
                  <c:v>9.4600000000000009</c:v>
                </c:pt>
                <c:pt idx="503">
                  <c:v>9.4499999999999993</c:v>
                </c:pt>
                <c:pt idx="504">
                  <c:v>9.43</c:v>
                </c:pt>
                <c:pt idx="505">
                  <c:v>9.4</c:v>
                </c:pt>
                <c:pt idx="506">
                  <c:v>9.36</c:v>
                </c:pt>
                <c:pt idx="507">
                  <c:v>9.33</c:v>
                </c:pt>
                <c:pt idx="508">
                  <c:v>9.2899999999999991</c:v>
                </c:pt>
                <c:pt idx="509">
                  <c:v>9.25</c:v>
                </c:pt>
                <c:pt idx="510">
                  <c:v>9.23</c:v>
                </c:pt>
                <c:pt idx="511">
                  <c:v>9.19</c:v>
                </c:pt>
                <c:pt idx="512">
                  <c:v>9.15</c:v>
                </c:pt>
                <c:pt idx="513">
                  <c:v>9.11</c:v>
                </c:pt>
                <c:pt idx="514">
                  <c:v>9.08</c:v>
                </c:pt>
                <c:pt idx="515">
                  <c:v>9.06</c:v>
                </c:pt>
                <c:pt idx="516">
                  <c:v>9.0299999999999994</c:v>
                </c:pt>
                <c:pt idx="517">
                  <c:v>8.94</c:v>
                </c:pt>
                <c:pt idx="518">
                  <c:v>8.9</c:v>
                </c:pt>
                <c:pt idx="519">
                  <c:v>8.85</c:v>
                </c:pt>
                <c:pt idx="520">
                  <c:v>8.83</c:v>
                </c:pt>
                <c:pt idx="521">
                  <c:v>8.7799999999999994</c:v>
                </c:pt>
                <c:pt idx="522">
                  <c:v>8.74</c:v>
                </c:pt>
                <c:pt idx="523">
                  <c:v>8.7100000000000009</c:v>
                </c:pt>
                <c:pt idx="524">
                  <c:v>8.6999999999999993</c:v>
                </c:pt>
                <c:pt idx="525">
                  <c:v>8.6199999999999992</c:v>
                </c:pt>
                <c:pt idx="526">
                  <c:v>8.56</c:v>
                </c:pt>
                <c:pt idx="527">
                  <c:v>8.5</c:v>
                </c:pt>
                <c:pt idx="528">
                  <c:v>8.48</c:v>
                </c:pt>
                <c:pt idx="529">
                  <c:v>8.39</c:v>
                </c:pt>
                <c:pt idx="530">
                  <c:v>8.3000000000000007</c:v>
                </c:pt>
                <c:pt idx="531">
                  <c:v>8.24</c:v>
                </c:pt>
                <c:pt idx="532">
                  <c:v>8.18</c:v>
                </c:pt>
                <c:pt idx="533">
                  <c:v>8.14</c:v>
                </c:pt>
                <c:pt idx="534">
                  <c:v>8.08</c:v>
                </c:pt>
                <c:pt idx="535">
                  <c:v>7.97</c:v>
                </c:pt>
                <c:pt idx="536">
                  <c:v>7.88</c:v>
                </c:pt>
                <c:pt idx="537">
                  <c:v>7.72</c:v>
                </c:pt>
                <c:pt idx="538">
                  <c:v>7.66</c:v>
                </c:pt>
                <c:pt idx="539">
                  <c:v>7.59</c:v>
                </c:pt>
                <c:pt idx="540">
                  <c:v>7.52</c:v>
                </c:pt>
                <c:pt idx="541">
                  <c:v>7.5</c:v>
                </c:pt>
                <c:pt idx="542">
                  <c:v>7.48</c:v>
                </c:pt>
                <c:pt idx="543">
                  <c:v>7.47</c:v>
                </c:pt>
                <c:pt idx="544">
                  <c:v>7.46</c:v>
                </c:pt>
                <c:pt idx="545">
                  <c:v>7.46</c:v>
                </c:pt>
                <c:pt idx="546">
                  <c:v>7.46</c:v>
                </c:pt>
                <c:pt idx="547">
                  <c:v>7.44</c:v>
                </c:pt>
                <c:pt idx="548">
                  <c:v>7.43</c:v>
                </c:pt>
                <c:pt idx="549">
                  <c:v>7.42</c:v>
                </c:pt>
                <c:pt idx="550">
                  <c:v>7.67</c:v>
                </c:pt>
                <c:pt idx="551">
                  <c:v>7.68</c:v>
                </c:pt>
                <c:pt idx="552">
                  <c:v>7.68</c:v>
                </c:pt>
                <c:pt idx="553">
                  <c:v>7.69</c:v>
                </c:pt>
                <c:pt idx="554">
                  <c:v>7.69</c:v>
                </c:pt>
                <c:pt idx="555">
                  <c:v>7.7</c:v>
                </c:pt>
                <c:pt idx="556">
                  <c:v>7.69</c:v>
                </c:pt>
                <c:pt idx="557">
                  <c:v>7.68</c:v>
                </c:pt>
                <c:pt idx="558">
                  <c:v>7.67</c:v>
                </c:pt>
                <c:pt idx="559">
                  <c:v>7.66</c:v>
                </c:pt>
                <c:pt idx="560">
                  <c:v>7.65</c:v>
                </c:pt>
                <c:pt idx="561">
                  <c:v>7.62</c:v>
                </c:pt>
                <c:pt idx="562">
                  <c:v>7.61</c:v>
                </c:pt>
                <c:pt idx="563">
                  <c:v>7.6</c:v>
                </c:pt>
                <c:pt idx="564">
                  <c:v>7.6</c:v>
                </c:pt>
                <c:pt idx="565">
                  <c:v>7.59</c:v>
                </c:pt>
                <c:pt idx="566">
                  <c:v>7.59</c:v>
                </c:pt>
                <c:pt idx="567">
                  <c:v>7.58</c:v>
                </c:pt>
                <c:pt idx="568">
                  <c:v>7.58</c:v>
                </c:pt>
                <c:pt idx="569">
                  <c:v>7.57</c:v>
                </c:pt>
                <c:pt idx="570">
                  <c:v>7.56</c:v>
                </c:pt>
                <c:pt idx="571">
                  <c:v>7.55</c:v>
                </c:pt>
                <c:pt idx="572">
                  <c:v>7.54</c:v>
                </c:pt>
                <c:pt idx="573">
                  <c:v>7.52</c:v>
                </c:pt>
                <c:pt idx="574">
                  <c:v>7.5</c:v>
                </c:pt>
                <c:pt idx="575">
                  <c:v>7.49</c:v>
                </c:pt>
                <c:pt idx="576">
                  <c:v>7.48</c:v>
                </c:pt>
                <c:pt idx="577">
                  <c:v>7.47</c:v>
                </c:pt>
                <c:pt idx="578">
                  <c:v>7.46</c:v>
                </c:pt>
                <c:pt idx="579">
                  <c:v>7.4</c:v>
                </c:pt>
                <c:pt idx="580">
                  <c:v>7.38</c:v>
                </c:pt>
                <c:pt idx="581">
                  <c:v>7.38</c:v>
                </c:pt>
                <c:pt idx="582">
                  <c:v>7.38</c:v>
                </c:pt>
                <c:pt idx="583">
                  <c:v>7.38</c:v>
                </c:pt>
                <c:pt idx="584">
                  <c:v>7.36</c:v>
                </c:pt>
                <c:pt idx="585">
                  <c:v>7.36</c:v>
                </c:pt>
                <c:pt idx="586">
                  <c:v>7.36</c:v>
                </c:pt>
                <c:pt idx="587">
                  <c:v>7.36</c:v>
                </c:pt>
                <c:pt idx="588">
                  <c:v>7.34</c:v>
                </c:pt>
                <c:pt idx="589">
                  <c:v>7.33</c:v>
                </c:pt>
                <c:pt idx="590">
                  <c:v>7.31</c:v>
                </c:pt>
                <c:pt idx="591">
                  <c:v>7.3</c:v>
                </c:pt>
                <c:pt idx="592">
                  <c:v>7.28</c:v>
                </c:pt>
                <c:pt idx="593">
                  <c:v>7.26</c:v>
                </c:pt>
                <c:pt idx="594">
                  <c:v>7.25</c:v>
                </c:pt>
                <c:pt idx="595">
                  <c:v>7.23</c:v>
                </c:pt>
                <c:pt idx="596">
                  <c:v>7.2</c:v>
                </c:pt>
                <c:pt idx="597">
                  <c:v>7.17</c:v>
                </c:pt>
                <c:pt idx="598">
                  <c:v>7.15</c:v>
                </c:pt>
                <c:pt idx="599">
                  <c:v>7.13</c:v>
                </c:pt>
                <c:pt idx="600">
                  <c:v>7.1</c:v>
                </c:pt>
                <c:pt idx="601">
                  <c:v>7.07</c:v>
                </c:pt>
                <c:pt idx="602">
                  <c:v>7.06</c:v>
                </c:pt>
                <c:pt idx="603">
                  <c:v>7.04</c:v>
                </c:pt>
                <c:pt idx="604">
                  <c:v>7</c:v>
                </c:pt>
                <c:pt idx="605">
                  <c:v>6.98</c:v>
                </c:pt>
                <c:pt idx="606">
                  <c:v>6.96</c:v>
                </c:pt>
                <c:pt idx="607">
                  <c:v>6.95</c:v>
                </c:pt>
                <c:pt idx="608">
                  <c:v>6.94</c:v>
                </c:pt>
                <c:pt idx="609">
                  <c:v>6.93</c:v>
                </c:pt>
                <c:pt idx="610">
                  <c:v>6.91</c:v>
                </c:pt>
                <c:pt idx="611">
                  <c:v>6.89</c:v>
                </c:pt>
                <c:pt idx="612">
                  <c:v>6.86</c:v>
                </c:pt>
                <c:pt idx="613">
                  <c:v>6.81</c:v>
                </c:pt>
                <c:pt idx="614">
                  <c:v>6.73</c:v>
                </c:pt>
                <c:pt idx="615">
                  <c:v>6.65</c:v>
                </c:pt>
                <c:pt idx="616">
                  <c:v>6.57</c:v>
                </c:pt>
                <c:pt idx="617">
                  <c:v>6.49</c:v>
                </c:pt>
                <c:pt idx="618">
                  <c:v>6.44</c:v>
                </c:pt>
                <c:pt idx="619">
                  <c:v>6.41</c:v>
                </c:pt>
                <c:pt idx="620">
                  <c:v>6.38</c:v>
                </c:pt>
                <c:pt idx="621">
                  <c:v>6.34</c:v>
                </c:pt>
                <c:pt idx="622">
                  <c:v>6.32</c:v>
                </c:pt>
                <c:pt idx="623">
                  <c:v>6.3</c:v>
                </c:pt>
                <c:pt idx="624">
                  <c:v>6.3</c:v>
                </c:pt>
                <c:pt idx="625">
                  <c:v>6.3</c:v>
                </c:pt>
                <c:pt idx="626">
                  <c:v>6.28</c:v>
                </c:pt>
                <c:pt idx="627">
                  <c:v>6.25</c:v>
                </c:pt>
                <c:pt idx="628">
                  <c:v>6.22</c:v>
                </c:pt>
                <c:pt idx="629">
                  <c:v>6.2</c:v>
                </c:pt>
                <c:pt idx="630">
                  <c:v>6.18</c:v>
                </c:pt>
                <c:pt idx="631">
                  <c:v>6.16</c:v>
                </c:pt>
                <c:pt idx="632">
                  <c:v>6.15</c:v>
                </c:pt>
                <c:pt idx="633">
                  <c:v>6.14</c:v>
                </c:pt>
                <c:pt idx="634">
                  <c:v>6.14</c:v>
                </c:pt>
                <c:pt idx="635">
                  <c:v>6.13</c:v>
                </c:pt>
                <c:pt idx="636">
                  <c:v>6.13</c:v>
                </c:pt>
                <c:pt idx="637">
                  <c:v>6.11</c:v>
                </c:pt>
                <c:pt idx="638">
                  <c:v>6.09</c:v>
                </c:pt>
                <c:pt idx="639">
                  <c:v>6.08</c:v>
                </c:pt>
                <c:pt idx="640">
                  <c:v>6.07</c:v>
                </c:pt>
                <c:pt idx="641">
                  <c:v>6.05</c:v>
                </c:pt>
                <c:pt idx="642">
                  <c:v>6.02</c:v>
                </c:pt>
                <c:pt idx="643">
                  <c:v>6.02</c:v>
                </c:pt>
                <c:pt idx="644">
                  <c:v>6.03</c:v>
                </c:pt>
                <c:pt idx="645">
                  <c:v>6.04</c:v>
                </c:pt>
                <c:pt idx="646">
                  <c:v>6.05</c:v>
                </c:pt>
                <c:pt idx="647">
                  <c:v>6.06</c:v>
                </c:pt>
                <c:pt idx="648">
                  <c:v>6.06</c:v>
                </c:pt>
                <c:pt idx="649">
                  <c:v>6.05</c:v>
                </c:pt>
                <c:pt idx="650">
                  <c:v>6.05</c:v>
                </c:pt>
                <c:pt idx="651">
                  <c:v>6.05</c:v>
                </c:pt>
                <c:pt idx="652">
                  <c:v>6.04</c:v>
                </c:pt>
                <c:pt idx="653">
                  <c:v>6.04</c:v>
                </c:pt>
                <c:pt idx="654">
                  <c:v>6.04</c:v>
                </c:pt>
                <c:pt idx="655">
                  <c:v>6.04</c:v>
                </c:pt>
                <c:pt idx="656">
                  <c:v>6.04</c:v>
                </c:pt>
                <c:pt idx="657">
                  <c:v>6.03</c:v>
                </c:pt>
                <c:pt idx="658">
                  <c:v>6.02</c:v>
                </c:pt>
                <c:pt idx="659">
                  <c:v>6.04</c:v>
                </c:pt>
                <c:pt idx="660">
                  <c:v>6.05</c:v>
                </c:pt>
                <c:pt idx="661">
                  <c:v>6.06</c:v>
                </c:pt>
                <c:pt idx="662">
                  <c:v>6.06</c:v>
                </c:pt>
                <c:pt idx="663">
                  <c:v>6.05</c:v>
                </c:pt>
                <c:pt idx="664">
                  <c:v>6.05</c:v>
                </c:pt>
                <c:pt idx="665">
                  <c:v>6.04</c:v>
                </c:pt>
                <c:pt idx="666">
                  <c:v>6.03</c:v>
                </c:pt>
                <c:pt idx="667">
                  <c:v>6.03</c:v>
                </c:pt>
                <c:pt idx="668">
                  <c:v>6.03</c:v>
                </c:pt>
                <c:pt idx="669">
                  <c:v>6.02</c:v>
                </c:pt>
                <c:pt idx="670">
                  <c:v>6.02</c:v>
                </c:pt>
                <c:pt idx="671">
                  <c:v>6.04</c:v>
                </c:pt>
                <c:pt idx="672">
                  <c:v>6.06</c:v>
                </c:pt>
                <c:pt idx="673">
                  <c:v>6.07</c:v>
                </c:pt>
                <c:pt idx="674">
                  <c:v>6.08</c:v>
                </c:pt>
                <c:pt idx="675">
                  <c:v>6.08</c:v>
                </c:pt>
                <c:pt idx="676">
                  <c:v>6.08</c:v>
                </c:pt>
                <c:pt idx="677">
                  <c:v>6.09</c:v>
                </c:pt>
                <c:pt idx="678">
                  <c:v>6.1</c:v>
                </c:pt>
                <c:pt idx="679">
                  <c:v>6.11</c:v>
                </c:pt>
                <c:pt idx="680">
                  <c:v>6.12</c:v>
                </c:pt>
                <c:pt idx="681">
                  <c:v>6.13</c:v>
                </c:pt>
                <c:pt idx="682">
                  <c:v>6.14</c:v>
                </c:pt>
                <c:pt idx="683">
                  <c:v>6.15</c:v>
                </c:pt>
                <c:pt idx="684">
                  <c:v>6.16</c:v>
                </c:pt>
                <c:pt idx="685">
                  <c:v>6.17</c:v>
                </c:pt>
                <c:pt idx="686">
                  <c:v>6.18</c:v>
                </c:pt>
                <c:pt idx="687">
                  <c:v>6.18</c:v>
                </c:pt>
                <c:pt idx="688">
                  <c:v>6.18</c:v>
                </c:pt>
                <c:pt idx="689">
                  <c:v>6.19</c:v>
                </c:pt>
                <c:pt idx="690">
                  <c:v>6.19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6.19</c:v>
                </c:pt>
                <c:pt idx="695">
                  <c:v>6.19</c:v>
                </c:pt>
                <c:pt idx="696">
                  <c:v>6.18</c:v>
                </c:pt>
                <c:pt idx="697">
                  <c:v>6.18</c:v>
                </c:pt>
                <c:pt idx="698">
                  <c:v>6.18</c:v>
                </c:pt>
                <c:pt idx="699">
                  <c:v>6.19</c:v>
                </c:pt>
                <c:pt idx="700">
                  <c:v>6.2</c:v>
                </c:pt>
                <c:pt idx="701">
                  <c:v>6.21</c:v>
                </c:pt>
                <c:pt idx="702">
                  <c:v>6.22</c:v>
                </c:pt>
                <c:pt idx="703">
                  <c:v>6.22</c:v>
                </c:pt>
                <c:pt idx="704">
                  <c:v>6.22</c:v>
                </c:pt>
                <c:pt idx="705">
                  <c:v>6.23</c:v>
                </c:pt>
                <c:pt idx="706">
                  <c:v>6.24</c:v>
                </c:pt>
                <c:pt idx="707">
                  <c:v>6.24</c:v>
                </c:pt>
                <c:pt idx="708">
                  <c:v>6.24</c:v>
                </c:pt>
                <c:pt idx="709">
                  <c:v>6.25</c:v>
                </c:pt>
                <c:pt idx="710">
                  <c:v>6.25</c:v>
                </c:pt>
                <c:pt idx="711">
                  <c:v>6.26</c:v>
                </c:pt>
                <c:pt idx="712">
                  <c:v>6.26</c:v>
                </c:pt>
                <c:pt idx="713">
                  <c:v>6.27</c:v>
                </c:pt>
                <c:pt idx="714">
                  <c:v>6.28</c:v>
                </c:pt>
                <c:pt idx="715">
                  <c:v>6.3</c:v>
                </c:pt>
                <c:pt idx="716">
                  <c:v>6.32</c:v>
                </c:pt>
                <c:pt idx="717">
                  <c:v>6.35</c:v>
                </c:pt>
                <c:pt idx="718">
                  <c:v>6.38</c:v>
                </c:pt>
                <c:pt idx="719">
                  <c:v>6.39</c:v>
                </c:pt>
                <c:pt idx="720">
                  <c:v>6.4</c:v>
                </c:pt>
                <c:pt idx="721">
                  <c:v>6.4</c:v>
                </c:pt>
                <c:pt idx="722">
                  <c:v>6.4</c:v>
                </c:pt>
                <c:pt idx="723">
                  <c:v>6.39</c:v>
                </c:pt>
                <c:pt idx="724">
                  <c:v>6.38</c:v>
                </c:pt>
                <c:pt idx="725">
                  <c:v>6.38</c:v>
                </c:pt>
                <c:pt idx="726">
                  <c:v>6.37</c:v>
                </c:pt>
                <c:pt idx="727">
                  <c:v>6.36</c:v>
                </c:pt>
                <c:pt idx="728">
                  <c:v>6.36</c:v>
                </c:pt>
                <c:pt idx="729">
                  <c:v>6.36</c:v>
                </c:pt>
                <c:pt idx="730">
                  <c:v>6.35</c:v>
                </c:pt>
                <c:pt idx="731">
                  <c:v>6.34</c:v>
                </c:pt>
                <c:pt idx="732">
                  <c:v>6.34</c:v>
                </c:pt>
                <c:pt idx="733">
                  <c:v>6.33</c:v>
                </c:pt>
                <c:pt idx="734">
                  <c:v>6.32</c:v>
                </c:pt>
                <c:pt idx="735">
                  <c:v>6.32</c:v>
                </c:pt>
                <c:pt idx="736">
                  <c:v>6.32</c:v>
                </c:pt>
                <c:pt idx="737">
                  <c:v>6.31</c:v>
                </c:pt>
                <c:pt idx="738">
                  <c:v>6.3</c:v>
                </c:pt>
                <c:pt idx="739">
                  <c:v>6.29</c:v>
                </c:pt>
                <c:pt idx="740">
                  <c:v>6.28</c:v>
                </c:pt>
                <c:pt idx="741">
                  <c:v>6.27</c:v>
                </c:pt>
                <c:pt idx="742">
                  <c:v>6.26</c:v>
                </c:pt>
                <c:pt idx="743">
                  <c:v>6.28</c:v>
                </c:pt>
                <c:pt idx="744">
                  <c:v>6.3</c:v>
                </c:pt>
                <c:pt idx="745">
                  <c:v>6.31</c:v>
                </c:pt>
                <c:pt idx="746">
                  <c:v>6.32</c:v>
                </c:pt>
                <c:pt idx="747">
                  <c:v>6.33</c:v>
                </c:pt>
                <c:pt idx="748">
                  <c:v>6.34</c:v>
                </c:pt>
                <c:pt idx="749">
                  <c:v>6.35</c:v>
                </c:pt>
                <c:pt idx="750">
                  <c:v>6.36</c:v>
                </c:pt>
                <c:pt idx="751">
                  <c:v>6.37</c:v>
                </c:pt>
                <c:pt idx="752">
                  <c:v>6.38</c:v>
                </c:pt>
                <c:pt idx="753">
                  <c:v>6.39</c:v>
                </c:pt>
                <c:pt idx="754">
                  <c:v>6.4</c:v>
                </c:pt>
                <c:pt idx="755">
                  <c:v>6.43</c:v>
                </c:pt>
                <c:pt idx="756">
                  <c:v>6.46</c:v>
                </c:pt>
                <c:pt idx="757">
                  <c:v>6.49</c:v>
                </c:pt>
                <c:pt idx="758">
                  <c:v>6.52</c:v>
                </c:pt>
                <c:pt idx="759">
                  <c:v>6.54</c:v>
                </c:pt>
                <c:pt idx="760">
                  <c:v>6.56</c:v>
                </c:pt>
                <c:pt idx="761">
                  <c:v>6.58</c:v>
                </c:pt>
                <c:pt idx="762">
                  <c:v>6.6</c:v>
                </c:pt>
                <c:pt idx="763">
                  <c:v>6.6</c:v>
                </c:pt>
                <c:pt idx="764">
                  <c:v>6.64</c:v>
                </c:pt>
                <c:pt idx="765">
                  <c:v>6.65</c:v>
                </c:pt>
                <c:pt idx="766">
                  <c:v>6.66</c:v>
                </c:pt>
                <c:pt idx="767">
                  <c:v>6.67</c:v>
                </c:pt>
                <c:pt idx="768">
                  <c:v>6.68</c:v>
                </c:pt>
                <c:pt idx="769">
                  <c:v>6.7</c:v>
                </c:pt>
                <c:pt idx="770">
                  <c:v>6.72</c:v>
                </c:pt>
                <c:pt idx="771">
                  <c:v>6.75</c:v>
                </c:pt>
                <c:pt idx="772">
                  <c:v>6.78</c:v>
                </c:pt>
                <c:pt idx="773">
                  <c:v>6.79</c:v>
                </c:pt>
                <c:pt idx="774">
                  <c:v>6.8</c:v>
                </c:pt>
                <c:pt idx="775">
                  <c:v>6.82</c:v>
                </c:pt>
                <c:pt idx="776">
                  <c:v>6.84</c:v>
                </c:pt>
                <c:pt idx="777">
                  <c:v>6.86</c:v>
                </c:pt>
                <c:pt idx="778">
                  <c:v>6.88</c:v>
                </c:pt>
                <c:pt idx="779">
                  <c:v>6.9</c:v>
                </c:pt>
                <c:pt idx="780">
                  <c:v>6.92</c:v>
                </c:pt>
                <c:pt idx="781">
                  <c:v>6.91</c:v>
                </c:pt>
                <c:pt idx="782">
                  <c:v>6.91</c:v>
                </c:pt>
                <c:pt idx="783">
                  <c:v>6.9</c:v>
                </c:pt>
                <c:pt idx="784">
                  <c:v>6.9</c:v>
                </c:pt>
                <c:pt idx="785">
                  <c:v>6.89</c:v>
                </c:pt>
                <c:pt idx="786">
                  <c:v>6.88</c:v>
                </c:pt>
                <c:pt idx="787">
                  <c:v>6.87</c:v>
                </c:pt>
                <c:pt idx="788">
                  <c:v>6.87</c:v>
                </c:pt>
                <c:pt idx="789">
                  <c:v>6.85</c:v>
                </c:pt>
                <c:pt idx="790">
                  <c:v>6.84</c:v>
                </c:pt>
                <c:pt idx="791">
                  <c:v>6.84</c:v>
                </c:pt>
                <c:pt idx="792">
                  <c:v>6.83</c:v>
                </c:pt>
                <c:pt idx="793">
                  <c:v>6.82</c:v>
                </c:pt>
                <c:pt idx="794">
                  <c:v>6.82</c:v>
                </c:pt>
                <c:pt idx="795">
                  <c:v>6.81</c:v>
                </c:pt>
                <c:pt idx="796">
                  <c:v>6.8</c:v>
                </c:pt>
                <c:pt idx="797">
                  <c:v>6.83</c:v>
                </c:pt>
                <c:pt idx="798">
                  <c:v>6.86</c:v>
                </c:pt>
                <c:pt idx="799">
                  <c:v>6.88</c:v>
                </c:pt>
                <c:pt idx="800">
                  <c:v>6.9</c:v>
                </c:pt>
                <c:pt idx="801">
                  <c:v>6.92</c:v>
                </c:pt>
                <c:pt idx="802">
                  <c:v>6.94</c:v>
                </c:pt>
                <c:pt idx="803">
                  <c:v>6.96</c:v>
                </c:pt>
                <c:pt idx="804">
                  <c:v>6.98</c:v>
                </c:pt>
                <c:pt idx="805">
                  <c:v>6.99</c:v>
                </c:pt>
                <c:pt idx="806">
                  <c:v>6.99</c:v>
                </c:pt>
                <c:pt idx="807">
                  <c:v>7</c:v>
                </c:pt>
                <c:pt idx="808">
                  <c:v>7.01</c:v>
                </c:pt>
                <c:pt idx="809">
                  <c:v>7.02</c:v>
                </c:pt>
                <c:pt idx="810">
                  <c:v>7.02</c:v>
                </c:pt>
                <c:pt idx="811">
                  <c:v>7.04</c:v>
                </c:pt>
                <c:pt idx="812">
                  <c:v>7.06</c:v>
                </c:pt>
                <c:pt idx="813">
                  <c:v>7.09</c:v>
                </c:pt>
                <c:pt idx="814">
                  <c:v>7.12</c:v>
                </c:pt>
                <c:pt idx="815">
                  <c:v>7.14</c:v>
                </c:pt>
                <c:pt idx="816">
                  <c:v>7.16</c:v>
                </c:pt>
                <c:pt idx="817">
                  <c:v>7.18</c:v>
                </c:pt>
                <c:pt idx="818">
                  <c:v>7.2</c:v>
                </c:pt>
                <c:pt idx="819">
                  <c:v>7.22</c:v>
                </c:pt>
                <c:pt idx="820">
                  <c:v>7.23</c:v>
                </c:pt>
                <c:pt idx="821">
                  <c:v>7.24</c:v>
                </c:pt>
                <c:pt idx="822">
                  <c:v>7.26</c:v>
                </c:pt>
                <c:pt idx="823">
                  <c:v>7.27</c:v>
                </c:pt>
                <c:pt idx="824">
                  <c:v>7.28</c:v>
                </c:pt>
                <c:pt idx="825">
                  <c:v>7.29</c:v>
                </c:pt>
                <c:pt idx="826">
                  <c:v>7.3</c:v>
                </c:pt>
                <c:pt idx="827">
                  <c:v>7.31</c:v>
                </c:pt>
                <c:pt idx="828">
                  <c:v>7.32</c:v>
                </c:pt>
                <c:pt idx="829">
                  <c:v>7.33</c:v>
                </c:pt>
                <c:pt idx="830">
                  <c:v>7.34</c:v>
                </c:pt>
                <c:pt idx="831">
                  <c:v>7.35</c:v>
                </c:pt>
                <c:pt idx="832">
                  <c:v>7.36</c:v>
                </c:pt>
                <c:pt idx="833">
                  <c:v>7.37</c:v>
                </c:pt>
                <c:pt idx="834">
                  <c:v>7.38</c:v>
                </c:pt>
                <c:pt idx="835">
                  <c:v>7.4</c:v>
                </c:pt>
                <c:pt idx="836">
                  <c:v>7.42</c:v>
                </c:pt>
                <c:pt idx="837">
                  <c:v>7.44</c:v>
                </c:pt>
                <c:pt idx="838">
                  <c:v>7.46</c:v>
                </c:pt>
                <c:pt idx="839">
                  <c:v>7.48</c:v>
                </c:pt>
                <c:pt idx="840">
                  <c:v>7.5</c:v>
                </c:pt>
                <c:pt idx="841">
                  <c:v>7.55</c:v>
                </c:pt>
                <c:pt idx="842">
                  <c:v>7.6</c:v>
                </c:pt>
                <c:pt idx="843">
                  <c:v>7.66</c:v>
                </c:pt>
                <c:pt idx="844">
                  <c:v>7.72</c:v>
                </c:pt>
                <c:pt idx="845">
                  <c:v>7.75</c:v>
                </c:pt>
                <c:pt idx="846">
                  <c:v>7.78</c:v>
                </c:pt>
                <c:pt idx="847">
                  <c:v>7.79</c:v>
                </c:pt>
                <c:pt idx="848">
                  <c:v>7.82</c:v>
                </c:pt>
                <c:pt idx="849">
                  <c:v>7.86</c:v>
                </c:pt>
                <c:pt idx="850">
                  <c:v>7.9</c:v>
                </c:pt>
                <c:pt idx="851">
                  <c:v>7.93</c:v>
                </c:pt>
                <c:pt idx="852">
                  <c:v>7.96</c:v>
                </c:pt>
                <c:pt idx="853">
                  <c:v>7.99</c:v>
                </c:pt>
                <c:pt idx="854">
                  <c:v>8.02</c:v>
                </c:pt>
                <c:pt idx="855">
                  <c:v>8.0399999999999991</c:v>
                </c:pt>
                <c:pt idx="856">
                  <c:v>8.0599999999999987</c:v>
                </c:pt>
                <c:pt idx="857">
                  <c:v>8.129999999999999</c:v>
                </c:pt>
                <c:pt idx="858">
                  <c:v>8.2199999999999989</c:v>
                </c:pt>
                <c:pt idx="859">
                  <c:v>8.25</c:v>
                </c:pt>
                <c:pt idx="860">
                  <c:v>8.3000000000000007</c:v>
                </c:pt>
                <c:pt idx="861">
                  <c:v>8.33</c:v>
                </c:pt>
                <c:pt idx="862">
                  <c:v>8.370000000000001</c:v>
                </c:pt>
                <c:pt idx="863">
                  <c:v>8.41</c:v>
                </c:pt>
                <c:pt idx="864">
                  <c:v>8.4600000000000009</c:v>
                </c:pt>
                <c:pt idx="865">
                  <c:v>8.51</c:v>
                </c:pt>
                <c:pt idx="866">
                  <c:v>8.57</c:v>
                </c:pt>
                <c:pt idx="867">
                  <c:v>8.66</c:v>
                </c:pt>
                <c:pt idx="868">
                  <c:v>8.7199999999999989</c:v>
                </c:pt>
                <c:pt idx="869">
                  <c:v>8.74</c:v>
                </c:pt>
                <c:pt idx="870">
                  <c:v>8.76</c:v>
                </c:pt>
                <c:pt idx="871">
                  <c:v>8.77</c:v>
                </c:pt>
                <c:pt idx="872">
                  <c:v>8.7899999999999991</c:v>
                </c:pt>
                <c:pt idx="873">
                  <c:v>8.8000000000000007</c:v>
                </c:pt>
                <c:pt idx="874">
                  <c:v>8.82</c:v>
                </c:pt>
                <c:pt idx="875">
                  <c:v>8.83</c:v>
                </c:pt>
                <c:pt idx="876">
                  <c:v>8.84</c:v>
                </c:pt>
                <c:pt idx="877">
                  <c:v>8.85</c:v>
                </c:pt>
                <c:pt idx="878">
                  <c:v>8.85</c:v>
                </c:pt>
                <c:pt idx="879">
                  <c:v>8.86</c:v>
                </c:pt>
                <c:pt idx="880">
                  <c:v>8.870000000000001</c:v>
                </c:pt>
                <c:pt idx="881">
                  <c:v>8.879999999999999</c:v>
                </c:pt>
                <c:pt idx="882">
                  <c:v>8.89</c:v>
                </c:pt>
                <c:pt idx="883">
                  <c:v>8.9</c:v>
                </c:pt>
                <c:pt idx="884">
                  <c:v>8.9</c:v>
                </c:pt>
                <c:pt idx="885">
                  <c:v>8.92</c:v>
                </c:pt>
                <c:pt idx="886">
                  <c:v>8.9400000000000013</c:v>
                </c:pt>
                <c:pt idx="887">
                  <c:v>8.9499999999999993</c:v>
                </c:pt>
                <c:pt idx="888">
                  <c:v>8.9600000000000009</c:v>
                </c:pt>
                <c:pt idx="889">
                  <c:v>8.9699999999999989</c:v>
                </c:pt>
                <c:pt idx="890">
                  <c:v>8.99</c:v>
                </c:pt>
                <c:pt idx="891">
                  <c:v>9</c:v>
                </c:pt>
                <c:pt idx="892">
                  <c:v>9.02</c:v>
                </c:pt>
                <c:pt idx="893">
                  <c:v>9.0399999999999991</c:v>
                </c:pt>
                <c:pt idx="894">
                  <c:v>9.0599999999999987</c:v>
                </c:pt>
                <c:pt idx="895">
                  <c:v>9.09</c:v>
                </c:pt>
                <c:pt idx="896">
                  <c:v>9.120000000000001</c:v>
                </c:pt>
                <c:pt idx="897">
                  <c:v>9.17</c:v>
                </c:pt>
                <c:pt idx="898">
                  <c:v>9.2199999999999989</c:v>
                </c:pt>
                <c:pt idx="899">
                  <c:v>9.24</c:v>
                </c:pt>
                <c:pt idx="900">
                  <c:v>9.26</c:v>
                </c:pt>
                <c:pt idx="901">
                  <c:v>9.2800000000000011</c:v>
                </c:pt>
                <c:pt idx="902">
                  <c:v>9.3000000000000007</c:v>
                </c:pt>
                <c:pt idx="903">
                  <c:v>9.3099999999999987</c:v>
                </c:pt>
                <c:pt idx="904">
                  <c:v>9.32</c:v>
                </c:pt>
                <c:pt idx="905">
                  <c:v>9.33</c:v>
                </c:pt>
                <c:pt idx="906">
                  <c:v>9.35</c:v>
                </c:pt>
                <c:pt idx="907">
                  <c:v>9.370000000000001</c:v>
                </c:pt>
                <c:pt idx="908">
                  <c:v>9.379999999999999</c:v>
                </c:pt>
                <c:pt idx="909">
                  <c:v>9.39</c:v>
                </c:pt>
                <c:pt idx="910">
                  <c:v>9.4</c:v>
                </c:pt>
                <c:pt idx="911">
                  <c:v>9.43</c:v>
                </c:pt>
                <c:pt idx="912">
                  <c:v>9.4600000000000009</c:v>
                </c:pt>
                <c:pt idx="913">
                  <c:v>9.48</c:v>
                </c:pt>
                <c:pt idx="914">
                  <c:v>9.5</c:v>
                </c:pt>
                <c:pt idx="915">
                  <c:v>9.5399999999999991</c:v>
                </c:pt>
                <c:pt idx="916">
                  <c:v>9.58</c:v>
                </c:pt>
                <c:pt idx="917">
                  <c:v>9.59</c:v>
                </c:pt>
                <c:pt idx="918">
                  <c:v>9.6</c:v>
                </c:pt>
                <c:pt idx="919">
                  <c:v>9.620000000000001</c:v>
                </c:pt>
                <c:pt idx="920">
                  <c:v>9.64</c:v>
                </c:pt>
                <c:pt idx="921">
                  <c:v>9.66</c:v>
                </c:pt>
                <c:pt idx="922">
                  <c:v>9.68</c:v>
                </c:pt>
                <c:pt idx="923">
                  <c:v>9.6999999999999993</c:v>
                </c:pt>
                <c:pt idx="924">
                  <c:v>9.7199999999999989</c:v>
                </c:pt>
                <c:pt idx="925">
                  <c:v>9.73</c:v>
                </c:pt>
                <c:pt idx="926">
                  <c:v>9.74</c:v>
                </c:pt>
                <c:pt idx="927">
                  <c:v>9.76</c:v>
                </c:pt>
                <c:pt idx="928">
                  <c:v>9.7800000000000011</c:v>
                </c:pt>
                <c:pt idx="929">
                  <c:v>9.7899999999999991</c:v>
                </c:pt>
                <c:pt idx="930">
                  <c:v>9.8000000000000007</c:v>
                </c:pt>
                <c:pt idx="931">
                  <c:v>9.82</c:v>
                </c:pt>
                <c:pt idx="932">
                  <c:v>9.84</c:v>
                </c:pt>
                <c:pt idx="933">
                  <c:v>9.86</c:v>
                </c:pt>
                <c:pt idx="934">
                  <c:v>9.89</c:v>
                </c:pt>
                <c:pt idx="935">
                  <c:v>9.91</c:v>
                </c:pt>
                <c:pt idx="936">
                  <c:v>9.9400000000000013</c:v>
                </c:pt>
                <c:pt idx="937">
                  <c:v>9.9699999999999989</c:v>
                </c:pt>
                <c:pt idx="938">
                  <c:v>10</c:v>
                </c:pt>
                <c:pt idx="939">
                  <c:v>10.029999999999999</c:v>
                </c:pt>
                <c:pt idx="940">
                  <c:v>10.06</c:v>
                </c:pt>
                <c:pt idx="941">
                  <c:v>10.1</c:v>
                </c:pt>
                <c:pt idx="942">
                  <c:v>10.14</c:v>
                </c:pt>
                <c:pt idx="943">
                  <c:v>10.17</c:v>
                </c:pt>
                <c:pt idx="944">
                  <c:v>10.199999999999999</c:v>
                </c:pt>
                <c:pt idx="945">
                  <c:v>10.210000000000001</c:v>
                </c:pt>
                <c:pt idx="946">
                  <c:v>10.220000000000001</c:v>
                </c:pt>
                <c:pt idx="947">
                  <c:v>10.24</c:v>
                </c:pt>
                <c:pt idx="948">
                  <c:v>10.26</c:v>
                </c:pt>
                <c:pt idx="949">
                  <c:v>10.28</c:v>
                </c:pt>
                <c:pt idx="950">
                  <c:v>10.3</c:v>
                </c:pt>
                <c:pt idx="951">
                  <c:v>10.33</c:v>
                </c:pt>
                <c:pt idx="952">
                  <c:v>10.35</c:v>
                </c:pt>
                <c:pt idx="953">
                  <c:v>10.39</c:v>
                </c:pt>
                <c:pt idx="954">
                  <c:v>10.42</c:v>
                </c:pt>
                <c:pt idx="955">
                  <c:v>10.45</c:v>
                </c:pt>
                <c:pt idx="956">
                  <c:v>10.48</c:v>
                </c:pt>
                <c:pt idx="957">
                  <c:v>10.5</c:v>
                </c:pt>
                <c:pt idx="958">
                  <c:v>10.52</c:v>
                </c:pt>
                <c:pt idx="959">
                  <c:v>10.53</c:v>
                </c:pt>
                <c:pt idx="960">
                  <c:v>10.57</c:v>
                </c:pt>
                <c:pt idx="961">
                  <c:v>10.6</c:v>
                </c:pt>
                <c:pt idx="962">
                  <c:v>10.63</c:v>
                </c:pt>
                <c:pt idx="963">
                  <c:v>10.67</c:v>
                </c:pt>
                <c:pt idx="964">
                  <c:v>10.7</c:v>
                </c:pt>
                <c:pt idx="965">
                  <c:v>10.74</c:v>
                </c:pt>
                <c:pt idx="966">
                  <c:v>10.78</c:v>
                </c:pt>
                <c:pt idx="967">
                  <c:v>10.82</c:v>
                </c:pt>
                <c:pt idx="968">
                  <c:v>10.86</c:v>
                </c:pt>
                <c:pt idx="969">
                  <c:v>10.88</c:v>
                </c:pt>
                <c:pt idx="970">
                  <c:v>10.94</c:v>
                </c:pt>
                <c:pt idx="971">
                  <c:v>10.97</c:v>
                </c:pt>
                <c:pt idx="972">
                  <c:v>10.99</c:v>
                </c:pt>
                <c:pt idx="973">
                  <c:v>11.02</c:v>
                </c:pt>
                <c:pt idx="974">
                  <c:v>11.07</c:v>
                </c:pt>
                <c:pt idx="975">
                  <c:v>11.09</c:v>
                </c:pt>
                <c:pt idx="976">
                  <c:v>11.12</c:v>
                </c:pt>
                <c:pt idx="977">
                  <c:v>11.14</c:v>
                </c:pt>
                <c:pt idx="978">
                  <c:v>11.16</c:v>
                </c:pt>
                <c:pt idx="979">
                  <c:v>11.18</c:v>
                </c:pt>
                <c:pt idx="980">
                  <c:v>11.19</c:v>
                </c:pt>
                <c:pt idx="981">
                  <c:v>11.22</c:v>
                </c:pt>
                <c:pt idx="982">
                  <c:v>11.26</c:v>
                </c:pt>
                <c:pt idx="983">
                  <c:v>11.29</c:v>
                </c:pt>
                <c:pt idx="984">
                  <c:v>11.32</c:v>
                </c:pt>
                <c:pt idx="985">
                  <c:v>11.35</c:v>
                </c:pt>
                <c:pt idx="986">
                  <c:v>11.38</c:v>
                </c:pt>
                <c:pt idx="987">
                  <c:v>11.42</c:v>
                </c:pt>
                <c:pt idx="988">
                  <c:v>11.46</c:v>
                </c:pt>
                <c:pt idx="989">
                  <c:v>11.48</c:v>
                </c:pt>
                <c:pt idx="990">
                  <c:v>11.5</c:v>
                </c:pt>
                <c:pt idx="991">
                  <c:v>11.52</c:v>
                </c:pt>
                <c:pt idx="992">
                  <c:v>11.54</c:v>
                </c:pt>
                <c:pt idx="993">
                  <c:v>11.57</c:v>
                </c:pt>
                <c:pt idx="994">
                  <c:v>11.6</c:v>
                </c:pt>
                <c:pt idx="995">
                  <c:v>11.62</c:v>
                </c:pt>
                <c:pt idx="996">
                  <c:v>11.64</c:v>
                </c:pt>
                <c:pt idx="997">
                  <c:v>11.67</c:v>
                </c:pt>
                <c:pt idx="998">
                  <c:v>11.7</c:v>
                </c:pt>
                <c:pt idx="999">
                  <c:v>11.72</c:v>
                </c:pt>
                <c:pt idx="1000">
                  <c:v>11.74</c:v>
                </c:pt>
                <c:pt idx="1001">
                  <c:v>11.78</c:v>
                </c:pt>
                <c:pt idx="1002">
                  <c:v>11.8</c:v>
                </c:pt>
                <c:pt idx="1003">
                  <c:v>11.8</c:v>
                </c:pt>
                <c:pt idx="1004">
                  <c:v>11.84</c:v>
                </c:pt>
                <c:pt idx="1005">
                  <c:v>11.86</c:v>
                </c:pt>
                <c:pt idx="1006">
                  <c:v>11.88</c:v>
                </c:pt>
                <c:pt idx="1007">
                  <c:v>11.93</c:v>
                </c:pt>
                <c:pt idx="1008">
                  <c:v>11.98</c:v>
                </c:pt>
                <c:pt idx="1009">
                  <c:v>12.01</c:v>
                </c:pt>
                <c:pt idx="1010">
                  <c:v>12.04</c:v>
                </c:pt>
                <c:pt idx="1011">
                  <c:v>12.06</c:v>
                </c:pt>
                <c:pt idx="1012">
                  <c:v>12.08</c:v>
                </c:pt>
                <c:pt idx="1013">
                  <c:v>12.12</c:v>
                </c:pt>
                <c:pt idx="1014">
                  <c:v>12.14</c:v>
                </c:pt>
                <c:pt idx="1015">
                  <c:v>12.15</c:v>
                </c:pt>
                <c:pt idx="1016">
                  <c:v>12.16</c:v>
                </c:pt>
                <c:pt idx="1017">
                  <c:v>12.16</c:v>
                </c:pt>
                <c:pt idx="1018">
                  <c:v>12.16</c:v>
                </c:pt>
                <c:pt idx="1019">
                  <c:v>12.16</c:v>
                </c:pt>
                <c:pt idx="1020">
                  <c:v>12.16</c:v>
                </c:pt>
                <c:pt idx="1021">
                  <c:v>12.19</c:v>
                </c:pt>
                <c:pt idx="1022">
                  <c:v>12.22</c:v>
                </c:pt>
                <c:pt idx="1023">
                  <c:v>12.23</c:v>
                </c:pt>
                <c:pt idx="1024">
                  <c:v>12.25</c:v>
                </c:pt>
                <c:pt idx="1025">
                  <c:v>12.27</c:v>
                </c:pt>
                <c:pt idx="1026">
                  <c:v>12.28</c:v>
                </c:pt>
                <c:pt idx="1027">
                  <c:v>12.3</c:v>
                </c:pt>
                <c:pt idx="1028">
                  <c:v>12.3</c:v>
                </c:pt>
                <c:pt idx="1029">
                  <c:v>12.3</c:v>
                </c:pt>
                <c:pt idx="1030">
                  <c:v>12.3</c:v>
                </c:pt>
                <c:pt idx="1031">
                  <c:v>12.28</c:v>
                </c:pt>
                <c:pt idx="1032">
                  <c:v>12.26</c:v>
                </c:pt>
                <c:pt idx="1033">
                  <c:v>12.24</c:v>
                </c:pt>
                <c:pt idx="1034">
                  <c:v>12.22</c:v>
                </c:pt>
                <c:pt idx="1035">
                  <c:v>12.2</c:v>
                </c:pt>
                <c:pt idx="1036">
                  <c:v>12.19</c:v>
                </c:pt>
                <c:pt idx="1037">
                  <c:v>12.19</c:v>
                </c:pt>
                <c:pt idx="1038">
                  <c:v>12.19</c:v>
                </c:pt>
                <c:pt idx="1039">
                  <c:v>12.19</c:v>
                </c:pt>
                <c:pt idx="1040">
                  <c:v>12.2</c:v>
                </c:pt>
                <c:pt idx="1041">
                  <c:v>12.2</c:v>
                </c:pt>
                <c:pt idx="1042">
                  <c:v>12.2</c:v>
                </c:pt>
                <c:pt idx="1043">
                  <c:v>12.18</c:v>
                </c:pt>
                <c:pt idx="1044">
                  <c:v>12.16</c:v>
                </c:pt>
                <c:pt idx="1045">
                  <c:v>12.15</c:v>
                </c:pt>
                <c:pt idx="1046">
                  <c:v>12.14</c:v>
                </c:pt>
                <c:pt idx="1047">
                  <c:v>12.13</c:v>
                </c:pt>
                <c:pt idx="1048">
                  <c:v>12.12</c:v>
                </c:pt>
                <c:pt idx="1049">
                  <c:v>12.14</c:v>
                </c:pt>
                <c:pt idx="1050">
                  <c:v>12.16</c:v>
                </c:pt>
                <c:pt idx="1051">
                  <c:v>12.17</c:v>
                </c:pt>
                <c:pt idx="1052">
                  <c:v>12.18</c:v>
                </c:pt>
                <c:pt idx="1053">
                  <c:v>12.18</c:v>
                </c:pt>
                <c:pt idx="1054">
                  <c:v>12.18</c:v>
                </c:pt>
                <c:pt idx="1055">
                  <c:v>12.19</c:v>
                </c:pt>
                <c:pt idx="1056">
                  <c:v>12.2</c:v>
                </c:pt>
                <c:pt idx="1057">
                  <c:v>12.21</c:v>
                </c:pt>
                <c:pt idx="1058">
                  <c:v>12.22</c:v>
                </c:pt>
                <c:pt idx="1059">
                  <c:v>12.23</c:v>
                </c:pt>
                <c:pt idx="1060">
                  <c:v>12.24</c:v>
                </c:pt>
                <c:pt idx="1061">
                  <c:v>12.25</c:v>
                </c:pt>
                <c:pt idx="1062">
                  <c:v>12.26</c:v>
                </c:pt>
                <c:pt idx="1063">
                  <c:v>12.28</c:v>
                </c:pt>
                <c:pt idx="1064">
                  <c:v>12.3</c:v>
                </c:pt>
                <c:pt idx="1065">
                  <c:v>12.31</c:v>
                </c:pt>
                <c:pt idx="1066">
                  <c:v>12.32</c:v>
                </c:pt>
                <c:pt idx="1067">
                  <c:v>12.34</c:v>
                </c:pt>
                <c:pt idx="1068">
                  <c:v>12.36</c:v>
                </c:pt>
                <c:pt idx="1069">
                  <c:v>12.37</c:v>
                </c:pt>
                <c:pt idx="1070">
                  <c:v>12.38</c:v>
                </c:pt>
                <c:pt idx="1071">
                  <c:v>12.38</c:v>
                </c:pt>
                <c:pt idx="1072">
                  <c:v>12.39</c:v>
                </c:pt>
                <c:pt idx="1073">
                  <c:v>12.39</c:v>
                </c:pt>
                <c:pt idx="1074">
                  <c:v>12.39</c:v>
                </c:pt>
                <c:pt idx="1075">
                  <c:v>12.4</c:v>
                </c:pt>
                <c:pt idx="1076">
                  <c:v>12.4</c:v>
                </c:pt>
                <c:pt idx="1077">
                  <c:v>12.42</c:v>
                </c:pt>
                <c:pt idx="1078">
                  <c:v>12.43</c:v>
                </c:pt>
                <c:pt idx="1079">
                  <c:v>12.44</c:v>
                </c:pt>
                <c:pt idx="1080">
                  <c:v>12.45</c:v>
                </c:pt>
                <c:pt idx="1081">
                  <c:v>12.46</c:v>
                </c:pt>
                <c:pt idx="1082">
                  <c:v>12.48</c:v>
                </c:pt>
                <c:pt idx="1083">
                  <c:v>12.49</c:v>
                </c:pt>
                <c:pt idx="1084">
                  <c:v>12.5</c:v>
                </c:pt>
                <c:pt idx="1085">
                  <c:v>12.52</c:v>
                </c:pt>
                <c:pt idx="1086">
                  <c:v>12.53</c:v>
                </c:pt>
                <c:pt idx="1087">
                  <c:v>12.54</c:v>
                </c:pt>
                <c:pt idx="1088">
                  <c:v>12.56</c:v>
                </c:pt>
                <c:pt idx="1089">
                  <c:v>12.57</c:v>
                </c:pt>
                <c:pt idx="1090">
                  <c:v>12.58</c:v>
                </c:pt>
                <c:pt idx="1091">
                  <c:v>12.6</c:v>
                </c:pt>
                <c:pt idx="1092">
                  <c:v>12.62</c:v>
                </c:pt>
                <c:pt idx="1093">
                  <c:v>12.64</c:v>
                </c:pt>
                <c:pt idx="1094">
                  <c:v>12.66</c:v>
                </c:pt>
                <c:pt idx="1095">
                  <c:v>12.68</c:v>
                </c:pt>
                <c:pt idx="1096">
                  <c:v>12.7</c:v>
                </c:pt>
                <c:pt idx="1097">
                  <c:v>12.73</c:v>
                </c:pt>
                <c:pt idx="1098">
                  <c:v>12.76</c:v>
                </c:pt>
                <c:pt idx="1099">
                  <c:v>12.77</c:v>
                </c:pt>
                <c:pt idx="1100">
                  <c:v>12.77</c:v>
                </c:pt>
                <c:pt idx="1101">
                  <c:v>12.78</c:v>
                </c:pt>
                <c:pt idx="1102">
                  <c:v>12.78</c:v>
                </c:pt>
                <c:pt idx="1103">
                  <c:v>12.79</c:v>
                </c:pt>
                <c:pt idx="1104">
                  <c:v>12.79</c:v>
                </c:pt>
                <c:pt idx="1105">
                  <c:v>12.8</c:v>
                </c:pt>
                <c:pt idx="1106">
                  <c:v>12.82</c:v>
                </c:pt>
                <c:pt idx="1107">
                  <c:v>12.84</c:v>
                </c:pt>
                <c:pt idx="1108">
                  <c:v>12.88</c:v>
                </c:pt>
                <c:pt idx="1109">
                  <c:v>12.92</c:v>
                </c:pt>
                <c:pt idx="1110">
                  <c:v>12.96</c:v>
                </c:pt>
                <c:pt idx="1111">
                  <c:v>12.97</c:v>
                </c:pt>
                <c:pt idx="1112">
                  <c:v>12.98</c:v>
                </c:pt>
                <c:pt idx="1113">
                  <c:v>13</c:v>
                </c:pt>
                <c:pt idx="1114">
                  <c:v>13.02</c:v>
                </c:pt>
                <c:pt idx="1115">
                  <c:v>13.04</c:v>
                </c:pt>
                <c:pt idx="1116">
                  <c:v>13.06</c:v>
                </c:pt>
                <c:pt idx="1117">
                  <c:v>13.08</c:v>
                </c:pt>
                <c:pt idx="1118">
                  <c:v>13.1</c:v>
                </c:pt>
                <c:pt idx="1119">
                  <c:v>13.14</c:v>
                </c:pt>
                <c:pt idx="1120">
                  <c:v>13.17</c:v>
                </c:pt>
                <c:pt idx="1121">
                  <c:v>13.18</c:v>
                </c:pt>
                <c:pt idx="1122">
                  <c:v>13.18</c:v>
                </c:pt>
                <c:pt idx="1123">
                  <c:v>13.19</c:v>
                </c:pt>
                <c:pt idx="1124">
                  <c:v>13.2</c:v>
                </c:pt>
                <c:pt idx="1125">
                  <c:v>13.21</c:v>
                </c:pt>
                <c:pt idx="1126">
                  <c:v>13.22</c:v>
                </c:pt>
                <c:pt idx="1127">
                  <c:v>13.22</c:v>
                </c:pt>
                <c:pt idx="1128">
                  <c:v>13.22</c:v>
                </c:pt>
                <c:pt idx="1129">
                  <c:v>13.23</c:v>
                </c:pt>
                <c:pt idx="1130">
                  <c:v>13.23</c:v>
                </c:pt>
                <c:pt idx="1131">
                  <c:v>13.23</c:v>
                </c:pt>
                <c:pt idx="1132">
                  <c:v>13.23</c:v>
                </c:pt>
                <c:pt idx="1133">
                  <c:v>13.24</c:v>
                </c:pt>
                <c:pt idx="1134">
                  <c:v>13.26</c:v>
                </c:pt>
                <c:pt idx="1135">
                  <c:v>13.27</c:v>
                </c:pt>
                <c:pt idx="1136">
                  <c:v>13.28</c:v>
                </c:pt>
                <c:pt idx="1137">
                  <c:v>13.27</c:v>
                </c:pt>
                <c:pt idx="1138">
                  <c:v>13.26</c:v>
                </c:pt>
                <c:pt idx="1139">
                  <c:v>13.26</c:v>
                </c:pt>
                <c:pt idx="1140">
                  <c:v>13.26</c:v>
                </c:pt>
                <c:pt idx="1141">
                  <c:v>13.25</c:v>
                </c:pt>
                <c:pt idx="1142">
                  <c:v>13.24</c:v>
                </c:pt>
                <c:pt idx="1143">
                  <c:v>13.23</c:v>
                </c:pt>
                <c:pt idx="1144">
                  <c:v>13.22</c:v>
                </c:pt>
                <c:pt idx="1145">
                  <c:v>13.21</c:v>
                </c:pt>
                <c:pt idx="1146">
                  <c:v>13.21</c:v>
                </c:pt>
                <c:pt idx="1147">
                  <c:v>13.21</c:v>
                </c:pt>
                <c:pt idx="1148">
                  <c:v>13.22</c:v>
                </c:pt>
                <c:pt idx="1149">
                  <c:v>13.23</c:v>
                </c:pt>
                <c:pt idx="1150">
                  <c:v>13.24</c:v>
                </c:pt>
                <c:pt idx="1151">
                  <c:v>13.25</c:v>
                </c:pt>
                <c:pt idx="1152">
                  <c:v>13.26</c:v>
                </c:pt>
                <c:pt idx="1153">
                  <c:v>13.26</c:v>
                </c:pt>
                <c:pt idx="1154">
                  <c:v>13.26</c:v>
                </c:pt>
                <c:pt idx="1155">
                  <c:v>13.24</c:v>
                </c:pt>
                <c:pt idx="1156">
                  <c:v>13.2</c:v>
                </c:pt>
                <c:pt idx="1157">
                  <c:v>13.17</c:v>
                </c:pt>
                <c:pt idx="1158">
                  <c:v>13.12</c:v>
                </c:pt>
                <c:pt idx="1159">
                  <c:v>13.07</c:v>
                </c:pt>
                <c:pt idx="1160">
                  <c:v>13.03</c:v>
                </c:pt>
                <c:pt idx="1161">
                  <c:v>13</c:v>
                </c:pt>
                <c:pt idx="1162">
                  <c:v>12.98</c:v>
                </c:pt>
                <c:pt idx="1163">
                  <c:v>12.96</c:v>
                </c:pt>
                <c:pt idx="1164">
                  <c:v>12.95</c:v>
                </c:pt>
                <c:pt idx="1165">
                  <c:v>12.94</c:v>
                </c:pt>
                <c:pt idx="1166">
                  <c:v>12.93</c:v>
                </c:pt>
                <c:pt idx="1167">
                  <c:v>12.92</c:v>
                </c:pt>
                <c:pt idx="1168">
                  <c:v>12.92</c:v>
                </c:pt>
                <c:pt idx="1169">
                  <c:v>12.93</c:v>
                </c:pt>
                <c:pt idx="1170">
                  <c:v>12.95</c:v>
                </c:pt>
                <c:pt idx="1171">
                  <c:v>12.96</c:v>
                </c:pt>
                <c:pt idx="1172">
                  <c:v>12.98</c:v>
                </c:pt>
                <c:pt idx="1173">
                  <c:v>12.99</c:v>
                </c:pt>
                <c:pt idx="1174">
                  <c:v>13</c:v>
                </c:pt>
                <c:pt idx="1175">
                  <c:v>13</c:v>
                </c:pt>
                <c:pt idx="1176">
                  <c:v>13</c:v>
                </c:pt>
                <c:pt idx="1177">
                  <c:v>13.02</c:v>
                </c:pt>
                <c:pt idx="1178">
                  <c:v>13.04</c:v>
                </c:pt>
                <c:pt idx="1179">
                  <c:v>13.08</c:v>
                </c:pt>
                <c:pt idx="1180">
                  <c:v>13.12</c:v>
                </c:pt>
                <c:pt idx="1181">
                  <c:v>13.15</c:v>
                </c:pt>
                <c:pt idx="1182">
                  <c:v>13.18</c:v>
                </c:pt>
                <c:pt idx="1183">
                  <c:v>13.19</c:v>
                </c:pt>
                <c:pt idx="1184">
                  <c:v>13.19</c:v>
                </c:pt>
                <c:pt idx="1185">
                  <c:v>13.2</c:v>
                </c:pt>
                <c:pt idx="1186">
                  <c:v>13.2</c:v>
                </c:pt>
                <c:pt idx="1187">
                  <c:v>13.21</c:v>
                </c:pt>
                <c:pt idx="1188">
                  <c:v>13.21</c:v>
                </c:pt>
                <c:pt idx="1189">
                  <c:v>13.22</c:v>
                </c:pt>
                <c:pt idx="1190">
                  <c:v>13.22</c:v>
                </c:pt>
                <c:pt idx="1191">
                  <c:v>13.25</c:v>
                </c:pt>
                <c:pt idx="1192">
                  <c:v>13.28</c:v>
                </c:pt>
                <c:pt idx="1193">
                  <c:v>13.3</c:v>
                </c:pt>
                <c:pt idx="1194">
                  <c:v>13.32</c:v>
                </c:pt>
                <c:pt idx="1195">
                  <c:v>13.34</c:v>
                </c:pt>
                <c:pt idx="1196">
                  <c:v>13.36</c:v>
                </c:pt>
                <c:pt idx="1197">
                  <c:v>13.37</c:v>
                </c:pt>
                <c:pt idx="1198">
                  <c:v>13.38</c:v>
                </c:pt>
                <c:pt idx="1199">
                  <c:v>13.39</c:v>
                </c:pt>
                <c:pt idx="1200">
                  <c:v>13.4</c:v>
                </c:pt>
                <c:pt idx="1201">
                  <c:v>13.41</c:v>
                </c:pt>
                <c:pt idx="1202">
                  <c:v>13.42</c:v>
                </c:pt>
                <c:pt idx="1203">
                  <c:v>13.44</c:v>
                </c:pt>
                <c:pt idx="1204">
                  <c:v>13.46</c:v>
                </c:pt>
                <c:pt idx="1205">
                  <c:v>13.48</c:v>
                </c:pt>
                <c:pt idx="1206">
                  <c:v>13.5</c:v>
                </c:pt>
                <c:pt idx="1207">
                  <c:v>13.52</c:v>
                </c:pt>
                <c:pt idx="1208">
                  <c:v>13.54</c:v>
                </c:pt>
                <c:pt idx="1209">
                  <c:v>13.57</c:v>
                </c:pt>
                <c:pt idx="1210">
                  <c:v>13.6</c:v>
                </c:pt>
                <c:pt idx="1211">
                  <c:v>13.63</c:v>
                </c:pt>
                <c:pt idx="1212">
                  <c:v>13.68</c:v>
                </c:pt>
                <c:pt idx="1213">
                  <c:v>13.72</c:v>
                </c:pt>
                <c:pt idx="1214">
                  <c:v>13.77</c:v>
                </c:pt>
                <c:pt idx="1215">
                  <c:v>13.81</c:v>
                </c:pt>
                <c:pt idx="1216">
                  <c:v>13.85</c:v>
                </c:pt>
                <c:pt idx="1217">
                  <c:v>13.87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8AA-405D-AADE-944F247A9FB1}"/>
            </c:ext>
          </c:extLst>
        </c:ser>
        <c:ser>
          <c:idx val="3"/>
          <c:order val="3"/>
          <c:tx>
            <c:v>NIÑO 2015-2016</c:v>
          </c:tx>
          <c:spPr>
            <a:ln w="50800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[1]Teléfono!$BA$3840:$BA$5057</c:f>
              <c:numCache>
                <c:formatCode>0.00</c:formatCode>
                <c:ptCount val="1218"/>
                <c:pt idx="0">
                  <c:v>6.86</c:v>
                </c:pt>
                <c:pt idx="1">
                  <c:v>6.88</c:v>
                </c:pt>
                <c:pt idx="2">
                  <c:v>6.95</c:v>
                </c:pt>
                <c:pt idx="3">
                  <c:v>7</c:v>
                </c:pt>
                <c:pt idx="4">
                  <c:v>7.06</c:v>
                </c:pt>
                <c:pt idx="5">
                  <c:v>7.11</c:v>
                </c:pt>
                <c:pt idx="6">
                  <c:v>7.16</c:v>
                </c:pt>
                <c:pt idx="7">
                  <c:v>7.11</c:v>
                </c:pt>
                <c:pt idx="8">
                  <c:v>7.16</c:v>
                </c:pt>
                <c:pt idx="9">
                  <c:v>7.19</c:v>
                </c:pt>
                <c:pt idx="10">
                  <c:v>7.2</c:v>
                </c:pt>
                <c:pt idx="11">
                  <c:v>7.24</c:v>
                </c:pt>
                <c:pt idx="12">
                  <c:v>7.26</c:v>
                </c:pt>
                <c:pt idx="13">
                  <c:v>7.27</c:v>
                </c:pt>
                <c:pt idx="14">
                  <c:v>7.32</c:v>
                </c:pt>
                <c:pt idx="15">
                  <c:v>7.36</c:v>
                </c:pt>
                <c:pt idx="16">
                  <c:v>7.44</c:v>
                </c:pt>
                <c:pt idx="17">
                  <c:v>7.49</c:v>
                </c:pt>
                <c:pt idx="18">
                  <c:v>7.53</c:v>
                </c:pt>
                <c:pt idx="19">
                  <c:v>7.61</c:v>
                </c:pt>
                <c:pt idx="20">
                  <c:v>7.65</c:v>
                </c:pt>
                <c:pt idx="21">
                  <c:v>7.69</c:v>
                </c:pt>
                <c:pt idx="22">
                  <c:v>7.72</c:v>
                </c:pt>
                <c:pt idx="23">
                  <c:v>7.74</c:v>
                </c:pt>
                <c:pt idx="24">
                  <c:v>7.77</c:v>
                </c:pt>
                <c:pt idx="25">
                  <c:v>8.18</c:v>
                </c:pt>
                <c:pt idx="26">
                  <c:v>8.19</c:v>
                </c:pt>
                <c:pt idx="27">
                  <c:v>8.16</c:v>
                </c:pt>
                <c:pt idx="28">
                  <c:v>8.18</c:v>
                </c:pt>
                <c:pt idx="29">
                  <c:v>8.16</c:v>
                </c:pt>
                <c:pt idx="30">
                  <c:v>8.17</c:v>
                </c:pt>
                <c:pt idx="31">
                  <c:v>8.1300000000000008</c:v>
                </c:pt>
                <c:pt idx="32">
                  <c:v>8.0500000000000007</c:v>
                </c:pt>
                <c:pt idx="33">
                  <c:v>8.02</c:v>
                </c:pt>
                <c:pt idx="34">
                  <c:v>8.06</c:v>
                </c:pt>
                <c:pt idx="35">
                  <c:v>8.1</c:v>
                </c:pt>
                <c:pt idx="36">
                  <c:v>8.14</c:v>
                </c:pt>
                <c:pt idx="37">
                  <c:v>8.17</c:v>
                </c:pt>
                <c:pt idx="38">
                  <c:v>8.2100000000000009</c:v>
                </c:pt>
                <c:pt idx="39">
                  <c:v>8.26</c:v>
                </c:pt>
                <c:pt idx="40">
                  <c:v>8.3000000000000007</c:v>
                </c:pt>
                <c:pt idx="41">
                  <c:v>8.34</c:v>
                </c:pt>
                <c:pt idx="42">
                  <c:v>8.41</c:v>
                </c:pt>
                <c:pt idx="43">
                  <c:v>8.44</c:v>
                </c:pt>
                <c:pt idx="44">
                  <c:v>8.4700000000000006</c:v>
                </c:pt>
                <c:pt idx="45">
                  <c:v>8.5</c:v>
                </c:pt>
                <c:pt idx="46">
                  <c:v>8.56</c:v>
                </c:pt>
                <c:pt idx="47">
                  <c:v>8.58</c:v>
                </c:pt>
                <c:pt idx="48">
                  <c:v>8.6199999999999992</c:v>
                </c:pt>
                <c:pt idx="49">
                  <c:v>8.65</c:v>
                </c:pt>
                <c:pt idx="50">
                  <c:v>8.67</c:v>
                </c:pt>
                <c:pt idx="51">
                  <c:v>8.68</c:v>
                </c:pt>
                <c:pt idx="52">
                  <c:v>8.68</c:v>
                </c:pt>
                <c:pt idx="53">
                  <c:v>8.67</c:v>
                </c:pt>
                <c:pt idx="54">
                  <c:v>8.69</c:v>
                </c:pt>
                <c:pt idx="55">
                  <c:v>8.69</c:v>
                </c:pt>
                <c:pt idx="56">
                  <c:v>8.67</c:v>
                </c:pt>
                <c:pt idx="57">
                  <c:v>8.6300000000000008</c:v>
                </c:pt>
                <c:pt idx="58">
                  <c:v>8.6199999999999992</c:v>
                </c:pt>
                <c:pt idx="59">
                  <c:v>8.59</c:v>
                </c:pt>
                <c:pt idx="60">
                  <c:v>8.58</c:v>
                </c:pt>
                <c:pt idx="61">
                  <c:v>8.56</c:v>
                </c:pt>
                <c:pt idx="62">
                  <c:v>8.52</c:v>
                </c:pt>
                <c:pt idx="63">
                  <c:v>8.51</c:v>
                </c:pt>
                <c:pt idx="64">
                  <c:v>8.51</c:v>
                </c:pt>
                <c:pt idx="65">
                  <c:v>8.49</c:v>
                </c:pt>
                <c:pt idx="66">
                  <c:v>8.49</c:v>
                </c:pt>
                <c:pt idx="67">
                  <c:v>8.48</c:v>
                </c:pt>
                <c:pt idx="68">
                  <c:v>8.4700000000000006</c:v>
                </c:pt>
                <c:pt idx="69">
                  <c:v>8.44</c:v>
                </c:pt>
                <c:pt idx="70">
                  <c:v>8.42</c:v>
                </c:pt>
                <c:pt idx="71">
                  <c:v>8.41</c:v>
                </c:pt>
                <c:pt idx="72">
                  <c:v>8.3800000000000008</c:v>
                </c:pt>
                <c:pt idx="73">
                  <c:v>8.3800000000000008</c:v>
                </c:pt>
                <c:pt idx="74">
                  <c:v>8.35</c:v>
                </c:pt>
                <c:pt idx="75">
                  <c:v>8.36</c:v>
                </c:pt>
                <c:pt idx="76">
                  <c:v>8.33</c:v>
                </c:pt>
                <c:pt idx="77">
                  <c:v>8.34</c:v>
                </c:pt>
                <c:pt idx="78">
                  <c:v>8.33</c:v>
                </c:pt>
                <c:pt idx="79">
                  <c:v>8.32</c:v>
                </c:pt>
                <c:pt idx="80">
                  <c:v>8.3000000000000007</c:v>
                </c:pt>
                <c:pt idx="81">
                  <c:v>8.2799999999999994</c:v>
                </c:pt>
                <c:pt idx="82">
                  <c:v>8.2799999999999994</c:v>
                </c:pt>
                <c:pt idx="83">
                  <c:v>8.27</c:v>
                </c:pt>
                <c:pt idx="84">
                  <c:v>8.23</c:v>
                </c:pt>
                <c:pt idx="85">
                  <c:v>8.1999999999999993</c:v>
                </c:pt>
                <c:pt idx="86">
                  <c:v>8.15</c:v>
                </c:pt>
                <c:pt idx="87">
                  <c:v>8.09</c:v>
                </c:pt>
                <c:pt idx="88">
                  <c:v>8.02</c:v>
                </c:pt>
                <c:pt idx="89">
                  <c:v>7.93</c:v>
                </c:pt>
                <c:pt idx="90">
                  <c:v>7.9</c:v>
                </c:pt>
                <c:pt idx="91">
                  <c:v>7.83</c:v>
                </c:pt>
                <c:pt idx="92">
                  <c:v>7.81</c:v>
                </c:pt>
                <c:pt idx="93">
                  <c:v>7.78</c:v>
                </c:pt>
                <c:pt idx="94">
                  <c:v>7.82</c:v>
                </c:pt>
                <c:pt idx="95">
                  <c:v>7.86</c:v>
                </c:pt>
                <c:pt idx="96">
                  <c:v>7.91</c:v>
                </c:pt>
                <c:pt idx="97">
                  <c:v>7.97</c:v>
                </c:pt>
                <c:pt idx="98">
                  <c:v>8.02</c:v>
                </c:pt>
                <c:pt idx="99">
                  <c:v>8.0500000000000007</c:v>
                </c:pt>
                <c:pt idx="100">
                  <c:v>8.1</c:v>
                </c:pt>
                <c:pt idx="101">
                  <c:v>8.14</c:v>
                </c:pt>
                <c:pt idx="102">
                  <c:v>8.18</c:v>
                </c:pt>
                <c:pt idx="103">
                  <c:v>8.18</c:v>
                </c:pt>
                <c:pt idx="104">
                  <c:v>8.25</c:v>
                </c:pt>
                <c:pt idx="105">
                  <c:v>8.2899999999999991</c:v>
                </c:pt>
                <c:pt idx="106">
                  <c:v>8.32</c:v>
                </c:pt>
                <c:pt idx="107">
                  <c:v>8.32</c:v>
                </c:pt>
                <c:pt idx="108">
                  <c:v>8.36</c:v>
                </c:pt>
                <c:pt idx="109">
                  <c:v>8.3699999999999992</c:v>
                </c:pt>
                <c:pt idx="110">
                  <c:v>8.44</c:v>
                </c:pt>
                <c:pt idx="111">
                  <c:v>8.4499999999999993</c:v>
                </c:pt>
                <c:pt idx="112">
                  <c:v>8.4600000000000009</c:v>
                </c:pt>
                <c:pt idx="113">
                  <c:v>8.4499999999999993</c:v>
                </c:pt>
                <c:pt idx="114">
                  <c:v>8.4600000000000009</c:v>
                </c:pt>
                <c:pt idx="115">
                  <c:v>8.5</c:v>
                </c:pt>
                <c:pt idx="116">
                  <c:v>8.52</c:v>
                </c:pt>
                <c:pt idx="117">
                  <c:v>8.5399999999999991</c:v>
                </c:pt>
                <c:pt idx="118">
                  <c:v>8.5399999999999991</c:v>
                </c:pt>
                <c:pt idx="119">
                  <c:v>8.5500000000000007</c:v>
                </c:pt>
                <c:pt idx="120">
                  <c:v>8.58</c:v>
                </c:pt>
                <c:pt idx="121">
                  <c:v>8.6199999999999992</c:v>
                </c:pt>
                <c:pt idx="122">
                  <c:v>8.67</c:v>
                </c:pt>
                <c:pt idx="123">
                  <c:v>8.7100000000000009</c:v>
                </c:pt>
                <c:pt idx="124">
                  <c:v>8.76</c:v>
                </c:pt>
                <c:pt idx="125">
                  <c:v>8.8000000000000007</c:v>
                </c:pt>
                <c:pt idx="126">
                  <c:v>8.84</c:v>
                </c:pt>
                <c:pt idx="127">
                  <c:v>8.89</c:v>
                </c:pt>
                <c:pt idx="128">
                  <c:v>8.91</c:v>
                </c:pt>
                <c:pt idx="129">
                  <c:v>8.94</c:v>
                </c:pt>
                <c:pt idx="130">
                  <c:v>8.9700000000000006</c:v>
                </c:pt>
                <c:pt idx="131">
                  <c:v>8.98</c:v>
                </c:pt>
                <c:pt idx="132">
                  <c:v>8.9700000000000006</c:v>
                </c:pt>
                <c:pt idx="133">
                  <c:v>8.9600000000000009</c:v>
                </c:pt>
                <c:pt idx="134">
                  <c:v>8.9600000000000009</c:v>
                </c:pt>
                <c:pt idx="135">
                  <c:v>8.9600000000000009</c:v>
                </c:pt>
                <c:pt idx="136">
                  <c:v>8.9600000000000009</c:v>
                </c:pt>
                <c:pt idx="137">
                  <c:v>8.9499999999999993</c:v>
                </c:pt>
                <c:pt idx="138">
                  <c:v>8.9600000000000009</c:v>
                </c:pt>
                <c:pt idx="139">
                  <c:v>8.9700000000000006</c:v>
                </c:pt>
                <c:pt idx="140">
                  <c:v>8.9700000000000006</c:v>
                </c:pt>
                <c:pt idx="141">
                  <c:v>8.9700000000000006</c:v>
                </c:pt>
                <c:pt idx="142">
                  <c:v>8.9600000000000009</c:v>
                </c:pt>
                <c:pt idx="143">
                  <c:v>8.9600000000000009</c:v>
                </c:pt>
                <c:pt idx="144">
                  <c:v>8.9499999999999993</c:v>
                </c:pt>
                <c:pt idx="145">
                  <c:v>8.98</c:v>
                </c:pt>
                <c:pt idx="146">
                  <c:v>8.98</c:v>
                </c:pt>
                <c:pt idx="147">
                  <c:v>8.9700000000000006</c:v>
                </c:pt>
                <c:pt idx="148">
                  <c:v>8.98</c:v>
                </c:pt>
                <c:pt idx="149">
                  <c:v>8.99</c:v>
                </c:pt>
                <c:pt idx="150">
                  <c:v>9</c:v>
                </c:pt>
                <c:pt idx="151">
                  <c:v>8.49</c:v>
                </c:pt>
                <c:pt idx="152">
                  <c:v>8.51</c:v>
                </c:pt>
                <c:pt idx="153">
                  <c:v>8.51</c:v>
                </c:pt>
                <c:pt idx="154">
                  <c:v>8.49</c:v>
                </c:pt>
                <c:pt idx="155">
                  <c:v>8.49</c:v>
                </c:pt>
                <c:pt idx="156">
                  <c:v>8.4700000000000006</c:v>
                </c:pt>
                <c:pt idx="157">
                  <c:v>8.4700000000000006</c:v>
                </c:pt>
                <c:pt idx="158">
                  <c:v>8.43</c:v>
                </c:pt>
                <c:pt idx="159">
                  <c:v>8.42</c:v>
                </c:pt>
                <c:pt idx="160">
                  <c:v>8.3800000000000008</c:v>
                </c:pt>
                <c:pt idx="161">
                  <c:v>8.35</c:v>
                </c:pt>
                <c:pt idx="162">
                  <c:v>8.33</c:v>
                </c:pt>
                <c:pt idx="163">
                  <c:v>8.2799999999999994</c:v>
                </c:pt>
                <c:pt idx="164">
                  <c:v>8.24</c:v>
                </c:pt>
                <c:pt idx="165">
                  <c:v>8.2200000000000006</c:v>
                </c:pt>
                <c:pt idx="166">
                  <c:v>8.15</c:v>
                </c:pt>
                <c:pt idx="167">
                  <c:v>8.1</c:v>
                </c:pt>
                <c:pt idx="168">
                  <c:v>8.0399999999999991</c:v>
                </c:pt>
                <c:pt idx="169">
                  <c:v>8</c:v>
                </c:pt>
                <c:pt idx="170">
                  <c:v>7.95</c:v>
                </c:pt>
                <c:pt idx="171">
                  <c:v>7.92</c:v>
                </c:pt>
                <c:pt idx="172">
                  <c:v>7.88</c:v>
                </c:pt>
                <c:pt idx="173">
                  <c:v>7.85</c:v>
                </c:pt>
                <c:pt idx="174">
                  <c:v>7.81</c:v>
                </c:pt>
                <c:pt idx="175">
                  <c:v>7.81</c:v>
                </c:pt>
                <c:pt idx="176">
                  <c:v>7.76</c:v>
                </c:pt>
                <c:pt idx="177">
                  <c:v>7.66</c:v>
                </c:pt>
                <c:pt idx="178">
                  <c:v>7.64</c:v>
                </c:pt>
                <c:pt idx="179">
                  <c:v>7.61</c:v>
                </c:pt>
                <c:pt idx="180">
                  <c:v>7.56</c:v>
                </c:pt>
                <c:pt idx="181">
                  <c:v>7.54</c:v>
                </c:pt>
                <c:pt idx="182">
                  <c:v>7.52</c:v>
                </c:pt>
                <c:pt idx="183">
                  <c:v>7.51</c:v>
                </c:pt>
                <c:pt idx="184">
                  <c:v>7.47</c:v>
                </c:pt>
                <c:pt idx="185">
                  <c:v>7.47</c:v>
                </c:pt>
                <c:pt idx="186">
                  <c:v>7.44</c:v>
                </c:pt>
                <c:pt idx="187">
                  <c:v>7.45</c:v>
                </c:pt>
                <c:pt idx="188">
                  <c:v>7.41</c:v>
                </c:pt>
                <c:pt idx="189">
                  <c:v>7.41</c:v>
                </c:pt>
                <c:pt idx="190">
                  <c:v>7.39</c:v>
                </c:pt>
                <c:pt idx="191">
                  <c:v>7.36</c:v>
                </c:pt>
                <c:pt idx="192">
                  <c:v>7.33</c:v>
                </c:pt>
                <c:pt idx="193">
                  <c:v>7.28</c:v>
                </c:pt>
                <c:pt idx="194">
                  <c:v>7.29</c:v>
                </c:pt>
                <c:pt idx="195">
                  <c:v>7.19</c:v>
                </c:pt>
                <c:pt idx="196">
                  <c:v>7.18</c:v>
                </c:pt>
                <c:pt idx="197">
                  <c:v>7.09</c:v>
                </c:pt>
                <c:pt idx="198">
                  <c:v>7.06</c:v>
                </c:pt>
                <c:pt idx="199">
                  <c:v>6.99</c:v>
                </c:pt>
                <c:pt idx="200">
                  <c:v>6.97</c:v>
                </c:pt>
                <c:pt idx="201">
                  <c:v>6.94</c:v>
                </c:pt>
                <c:pt idx="202">
                  <c:v>6.92</c:v>
                </c:pt>
                <c:pt idx="203">
                  <c:v>6.91</c:v>
                </c:pt>
                <c:pt idx="204">
                  <c:v>6.88</c:v>
                </c:pt>
                <c:pt idx="205">
                  <c:v>6.87</c:v>
                </c:pt>
                <c:pt idx="206">
                  <c:v>6.88</c:v>
                </c:pt>
                <c:pt idx="207">
                  <c:v>6.84</c:v>
                </c:pt>
                <c:pt idx="208">
                  <c:v>6.82</c:v>
                </c:pt>
                <c:pt idx="209">
                  <c:v>6.78</c:v>
                </c:pt>
                <c:pt idx="210">
                  <c:v>6.77</c:v>
                </c:pt>
                <c:pt idx="211">
                  <c:v>6.75</c:v>
                </c:pt>
                <c:pt idx="212">
                  <c:v>6.71</c:v>
                </c:pt>
                <c:pt idx="213">
                  <c:v>6.7</c:v>
                </c:pt>
                <c:pt idx="214">
                  <c:v>6.74</c:v>
                </c:pt>
                <c:pt idx="215">
                  <c:v>6.77</c:v>
                </c:pt>
                <c:pt idx="216">
                  <c:v>6.89</c:v>
                </c:pt>
                <c:pt idx="217">
                  <c:v>6.94</c:v>
                </c:pt>
                <c:pt idx="218">
                  <c:v>7</c:v>
                </c:pt>
                <c:pt idx="219">
                  <c:v>7.03</c:v>
                </c:pt>
                <c:pt idx="220">
                  <c:v>7.11</c:v>
                </c:pt>
                <c:pt idx="221">
                  <c:v>7.15</c:v>
                </c:pt>
                <c:pt idx="222">
                  <c:v>7.18</c:v>
                </c:pt>
                <c:pt idx="223">
                  <c:v>7.21</c:v>
                </c:pt>
                <c:pt idx="224">
                  <c:v>7.24</c:v>
                </c:pt>
                <c:pt idx="225">
                  <c:v>7.29</c:v>
                </c:pt>
                <c:pt idx="226">
                  <c:v>7.37</c:v>
                </c:pt>
                <c:pt idx="227">
                  <c:v>7.45</c:v>
                </c:pt>
                <c:pt idx="228">
                  <c:v>7.53</c:v>
                </c:pt>
                <c:pt idx="229">
                  <c:v>7.56</c:v>
                </c:pt>
                <c:pt idx="230">
                  <c:v>7.57</c:v>
                </c:pt>
                <c:pt idx="231">
                  <c:v>7.61</c:v>
                </c:pt>
                <c:pt idx="232">
                  <c:v>7.61</c:v>
                </c:pt>
                <c:pt idx="233">
                  <c:v>7.65</c:v>
                </c:pt>
                <c:pt idx="234">
                  <c:v>7.65</c:v>
                </c:pt>
                <c:pt idx="235">
                  <c:v>7.64</c:v>
                </c:pt>
                <c:pt idx="236">
                  <c:v>7.63</c:v>
                </c:pt>
                <c:pt idx="237">
                  <c:v>7.62</c:v>
                </c:pt>
                <c:pt idx="238">
                  <c:v>7.59</c:v>
                </c:pt>
                <c:pt idx="239">
                  <c:v>7.55</c:v>
                </c:pt>
                <c:pt idx="240">
                  <c:v>7.53</c:v>
                </c:pt>
                <c:pt idx="241">
                  <c:v>7.51</c:v>
                </c:pt>
                <c:pt idx="242">
                  <c:v>7.47</c:v>
                </c:pt>
                <c:pt idx="243">
                  <c:v>7.42</c:v>
                </c:pt>
                <c:pt idx="244">
                  <c:v>7.1</c:v>
                </c:pt>
                <c:pt idx="245">
                  <c:v>6.99</c:v>
                </c:pt>
                <c:pt idx="246">
                  <c:v>6.93</c:v>
                </c:pt>
                <c:pt idx="247">
                  <c:v>6.86</c:v>
                </c:pt>
                <c:pt idx="248">
                  <c:v>6.8</c:v>
                </c:pt>
                <c:pt idx="249">
                  <c:v>6.8</c:v>
                </c:pt>
                <c:pt idx="250">
                  <c:v>6.8</c:v>
                </c:pt>
                <c:pt idx="251">
                  <c:v>6.82</c:v>
                </c:pt>
                <c:pt idx="252">
                  <c:v>6.84</c:v>
                </c:pt>
                <c:pt idx="253">
                  <c:v>6.78</c:v>
                </c:pt>
                <c:pt idx="254">
                  <c:v>6.72</c:v>
                </c:pt>
                <c:pt idx="255">
                  <c:v>6.7</c:v>
                </c:pt>
                <c:pt idx="256">
                  <c:v>6.68</c:v>
                </c:pt>
                <c:pt idx="257">
                  <c:v>6.63</c:v>
                </c:pt>
                <c:pt idx="258">
                  <c:v>6.59</c:v>
                </c:pt>
                <c:pt idx="259">
                  <c:v>6.49</c:v>
                </c:pt>
                <c:pt idx="260">
                  <c:v>6.43</c:v>
                </c:pt>
                <c:pt idx="261">
                  <c:v>6.4</c:v>
                </c:pt>
                <c:pt idx="262">
                  <c:v>6.43</c:v>
                </c:pt>
                <c:pt idx="263">
                  <c:v>6.5</c:v>
                </c:pt>
                <c:pt idx="264">
                  <c:v>6.52</c:v>
                </c:pt>
                <c:pt idx="265">
                  <c:v>6.58</c:v>
                </c:pt>
                <c:pt idx="266">
                  <c:v>6.6</c:v>
                </c:pt>
                <c:pt idx="267">
                  <c:v>6.62</c:v>
                </c:pt>
                <c:pt idx="268">
                  <c:v>6.6</c:v>
                </c:pt>
                <c:pt idx="269">
                  <c:v>6.62</c:v>
                </c:pt>
                <c:pt idx="270">
                  <c:v>6.62</c:v>
                </c:pt>
                <c:pt idx="271">
                  <c:v>6.69</c:v>
                </c:pt>
                <c:pt idx="272">
                  <c:v>6.7</c:v>
                </c:pt>
                <c:pt idx="273">
                  <c:v>6.7</c:v>
                </c:pt>
                <c:pt idx="274">
                  <c:v>6.64</c:v>
                </c:pt>
                <c:pt idx="275">
                  <c:v>6.61</c:v>
                </c:pt>
                <c:pt idx="276">
                  <c:v>6.61</c:v>
                </c:pt>
                <c:pt idx="277">
                  <c:v>6.58</c:v>
                </c:pt>
                <c:pt idx="278">
                  <c:v>6.5</c:v>
                </c:pt>
                <c:pt idx="279">
                  <c:v>6.48</c:v>
                </c:pt>
                <c:pt idx="280">
                  <c:v>6.42</c:v>
                </c:pt>
                <c:pt idx="281">
                  <c:v>6.41</c:v>
                </c:pt>
                <c:pt idx="282">
                  <c:v>6.39</c:v>
                </c:pt>
                <c:pt idx="283">
                  <c:v>6.44</c:v>
                </c:pt>
                <c:pt idx="284">
                  <c:v>6.47</c:v>
                </c:pt>
                <c:pt idx="285">
                  <c:v>6.49</c:v>
                </c:pt>
                <c:pt idx="286">
                  <c:v>6.52</c:v>
                </c:pt>
                <c:pt idx="287">
                  <c:v>6.55</c:v>
                </c:pt>
                <c:pt idx="288">
                  <c:v>6.58</c:v>
                </c:pt>
                <c:pt idx="289">
                  <c:v>6.6</c:v>
                </c:pt>
                <c:pt idx="290">
                  <c:v>6.63</c:v>
                </c:pt>
                <c:pt idx="291">
                  <c:v>6.65</c:v>
                </c:pt>
                <c:pt idx="292">
                  <c:v>6.69</c:v>
                </c:pt>
                <c:pt idx="293">
                  <c:v>6.7</c:v>
                </c:pt>
                <c:pt idx="294">
                  <c:v>6.74</c:v>
                </c:pt>
                <c:pt idx="295">
                  <c:v>6.79</c:v>
                </c:pt>
                <c:pt idx="296">
                  <c:v>6.84</c:v>
                </c:pt>
                <c:pt idx="297">
                  <c:v>6.88</c:v>
                </c:pt>
                <c:pt idx="298">
                  <c:v>6.95</c:v>
                </c:pt>
                <c:pt idx="299">
                  <c:v>7.05</c:v>
                </c:pt>
                <c:pt idx="300">
                  <c:v>7.06</c:v>
                </c:pt>
                <c:pt idx="301">
                  <c:v>7.15</c:v>
                </c:pt>
                <c:pt idx="302">
                  <c:v>7.13</c:v>
                </c:pt>
                <c:pt idx="303">
                  <c:v>7.13</c:v>
                </c:pt>
                <c:pt idx="304">
                  <c:v>7.15</c:v>
                </c:pt>
                <c:pt idx="305">
                  <c:v>7.17</c:v>
                </c:pt>
                <c:pt idx="306">
                  <c:v>7.14</c:v>
                </c:pt>
                <c:pt idx="307">
                  <c:v>7.16</c:v>
                </c:pt>
                <c:pt idx="308">
                  <c:v>7.11</c:v>
                </c:pt>
                <c:pt idx="309">
                  <c:v>7.11</c:v>
                </c:pt>
                <c:pt idx="310">
                  <c:v>7.1</c:v>
                </c:pt>
                <c:pt idx="311">
                  <c:v>7.1</c:v>
                </c:pt>
                <c:pt idx="312">
                  <c:v>7.08</c:v>
                </c:pt>
                <c:pt idx="313">
                  <c:v>7.08</c:v>
                </c:pt>
                <c:pt idx="314">
                  <c:v>7.08</c:v>
                </c:pt>
                <c:pt idx="315">
                  <c:v>7.06</c:v>
                </c:pt>
                <c:pt idx="316">
                  <c:v>7.05</c:v>
                </c:pt>
                <c:pt idx="317">
                  <c:v>7.05</c:v>
                </c:pt>
                <c:pt idx="318">
                  <c:v>7.05</c:v>
                </c:pt>
                <c:pt idx="319">
                  <c:v>7.06</c:v>
                </c:pt>
                <c:pt idx="320">
                  <c:v>7.05</c:v>
                </c:pt>
                <c:pt idx="321">
                  <c:v>7.03</c:v>
                </c:pt>
                <c:pt idx="322">
                  <c:v>6.97</c:v>
                </c:pt>
                <c:pt idx="323">
                  <c:v>6.96</c:v>
                </c:pt>
                <c:pt idx="324">
                  <c:v>6.96</c:v>
                </c:pt>
                <c:pt idx="325">
                  <c:v>6.96</c:v>
                </c:pt>
                <c:pt idx="326">
                  <c:v>6.99</c:v>
                </c:pt>
                <c:pt idx="327">
                  <c:v>6.96</c:v>
                </c:pt>
                <c:pt idx="328">
                  <c:v>6.96</c:v>
                </c:pt>
                <c:pt idx="329">
                  <c:v>6.96</c:v>
                </c:pt>
                <c:pt idx="330">
                  <c:v>6.95</c:v>
                </c:pt>
                <c:pt idx="331">
                  <c:v>6.95</c:v>
                </c:pt>
                <c:pt idx="332">
                  <c:v>6.95</c:v>
                </c:pt>
                <c:pt idx="333">
                  <c:v>6.95</c:v>
                </c:pt>
                <c:pt idx="334">
                  <c:v>6.96</c:v>
                </c:pt>
                <c:pt idx="335">
                  <c:v>6.94</c:v>
                </c:pt>
                <c:pt idx="336">
                  <c:v>6.92</c:v>
                </c:pt>
                <c:pt idx="337">
                  <c:v>6.89</c:v>
                </c:pt>
                <c:pt idx="338">
                  <c:v>6.9</c:v>
                </c:pt>
                <c:pt idx="339">
                  <c:v>6.82</c:v>
                </c:pt>
                <c:pt idx="340">
                  <c:v>6.79</c:v>
                </c:pt>
                <c:pt idx="341">
                  <c:v>6.73</c:v>
                </c:pt>
                <c:pt idx="342">
                  <c:v>6.7</c:v>
                </c:pt>
                <c:pt idx="343">
                  <c:v>6.66</c:v>
                </c:pt>
                <c:pt idx="344">
                  <c:v>6.62</c:v>
                </c:pt>
                <c:pt idx="345">
                  <c:v>6.62</c:v>
                </c:pt>
                <c:pt idx="346">
                  <c:v>6.63</c:v>
                </c:pt>
                <c:pt idx="347">
                  <c:v>6.65</c:v>
                </c:pt>
                <c:pt idx="348">
                  <c:v>6.68</c:v>
                </c:pt>
                <c:pt idx="349">
                  <c:v>6.71</c:v>
                </c:pt>
                <c:pt idx="350">
                  <c:v>6.75</c:v>
                </c:pt>
                <c:pt idx="351">
                  <c:v>6.79</c:v>
                </c:pt>
                <c:pt idx="352">
                  <c:v>6.79</c:v>
                </c:pt>
                <c:pt idx="353">
                  <c:v>6.8</c:v>
                </c:pt>
                <c:pt idx="354">
                  <c:v>6.81</c:v>
                </c:pt>
                <c:pt idx="355">
                  <c:v>6.86</c:v>
                </c:pt>
                <c:pt idx="356">
                  <c:v>6.9</c:v>
                </c:pt>
                <c:pt idx="357">
                  <c:v>6.9</c:v>
                </c:pt>
                <c:pt idx="358">
                  <c:v>6.89</c:v>
                </c:pt>
                <c:pt idx="359">
                  <c:v>6.88</c:v>
                </c:pt>
                <c:pt idx="360">
                  <c:v>6.86</c:v>
                </c:pt>
                <c:pt idx="361">
                  <c:v>6.82</c:v>
                </c:pt>
                <c:pt idx="362">
                  <c:v>6.8</c:v>
                </c:pt>
                <c:pt idx="363">
                  <c:v>6.76</c:v>
                </c:pt>
                <c:pt idx="364">
                  <c:v>6.68</c:v>
                </c:pt>
                <c:pt idx="365">
                  <c:v>6.63</c:v>
                </c:pt>
                <c:pt idx="366">
                  <c:v>6.57</c:v>
                </c:pt>
                <c:pt idx="367">
                  <c:v>6.51</c:v>
                </c:pt>
                <c:pt idx="368">
                  <c:v>6.46</c:v>
                </c:pt>
                <c:pt idx="369">
                  <c:v>6.4</c:v>
                </c:pt>
                <c:pt idx="370">
                  <c:v>6.36</c:v>
                </c:pt>
                <c:pt idx="371">
                  <c:v>6.29</c:v>
                </c:pt>
                <c:pt idx="372">
                  <c:v>6.24</c:v>
                </c:pt>
                <c:pt idx="373">
                  <c:v>6.28</c:v>
                </c:pt>
                <c:pt idx="374">
                  <c:v>6.33</c:v>
                </c:pt>
                <c:pt idx="375">
                  <c:v>6.31</c:v>
                </c:pt>
                <c:pt idx="376">
                  <c:v>6.3</c:v>
                </c:pt>
                <c:pt idx="377">
                  <c:v>6.28</c:v>
                </c:pt>
                <c:pt idx="378">
                  <c:v>6.27</c:v>
                </c:pt>
                <c:pt idx="379">
                  <c:v>6.25</c:v>
                </c:pt>
                <c:pt idx="380">
                  <c:v>6.24</c:v>
                </c:pt>
                <c:pt idx="381">
                  <c:v>6.22</c:v>
                </c:pt>
                <c:pt idx="382">
                  <c:v>6.21</c:v>
                </c:pt>
                <c:pt idx="383">
                  <c:v>6.22</c:v>
                </c:pt>
                <c:pt idx="384">
                  <c:v>6.24</c:v>
                </c:pt>
                <c:pt idx="385">
                  <c:v>6.26</c:v>
                </c:pt>
                <c:pt idx="386">
                  <c:v>6.25</c:v>
                </c:pt>
                <c:pt idx="387">
                  <c:v>6.24</c:v>
                </c:pt>
                <c:pt idx="388">
                  <c:v>6.21</c:v>
                </c:pt>
                <c:pt idx="389">
                  <c:v>6.23</c:v>
                </c:pt>
                <c:pt idx="390">
                  <c:v>6.25</c:v>
                </c:pt>
                <c:pt idx="391">
                  <c:v>6.27</c:v>
                </c:pt>
                <c:pt idx="392">
                  <c:v>6.3</c:v>
                </c:pt>
                <c:pt idx="393">
                  <c:v>6.39</c:v>
                </c:pt>
                <c:pt idx="394">
                  <c:v>6.46</c:v>
                </c:pt>
                <c:pt idx="395">
                  <c:v>6.53</c:v>
                </c:pt>
                <c:pt idx="396">
                  <c:v>6.6</c:v>
                </c:pt>
                <c:pt idx="397">
                  <c:v>6.66</c:v>
                </c:pt>
                <c:pt idx="398">
                  <c:v>6.72</c:v>
                </c:pt>
                <c:pt idx="399">
                  <c:v>6.83</c:v>
                </c:pt>
                <c:pt idx="400">
                  <c:v>6.97</c:v>
                </c:pt>
                <c:pt idx="401">
                  <c:v>7.1</c:v>
                </c:pt>
                <c:pt idx="402">
                  <c:v>7.15</c:v>
                </c:pt>
                <c:pt idx="403">
                  <c:v>7.29</c:v>
                </c:pt>
                <c:pt idx="404">
                  <c:v>7.32</c:v>
                </c:pt>
                <c:pt idx="405">
                  <c:v>7.39</c:v>
                </c:pt>
                <c:pt idx="406">
                  <c:v>7.42</c:v>
                </c:pt>
                <c:pt idx="407">
                  <c:v>7.46</c:v>
                </c:pt>
                <c:pt idx="408">
                  <c:v>7.48</c:v>
                </c:pt>
                <c:pt idx="409">
                  <c:v>7.5</c:v>
                </c:pt>
                <c:pt idx="410">
                  <c:v>7.52</c:v>
                </c:pt>
                <c:pt idx="411">
                  <c:v>7.58</c:v>
                </c:pt>
                <c:pt idx="412">
                  <c:v>7.66</c:v>
                </c:pt>
                <c:pt idx="413">
                  <c:v>7.5</c:v>
                </c:pt>
                <c:pt idx="414">
                  <c:v>7.58</c:v>
                </c:pt>
                <c:pt idx="415">
                  <c:v>7.52</c:v>
                </c:pt>
                <c:pt idx="416">
                  <c:v>7.48</c:v>
                </c:pt>
                <c:pt idx="417">
                  <c:v>7.46</c:v>
                </c:pt>
                <c:pt idx="418">
                  <c:v>7.42</c:v>
                </c:pt>
                <c:pt idx="419">
                  <c:v>7.42</c:v>
                </c:pt>
                <c:pt idx="420">
                  <c:v>7.48</c:v>
                </c:pt>
                <c:pt idx="421">
                  <c:v>7.49</c:v>
                </c:pt>
                <c:pt idx="422">
                  <c:v>7.51</c:v>
                </c:pt>
                <c:pt idx="423">
                  <c:v>7.52</c:v>
                </c:pt>
                <c:pt idx="424">
                  <c:v>7.53</c:v>
                </c:pt>
                <c:pt idx="425">
                  <c:v>7.5</c:v>
                </c:pt>
                <c:pt idx="426">
                  <c:v>7.56</c:v>
                </c:pt>
                <c:pt idx="427">
                  <c:v>7.55</c:v>
                </c:pt>
                <c:pt idx="428">
                  <c:v>7.55</c:v>
                </c:pt>
                <c:pt idx="429">
                  <c:v>7.54</c:v>
                </c:pt>
                <c:pt idx="430">
                  <c:v>7.53</c:v>
                </c:pt>
                <c:pt idx="431">
                  <c:v>7.57</c:v>
                </c:pt>
                <c:pt idx="432">
                  <c:v>7.62</c:v>
                </c:pt>
                <c:pt idx="433">
                  <c:v>7.67</c:v>
                </c:pt>
                <c:pt idx="434">
                  <c:v>7.71</c:v>
                </c:pt>
                <c:pt idx="435">
                  <c:v>7.76</c:v>
                </c:pt>
                <c:pt idx="436">
                  <c:v>7.81</c:v>
                </c:pt>
                <c:pt idx="437">
                  <c:v>7.86</c:v>
                </c:pt>
                <c:pt idx="438">
                  <c:v>7.9</c:v>
                </c:pt>
                <c:pt idx="439">
                  <c:v>7.98</c:v>
                </c:pt>
                <c:pt idx="440">
                  <c:v>8.06</c:v>
                </c:pt>
                <c:pt idx="441">
                  <c:v>8.1199999999999992</c:v>
                </c:pt>
                <c:pt idx="442">
                  <c:v>8.16</c:v>
                </c:pt>
                <c:pt idx="443">
                  <c:v>8.17</c:v>
                </c:pt>
                <c:pt idx="444">
                  <c:v>8.17</c:v>
                </c:pt>
                <c:pt idx="445">
                  <c:v>8.1999999999999993</c:v>
                </c:pt>
                <c:pt idx="446">
                  <c:v>8.2100000000000009</c:v>
                </c:pt>
                <c:pt idx="447">
                  <c:v>8.2899999999999991</c:v>
                </c:pt>
                <c:pt idx="448">
                  <c:v>8.32</c:v>
                </c:pt>
                <c:pt idx="449">
                  <c:v>8.36</c:v>
                </c:pt>
                <c:pt idx="450">
                  <c:v>8.3800000000000008</c:v>
                </c:pt>
                <c:pt idx="451">
                  <c:v>8.39</c:v>
                </c:pt>
                <c:pt idx="452">
                  <c:v>8.39</c:v>
                </c:pt>
                <c:pt idx="453">
                  <c:v>8.4</c:v>
                </c:pt>
                <c:pt idx="454">
                  <c:v>8.4</c:v>
                </c:pt>
                <c:pt idx="455">
                  <c:v>8.42</c:v>
                </c:pt>
                <c:pt idx="456">
                  <c:v>8.43</c:v>
                </c:pt>
                <c:pt idx="457">
                  <c:v>8.44</c:v>
                </c:pt>
                <c:pt idx="458">
                  <c:v>8.44</c:v>
                </c:pt>
                <c:pt idx="459">
                  <c:v>8.42</c:v>
                </c:pt>
                <c:pt idx="460">
                  <c:v>8.4</c:v>
                </c:pt>
                <c:pt idx="461">
                  <c:v>8.4</c:v>
                </c:pt>
                <c:pt idx="462">
                  <c:v>8.39</c:v>
                </c:pt>
                <c:pt idx="463">
                  <c:v>8.3800000000000008</c:v>
                </c:pt>
                <c:pt idx="464">
                  <c:v>8.36</c:v>
                </c:pt>
                <c:pt idx="465">
                  <c:v>8.36</c:v>
                </c:pt>
                <c:pt idx="466">
                  <c:v>8.35</c:v>
                </c:pt>
                <c:pt idx="467">
                  <c:v>8.39</c:v>
                </c:pt>
                <c:pt idx="468">
                  <c:v>8.3699999999999992</c:v>
                </c:pt>
                <c:pt idx="469">
                  <c:v>8.39</c:v>
                </c:pt>
                <c:pt idx="470">
                  <c:v>8.3800000000000008</c:v>
                </c:pt>
                <c:pt idx="471">
                  <c:v>8.3800000000000008</c:v>
                </c:pt>
                <c:pt idx="472">
                  <c:v>8.35</c:v>
                </c:pt>
                <c:pt idx="473">
                  <c:v>8.33</c:v>
                </c:pt>
                <c:pt idx="474">
                  <c:v>8.3000000000000007</c:v>
                </c:pt>
                <c:pt idx="475">
                  <c:v>8.3000000000000007</c:v>
                </c:pt>
                <c:pt idx="476">
                  <c:v>8.31</c:v>
                </c:pt>
                <c:pt idx="477">
                  <c:v>8.33</c:v>
                </c:pt>
                <c:pt idx="478">
                  <c:v>8.32</c:v>
                </c:pt>
                <c:pt idx="479">
                  <c:v>8.33</c:v>
                </c:pt>
                <c:pt idx="480">
                  <c:v>8.3699999999999992</c:v>
                </c:pt>
                <c:pt idx="481">
                  <c:v>8.3800000000000008</c:v>
                </c:pt>
                <c:pt idx="482">
                  <c:v>8.4</c:v>
                </c:pt>
                <c:pt idx="483">
                  <c:v>8.43</c:v>
                </c:pt>
                <c:pt idx="484">
                  <c:v>8.4600000000000009</c:v>
                </c:pt>
                <c:pt idx="485">
                  <c:v>8.49</c:v>
                </c:pt>
                <c:pt idx="486">
                  <c:v>8.49</c:v>
                </c:pt>
                <c:pt idx="487">
                  <c:v>8.5</c:v>
                </c:pt>
                <c:pt idx="488">
                  <c:v>8.5399999999999991</c:v>
                </c:pt>
                <c:pt idx="489">
                  <c:v>8.52</c:v>
                </c:pt>
                <c:pt idx="490">
                  <c:v>8.56</c:v>
                </c:pt>
                <c:pt idx="491">
                  <c:v>8.5399999999999991</c:v>
                </c:pt>
                <c:pt idx="492">
                  <c:v>8.41</c:v>
                </c:pt>
                <c:pt idx="493">
                  <c:v>8.39</c:v>
                </c:pt>
                <c:pt idx="494">
                  <c:v>8.36</c:v>
                </c:pt>
                <c:pt idx="495">
                  <c:v>8.35</c:v>
                </c:pt>
                <c:pt idx="496">
                  <c:v>8.3000000000000007</c:v>
                </c:pt>
                <c:pt idx="497">
                  <c:v>8.27</c:v>
                </c:pt>
                <c:pt idx="498">
                  <c:v>8.19</c:v>
                </c:pt>
                <c:pt idx="499">
                  <c:v>8.1</c:v>
                </c:pt>
                <c:pt idx="500">
                  <c:v>8.0399999999999991</c:v>
                </c:pt>
                <c:pt idx="501">
                  <c:v>7.98</c:v>
                </c:pt>
                <c:pt idx="502">
                  <c:v>7.89</c:v>
                </c:pt>
                <c:pt idx="503">
                  <c:v>7.85</c:v>
                </c:pt>
                <c:pt idx="504">
                  <c:v>7.79</c:v>
                </c:pt>
                <c:pt idx="505">
                  <c:v>7.74</c:v>
                </c:pt>
                <c:pt idx="506">
                  <c:v>7.66</c:v>
                </c:pt>
                <c:pt idx="507">
                  <c:v>7.54</c:v>
                </c:pt>
                <c:pt idx="508">
                  <c:v>7.49</c:v>
                </c:pt>
                <c:pt idx="509">
                  <c:v>7.43</c:v>
                </c:pt>
                <c:pt idx="510">
                  <c:v>7.36</c:v>
                </c:pt>
                <c:pt idx="511">
                  <c:v>7.31</c:v>
                </c:pt>
                <c:pt idx="512">
                  <c:v>7.24</c:v>
                </c:pt>
                <c:pt idx="513">
                  <c:v>7.17</c:v>
                </c:pt>
                <c:pt idx="514">
                  <c:v>6.94</c:v>
                </c:pt>
                <c:pt idx="515">
                  <c:v>6.88</c:v>
                </c:pt>
                <c:pt idx="516">
                  <c:v>6.83</c:v>
                </c:pt>
                <c:pt idx="517">
                  <c:v>6.79</c:v>
                </c:pt>
                <c:pt idx="518">
                  <c:v>6.75</c:v>
                </c:pt>
                <c:pt idx="519">
                  <c:v>6.59</c:v>
                </c:pt>
                <c:pt idx="520">
                  <c:v>6.52</c:v>
                </c:pt>
                <c:pt idx="521">
                  <c:v>6.47</c:v>
                </c:pt>
                <c:pt idx="522">
                  <c:v>6.42</c:v>
                </c:pt>
                <c:pt idx="523">
                  <c:v>6.45</c:v>
                </c:pt>
                <c:pt idx="524">
                  <c:v>6.39</c:v>
                </c:pt>
                <c:pt idx="525">
                  <c:v>6.46</c:v>
                </c:pt>
                <c:pt idx="526">
                  <c:v>6.48</c:v>
                </c:pt>
                <c:pt idx="527">
                  <c:v>6.5</c:v>
                </c:pt>
                <c:pt idx="528">
                  <c:v>6.5</c:v>
                </c:pt>
                <c:pt idx="529">
                  <c:v>6.53</c:v>
                </c:pt>
                <c:pt idx="530">
                  <c:v>6.53</c:v>
                </c:pt>
                <c:pt idx="531">
                  <c:v>6.48</c:v>
                </c:pt>
                <c:pt idx="532">
                  <c:v>6.46</c:v>
                </c:pt>
                <c:pt idx="533">
                  <c:v>6.45</c:v>
                </c:pt>
                <c:pt idx="534">
                  <c:v>6.42</c:v>
                </c:pt>
                <c:pt idx="535">
                  <c:v>6.34</c:v>
                </c:pt>
                <c:pt idx="536">
                  <c:v>6.23</c:v>
                </c:pt>
                <c:pt idx="537">
                  <c:v>6.1</c:v>
                </c:pt>
                <c:pt idx="538">
                  <c:v>5.96</c:v>
                </c:pt>
                <c:pt idx="539">
                  <c:v>5.89</c:v>
                </c:pt>
                <c:pt idx="540">
                  <c:v>5.83</c:v>
                </c:pt>
                <c:pt idx="541">
                  <c:v>5.8</c:v>
                </c:pt>
                <c:pt idx="542">
                  <c:v>5.73</c:v>
                </c:pt>
                <c:pt idx="543">
                  <c:v>5.67</c:v>
                </c:pt>
                <c:pt idx="544">
                  <c:v>5.58</c:v>
                </c:pt>
                <c:pt idx="545">
                  <c:v>5.48</c:v>
                </c:pt>
                <c:pt idx="546">
                  <c:v>5.37</c:v>
                </c:pt>
                <c:pt idx="547">
                  <c:v>5.31</c:v>
                </c:pt>
                <c:pt idx="548">
                  <c:v>5.23</c:v>
                </c:pt>
                <c:pt idx="549">
                  <c:v>5.19</c:v>
                </c:pt>
                <c:pt idx="550">
                  <c:v>5.13</c:v>
                </c:pt>
                <c:pt idx="551">
                  <c:v>5.08</c:v>
                </c:pt>
                <c:pt idx="552">
                  <c:v>5.12</c:v>
                </c:pt>
                <c:pt idx="553">
                  <c:v>5.1100000000000003</c:v>
                </c:pt>
                <c:pt idx="554">
                  <c:v>5.13</c:v>
                </c:pt>
                <c:pt idx="555">
                  <c:v>5.2</c:v>
                </c:pt>
                <c:pt idx="556">
                  <c:v>5.26</c:v>
                </c:pt>
                <c:pt idx="557">
                  <c:v>5.29</c:v>
                </c:pt>
                <c:pt idx="558">
                  <c:v>5.27</c:v>
                </c:pt>
                <c:pt idx="559">
                  <c:v>5.18</c:v>
                </c:pt>
                <c:pt idx="560">
                  <c:v>5.0999999999999996</c:v>
                </c:pt>
                <c:pt idx="561">
                  <c:v>5.0599999999999996</c:v>
                </c:pt>
                <c:pt idx="562">
                  <c:v>5.0999999999999996</c:v>
                </c:pt>
                <c:pt idx="563">
                  <c:v>5.15</c:v>
                </c:pt>
                <c:pt idx="564">
                  <c:v>5.17</c:v>
                </c:pt>
                <c:pt idx="565">
                  <c:v>5.14</c:v>
                </c:pt>
                <c:pt idx="566">
                  <c:v>5.09</c:v>
                </c:pt>
                <c:pt idx="567">
                  <c:v>5.07</c:v>
                </c:pt>
                <c:pt idx="568">
                  <c:v>5.05</c:v>
                </c:pt>
                <c:pt idx="569">
                  <c:v>5.07</c:v>
                </c:pt>
                <c:pt idx="570">
                  <c:v>5.1100000000000003</c:v>
                </c:pt>
                <c:pt idx="571">
                  <c:v>5.16</c:v>
                </c:pt>
                <c:pt idx="572">
                  <c:v>5.14</c:v>
                </c:pt>
                <c:pt idx="573">
                  <c:v>5.0599999999999996</c:v>
                </c:pt>
                <c:pt idx="574">
                  <c:v>5</c:v>
                </c:pt>
                <c:pt idx="575">
                  <c:v>4.9000000000000004</c:v>
                </c:pt>
                <c:pt idx="576">
                  <c:v>4.8099999999999996</c:v>
                </c:pt>
                <c:pt idx="577">
                  <c:v>4.7699999999999996</c:v>
                </c:pt>
                <c:pt idx="578">
                  <c:v>4.72</c:v>
                </c:pt>
                <c:pt idx="579">
                  <c:v>4.71</c:v>
                </c:pt>
                <c:pt idx="580">
                  <c:v>4.7</c:v>
                </c:pt>
                <c:pt idx="581">
                  <c:v>4.76</c:v>
                </c:pt>
                <c:pt idx="582">
                  <c:v>4.8</c:v>
                </c:pt>
                <c:pt idx="583">
                  <c:v>4.78</c:v>
                </c:pt>
                <c:pt idx="584">
                  <c:v>4.76</c:v>
                </c:pt>
                <c:pt idx="585">
                  <c:v>4.71</c:v>
                </c:pt>
                <c:pt idx="586">
                  <c:v>4.67</c:v>
                </c:pt>
                <c:pt idx="587">
                  <c:v>4.6100000000000003</c:v>
                </c:pt>
                <c:pt idx="588">
                  <c:v>4.53</c:v>
                </c:pt>
                <c:pt idx="589">
                  <c:v>4.5199999999999996</c:v>
                </c:pt>
                <c:pt idx="590">
                  <c:v>4.46</c:v>
                </c:pt>
                <c:pt idx="591">
                  <c:v>4.42</c:v>
                </c:pt>
                <c:pt idx="592">
                  <c:v>4.3899999999999997</c:v>
                </c:pt>
                <c:pt idx="593">
                  <c:v>4.42</c:v>
                </c:pt>
                <c:pt idx="594">
                  <c:v>4.46</c:v>
                </c:pt>
                <c:pt idx="595">
                  <c:v>4.45</c:v>
                </c:pt>
                <c:pt idx="596">
                  <c:v>4.37</c:v>
                </c:pt>
                <c:pt idx="597">
                  <c:v>4.32</c:v>
                </c:pt>
                <c:pt idx="598">
                  <c:v>4.22</c:v>
                </c:pt>
                <c:pt idx="599">
                  <c:v>4.18</c:v>
                </c:pt>
                <c:pt idx="600">
                  <c:v>4.17</c:v>
                </c:pt>
                <c:pt idx="601">
                  <c:v>4.22</c:v>
                </c:pt>
                <c:pt idx="602">
                  <c:v>4.28</c:v>
                </c:pt>
                <c:pt idx="603">
                  <c:v>4.33</c:v>
                </c:pt>
                <c:pt idx="604">
                  <c:v>4.34</c:v>
                </c:pt>
                <c:pt idx="605">
                  <c:v>4.33</c:v>
                </c:pt>
                <c:pt idx="606">
                  <c:v>4.3099999999999996</c:v>
                </c:pt>
                <c:pt idx="607">
                  <c:v>4.3</c:v>
                </c:pt>
                <c:pt idx="608">
                  <c:v>4.29</c:v>
                </c:pt>
                <c:pt idx="609">
                  <c:v>4.2699999999999996</c:v>
                </c:pt>
                <c:pt idx="610">
                  <c:v>4.2699999999999996</c:v>
                </c:pt>
                <c:pt idx="611">
                  <c:v>4.3</c:v>
                </c:pt>
                <c:pt idx="612">
                  <c:v>4.34</c:v>
                </c:pt>
                <c:pt idx="613">
                  <c:v>4.3499999999999996</c:v>
                </c:pt>
                <c:pt idx="614">
                  <c:v>4.33</c:v>
                </c:pt>
                <c:pt idx="615">
                  <c:v>4.28</c:v>
                </c:pt>
                <c:pt idx="616">
                  <c:v>4.2300000000000004</c:v>
                </c:pt>
                <c:pt idx="617">
                  <c:v>4.2300000000000004</c:v>
                </c:pt>
                <c:pt idx="618">
                  <c:v>4.22</c:v>
                </c:pt>
                <c:pt idx="619">
                  <c:v>4.21</c:v>
                </c:pt>
                <c:pt idx="620">
                  <c:v>4.21</c:v>
                </c:pt>
                <c:pt idx="621">
                  <c:v>4.2</c:v>
                </c:pt>
                <c:pt idx="622">
                  <c:v>4.2</c:v>
                </c:pt>
                <c:pt idx="623">
                  <c:v>4.16</c:v>
                </c:pt>
                <c:pt idx="624">
                  <c:v>4.1100000000000003</c:v>
                </c:pt>
                <c:pt idx="625">
                  <c:v>4.0999999999999996</c:v>
                </c:pt>
                <c:pt idx="626">
                  <c:v>4.09</c:v>
                </c:pt>
                <c:pt idx="627">
                  <c:v>3.98</c:v>
                </c:pt>
                <c:pt idx="628">
                  <c:v>3.96</c:v>
                </c:pt>
                <c:pt idx="629">
                  <c:v>3.96</c:v>
                </c:pt>
                <c:pt idx="630">
                  <c:v>3.96</c:v>
                </c:pt>
                <c:pt idx="631">
                  <c:v>3.94</c:v>
                </c:pt>
                <c:pt idx="632">
                  <c:v>3.86</c:v>
                </c:pt>
                <c:pt idx="633">
                  <c:v>3.82</c:v>
                </c:pt>
                <c:pt idx="634">
                  <c:v>3.75</c:v>
                </c:pt>
                <c:pt idx="635">
                  <c:v>3.97</c:v>
                </c:pt>
                <c:pt idx="636">
                  <c:v>4.04</c:v>
                </c:pt>
                <c:pt idx="637">
                  <c:v>3.98</c:v>
                </c:pt>
                <c:pt idx="638">
                  <c:v>3.95</c:v>
                </c:pt>
                <c:pt idx="639">
                  <c:v>3.92</c:v>
                </c:pt>
                <c:pt idx="640">
                  <c:v>3.92</c:v>
                </c:pt>
                <c:pt idx="641">
                  <c:v>3.96</c:v>
                </c:pt>
                <c:pt idx="642">
                  <c:v>3.98</c:v>
                </c:pt>
                <c:pt idx="643">
                  <c:v>3.99</c:v>
                </c:pt>
                <c:pt idx="644">
                  <c:v>4.0199999999999996</c:v>
                </c:pt>
                <c:pt idx="645">
                  <c:v>4.04</c:v>
                </c:pt>
                <c:pt idx="646">
                  <c:v>4.05</c:v>
                </c:pt>
                <c:pt idx="647">
                  <c:v>4.05</c:v>
                </c:pt>
                <c:pt idx="648">
                  <c:v>4.04</c:v>
                </c:pt>
                <c:pt idx="649">
                  <c:v>4.09</c:v>
                </c:pt>
                <c:pt idx="650">
                  <c:v>4.17</c:v>
                </c:pt>
                <c:pt idx="651">
                  <c:v>4.22</c:v>
                </c:pt>
                <c:pt idx="652">
                  <c:v>4.2</c:v>
                </c:pt>
                <c:pt idx="653">
                  <c:v>4.17</c:v>
                </c:pt>
                <c:pt idx="654">
                  <c:v>4.16</c:v>
                </c:pt>
                <c:pt idx="655">
                  <c:v>4.16</c:v>
                </c:pt>
                <c:pt idx="656">
                  <c:v>4.1900000000000004</c:v>
                </c:pt>
                <c:pt idx="657">
                  <c:v>4.18</c:v>
                </c:pt>
                <c:pt idx="658">
                  <c:v>4.13</c:v>
                </c:pt>
                <c:pt idx="659">
                  <c:v>4.0999999999999996</c:v>
                </c:pt>
                <c:pt idx="660">
                  <c:v>4.07</c:v>
                </c:pt>
                <c:pt idx="661">
                  <c:v>4.1100000000000003</c:v>
                </c:pt>
                <c:pt idx="662">
                  <c:v>4.18</c:v>
                </c:pt>
                <c:pt idx="663">
                  <c:v>4.34</c:v>
                </c:pt>
                <c:pt idx="664">
                  <c:v>4.51</c:v>
                </c:pt>
                <c:pt idx="665">
                  <c:v>4.58</c:v>
                </c:pt>
                <c:pt idx="666">
                  <c:v>4.59</c:v>
                </c:pt>
                <c:pt idx="667">
                  <c:v>4.58</c:v>
                </c:pt>
                <c:pt idx="668">
                  <c:v>4.53</c:v>
                </c:pt>
                <c:pt idx="669">
                  <c:v>4.5</c:v>
                </c:pt>
                <c:pt idx="670">
                  <c:v>4.5199999999999996</c:v>
                </c:pt>
                <c:pt idx="671">
                  <c:v>4.6399999999999997</c:v>
                </c:pt>
                <c:pt idx="672">
                  <c:v>4.7300000000000004</c:v>
                </c:pt>
                <c:pt idx="673">
                  <c:v>4.8</c:v>
                </c:pt>
                <c:pt idx="674">
                  <c:v>4.8</c:v>
                </c:pt>
                <c:pt idx="675">
                  <c:v>4.76</c:v>
                </c:pt>
                <c:pt idx="676">
                  <c:v>4.71</c:v>
                </c:pt>
                <c:pt idx="677">
                  <c:v>4.66</c:v>
                </c:pt>
                <c:pt idx="678">
                  <c:v>4.62</c:v>
                </c:pt>
                <c:pt idx="679">
                  <c:v>4.59</c:v>
                </c:pt>
                <c:pt idx="680">
                  <c:v>4.57</c:v>
                </c:pt>
                <c:pt idx="681">
                  <c:v>4.5599999999999996</c:v>
                </c:pt>
                <c:pt idx="682">
                  <c:v>4.55</c:v>
                </c:pt>
                <c:pt idx="683">
                  <c:v>4.5199999999999996</c:v>
                </c:pt>
                <c:pt idx="684">
                  <c:v>4.4800000000000004</c:v>
                </c:pt>
                <c:pt idx="685">
                  <c:v>4.46</c:v>
                </c:pt>
                <c:pt idx="686">
                  <c:v>4.45</c:v>
                </c:pt>
                <c:pt idx="687">
                  <c:v>4.45</c:v>
                </c:pt>
                <c:pt idx="688">
                  <c:v>4.4800000000000004</c:v>
                </c:pt>
                <c:pt idx="689">
                  <c:v>4.54</c:v>
                </c:pt>
                <c:pt idx="690">
                  <c:v>4.6100000000000003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800">
                  <c:v>7.35</c:v>
                </c:pt>
                <c:pt idx="801">
                  <c:v>7.39</c:v>
                </c:pt>
                <c:pt idx="802">
                  <c:v>7.46</c:v>
                </c:pt>
                <c:pt idx="803">
                  <c:v>7.53</c:v>
                </c:pt>
                <c:pt idx="804">
                  <c:v>7.57</c:v>
                </c:pt>
                <c:pt idx="805">
                  <c:v>7.62</c:v>
                </c:pt>
                <c:pt idx="806">
                  <c:v>7.65</c:v>
                </c:pt>
                <c:pt idx="807">
                  <c:v>7.65</c:v>
                </c:pt>
                <c:pt idx="808">
                  <c:v>7.77</c:v>
                </c:pt>
                <c:pt idx="809">
                  <c:v>7.8</c:v>
                </c:pt>
                <c:pt idx="810">
                  <c:v>7.89</c:v>
                </c:pt>
                <c:pt idx="811">
                  <c:v>7.84</c:v>
                </c:pt>
                <c:pt idx="812">
                  <c:v>7.9</c:v>
                </c:pt>
                <c:pt idx="813">
                  <c:v>7.93</c:v>
                </c:pt>
                <c:pt idx="814">
                  <c:v>7.96</c:v>
                </c:pt>
                <c:pt idx="815">
                  <c:v>8.06</c:v>
                </c:pt>
                <c:pt idx="816">
                  <c:v>8.1</c:v>
                </c:pt>
                <c:pt idx="817">
                  <c:v>8.19</c:v>
                </c:pt>
                <c:pt idx="818">
                  <c:v>8.26</c:v>
                </c:pt>
                <c:pt idx="819">
                  <c:v>8.32</c:v>
                </c:pt>
                <c:pt idx="820">
                  <c:v>8.3699999999999992</c:v>
                </c:pt>
                <c:pt idx="821">
                  <c:v>8.4</c:v>
                </c:pt>
                <c:pt idx="822">
                  <c:v>8.4</c:v>
                </c:pt>
                <c:pt idx="823">
                  <c:v>8.42</c:v>
                </c:pt>
                <c:pt idx="824">
                  <c:v>8.43</c:v>
                </c:pt>
                <c:pt idx="825">
                  <c:v>8.43</c:v>
                </c:pt>
                <c:pt idx="826">
                  <c:v>8.41</c:v>
                </c:pt>
                <c:pt idx="827">
                  <c:v>8.3800000000000008</c:v>
                </c:pt>
                <c:pt idx="828">
                  <c:v>8.35</c:v>
                </c:pt>
                <c:pt idx="829">
                  <c:v>8.33</c:v>
                </c:pt>
                <c:pt idx="830">
                  <c:v>8.2899999999999991</c:v>
                </c:pt>
                <c:pt idx="831">
                  <c:v>8.2100000000000009</c:v>
                </c:pt>
                <c:pt idx="832">
                  <c:v>8.27</c:v>
                </c:pt>
                <c:pt idx="833">
                  <c:v>8.1999999999999993</c:v>
                </c:pt>
                <c:pt idx="834">
                  <c:v>8.15</c:v>
                </c:pt>
                <c:pt idx="835">
                  <c:v>8.1199999999999992</c:v>
                </c:pt>
                <c:pt idx="836">
                  <c:v>8.02</c:v>
                </c:pt>
                <c:pt idx="837">
                  <c:v>8.0500000000000007</c:v>
                </c:pt>
                <c:pt idx="838">
                  <c:v>8.02</c:v>
                </c:pt>
                <c:pt idx="839">
                  <c:v>8</c:v>
                </c:pt>
                <c:pt idx="840">
                  <c:v>7.96</c:v>
                </c:pt>
                <c:pt idx="841">
                  <c:v>7.95</c:v>
                </c:pt>
                <c:pt idx="842">
                  <c:v>7.92</c:v>
                </c:pt>
                <c:pt idx="843">
                  <c:v>7.89</c:v>
                </c:pt>
                <c:pt idx="844">
                  <c:v>7.86</c:v>
                </c:pt>
                <c:pt idx="845">
                  <c:v>7.84</c:v>
                </c:pt>
                <c:pt idx="846">
                  <c:v>7.79</c:v>
                </c:pt>
                <c:pt idx="847">
                  <c:v>7.8</c:v>
                </c:pt>
                <c:pt idx="848">
                  <c:v>7.81</c:v>
                </c:pt>
                <c:pt idx="849">
                  <c:v>7.83</c:v>
                </c:pt>
                <c:pt idx="850">
                  <c:v>7.86</c:v>
                </c:pt>
                <c:pt idx="851">
                  <c:v>7.88</c:v>
                </c:pt>
                <c:pt idx="852">
                  <c:v>7.9</c:v>
                </c:pt>
                <c:pt idx="853">
                  <c:v>7.94</c:v>
                </c:pt>
                <c:pt idx="854">
                  <c:v>7.97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88AA-405D-AADE-944F247A9FB1}"/>
            </c:ext>
          </c:extLst>
        </c:ser>
        <c:ser>
          <c:idx val="7"/>
          <c:order val="4"/>
          <c:tx>
            <c:v>COTA CRITICA </c:v>
          </c:tx>
          <c:spPr>
            <a:ln w="53975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13.62</c:v>
                </c:pt>
                <c:pt idx="1">
                  <c:v>13.62</c:v>
                </c:pt>
                <c:pt idx="2">
                  <c:v>13.62</c:v>
                </c:pt>
                <c:pt idx="3">
                  <c:v>13.62</c:v>
                </c:pt>
                <c:pt idx="4">
                  <c:v>13.62</c:v>
                </c:pt>
                <c:pt idx="5">
                  <c:v>13.62</c:v>
                </c:pt>
                <c:pt idx="6">
                  <c:v>13.62</c:v>
                </c:pt>
                <c:pt idx="7">
                  <c:v>13.62</c:v>
                </c:pt>
                <c:pt idx="8">
                  <c:v>13.62</c:v>
                </c:pt>
                <c:pt idx="9">
                  <c:v>13.62</c:v>
                </c:pt>
                <c:pt idx="10">
                  <c:v>13.62</c:v>
                </c:pt>
                <c:pt idx="11">
                  <c:v>13.62</c:v>
                </c:pt>
                <c:pt idx="12">
                  <c:v>13.62</c:v>
                </c:pt>
                <c:pt idx="13">
                  <c:v>13.62</c:v>
                </c:pt>
                <c:pt idx="14">
                  <c:v>13.62</c:v>
                </c:pt>
                <c:pt idx="15">
                  <c:v>13.62</c:v>
                </c:pt>
                <c:pt idx="16">
                  <c:v>13.62</c:v>
                </c:pt>
                <c:pt idx="17">
                  <c:v>13.62</c:v>
                </c:pt>
                <c:pt idx="18">
                  <c:v>13.62</c:v>
                </c:pt>
                <c:pt idx="19">
                  <c:v>13.62</c:v>
                </c:pt>
                <c:pt idx="20">
                  <c:v>13.62</c:v>
                </c:pt>
                <c:pt idx="21">
                  <c:v>13.62</c:v>
                </c:pt>
                <c:pt idx="22">
                  <c:v>13.62</c:v>
                </c:pt>
                <c:pt idx="23">
                  <c:v>13.62</c:v>
                </c:pt>
                <c:pt idx="24">
                  <c:v>13.62</c:v>
                </c:pt>
                <c:pt idx="25">
                  <c:v>13.62</c:v>
                </c:pt>
                <c:pt idx="26">
                  <c:v>13.62</c:v>
                </c:pt>
                <c:pt idx="27">
                  <c:v>13.62</c:v>
                </c:pt>
                <c:pt idx="28">
                  <c:v>13.62</c:v>
                </c:pt>
                <c:pt idx="29">
                  <c:v>13.62</c:v>
                </c:pt>
                <c:pt idx="30">
                  <c:v>13.62</c:v>
                </c:pt>
                <c:pt idx="31">
                  <c:v>13.62</c:v>
                </c:pt>
                <c:pt idx="32">
                  <c:v>13.62</c:v>
                </c:pt>
                <c:pt idx="33">
                  <c:v>13.62</c:v>
                </c:pt>
                <c:pt idx="34">
                  <c:v>13.62</c:v>
                </c:pt>
                <c:pt idx="35">
                  <c:v>13.62</c:v>
                </c:pt>
                <c:pt idx="36">
                  <c:v>13.62</c:v>
                </c:pt>
                <c:pt idx="37">
                  <c:v>13.62</c:v>
                </c:pt>
                <c:pt idx="38">
                  <c:v>13.62</c:v>
                </c:pt>
                <c:pt idx="39">
                  <c:v>13.62</c:v>
                </c:pt>
                <c:pt idx="40">
                  <c:v>13.62</c:v>
                </c:pt>
                <c:pt idx="41">
                  <c:v>13.62</c:v>
                </c:pt>
                <c:pt idx="42">
                  <c:v>13.62</c:v>
                </c:pt>
                <c:pt idx="43">
                  <c:v>13.62</c:v>
                </c:pt>
                <c:pt idx="44">
                  <c:v>13.62</c:v>
                </c:pt>
                <c:pt idx="45">
                  <c:v>13.62</c:v>
                </c:pt>
                <c:pt idx="46">
                  <c:v>13.62</c:v>
                </c:pt>
                <c:pt idx="47">
                  <c:v>13.62</c:v>
                </c:pt>
                <c:pt idx="48">
                  <c:v>13.62</c:v>
                </c:pt>
                <c:pt idx="49">
                  <c:v>13.62</c:v>
                </c:pt>
                <c:pt idx="50">
                  <c:v>13.62</c:v>
                </c:pt>
                <c:pt idx="51">
                  <c:v>13.62</c:v>
                </c:pt>
                <c:pt idx="52">
                  <c:v>13.62</c:v>
                </c:pt>
                <c:pt idx="53">
                  <c:v>13.62</c:v>
                </c:pt>
                <c:pt idx="54">
                  <c:v>13.62</c:v>
                </c:pt>
                <c:pt idx="55">
                  <c:v>13.62</c:v>
                </c:pt>
                <c:pt idx="56">
                  <c:v>13.62</c:v>
                </c:pt>
                <c:pt idx="57">
                  <c:v>13.62</c:v>
                </c:pt>
                <c:pt idx="58">
                  <c:v>13.62</c:v>
                </c:pt>
                <c:pt idx="59">
                  <c:v>13.62</c:v>
                </c:pt>
                <c:pt idx="60">
                  <c:v>13.62</c:v>
                </c:pt>
                <c:pt idx="61">
                  <c:v>13.62</c:v>
                </c:pt>
                <c:pt idx="62">
                  <c:v>13.62</c:v>
                </c:pt>
                <c:pt idx="63">
                  <c:v>13.62</c:v>
                </c:pt>
                <c:pt idx="64">
                  <c:v>13.62</c:v>
                </c:pt>
                <c:pt idx="65">
                  <c:v>13.62</c:v>
                </c:pt>
                <c:pt idx="66">
                  <c:v>13.62</c:v>
                </c:pt>
                <c:pt idx="67">
                  <c:v>13.62</c:v>
                </c:pt>
                <c:pt idx="68">
                  <c:v>13.62</c:v>
                </c:pt>
                <c:pt idx="69">
                  <c:v>13.62</c:v>
                </c:pt>
                <c:pt idx="70">
                  <c:v>13.62</c:v>
                </c:pt>
                <c:pt idx="71">
                  <c:v>13.62</c:v>
                </c:pt>
                <c:pt idx="72">
                  <c:v>13.62</c:v>
                </c:pt>
                <c:pt idx="73">
                  <c:v>13.62</c:v>
                </c:pt>
                <c:pt idx="74">
                  <c:v>13.62</c:v>
                </c:pt>
                <c:pt idx="75">
                  <c:v>13.62</c:v>
                </c:pt>
                <c:pt idx="76">
                  <c:v>13.62</c:v>
                </c:pt>
                <c:pt idx="77">
                  <c:v>13.62</c:v>
                </c:pt>
                <c:pt idx="78">
                  <c:v>13.62</c:v>
                </c:pt>
                <c:pt idx="79">
                  <c:v>13.62</c:v>
                </c:pt>
                <c:pt idx="80">
                  <c:v>13.62</c:v>
                </c:pt>
                <c:pt idx="81">
                  <c:v>13.62</c:v>
                </c:pt>
                <c:pt idx="82">
                  <c:v>13.62</c:v>
                </c:pt>
                <c:pt idx="83">
                  <c:v>13.62</c:v>
                </c:pt>
                <c:pt idx="84">
                  <c:v>13.62</c:v>
                </c:pt>
                <c:pt idx="85">
                  <c:v>13.62</c:v>
                </c:pt>
                <c:pt idx="86">
                  <c:v>13.62</c:v>
                </c:pt>
                <c:pt idx="87">
                  <c:v>13.62</c:v>
                </c:pt>
                <c:pt idx="88">
                  <c:v>13.62</c:v>
                </c:pt>
                <c:pt idx="89">
                  <c:v>13.62</c:v>
                </c:pt>
                <c:pt idx="90">
                  <c:v>13.62</c:v>
                </c:pt>
                <c:pt idx="91">
                  <c:v>13.62</c:v>
                </c:pt>
                <c:pt idx="92">
                  <c:v>13.62</c:v>
                </c:pt>
                <c:pt idx="93">
                  <c:v>13.62</c:v>
                </c:pt>
                <c:pt idx="94">
                  <c:v>13.62</c:v>
                </c:pt>
                <c:pt idx="95">
                  <c:v>13.62</c:v>
                </c:pt>
                <c:pt idx="96">
                  <c:v>13.62</c:v>
                </c:pt>
                <c:pt idx="97">
                  <c:v>13.62</c:v>
                </c:pt>
                <c:pt idx="98">
                  <c:v>13.62</c:v>
                </c:pt>
                <c:pt idx="99">
                  <c:v>13.62</c:v>
                </c:pt>
                <c:pt idx="100">
                  <c:v>13.62</c:v>
                </c:pt>
                <c:pt idx="101">
                  <c:v>13.62</c:v>
                </c:pt>
                <c:pt idx="102">
                  <c:v>13.62</c:v>
                </c:pt>
                <c:pt idx="103">
                  <c:v>13.62</c:v>
                </c:pt>
                <c:pt idx="104">
                  <c:v>13.62</c:v>
                </c:pt>
                <c:pt idx="105">
                  <c:v>13.62</c:v>
                </c:pt>
                <c:pt idx="106">
                  <c:v>13.62</c:v>
                </c:pt>
                <c:pt idx="107">
                  <c:v>13.62</c:v>
                </c:pt>
                <c:pt idx="108">
                  <c:v>13.62</c:v>
                </c:pt>
                <c:pt idx="109">
                  <c:v>13.62</c:v>
                </c:pt>
                <c:pt idx="110">
                  <c:v>13.62</c:v>
                </c:pt>
                <c:pt idx="111">
                  <c:v>13.62</c:v>
                </c:pt>
                <c:pt idx="112">
                  <c:v>13.62</c:v>
                </c:pt>
                <c:pt idx="113">
                  <c:v>13.62</c:v>
                </c:pt>
                <c:pt idx="114">
                  <c:v>13.62</c:v>
                </c:pt>
                <c:pt idx="115">
                  <c:v>13.62</c:v>
                </c:pt>
                <c:pt idx="116">
                  <c:v>13.62</c:v>
                </c:pt>
                <c:pt idx="117">
                  <c:v>13.62</c:v>
                </c:pt>
                <c:pt idx="118">
                  <c:v>13.62</c:v>
                </c:pt>
                <c:pt idx="119">
                  <c:v>13.62</c:v>
                </c:pt>
                <c:pt idx="120">
                  <c:v>13.62</c:v>
                </c:pt>
                <c:pt idx="121">
                  <c:v>13.62</c:v>
                </c:pt>
                <c:pt idx="122">
                  <c:v>13.62</c:v>
                </c:pt>
                <c:pt idx="123">
                  <c:v>13.62</c:v>
                </c:pt>
                <c:pt idx="124">
                  <c:v>13.62</c:v>
                </c:pt>
                <c:pt idx="125">
                  <c:v>13.62</c:v>
                </c:pt>
                <c:pt idx="126">
                  <c:v>13.62</c:v>
                </c:pt>
                <c:pt idx="127">
                  <c:v>13.62</c:v>
                </c:pt>
                <c:pt idx="128">
                  <c:v>13.62</c:v>
                </c:pt>
                <c:pt idx="129">
                  <c:v>13.62</c:v>
                </c:pt>
                <c:pt idx="130">
                  <c:v>13.62</c:v>
                </c:pt>
                <c:pt idx="131">
                  <c:v>13.62</c:v>
                </c:pt>
                <c:pt idx="132">
                  <c:v>13.62</c:v>
                </c:pt>
                <c:pt idx="133">
                  <c:v>13.62</c:v>
                </c:pt>
                <c:pt idx="134">
                  <c:v>13.62</c:v>
                </c:pt>
                <c:pt idx="135">
                  <c:v>13.62</c:v>
                </c:pt>
                <c:pt idx="136">
                  <c:v>13.62</c:v>
                </c:pt>
                <c:pt idx="137">
                  <c:v>13.62</c:v>
                </c:pt>
                <c:pt idx="138">
                  <c:v>13.62</c:v>
                </c:pt>
                <c:pt idx="139">
                  <c:v>13.62</c:v>
                </c:pt>
                <c:pt idx="140">
                  <c:v>13.62</c:v>
                </c:pt>
                <c:pt idx="141">
                  <c:v>13.62</c:v>
                </c:pt>
                <c:pt idx="142">
                  <c:v>13.62</c:v>
                </c:pt>
                <c:pt idx="143">
                  <c:v>13.62</c:v>
                </c:pt>
                <c:pt idx="144">
                  <c:v>13.62</c:v>
                </c:pt>
                <c:pt idx="145">
                  <c:v>13.62</c:v>
                </c:pt>
                <c:pt idx="146">
                  <c:v>13.62</c:v>
                </c:pt>
                <c:pt idx="147">
                  <c:v>13.62</c:v>
                </c:pt>
                <c:pt idx="148">
                  <c:v>13.62</c:v>
                </c:pt>
                <c:pt idx="149">
                  <c:v>13.62</c:v>
                </c:pt>
                <c:pt idx="150">
                  <c:v>13.62</c:v>
                </c:pt>
                <c:pt idx="151">
                  <c:v>13.62</c:v>
                </c:pt>
                <c:pt idx="152">
                  <c:v>13.62</c:v>
                </c:pt>
                <c:pt idx="153">
                  <c:v>13.62</c:v>
                </c:pt>
                <c:pt idx="154">
                  <c:v>13.62</c:v>
                </c:pt>
                <c:pt idx="155">
                  <c:v>13.62</c:v>
                </c:pt>
                <c:pt idx="156">
                  <c:v>13.62</c:v>
                </c:pt>
                <c:pt idx="157">
                  <c:v>13.62</c:v>
                </c:pt>
                <c:pt idx="158">
                  <c:v>13.62</c:v>
                </c:pt>
                <c:pt idx="159">
                  <c:v>13.62</c:v>
                </c:pt>
                <c:pt idx="160">
                  <c:v>13.62</c:v>
                </c:pt>
                <c:pt idx="161">
                  <c:v>13.62</c:v>
                </c:pt>
                <c:pt idx="162">
                  <c:v>13.62</c:v>
                </c:pt>
                <c:pt idx="163">
                  <c:v>13.62</c:v>
                </c:pt>
                <c:pt idx="164">
                  <c:v>13.62</c:v>
                </c:pt>
                <c:pt idx="165">
                  <c:v>13.62</c:v>
                </c:pt>
                <c:pt idx="166">
                  <c:v>13.62</c:v>
                </c:pt>
                <c:pt idx="167">
                  <c:v>13.62</c:v>
                </c:pt>
                <c:pt idx="168">
                  <c:v>13.62</c:v>
                </c:pt>
                <c:pt idx="169">
                  <c:v>13.62</c:v>
                </c:pt>
                <c:pt idx="170">
                  <c:v>13.62</c:v>
                </c:pt>
                <c:pt idx="171">
                  <c:v>13.62</c:v>
                </c:pt>
                <c:pt idx="172">
                  <c:v>13.62</c:v>
                </c:pt>
                <c:pt idx="173">
                  <c:v>13.62</c:v>
                </c:pt>
                <c:pt idx="174">
                  <c:v>13.62</c:v>
                </c:pt>
                <c:pt idx="175">
                  <c:v>13.62</c:v>
                </c:pt>
                <c:pt idx="176">
                  <c:v>13.62</c:v>
                </c:pt>
                <c:pt idx="177">
                  <c:v>13.62</c:v>
                </c:pt>
                <c:pt idx="178">
                  <c:v>13.62</c:v>
                </c:pt>
                <c:pt idx="179">
                  <c:v>13.62</c:v>
                </c:pt>
                <c:pt idx="180">
                  <c:v>13.62</c:v>
                </c:pt>
                <c:pt idx="181">
                  <c:v>13.62</c:v>
                </c:pt>
                <c:pt idx="182">
                  <c:v>13.62</c:v>
                </c:pt>
                <c:pt idx="183">
                  <c:v>13.62</c:v>
                </c:pt>
                <c:pt idx="184">
                  <c:v>13.62</c:v>
                </c:pt>
                <c:pt idx="185">
                  <c:v>13.62</c:v>
                </c:pt>
                <c:pt idx="186">
                  <c:v>13.62</c:v>
                </c:pt>
                <c:pt idx="187">
                  <c:v>13.62</c:v>
                </c:pt>
                <c:pt idx="188">
                  <c:v>13.62</c:v>
                </c:pt>
                <c:pt idx="189">
                  <c:v>13.62</c:v>
                </c:pt>
                <c:pt idx="190">
                  <c:v>13.62</c:v>
                </c:pt>
                <c:pt idx="191">
                  <c:v>13.62</c:v>
                </c:pt>
                <c:pt idx="192">
                  <c:v>13.62</c:v>
                </c:pt>
                <c:pt idx="193">
                  <c:v>13.62</c:v>
                </c:pt>
                <c:pt idx="194">
                  <c:v>13.62</c:v>
                </c:pt>
                <c:pt idx="195">
                  <c:v>13.62</c:v>
                </c:pt>
                <c:pt idx="196">
                  <c:v>13.62</c:v>
                </c:pt>
                <c:pt idx="197">
                  <c:v>13.62</c:v>
                </c:pt>
                <c:pt idx="198">
                  <c:v>13.62</c:v>
                </c:pt>
                <c:pt idx="199">
                  <c:v>13.62</c:v>
                </c:pt>
                <c:pt idx="200">
                  <c:v>13.62</c:v>
                </c:pt>
                <c:pt idx="201">
                  <c:v>13.62</c:v>
                </c:pt>
                <c:pt idx="202">
                  <c:v>13.62</c:v>
                </c:pt>
                <c:pt idx="203">
                  <c:v>13.62</c:v>
                </c:pt>
                <c:pt idx="204">
                  <c:v>13.62</c:v>
                </c:pt>
                <c:pt idx="205">
                  <c:v>13.62</c:v>
                </c:pt>
                <c:pt idx="206">
                  <c:v>13.62</c:v>
                </c:pt>
                <c:pt idx="207">
                  <c:v>13.62</c:v>
                </c:pt>
                <c:pt idx="208">
                  <c:v>13.62</c:v>
                </c:pt>
                <c:pt idx="209">
                  <c:v>13.62</c:v>
                </c:pt>
                <c:pt idx="210">
                  <c:v>13.62</c:v>
                </c:pt>
                <c:pt idx="211">
                  <c:v>13.62</c:v>
                </c:pt>
                <c:pt idx="212">
                  <c:v>13.62</c:v>
                </c:pt>
                <c:pt idx="213">
                  <c:v>13.62</c:v>
                </c:pt>
                <c:pt idx="214">
                  <c:v>13.62</c:v>
                </c:pt>
                <c:pt idx="215">
                  <c:v>13.62</c:v>
                </c:pt>
                <c:pt idx="216">
                  <c:v>13.62</c:v>
                </c:pt>
                <c:pt idx="217">
                  <c:v>13.62</c:v>
                </c:pt>
                <c:pt idx="218">
                  <c:v>13.62</c:v>
                </c:pt>
                <c:pt idx="219">
                  <c:v>13.62</c:v>
                </c:pt>
                <c:pt idx="220">
                  <c:v>13.62</c:v>
                </c:pt>
                <c:pt idx="221">
                  <c:v>13.62</c:v>
                </c:pt>
                <c:pt idx="222">
                  <c:v>13.62</c:v>
                </c:pt>
                <c:pt idx="223">
                  <c:v>13.62</c:v>
                </c:pt>
                <c:pt idx="224">
                  <c:v>13.62</c:v>
                </c:pt>
                <c:pt idx="225">
                  <c:v>13.62</c:v>
                </c:pt>
                <c:pt idx="226">
                  <c:v>13.62</c:v>
                </c:pt>
                <c:pt idx="227">
                  <c:v>13.62</c:v>
                </c:pt>
                <c:pt idx="228">
                  <c:v>13.62</c:v>
                </c:pt>
                <c:pt idx="229">
                  <c:v>13.62</c:v>
                </c:pt>
                <c:pt idx="230">
                  <c:v>13.62</c:v>
                </c:pt>
                <c:pt idx="231">
                  <c:v>13.62</c:v>
                </c:pt>
                <c:pt idx="232">
                  <c:v>13.62</c:v>
                </c:pt>
                <c:pt idx="233">
                  <c:v>13.62</c:v>
                </c:pt>
                <c:pt idx="234">
                  <c:v>13.62</c:v>
                </c:pt>
                <c:pt idx="235">
                  <c:v>13.62</c:v>
                </c:pt>
                <c:pt idx="236">
                  <c:v>13.62</c:v>
                </c:pt>
                <c:pt idx="237">
                  <c:v>13.62</c:v>
                </c:pt>
                <c:pt idx="238">
                  <c:v>13.62</c:v>
                </c:pt>
                <c:pt idx="239">
                  <c:v>13.62</c:v>
                </c:pt>
                <c:pt idx="240">
                  <c:v>13.62</c:v>
                </c:pt>
                <c:pt idx="241">
                  <c:v>13.62</c:v>
                </c:pt>
                <c:pt idx="242">
                  <c:v>13.62</c:v>
                </c:pt>
                <c:pt idx="243">
                  <c:v>13.62</c:v>
                </c:pt>
                <c:pt idx="244">
                  <c:v>13.62</c:v>
                </c:pt>
                <c:pt idx="245">
                  <c:v>13.62</c:v>
                </c:pt>
                <c:pt idx="246">
                  <c:v>13.62</c:v>
                </c:pt>
                <c:pt idx="247">
                  <c:v>13.62</c:v>
                </c:pt>
                <c:pt idx="248">
                  <c:v>13.62</c:v>
                </c:pt>
                <c:pt idx="249">
                  <c:v>13.62</c:v>
                </c:pt>
                <c:pt idx="250">
                  <c:v>13.62</c:v>
                </c:pt>
                <c:pt idx="251">
                  <c:v>13.62</c:v>
                </c:pt>
                <c:pt idx="252">
                  <c:v>13.62</c:v>
                </c:pt>
                <c:pt idx="253">
                  <c:v>13.62</c:v>
                </c:pt>
                <c:pt idx="254">
                  <c:v>13.62</c:v>
                </c:pt>
                <c:pt idx="255">
                  <c:v>13.62</c:v>
                </c:pt>
                <c:pt idx="256">
                  <c:v>13.62</c:v>
                </c:pt>
                <c:pt idx="257">
                  <c:v>13.62</c:v>
                </c:pt>
                <c:pt idx="258">
                  <c:v>13.62</c:v>
                </c:pt>
                <c:pt idx="259">
                  <c:v>13.62</c:v>
                </c:pt>
                <c:pt idx="260">
                  <c:v>13.62</c:v>
                </c:pt>
                <c:pt idx="261">
                  <c:v>13.62</c:v>
                </c:pt>
                <c:pt idx="262">
                  <c:v>13.62</c:v>
                </c:pt>
                <c:pt idx="263">
                  <c:v>13.62</c:v>
                </c:pt>
                <c:pt idx="264">
                  <c:v>13.62</c:v>
                </c:pt>
                <c:pt idx="265">
                  <c:v>13.62</c:v>
                </c:pt>
                <c:pt idx="266">
                  <c:v>13.62</c:v>
                </c:pt>
                <c:pt idx="267">
                  <c:v>13.62</c:v>
                </c:pt>
                <c:pt idx="268">
                  <c:v>13.62</c:v>
                </c:pt>
                <c:pt idx="269">
                  <c:v>13.62</c:v>
                </c:pt>
                <c:pt idx="270">
                  <c:v>13.62</c:v>
                </c:pt>
                <c:pt idx="271">
                  <c:v>13.62</c:v>
                </c:pt>
                <c:pt idx="272">
                  <c:v>13.62</c:v>
                </c:pt>
                <c:pt idx="273">
                  <c:v>13.62</c:v>
                </c:pt>
                <c:pt idx="274">
                  <c:v>13.62</c:v>
                </c:pt>
                <c:pt idx="275">
                  <c:v>13.62</c:v>
                </c:pt>
                <c:pt idx="276">
                  <c:v>13.62</c:v>
                </c:pt>
                <c:pt idx="277">
                  <c:v>13.62</c:v>
                </c:pt>
                <c:pt idx="278">
                  <c:v>13.62</c:v>
                </c:pt>
                <c:pt idx="279">
                  <c:v>13.62</c:v>
                </c:pt>
                <c:pt idx="280">
                  <c:v>13.62</c:v>
                </c:pt>
                <c:pt idx="281">
                  <c:v>13.62</c:v>
                </c:pt>
                <c:pt idx="282">
                  <c:v>13.62</c:v>
                </c:pt>
                <c:pt idx="283">
                  <c:v>13.62</c:v>
                </c:pt>
                <c:pt idx="284">
                  <c:v>13.62</c:v>
                </c:pt>
                <c:pt idx="285">
                  <c:v>13.62</c:v>
                </c:pt>
                <c:pt idx="286">
                  <c:v>13.62</c:v>
                </c:pt>
                <c:pt idx="287">
                  <c:v>13.62</c:v>
                </c:pt>
                <c:pt idx="288">
                  <c:v>13.62</c:v>
                </c:pt>
                <c:pt idx="289">
                  <c:v>13.62</c:v>
                </c:pt>
                <c:pt idx="290">
                  <c:v>13.62</c:v>
                </c:pt>
                <c:pt idx="291">
                  <c:v>13.62</c:v>
                </c:pt>
                <c:pt idx="292">
                  <c:v>13.62</c:v>
                </c:pt>
                <c:pt idx="293">
                  <c:v>13.62</c:v>
                </c:pt>
                <c:pt idx="294">
                  <c:v>13.62</c:v>
                </c:pt>
                <c:pt idx="295">
                  <c:v>13.62</c:v>
                </c:pt>
                <c:pt idx="296">
                  <c:v>13.62</c:v>
                </c:pt>
                <c:pt idx="297">
                  <c:v>13.62</c:v>
                </c:pt>
                <c:pt idx="298">
                  <c:v>13.62</c:v>
                </c:pt>
                <c:pt idx="299">
                  <c:v>13.62</c:v>
                </c:pt>
                <c:pt idx="300">
                  <c:v>13.62</c:v>
                </c:pt>
                <c:pt idx="301">
                  <c:v>13.62</c:v>
                </c:pt>
                <c:pt idx="302">
                  <c:v>13.62</c:v>
                </c:pt>
                <c:pt idx="303">
                  <c:v>13.62</c:v>
                </c:pt>
                <c:pt idx="304">
                  <c:v>13.62</c:v>
                </c:pt>
                <c:pt idx="305">
                  <c:v>13.62</c:v>
                </c:pt>
                <c:pt idx="306">
                  <c:v>13.62</c:v>
                </c:pt>
                <c:pt idx="307">
                  <c:v>13.62</c:v>
                </c:pt>
                <c:pt idx="308">
                  <c:v>13.62</c:v>
                </c:pt>
                <c:pt idx="309">
                  <c:v>13.62</c:v>
                </c:pt>
                <c:pt idx="310">
                  <c:v>13.62</c:v>
                </c:pt>
                <c:pt idx="311">
                  <c:v>13.62</c:v>
                </c:pt>
                <c:pt idx="312">
                  <c:v>13.62</c:v>
                </c:pt>
                <c:pt idx="313">
                  <c:v>13.62</c:v>
                </c:pt>
                <c:pt idx="314">
                  <c:v>13.62</c:v>
                </c:pt>
                <c:pt idx="315">
                  <c:v>13.62</c:v>
                </c:pt>
                <c:pt idx="316">
                  <c:v>13.62</c:v>
                </c:pt>
                <c:pt idx="317">
                  <c:v>13.62</c:v>
                </c:pt>
                <c:pt idx="318">
                  <c:v>13.62</c:v>
                </c:pt>
                <c:pt idx="319">
                  <c:v>13.62</c:v>
                </c:pt>
                <c:pt idx="320">
                  <c:v>13.62</c:v>
                </c:pt>
                <c:pt idx="321">
                  <c:v>13.62</c:v>
                </c:pt>
                <c:pt idx="322">
                  <c:v>13.62</c:v>
                </c:pt>
                <c:pt idx="323">
                  <c:v>13.62</c:v>
                </c:pt>
                <c:pt idx="324">
                  <c:v>13.62</c:v>
                </c:pt>
                <c:pt idx="325">
                  <c:v>13.62</c:v>
                </c:pt>
                <c:pt idx="326">
                  <c:v>13.62</c:v>
                </c:pt>
                <c:pt idx="327">
                  <c:v>13.62</c:v>
                </c:pt>
                <c:pt idx="328">
                  <c:v>13.62</c:v>
                </c:pt>
                <c:pt idx="329">
                  <c:v>13.62</c:v>
                </c:pt>
                <c:pt idx="330">
                  <c:v>13.62</c:v>
                </c:pt>
                <c:pt idx="331">
                  <c:v>13.62</c:v>
                </c:pt>
                <c:pt idx="332">
                  <c:v>13.62</c:v>
                </c:pt>
                <c:pt idx="333">
                  <c:v>13.62</c:v>
                </c:pt>
                <c:pt idx="334">
                  <c:v>13.62</c:v>
                </c:pt>
                <c:pt idx="335">
                  <c:v>13.62</c:v>
                </c:pt>
                <c:pt idx="336">
                  <c:v>13.62</c:v>
                </c:pt>
                <c:pt idx="337">
                  <c:v>13.62</c:v>
                </c:pt>
                <c:pt idx="338">
                  <c:v>13.62</c:v>
                </c:pt>
                <c:pt idx="339">
                  <c:v>13.62</c:v>
                </c:pt>
                <c:pt idx="340">
                  <c:v>13.62</c:v>
                </c:pt>
                <c:pt idx="341">
                  <c:v>13.62</c:v>
                </c:pt>
                <c:pt idx="342">
                  <c:v>13.62</c:v>
                </c:pt>
                <c:pt idx="343">
                  <c:v>13.62</c:v>
                </c:pt>
                <c:pt idx="344">
                  <c:v>13.62</c:v>
                </c:pt>
                <c:pt idx="345">
                  <c:v>13.62</c:v>
                </c:pt>
                <c:pt idx="346">
                  <c:v>13.62</c:v>
                </c:pt>
                <c:pt idx="347">
                  <c:v>13.62</c:v>
                </c:pt>
                <c:pt idx="348">
                  <c:v>13.62</c:v>
                </c:pt>
                <c:pt idx="349">
                  <c:v>13.62</c:v>
                </c:pt>
                <c:pt idx="350">
                  <c:v>13.62</c:v>
                </c:pt>
                <c:pt idx="351">
                  <c:v>13.62</c:v>
                </c:pt>
                <c:pt idx="352">
                  <c:v>13.62</c:v>
                </c:pt>
                <c:pt idx="353">
                  <c:v>13.62</c:v>
                </c:pt>
                <c:pt idx="354">
                  <c:v>13.62</c:v>
                </c:pt>
                <c:pt idx="355">
                  <c:v>13.62</c:v>
                </c:pt>
                <c:pt idx="356">
                  <c:v>13.62</c:v>
                </c:pt>
                <c:pt idx="357">
                  <c:v>13.62</c:v>
                </c:pt>
                <c:pt idx="358">
                  <c:v>13.62</c:v>
                </c:pt>
                <c:pt idx="359">
                  <c:v>13.62</c:v>
                </c:pt>
                <c:pt idx="360">
                  <c:v>13.62</c:v>
                </c:pt>
                <c:pt idx="361">
                  <c:v>13.62</c:v>
                </c:pt>
                <c:pt idx="362">
                  <c:v>13.62</c:v>
                </c:pt>
                <c:pt idx="363">
                  <c:v>13.62</c:v>
                </c:pt>
                <c:pt idx="364">
                  <c:v>13.62</c:v>
                </c:pt>
                <c:pt idx="365">
                  <c:v>13.62</c:v>
                </c:pt>
                <c:pt idx="366">
                  <c:v>13.62</c:v>
                </c:pt>
                <c:pt idx="367">
                  <c:v>13.62</c:v>
                </c:pt>
                <c:pt idx="368">
                  <c:v>13.62</c:v>
                </c:pt>
                <c:pt idx="369">
                  <c:v>13.62</c:v>
                </c:pt>
                <c:pt idx="370">
                  <c:v>13.62</c:v>
                </c:pt>
                <c:pt idx="371">
                  <c:v>13.62</c:v>
                </c:pt>
                <c:pt idx="372">
                  <c:v>13.62</c:v>
                </c:pt>
                <c:pt idx="373">
                  <c:v>13.62</c:v>
                </c:pt>
                <c:pt idx="374">
                  <c:v>13.62</c:v>
                </c:pt>
                <c:pt idx="375">
                  <c:v>13.62</c:v>
                </c:pt>
                <c:pt idx="376">
                  <c:v>13.62</c:v>
                </c:pt>
                <c:pt idx="377">
                  <c:v>13.62</c:v>
                </c:pt>
                <c:pt idx="378">
                  <c:v>13.62</c:v>
                </c:pt>
                <c:pt idx="379">
                  <c:v>13.62</c:v>
                </c:pt>
                <c:pt idx="380">
                  <c:v>13.62</c:v>
                </c:pt>
                <c:pt idx="381">
                  <c:v>13.62</c:v>
                </c:pt>
                <c:pt idx="382">
                  <c:v>13.62</c:v>
                </c:pt>
                <c:pt idx="383">
                  <c:v>13.62</c:v>
                </c:pt>
                <c:pt idx="384">
                  <c:v>13.62</c:v>
                </c:pt>
                <c:pt idx="385">
                  <c:v>13.62</c:v>
                </c:pt>
                <c:pt idx="386">
                  <c:v>13.62</c:v>
                </c:pt>
                <c:pt idx="387">
                  <c:v>13.62</c:v>
                </c:pt>
                <c:pt idx="388">
                  <c:v>13.62</c:v>
                </c:pt>
                <c:pt idx="389">
                  <c:v>13.62</c:v>
                </c:pt>
                <c:pt idx="390">
                  <c:v>13.62</c:v>
                </c:pt>
                <c:pt idx="391">
                  <c:v>13.62</c:v>
                </c:pt>
                <c:pt idx="392">
                  <c:v>13.62</c:v>
                </c:pt>
                <c:pt idx="393">
                  <c:v>13.62</c:v>
                </c:pt>
                <c:pt idx="394">
                  <c:v>13.62</c:v>
                </c:pt>
                <c:pt idx="395">
                  <c:v>13.62</c:v>
                </c:pt>
                <c:pt idx="396">
                  <c:v>13.62</c:v>
                </c:pt>
                <c:pt idx="397">
                  <c:v>13.62</c:v>
                </c:pt>
                <c:pt idx="398">
                  <c:v>13.62</c:v>
                </c:pt>
                <c:pt idx="399">
                  <c:v>13.62</c:v>
                </c:pt>
                <c:pt idx="400">
                  <c:v>13.62</c:v>
                </c:pt>
                <c:pt idx="401">
                  <c:v>13.62</c:v>
                </c:pt>
                <c:pt idx="402">
                  <c:v>13.62</c:v>
                </c:pt>
                <c:pt idx="403">
                  <c:v>13.62</c:v>
                </c:pt>
                <c:pt idx="404">
                  <c:v>13.62</c:v>
                </c:pt>
                <c:pt idx="405">
                  <c:v>13.62</c:v>
                </c:pt>
                <c:pt idx="406">
                  <c:v>13.62</c:v>
                </c:pt>
                <c:pt idx="407">
                  <c:v>13.62</c:v>
                </c:pt>
                <c:pt idx="408">
                  <c:v>13.62</c:v>
                </c:pt>
                <c:pt idx="409">
                  <c:v>13.62</c:v>
                </c:pt>
                <c:pt idx="410">
                  <c:v>13.62</c:v>
                </c:pt>
                <c:pt idx="411">
                  <c:v>13.62</c:v>
                </c:pt>
                <c:pt idx="412">
                  <c:v>13.62</c:v>
                </c:pt>
                <c:pt idx="413">
                  <c:v>13.62</c:v>
                </c:pt>
                <c:pt idx="414">
                  <c:v>13.62</c:v>
                </c:pt>
                <c:pt idx="415">
                  <c:v>13.62</c:v>
                </c:pt>
                <c:pt idx="416">
                  <c:v>13.62</c:v>
                </c:pt>
                <c:pt idx="417">
                  <c:v>13.62</c:v>
                </c:pt>
                <c:pt idx="418">
                  <c:v>13.62</c:v>
                </c:pt>
                <c:pt idx="419">
                  <c:v>13.62</c:v>
                </c:pt>
                <c:pt idx="420">
                  <c:v>13.62</c:v>
                </c:pt>
                <c:pt idx="421">
                  <c:v>13.62</c:v>
                </c:pt>
                <c:pt idx="422">
                  <c:v>13.62</c:v>
                </c:pt>
                <c:pt idx="423">
                  <c:v>13.62</c:v>
                </c:pt>
                <c:pt idx="424">
                  <c:v>13.62</c:v>
                </c:pt>
                <c:pt idx="425">
                  <c:v>13.62</c:v>
                </c:pt>
                <c:pt idx="426">
                  <c:v>13.62</c:v>
                </c:pt>
                <c:pt idx="427">
                  <c:v>13.62</c:v>
                </c:pt>
                <c:pt idx="428">
                  <c:v>13.62</c:v>
                </c:pt>
                <c:pt idx="429">
                  <c:v>13.62</c:v>
                </c:pt>
                <c:pt idx="430">
                  <c:v>13.62</c:v>
                </c:pt>
                <c:pt idx="431">
                  <c:v>13.62</c:v>
                </c:pt>
                <c:pt idx="432">
                  <c:v>13.62</c:v>
                </c:pt>
                <c:pt idx="433">
                  <c:v>13.62</c:v>
                </c:pt>
                <c:pt idx="434">
                  <c:v>13.62</c:v>
                </c:pt>
                <c:pt idx="435">
                  <c:v>13.62</c:v>
                </c:pt>
                <c:pt idx="436">
                  <c:v>13.62</c:v>
                </c:pt>
                <c:pt idx="437">
                  <c:v>13.62</c:v>
                </c:pt>
                <c:pt idx="438">
                  <c:v>13.62</c:v>
                </c:pt>
                <c:pt idx="439">
                  <c:v>13.62</c:v>
                </c:pt>
                <c:pt idx="440">
                  <c:v>13.62</c:v>
                </c:pt>
                <c:pt idx="441">
                  <c:v>13.62</c:v>
                </c:pt>
                <c:pt idx="442">
                  <c:v>13.62</c:v>
                </c:pt>
                <c:pt idx="443">
                  <c:v>13.62</c:v>
                </c:pt>
                <c:pt idx="444">
                  <c:v>13.62</c:v>
                </c:pt>
                <c:pt idx="445">
                  <c:v>13.62</c:v>
                </c:pt>
                <c:pt idx="446">
                  <c:v>13.62</c:v>
                </c:pt>
                <c:pt idx="447">
                  <c:v>13.62</c:v>
                </c:pt>
                <c:pt idx="448">
                  <c:v>13.62</c:v>
                </c:pt>
                <c:pt idx="449">
                  <c:v>13.62</c:v>
                </c:pt>
                <c:pt idx="450">
                  <c:v>13.62</c:v>
                </c:pt>
                <c:pt idx="451">
                  <c:v>13.62</c:v>
                </c:pt>
                <c:pt idx="452">
                  <c:v>13.62</c:v>
                </c:pt>
                <c:pt idx="453">
                  <c:v>13.62</c:v>
                </c:pt>
                <c:pt idx="454">
                  <c:v>13.62</c:v>
                </c:pt>
                <c:pt idx="455">
                  <c:v>13.62</c:v>
                </c:pt>
                <c:pt idx="456">
                  <c:v>13.62</c:v>
                </c:pt>
                <c:pt idx="457">
                  <c:v>13.62</c:v>
                </c:pt>
                <c:pt idx="458">
                  <c:v>13.62</c:v>
                </c:pt>
                <c:pt idx="459">
                  <c:v>13.62</c:v>
                </c:pt>
                <c:pt idx="460">
                  <c:v>13.62</c:v>
                </c:pt>
                <c:pt idx="461">
                  <c:v>13.62</c:v>
                </c:pt>
                <c:pt idx="462">
                  <c:v>13.62</c:v>
                </c:pt>
                <c:pt idx="463">
                  <c:v>13.62</c:v>
                </c:pt>
                <c:pt idx="464">
                  <c:v>13.62</c:v>
                </c:pt>
                <c:pt idx="465">
                  <c:v>13.62</c:v>
                </c:pt>
                <c:pt idx="466">
                  <c:v>13.62</c:v>
                </c:pt>
                <c:pt idx="467">
                  <c:v>13.62</c:v>
                </c:pt>
                <c:pt idx="468">
                  <c:v>13.62</c:v>
                </c:pt>
                <c:pt idx="469">
                  <c:v>13.62</c:v>
                </c:pt>
                <c:pt idx="470">
                  <c:v>13.62</c:v>
                </c:pt>
                <c:pt idx="471">
                  <c:v>13.62</c:v>
                </c:pt>
                <c:pt idx="472">
                  <c:v>13.62</c:v>
                </c:pt>
                <c:pt idx="473">
                  <c:v>13.62</c:v>
                </c:pt>
                <c:pt idx="474">
                  <c:v>13.62</c:v>
                </c:pt>
                <c:pt idx="475">
                  <c:v>13.62</c:v>
                </c:pt>
                <c:pt idx="476">
                  <c:v>13.62</c:v>
                </c:pt>
                <c:pt idx="477">
                  <c:v>13.62</c:v>
                </c:pt>
                <c:pt idx="478">
                  <c:v>13.62</c:v>
                </c:pt>
                <c:pt idx="479">
                  <c:v>13.62</c:v>
                </c:pt>
                <c:pt idx="480">
                  <c:v>13.62</c:v>
                </c:pt>
                <c:pt idx="481">
                  <c:v>13.62</c:v>
                </c:pt>
                <c:pt idx="482">
                  <c:v>13.62</c:v>
                </c:pt>
                <c:pt idx="483">
                  <c:v>13.62</c:v>
                </c:pt>
                <c:pt idx="484">
                  <c:v>13.62</c:v>
                </c:pt>
                <c:pt idx="485">
                  <c:v>13.62</c:v>
                </c:pt>
                <c:pt idx="486">
                  <c:v>13.62</c:v>
                </c:pt>
                <c:pt idx="487">
                  <c:v>13.62</c:v>
                </c:pt>
                <c:pt idx="488">
                  <c:v>13.62</c:v>
                </c:pt>
                <c:pt idx="489">
                  <c:v>13.62</c:v>
                </c:pt>
                <c:pt idx="490">
                  <c:v>13.62</c:v>
                </c:pt>
                <c:pt idx="491">
                  <c:v>13.62</c:v>
                </c:pt>
                <c:pt idx="492">
                  <c:v>13.62</c:v>
                </c:pt>
                <c:pt idx="493">
                  <c:v>13.62</c:v>
                </c:pt>
                <c:pt idx="494">
                  <c:v>13.62</c:v>
                </c:pt>
                <c:pt idx="495">
                  <c:v>13.62</c:v>
                </c:pt>
                <c:pt idx="496">
                  <c:v>13.62</c:v>
                </c:pt>
                <c:pt idx="497">
                  <c:v>13.62</c:v>
                </c:pt>
                <c:pt idx="498">
                  <c:v>13.62</c:v>
                </c:pt>
                <c:pt idx="499">
                  <c:v>13.62</c:v>
                </c:pt>
                <c:pt idx="500">
                  <c:v>13.62</c:v>
                </c:pt>
                <c:pt idx="501">
                  <c:v>13.62</c:v>
                </c:pt>
                <c:pt idx="502">
                  <c:v>13.62</c:v>
                </c:pt>
                <c:pt idx="503">
                  <c:v>13.62</c:v>
                </c:pt>
                <c:pt idx="504">
                  <c:v>13.62</c:v>
                </c:pt>
                <c:pt idx="505">
                  <c:v>13.62</c:v>
                </c:pt>
                <c:pt idx="506">
                  <c:v>13.62</c:v>
                </c:pt>
                <c:pt idx="507">
                  <c:v>13.62</c:v>
                </c:pt>
                <c:pt idx="508">
                  <c:v>13.62</c:v>
                </c:pt>
                <c:pt idx="509">
                  <c:v>13.62</c:v>
                </c:pt>
                <c:pt idx="510">
                  <c:v>13.62</c:v>
                </c:pt>
                <c:pt idx="511">
                  <c:v>13.62</c:v>
                </c:pt>
                <c:pt idx="512">
                  <c:v>13.62</c:v>
                </c:pt>
                <c:pt idx="513">
                  <c:v>13.62</c:v>
                </c:pt>
                <c:pt idx="514">
                  <c:v>13.62</c:v>
                </c:pt>
                <c:pt idx="515">
                  <c:v>13.62</c:v>
                </c:pt>
                <c:pt idx="516">
                  <c:v>13.62</c:v>
                </c:pt>
                <c:pt idx="517">
                  <c:v>13.62</c:v>
                </c:pt>
                <c:pt idx="518">
                  <c:v>13.62</c:v>
                </c:pt>
                <c:pt idx="519">
                  <c:v>13.62</c:v>
                </c:pt>
                <c:pt idx="520">
                  <c:v>13.62</c:v>
                </c:pt>
                <c:pt idx="521">
                  <c:v>13.62</c:v>
                </c:pt>
                <c:pt idx="522">
                  <c:v>13.62</c:v>
                </c:pt>
                <c:pt idx="523">
                  <c:v>13.62</c:v>
                </c:pt>
                <c:pt idx="524">
                  <c:v>13.62</c:v>
                </c:pt>
                <c:pt idx="525">
                  <c:v>13.62</c:v>
                </c:pt>
                <c:pt idx="526">
                  <c:v>13.62</c:v>
                </c:pt>
                <c:pt idx="527">
                  <c:v>13.62</c:v>
                </c:pt>
                <c:pt idx="528">
                  <c:v>13.62</c:v>
                </c:pt>
                <c:pt idx="529">
                  <c:v>13.62</c:v>
                </c:pt>
                <c:pt idx="530">
                  <c:v>13.62</c:v>
                </c:pt>
                <c:pt idx="531">
                  <c:v>13.62</c:v>
                </c:pt>
                <c:pt idx="532">
                  <c:v>13.62</c:v>
                </c:pt>
                <c:pt idx="533">
                  <c:v>13.62</c:v>
                </c:pt>
                <c:pt idx="534">
                  <c:v>13.62</c:v>
                </c:pt>
                <c:pt idx="535">
                  <c:v>13.62</c:v>
                </c:pt>
                <c:pt idx="536">
                  <c:v>13.62</c:v>
                </c:pt>
                <c:pt idx="537">
                  <c:v>13.62</c:v>
                </c:pt>
                <c:pt idx="538">
                  <c:v>13.62</c:v>
                </c:pt>
                <c:pt idx="539">
                  <c:v>13.62</c:v>
                </c:pt>
                <c:pt idx="540">
                  <c:v>13.62</c:v>
                </c:pt>
                <c:pt idx="541">
                  <c:v>13.62</c:v>
                </c:pt>
                <c:pt idx="542">
                  <c:v>13.62</c:v>
                </c:pt>
                <c:pt idx="543">
                  <c:v>13.62</c:v>
                </c:pt>
                <c:pt idx="544">
                  <c:v>13.62</c:v>
                </c:pt>
                <c:pt idx="545">
                  <c:v>13.62</c:v>
                </c:pt>
                <c:pt idx="546">
                  <c:v>13.62</c:v>
                </c:pt>
                <c:pt idx="547">
                  <c:v>13.62</c:v>
                </c:pt>
                <c:pt idx="548">
                  <c:v>13.62</c:v>
                </c:pt>
                <c:pt idx="549">
                  <c:v>13.62</c:v>
                </c:pt>
                <c:pt idx="550">
                  <c:v>13.62</c:v>
                </c:pt>
                <c:pt idx="551">
                  <c:v>13.62</c:v>
                </c:pt>
                <c:pt idx="552">
                  <c:v>13.62</c:v>
                </c:pt>
                <c:pt idx="553">
                  <c:v>13.62</c:v>
                </c:pt>
                <c:pt idx="554">
                  <c:v>13.62</c:v>
                </c:pt>
                <c:pt idx="555">
                  <c:v>13.62</c:v>
                </c:pt>
                <c:pt idx="556">
                  <c:v>13.62</c:v>
                </c:pt>
                <c:pt idx="557">
                  <c:v>13.62</c:v>
                </c:pt>
                <c:pt idx="558">
                  <c:v>13.62</c:v>
                </c:pt>
                <c:pt idx="559">
                  <c:v>13.62</c:v>
                </c:pt>
                <c:pt idx="560">
                  <c:v>13.62</c:v>
                </c:pt>
                <c:pt idx="561">
                  <c:v>13.62</c:v>
                </c:pt>
                <c:pt idx="562">
                  <c:v>13.62</c:v>
                </c:pt>
                <c:pt idx="563">
                  <c:v>13.62</c:v>
                </c:pt>
                <c:pt idx="564">
                  <c:v>13.62</c:v>
                </c:pt>
                <c:pt idx="565">
                  <c:v>13.62</c:v>
                </c:pt>
                <c:pt idx="566">
                  <c:v>13.62</c:v>
                </c:pt>
                <c:pt idx="567">
                  <c:v>13.62</c:v>
                </c:pt>
                <c:pt idx="568">
                  <c:v>13.62</c:v>
                </c:pt>
                <c:pt idx="569">
                  <c:v>13.62</c:v>
                </c:pt>
                <c:pt idx="570">
                  <c:v>13.62</c:v>
                </c:pt>
                <c:pt idx="571">
                  <c:v>13.62</c:v>
                </c:pt>
                <c:pt idx="572">
                  <c:v>13.62</c:v>
                </c:pt>
                <c:pt idx="573">
                  <c:v>13.62</c:v>
                </c:pt>
                <c:pt idx="574">
                  <c:v>13.62</c:v>
                </c:pt>
                <c:pt idx="575">
                  <c:v>13.62</c:v>
                </c:pt>
                <c:pt idx="576">
                  <c:v>13.62</c:v>
                </c:pt>
                <c:pt idx="577">
                  <c:v>13.62</c:v>
                </c:pt>
                <c:pt idx="578">
                  <c:v>13.62</c:v>
                </c:pt>
                <c:pt idx="579">
                  <c:v>13.62</c:v>
                </c:pt>
                <c:pt idx="580">
                  <c:v>13.62</c:v>
                </c:pt>
                <c:pt idx="581">
                  <c:v>13.62</c:v>
                </c:pt>
                <c:pt idx="582">
                  <c:v>13.62</c:v>
                </c:pt>
                <c:pt idx="583">
                  <c:v>13.62</c:v>
                </c:pt>
                <c:pt idx="584">
                  <c:v>13.62</c:v>
                </c:pt>
                <c:pt idx="585">
                  <c:v>13.62</c:v>
                </c:pt>
                <c:pt idx="586">
                  <c:v>13.62</c:v>
                </c:pt>
                <c:pt idx="587">
                  <c:v>13.62</c:v>
                </c:pt>
                <c:pt idx="588">
                  <c:v>13.62</c:v>
                </c:pt>
                <c:pt idx="589">
                  <c:v>13.62</c:v>
                </c:pt>
                <c:pt idx="590">
                  <c:v>13.62</c:v>
                </c:pt>
                <c:pt idx="591">
                  <c:v>13.62</c:v>
                </c:pt>
                <c:pt idx="592">
                  <c:v>13.62</c:v>
                </c:pt>
                <c:pt idx="593">
                  <c:v>13.62</c:v>
                </c:pt>
                <c:pt idx="594">
                  <c:v>13.62</c:v>
                </c:pt>
                <c:pt idx="595">
                  <c:v>13.62</c:v>
                </c:pt>
                <c:pt idx="596">
                  <c:v>13.62</c:v>
                </c:pt>
                <c:pt idx="597">
                  <c:v>13.62</c:v>
                </c:pt>
                <c:pt idx="598">
                  <c:v>13.62</c:v>
                </c:pt>
                <c:pt idx="599">
                  <c:v>13.62</c:v>
                </c:pt>
                <c:pt idx="600">
                  <c:v>13.62</c:v>
                </c:pt>
                <c:pt idx="601">
                  <c:v>13.62</c:v>
                </c:pt>
                <c:pt idx="602">
                  <c:v>13.62</c:v>
                </c:pt>
                <c:pt idx="603">
                  <c:v>13.62</c:v>
                </c:pt>
                <c:pt idx="604">
                  <c:v>13.62</c:v>
                </c:pt>
                <c:pt idx="605">
                  <c:v>13.62</c:v>
                </c:pt>
                <c:pt idx="606">
                  <c:v>13.62</c:v>
                </c:pt>
                <c:pt idx="607">
                  <c:v>13.62</c:v>
                </c:pt>
                <c:pt idx="608">
                  <c:v>13.62</c:v>
                </c:pt>
                <c:pt idx="609">
                  <c:v>13.62</c:v>
                </c:pt>
                <c:pt idx="610">
                  <c:v>13.62</c:v>
                </c:pt>
                <c:pt idx="611">
                  <c:v>13.62</c:v>
                </c:pt>
                <c:pt idx="612">
                  <c:v>13.62</c:v>
                </c:pt>
                <c:pt idx="613">
                  <c:v>13.62</c:v>
                </c:pt>
                <c:pt idx="614">
                  <c:v>13.62</c:v>
                </c:pt>
                <c:pt idx="615">
                  <c:v>13.62</c:v>
                </c:pt>
                <c:pt idx="616">
                  <c:v>13.62</c:v>
                </c:pt>
                <c:pt idx="617">
                  <c:v>13.62</c:v>
                </c:pt>
                <c:pt idx="618">
                  <c:v>13.62</c:v>
                </c:pt>
                <c:pt idx="619">
                  <c:v>13.62</c:v>
                </c:pt>
                <c:pt idx="620">
                  <c:v>13.62</c:v>
                </c:pt>
                <c:pt idx="621">
                  <c:v>13.62</c:v>
                </c:pt>
                <c:pt idx="622">
                  <c:v>13.62</c:v>
                </c:pt>
                <c:pt idx="623">
                  <c:v>13.62</c:v>
                </c:pt>
                <c:pt idx="624">
                  <c:v>13.62</c:v>
                </c:pt>
                <c:pt idx="625">
                  <c:v>13.62</c:v>
                </c:pt>
                <c:pt idx="626">
                  <c:v>13.62</c:v>
                </c:pt>
                <c:pt idx="627">
                  <c:v>13.62</c:v>
                </c:pt>
                <c:pt idx="628">
                  <c:v>13.62</c:v>
                </c:pt>
                <c:pt idx="629">
                  <c:v>13.62</c:v>
                </c:pt>
                <c:pt idx="630">
                  <c:v>13.62</c:v>
                </c:pt>
                <c:pt idx="631">
                  <c:v>13.62</c:v>
                </c:pt>
                <c:pt idx="632">
                  <c:v>13.62</c:v>
                </c:pt>
                <c:pt idx="633">
                  <c:v>13.62</c:v>
                </c:pt>
                <c:pt idx="634">
                  <c:v>13.62</c:v>
                </c:pt>
                <c:pt idx="635">
                  <c:v>13.62</c:v>
                </c:pt>
                <c:pt idx="636">
                  <c:v>13.62</c:v>
                </c:pt>
                <c:pt idx="637">
                  <c:v>13.62</c:v>
                </c:pt>
                <c:pt idx="638">
                  <c:v>13.62</c:v>
                </c:pt>
                <c:pt idx="639">
                  <c:v>13.62</c:v>
                </c:pt>
                <c:pt idx="640">
                  <c:v>13.62</c:v>
                </c:pt>
                <c:pt idx="641">
                  <c:v>13.62</c:v>
                </c:pt>
                <c:pt idx="642">
                  <c:v>13.62</c:v>
                </c:pt>
                <c:pt idx="643">
                  <c:v>13.62</c:v>
                </c:pt>
                <c:pt idx="644">
                  <c:v>13.62</c:v>
                </c:pt>
                <c:pt idx="645">
                  <c:v>13.62</c:v>
                </c:pt>
                <c:pt idx="646">
                  <c:v>13.62</c:v>
                </c:pt>
                <c:pt idx="647">
                  <c:v>13.62</c:v>
                </c:pt>
                <c:pt idx="648">
                  <c:v>13.62</c:v>
                </c:pt>
                <c:pt idx="649">
                  <c:v>13.62</c:v>
                </c:pt>
                <c:pt idx="650">
                  <c:v>13.62</c:v>
                </c:pt>
                <c:pt idx="651">
                  <c:v>13.62</c:v>
                </c:pt>
                <c:pt idx="652">
                  <c:v>13.62</c:v>
                </c:pt>
                <c:pt idx="653">
                  <c:v>13.62</c:v>
                </c:pt>
                <c:pt idx="654">
                  <c:v>13.62</c:v>
                </c:pt>
                <c:pt idx="655">
                  <c:v>13.62</c:v>
                </c:pt>
                <c:pt idx="656">
                  <c:v>13.62</c:v>
                </c:pt>
                <c:pt idx="657">
                  <c:v>13.62</c:v>
                </c:pt>
                <c:pt idx="658">
                  <c:v>13.62</c:v>
                </c:pt>
                <c:pt idx="659">
                  <c:v>13.62</c:v>
                </c:pt>
                <c:pt idx="660">
                  <c:v>13.62</c:v>
                </c:pt>
                <c:pt idx="661">
                  <c:v>13.62</c:v>
                </c:pt>
                <c:pt idx="662">
                  <c:v>13.62</c:v>
                </c:pt>
                <c:pt idx="663">
                  <c:v>13.62</c:v>
                </c:pt>
                <c:pt idx="664">
                  <c:v>13.62</c:v>
                </c:pt>
                <c:pt idx="665">
                  <c:v>13.62</c:v>
                </c:pt>
                <c:pt idx="666">
                  <c:v>13.62</c:v>
                </c:pt>
                <c:pt idx="667">
                  <c:v>13.62</c:v>
                </c:pt>
                <c:pt idx="668">
                  <c:v>13.62</c:v>
                </c:pt>
                <c:pt idx="669">
                  <c:v>13.62</c:v>
                </c:pt>
                <c:pt idx="670">
                  <c:v>13.62</c:v>
                </c:pt>
                <c:pt idx="671">
                  <c:v>13.62</c:v>
                </c:pt>
                <c:pt idx="672">
                  <c:v>13.62</c:v>
                </c:pt>
                <c:pt idx="673">
                  <c:v>13.62</c:v>
                </c:pt>
                <c:pt idx="674">
                  <c:v>13.62</c:v>
                </c:pt>
                <c:pt idx="675">
                  <c:v>13.62</c:v>
                </c:pt>
                <c:pt idx="676">
                  <c:v>13.62</c:v>
                </c:pt>
                <c:pt idx="677">
                  <c:v>13.62</c:v>
                </c:pt>
                <c:pt idx="678">
                  <c:v>13.62</c:v>
                </c:pt>
                <c:pt idx="679">
                  <c:v>13.62</c:v>
                </c:pt>
                <c:pt idx="680">
                  <c:v>13.62</c:v>
                </c:pt>
                <c:pt idx="681">
                  <c:v>13.62</c:v>
                </c:pt>
                <c:pt idx="682">
                  <c:v>13.62</c:v>
                </c:pt>
                <c:pt idx="683">
                  <c:v>13.62</c:v>
                </c:pt>
                <c:pt idx="684">
                  <c:v>13.62</c:v>
                </c:pt>
                <c:pt idx="685">
                  <c:v>13.62</c:v>
                </c:pt>
                <c:pt idx="686">
                  <c:v>13.62</c:v>
                </c:pt>
                <c:pt idx="687">
                  <c:v>13.62</c:v>
                </c:pt>
                <c:pt idx="688">
                  <c:v>13.62</c:v>
                </c:pt>
                <c:pt idx="689">
                  <c:v>13.62</c:v>
                </c:pt>
                <c:pt idx="690">
                  <c:v>13.62</c:v>
                </c:pt>
                <c:pt idx="691">
                  <c:v>13.62</c:v>
                </c:pt>
                <c:pt idx="692">
                  <c:v>13.62</c:v>
                </c:pt>
                <c:pt idx="693">
                  <c:v>13.62</c:v>
                </c:pt>
                <c:pt idx="694">
                  <c:v>13.62</c:v>
                </c:pt>
                <c:pt idx="695">
                  <c:v>13.62</c:v>
                </c:pt>
                <c:pt idx="696">
                  <c:v>13.62</c:v>
                </c:pt>
                <c:pt idx="697">
                  <c:v>13.62</c:v>
                </c:pt>
                <c:pt idx="698">
                  <c:v>13.62</c:v>
                </c:pt>
                <c:pt idx="699">
                  <c:v>13.62</c:v>
                </c:pt>
                <c:pt idx="700">
                  <c:v>13.62</c:v>
                </c:pt>
                <c:pt idx="701">
                  <c:v>13.62</c:v>
                </c:pt>
                <c:pt idx="702">
                  <c:v>13.62</c:v>
                </c:pt>
                <c:pt idx="703">
                  <c:v>13.62</c:v>
                </c:pt>
                <c:pt idx="704">
                  <c:v>13.62</c:v>
                </c:pt>
                <c:pt idx="705">
                  <c:v>13.62</c:v>
                </c:pt>
                <c:pt idx="706">
                  <c:v>13.62</c:v>
                </c:pt>
                <c:pt idx="707">
                  <c:v>13.62</c:v>
                </c:pt>
                <c:pt idx="708">
                  <c:v>13.62</c:v>
                </c:pt>
                <c:pt idx="709">
                  <c:v>13.62</c:v>
                </c:pt>
                <c:pt idx="710">
                  <c:v>13.62</c:v>
                </c:pt>
                <c:pt idx="711">
                  <c:v>13.62</c:v>
                </c:pt>
                <c:pt idx="712">
                  <c:v>13.62</c:v>
                </c:pt>
                <c:pt idx="713">
                  <c:v>13.62</c:v>
                </c:pt>
                <c:pt idx="714">
                  <c:v>13.62</c:v>
                </c:pt>
                <c:pt idx="715">
                  <c:v>13.62</c:v>
                </c:pt>
                <c:pt idx="716">
                  <c:v>13.62</c:v>
                </c:pt>
                <c:pt idx="717">
                  <c:v>13.62</c:v>
                </c:pt>
                <c:pt idx="718">
                  <c:v>13.62</c:v>
                </c:pt>
                <c:pt idx="719">
                  <c:v>13.62</c:v>
                </c:pt>
                <c:pt idx="720">
                  <c:v>13.62</c:v>
                </c:pt>
                <c:pt idx="721">
                  <c:v>13.62</c:v>
                </c:pt>
                <c:pt idx="722">
                  <c:v>13.62</c:v>
                </c:pt>
                <c:pt idx="723">
                  <c:v>13.62</c:v>
                </c:pt>
                <c:pt idx="724">
                  <c:v>13.62</c:v>
                </c:pt>
                <c:pt idx="725">
                  <c:v>13.62</c:v>
                </c:pt>
                <c:pt idx="726">
                  <c:v>13.62</c:v>
                </c:pt>
                <c:pt idx="727">
                  <c:v>13.62</c:v>
                </c:pt>
                <c:pt idx="728">
                  <c:v>13.62</c:v>
                </c:pt>
                <c:pt idx="729">
                  <c:v>13.62</c:v>
                </c:pt>
                <c:pt idx="730">
                  <c:v>13.62</c:v>
                </c:pt>
                <c:pt idx="731">
                  <c:v>13.62</c:v>
                </c:pt>
                <c:pt idx="732">
                  <c:v>13.62</c:v>
                </c:pt>
                <c:pt idx="733">
                  <c:v>13.62</c:v>
                </c:pt>
                <c:pt idx="734">
                  <c:v>13.62</c:v>
                </c:pt>
                <c:pt idx="735">
                  <c:v>13.62</c:v>
                </c:pt>
                <c:pt idx="736">
                  <c:v>13.62</c:v>
                </c:pt>
                <c:pt idx="737">
                  <c:v>13.62</c:v>
                </c:pt>
                <c:pt idx="738">
                  <c:v>13.62</c:v>
                </c:pt>
                <c:pt idx="739">
                  <c:v>13.62</c:v>
                </c:pt>
                <c:pt idx="740">
                  <c:v>13.62</c:v>
                </c:pt>
                <c:pt idx="741">
                  <c:v>13.62</c:v>
                </c:pt>
                <c:pt idx="742">
                  <c:v>13.62</c:v>
                </c:pt>
                <c:pt idx="743">
                  <c:v>13.62</c:v>
                </c:pt>
                <c:pt idx="744">
                  <c:v>13.62</c:v>
                </c:pt>
                <c:pt idx="745">
                  <c:v>13.62</c:v>
                </c:pt>
                <c:pt idx="746">
                  <c:v>13.62</c:v>
                </c:pt>
                <c:pt idx="747">
                  <c:v>13.62</c:v>
                </c:pt>
                <c:pt idx="748">
                  <c:v>13.62</c:v>
                </c:pt>
                <c:pt idx="749">
                  <c:v>13.62</c:v>
                </c:pt>
                <c:pt idx="750">
                  <c:v>13.62</c:v>
                </c:pt>
                <c:pt idx="751">
                  <c:v>13.62</c:v>
                </c:pt>
                <c:pt idx="752">
                  <c:v>13.62</c:v>
                </c:pt>
                <c:pt idx="753">
                  <c:v>13.62</c:v>
                </c:pt>
                <c:pt idx="754">
                  <c:v>13.62</c:v>
                </c:pt>
                <c:pt idx="755">
                  <c:v>13.62</c:v>
                </c:pt>
                <c:pt idx="756">
                  <c:v>13.62</c:v>
                </c:pt>
                <c:pt idx="757">
                  <c:v>13.62</c:v>
                </c:pt>
                <c:pt idx="758">
                  <c:v>13.62</c:v>
                </c:pt>
                <c:pt idx="759">
                  <c:v>13.62</c:v>
                </c:pt>
                <c:pt idx="760">
                  <c:v>13.62</c:v>
                </c:pt>
                <c:pt idx="761">
                  <c:v>13.62</c:v>
                </c:pt>
                <c:pt idx="762">
                  <c:v>13.62</c:v>
                </c:pt>
                <c:pt idx="763">
                  <c:v>13.62</c:v>
                </c:pt>
                <c:pt idx="764">
                  <c:v>13.62</c:v>
                </c:pt>
                <c:pt idx="765">
                  <c:v>13.62</c:v>
                </c:pt>
                <c:pt idx="766">
                  <c:v>13.62</c:v>
                </c:pt>
                <c:pt idx="767">
                  <c:v>13.62</c:v>
                </c:pt>
                <c:pt idx="768">
                  <c:v>13.62</c:v>
                </c:pt>
                <c:pt idx="769">
                  <c:v>13.62</c:v>
                </c:pt>
                <c:pt idx="770">
                  <c:v>13.62</c:v>
                </c:pt>
                <c:pt idx="771">
                  <c:v>13.62</c:v>
                </c:pt>
                <c:pt idx="772">
                  <c:v>13.62</c:v>
                </c:pt>
                <c:pt idx="773">
                  <c:v>13.62</c:v>
                </c:pt>
                <c:pt idx="774">
                  <c:v>13.62</c:v>
                </c:pt>
                <c:pt idx="775">
                  <c:v>13.62</c:v>
                </c:pt>
                <c:pt idx="776">
                  <c:v>13.62</c:v>
                </c:pt>
                <c:pt idx="777">
                  <c:v>13.62</c:v>
                </c:pt>
                <c:pt idx="778">
                  <c:v>13.62</c:v>
                </c:pt>
                <c:pt idx="779">
                  <c:v>13.62</c:v>
                </c:pt>
                <c:pt idx="780">
                  <c:v>13.62</c:v>
                </c:pt>
                <c:pt idx="781">
                  <c:v>13.62</c:v>
                </c:pt>
                <c:pt idx="782">
                  <c:v>13.62</c:v>
                </c:pt>
                <c:pt idx="783">
                  <c:v>13.62</c:v>
                </c:pt>
                <c:pt idx="784">
                  <c:v>13.62</c:v>
                </c:pt>
                <c:pt idx="785">
                  <c:v>13.62</c:v>
                </c:pt>
                <c:pt idx="786">
                  <c:v>13.62</c:v>
                </c:pt>
                <c:pt idx="787">
                  <c:v>13.62</c:v>
                </c:pt>
                <c:pt idx="788">
                  <c:v>13.62</c:v>
                </c:pt>
                <c:pt idx="789">
                  <c:v>13.62</c:v>
                </c:pt>
                <c:pt idx="790">
                  <c:v>13.62</c:v>
                </c:pt>
                <c:pt idx="791">
                  <c:v>13.62</c:v>
                </c:pt>
                <c:pt idx="792">
                  <c:v>13.62</c:v>
                </c:pt>
                <c:pt idx="793">
                  <c:v>13.62</c:v>
                </c:pt>
                <c:pt idx="794">
                  <c:v>13.62</c:v>
                </c:pt>
                <c:pt idx="795">
                  <c:v>13.62</c:v>
                </c:pt>
                <c:pt idx="796">
                  <c:v>13.62</c:v>
                </c:pt>
                <c:pt idx="797">
                  <c:v>13.62</c:v>
                </c:pt>
                <c:pt idx="798">
                  <c:v>13.62</c:v>
                </c:pt>
                <c:pt idx="799">
                  <c:v>13.62</c:v>
                </c:pt>
                <c:pt idx="800">
                  <c:v>13.62</c:v>
                </c:pt>
                <c:pt idx="801">
                  <c:v>13.62</c:v>
                </c:pt>
                <c:pt idx="802">
                  <c:v>13.62</c:v>
                </c:pt>
                <c:pt idx="803">
                  <c:v>13.62</c:v>
                </c:pt>
                <c:pt idx="804">
                  <c:v>13.62</c:v>
                </c:pt>
                <c:pt idx="805">
                  <c:v>13.62</c:v>
                </c:pt>
                <c:pt idx="806">
                  <c:v>13.62</c:v>
                </c:pt>
                <c:pt idx="807">
                  <c:v>13.62</c:v>
                </c:pt>
                <c:pt idx="808">
                  <c:v>13.62</c:v>
                </c:pt>
                <c:pt idx="809">
                  <c:v>13.62</c:v>
                </c:pt>
                <c:pt idx="810">
                  <c:v>13.62</c:v>
                </c:pt>
                <c:pt idx="811">
                  <c:v>13.62</c:v>
                </c:pt>
                <c:pt idx="812">
                  <c:v>13.62</c:v>
                </c:pt>
                <c:pt idx="813">
                  <c:v>13.62</c:v>
                </c:pt>
                <c:pt idx="814">
                  <c:v>13.62</c:v>
                </c:pt>
                <c:pt idx="815">
                  <c:v>13.62</c:v>
                </c:pt>
                <c:pt idx="816">
                  <c:v>13.62</c:v>
                </c:pt>
                <c:pt idx="817">
                  <c:v>13.62</c:v>
                </c:pt>
                <c:pt idx="818">
                  <c:v>13.62</c:v>
                </c:pt>
                <c:pt idx="819">
                  <c:v>13.62</c:v>
                </c:pt>
                <c:pt idx="820">
                  <c:v>13.62</c:v>
                </c:pt>
                <c:pt idx="821">
                  <c:v>13.62</c:v>
                </c:pt>
                <c:pt idx="822">
                  <c:v>13.62</c:v>
                </c:pt>
                <c:pt idx="823">
                  <c:v>13.62</c:v>
                </c:pt>
                <c:pt idx="824">
                  <c:v>13.62</c:v>
                </c:pt>
                <c:pt idx="825">
                  <c:v>13.62</c:v>
                </c:pt>
                <c:pt idx="826">
                  <c:v>13.62</c:v>
                </c:pt>
                <c:pt idx="827">
                  <c:v>13.62</c:v>
                </c:pt>
                <c:pt idx="828">
                  <c:v>13.62</c:v>
                </c:pt>
                <c:pt idx="829">
                  <c:v>13.62</c:v>
                </c:pt>
                <c:pt idx="830">
                  <c:v>13.62</c:v>
                </c:pt>
                <c:pt idx="831">
                  <c:v>13.62</c:v>
                </c:pt>
                <c:pt idx="832">
                  <c:v>13.62</c:v>
                </c:pt>
                <c:pt idx="833">
                  <c:v>13.62</c:v>
                </c:pt>
                <c:pt idx="834">
                  <c:v>13.62</c:v>
                </c:pt>
                <c:pt idx="835">
                  <c:v>13.62</c:v>
                </c:pt>
                <c:pt idx="836">
                  <c:v>13.62</c:v>
                </c:pt>
                <c:pt idx="837">
                  <c:v>13.62</c:v>
                </c:pt>
                <c:pt idx="838">
                  <c:v>13.62</c:v>
                </c:pt>
                <c:pt idx="839">
                  <c:v>13.62</c:v>
                </c:pt>
                <c:pt idx="840">
                  <c:v>13.62</c:v>
                </c:pt>
                <c:pt idx="841">
                  <c:v>13.62</c:v>
                </c:pt>
                <c:pt idx="842">
                  <c:v>13.62</c:v>
                </c:pt>
                <c:pt idx="843">
                  <c:v>13.62</c:v>
                </c:pt>
                <c:pt idx="844">
                  <c:v>13.62</c:v>
                </c:pt>
                <c:pt idx="845">
                  <c:v>13.62</c:v>
                </c:pt>
                <c:pt idx="846">
                  <c:v>13.62</c:v>
                </c:pt>
                <c:pt idx="847">
                  <c:v>13.62</c:v>
                </c:pt>
                <c:pt idx="848">
                  <c:v>13.62</c:v>
                </c:pt>
                <c:pt idx="849">
                  <c:v>13.62</c:v>
                </c:pt>
                <c:pt idx="850">
                  <c:v>13.62</c:v>
                </c:pt>
                <c:pt idx="851">
                  <c:v>13.62</c:v>
                </c:pt>
                <c:pt idx="852">
                  <c:v>13.62</c:v>
                </c:pt>
                <c:pt idx="853">
                  <c:v>13.62</c:v>
                </c:pt>
                <c:pt idx="854">
                  <c:v>13.62</c:v>
                </c:pt>
                <c:pt idx="855">
                  <c:v>13.62</c:v>
                </c:pt>
                <c:pt idx="856">
                  <c:v>13.62</c:v>
                </c:pt>
                <c:pt idx="857">
                  <c:v>13.62</c:v>
                </c:pt>
                <c:pt idx="858">
                  <c:v>13.62</c:v>
                </c:pt>
                <c:pt idx="859">
                  <c:v>13.62</c:v>
                </c:pt>
                <c:pt idx="860">
                  <c:v>13.62</c:v>
                </c:pt>
                <c:pt idx="861">
                  <c:v>13.62</c:v>
                </c:pt>
                <c:pt idx="862">
                  <c:v>13.62</c:v>
                </c:pt>
                <c:pt idx="863">
                  <c:v>13.62</c:v>
                </c:pt>
                <c:pt idx="864">
                  <c:v>13.62</c:v>
                </c:pt>
                <c:pt idx="865">
                  <c:v>13.62</c:v>
                </c:pt>
                <c:pt idx="866">
                  <c:v>13.62</c:v>
                </c:pt>
                <c:pt idx="867">
                  <c:v>13.62</c:v>
                </c:pt>
                <c:pt idx="868">
                  <c:v>13.62</c:v>
                </c:pt>
                <c:pt idx="869">
                  <c:v>13.62</c:v>
                </c:pt>
                <c:pt idx="870">
                  <c:v>13.62</c:v>
                </c:pt>
                <c:pt idx="871">
                  <c:v>13.62</c:v>
                </c:pt>
                <c:pt idx="872">
                  <c:v>13.62</c:v>
                </c:pt>
                <c:pt idx="873">
                  <c:v>13.62</c:v>
                </c:pt>
                <c:pt idx="874">
                  <c:v>13.62</c:v>
                </c:pt>
                <c:pt idx="875">
                  <c:v>13.62</c:v>
                </c:pt>
                <c:pt idx="876">
                  <c:v>13.62</c:v>
                </c:pt>
                <c:pt idx="877">
                  <c:v>13.62</c:v>
                </c:pt>
                <c:pt idx="878">
                  <c:v>13.62</c:v>
                </c:pt>
                <c:pt idx="879">
                  <c:v>13.62</c:v>
                </c:pt>
                <c:pt idx="880">
                  <c:v>13.62</c:v>
                </c:pt>
                <c:pt idx="881">
                  <c:v>13.62</c:v>
                </c:pt>
                <c:pt idx="882">
                  <c:v>13.62</c:v>
                </c:pt>
                <c:pt idx="883">
                  <c:v>13.62</c:v>
                </c:pt>
                <c:pt idx="884">
                  <c:v>13.62</c:v>
                </c:pt>
                <c:pt idx="885">
                  <c:v>13.62</c:v>
                </c:pt>
                <c:pt idx="886">
                  <c:v>13.62</c:v>
                </c:pt>
                <c:pt idx="887">
                  <c:v>13.62</c:v>
                </c:pt>
                <c:pt idx="888">
                  <c:v>13.62</c:v>
                </c:pt>
                <c:pt idx="889">
                  <c:v>13.62</c:v>
                </c:pt>
                <c:pt idx="890">
                  <c:v>13.62</c:v>
                </c:pt>
                <c:pt idx="891">
                  <c:v>13.62</c:v>
                </c:pt>
                <c:pt idx="892">
                  <c:v>13.62</c:v>
                </c:pt>
                <c:pt idx="893">
                  <c:v>13.62</c:v>
                </c:pt>
                <c:pt idx="894">
                  <c:v>13.62</c:v>
                </c:pt>
                <c:pt idx="895">
                  <c:v>13.62</c:v>
                </c:pt>
                <c:pt idx="896">
                  <c:v>13.62</c:v>
                </c:pt>
                <c:pt idx="897">
                  <c:v>13.62</c:v>
                </c:pt>
                <c:pt idx="898">
                  <c:v>13.62</c:v>
                </c:pt>
                <c:pt idx="899">
                  <c:v>13.62</c:v>
                </c:pt>
                <c:pt idx="900">
                  <c:v>13.62</c:v>
                </c:pt>
                <c:pt idx="901">
                  <c:v>13.62</c:v>
                </c:pt>
                <c:pt idx="902">
                  <c:v>13.62</c:v>
                </c:pt>
                <c:pt idx="903">
                  <c:v>13.62</c:v>
                </c:pt>
                <c:pt idx="904">
                  <c:v>13.62</c:v>
                </c:pt>
                <c:pt idx="905">
                  <c:v>13.62</c:v>
                </c:pt>
                <c:pt idx="906">
                  <c:v>13.62</c:v>
                </c:pt>
                <c:pt idx="907">
                  <c:v>13.62</c:v>
                </c:pt>
                <c:pt idx="908">
                  <c:v>13.62</c:v>
                </c:pt>
                <c:pt idx="909">
                  <c:v>13.62</c:v>
                </c:pt>
                <c:pt idx="910">
                  <c:v>13.62</c:v>
                </c:pt>
                <c:pt idx="911">
                  <c:v>13.62</c:v>
                </c:pt>
                <c:pt idx="912">
                  <c:v>13.62</c:v>
                </c:pt>
                <c:pt idx="913">
                  <c:v>13.62</c:v>
                </c:pt>
                <c:pt idx="914">
                  <c:v>13.62</c:v>
                </c:pt>
                <c:pt idx="915">
                  <c:v>13.62</c:v>
                </c:pt>
                <c:pt idx="916">
                  <c:v>13.62</c:v>
                </c:pt>
                <c:pt idx="917">
                  <c:v>13.62</c:v>
                </c:pt>
                <c:pt idx="918">
                  <c:v>13.62</c:v>
                </c:pt>
                <c:pt idx="919">
                  <c:v>13.62</c:v>
                </c:pt>
                <c:pt idx="920">
                  <c:v>13.62</c:v>
                </c:pt>
                <c:pt idx="921">
                  <c:v>13.62</c:v>
                </c:pt>
                <c:pt idx="922">
                  <c:v>13.62</c:v>
                </c:pt>
                <c:pt idx="923">
                  <c:v>13.62</c:v>
                </c:pt>
                <c:pt idx="924">
                  <c:v>13.62</c:v>
                </c:pt>
                <c:pt idx="925">
                  <c:v>13.62</c:v>
                </c:pt>
                <c:pt idx="926">
                  <c:v>13.62</c:v>
                </c:pt>
                <c:pt idx="927">
                  <c:v>13.62</c:v>
                </c:pt>
                <c:pt idx="928">
                  <c:v>13.62</c:v>
                </c:pt>
                <c:pt idx="929">
                  <c:v>13.62</c:v>
                </c:pt>
                <c:pt idx="930">
                  <c:v>13.62</c:v>
                </c:pt>
                <c:pt idx="931">
                  <c:v>13.62</c:v>
                </c:pt>
                <c:pt idx="932">
                  <c:v>13.62</c:v>
                </c:pt>
                <c:pt idx="933">
                  <c:v>13.62</c:v>
                </c:pt>
                <c:pt idx="934">
                  <c:v>13.62</c:v>
                </c:pt>
                <c:pt idx="935">
                  <c:v>13.62</c:v>
                </c:pt>
                <c:pt idx="936">
                  <c:v>13.62</c:v>
                </c:pt>
                <c:pt idx="937">
                  <c:v>13.62</c:v>
                </c:pt>
                <c:pt idx="938">
                  <c:v>13.62</c:v>
                </c:pt>
                <c:pt idx="939">
                  <c:v>13.62</c:v>
                </c:pt>
                <c:pt idx="940">
                  <c:v>13.62</c:v>
                </c:pt>
                <c:pt idx="941">
                  <c:v>13.62</c:v>
                </c:pt>
                <c:pt idx="942">
                  <c:v>13.62</c:v>
                </c:pt>
                <c:pt idx="943">
                  <c:v>13.62</c:v>
                </c:pt>
                <c:pt idx="944">
                  <c:v>13.62</c:v>
                </c:pt>
                <c:pt idx="945">
                  <c:v>13.62</c:v>
                </c:pt>
                <c:pt idx="946">
                  <c:v>13.62</c:v>
                </c:pt>
                <c:pt idx="947">
                  <c:v>13.62</c:v>
                </c:pt>
                <c:pt idx="948">
                  <c:v>13.62</c:v>
                </c:pt>
                <c:pt idx="949">
                  <c:v>13.62</c:v>
                </c:pt>
                <c:pt idx="950">
                  <c:v>13.62</c:v>
                </c:pt>
                <c:pt idx="951">
                  <c:v>13.62</c:v>
                </c:pt>
                <c:pt idx="952">
                  <c:v>13.62</c:v>
                </c:pt>
                <c:pt idx="953">
                  <c:v>13.62</c:v>
                </c:pt>
                <c:pt idx="954">
                  <c:v>13.62</c:v>
                </c:pt>
                <c:pt idx="955">
                  <c:v>13.62</c:v>
                </c:pt>
                <c:pt idx="956">
                  <c:v>13.62</c:v>
                </c:pt>
                <c:pt idx="957">
                  <c:v>13.62</c:v>
                </c:pt>
                <c:pt idx="958">
                  <c:v>13.62</c:v>
                </c:pt>
                <c:pt idx="959">
                  <c:v>13.62</c:v>
                </c:pt>
                <c:pt idx="960">
                  <c:v>13.62</c:v>
                </c:pt>
                <c:pt idx="961">
                  <c:v>13.62</c:v>
                </c:pt>
                <c:pt idx="962">
                  <c:v>13.62</c:v>
                </c:pt>
                <c:pt idx="963">
                  <c:v>13.62</c:v>
                </c:pt>
                <c:pt idx="964">
                  <c:v>13.62</c:v>
                </c:pt>
                <c:pt idx="965">
                  <c:v>13.62</c:v>
                </c:pt>
                <c:pt idx="966">
                  <c:v>13.62</c:v>
                </c:pt>
                <c:pt idx="967">
                  <c:v>13.62</c:v>
                </c:pt>
                <c:pt idx="968">
                  <c:v>13.62</c:v>
                </c:pt>
                <c:pt idx="969">
                  <c:v>13.62</c:v>
                </c:pt>
                <c:pt idx="970">
                  <c:v>13.62</c:v>
                </c:pt>
                <c:pt idx="971">
                  <c:v>13.62</c:v>
                </c:pt>
                <c:pt idx="972">
                  <c:v>13.62</c:v>
                </c:pt>
                <c:pt idx="973">
                  <c:v>13.62</c:v>
                </c:pt>
                <c:pt idx="974">
                  <c:v>13.62</c:v>
                </c:pt>
                <c:pt idx="975">
                  <c:v>13.62</c:v>
                </c:pt>
                <c:pt idx="976">
                  <c:v>13.62</c:v>
                </c:pt>
                <c:pt idx="977">
                  <c:v>13.62</c:v>
                </c:pt>
                <c:pt idx="978">
                  <c:v>13.62</c:v>
                </c:pt>
                <c:pt idx="979">
                  <c:v>13.62</c:v>
                </c:pt>
                <c:pt idx="980">
                  <c:v>13.62</c:v>
                </c:pt>
                <c:pt idx="981">
                  <c:v>13.62</c:v>
                </c:pt>
                <c:pt idx="982">
                  <c:v>13.62</c:v>
                </c:pt>
                <c:pt idx="983">
                  <c:v>13.62</c:v>
                </c:pt>
                <c:pt idx="984">
                  <c:v>13.62</c:v>
                </c:pt>
                <c:pt idx="985">
                  <c:v>13.62</c:v>
                </c:pt>
                <c:pt idx="986">
                  <c:v>13.62</c:v>
                </c:pt>
                <c:pt idx="987">
                  <c:v>13.62</c:v>
                </c:pt>
                <c:pt idx="988">
                  <c:v>13.62</c:v>
                </c:pt>
                <c:pt idx="989">
                  <c:v>13.62</c:v>
                </c:pt>
                <c:pt idx="990">
                  <c:v>13.62</c:v>
                </c:pt>
                <c:pt idx="991">
                  <c:v>13.62</c:v>
                </c:pt>
                <c:pt idx="992">
                  <c:v>13.62</c:v>
                </c:pt>
                <c:pt idx="993">
                  <c:v>13.62</c:v>
                </c:pt>
                <c:pt idx="994">
                  <c:v>13.62</c:v>
                </c:pt>
                <c:pt idx="995">
                  <c:v>13.62</c:v>
                </c:pt>
                <c:pt idx="996">
                  <c:v>13.62</c:v>
                </c:pt>
                <c:pt idx="997">
                  <c:v>13.62</c:v>
                </c:pt>
                <c:pt idx="998">
                  <c:v>13.62</c:v>
                </c:pt>
                <c:pt idx="999">
                  <c:v>13.62</c:v>
                </c:pt>
                <c:pt idx="1000">
                  <c:v>13.62</c:v>
                </c:pt>
                <c:pt idx="1001">
                  <c:v>13.62</c:v>
                </c:pt>
                <c:pt idx="1002">
                  <c:v>13.62</c:v>
                </c:pt>
                <c:pt idx="1003">
                  <c:v>13.62</c:v>
                </c:pt>
                <c:pt idx="1004">
                  <c:v>13.62</c:v>
                </c:pt>
                <c:pt idx="1005">
                  <c:v>13.62</c:v>
                </c:pt>
                <c:pt idx="1006">
                  <c:v>13.62</c:v>
                </c:pt>
                <c:pt idx="1007">
                  <c:v>13.62</c:v>
                </c:pt>
                <c:pt idx="1008">
                  <c:v>13.62</c:v>
                </c:pt>
                <c:pt idx="1009">
                  <c:v>13.62</c:v>
                </c:pt>
                <c:pt idx="1010">
                  <c:v>13.62</c:v>
                </c:pt>
                <c:pt idx="1011">
                  <c:v>13.62</c:v>
                </c:pt>
                <c:pt idx="1012">
                  <c:v>13.62</c:v>
                </c:pt>
                <c:pt idx="1013">
                  <c:v>13.62</c:v>
                </c:pt>
                <c:pt idx="1014">
                  <c:v>13.62</c:v>
                </c:pt>
                <c:pt idx="1015">
                  <c:v>13.62</c:v>
                </c:pt>
                <c:pt idx="1016">
                  <c:v>13.62</c:v>
                </c:pt>
                <c:pt idx="1017">
                  <c:v>13.62</c:v>
                </c:pt>
                <c:pt idx="1018">
                  <c:v>13.62</c:v>
                </c:pt>
                <c:pt idx="1019">
                  <c:v>13.62</c:v>
                </c:pt>
                <c:pt idx="1020">
                  <c:v>13.62</c:v>
                </c:pt>
                <c:pt idx="1021">
                  <c:v>13.62</c:v>
                </c:pt>
                <c:pt idx="1022">
                  <c:v>13.62</c:v>
                </c:pt>
                <c:pt idx="1023">
                  <c:v>13.62</c:v>
                </c:pt>
                <c:pt idx="1024">
                  <c:v>13.62</c:v>
                </c:pt>
                <c:pt idx="1025">
                  <c:v>13.62</c:v>
                </c:pt>
                <c:pt idx="1026">
                  <c:v>13.62</c:v>
                </c:pt>
                <c:pt idx="1027">
                  <c:v>13.62</c:v>
                </c:pt>
                <c:pt idx="1028">
                  <c:v>13.62</c:v>
                </c:pt>
                <c:pt idx="1029">
                  <c:v>13.62</c:v>
                </c:pt>
                <c:pt idx="1030">
                  <c:v>13.62</c:v>
                </c:pt>
                <c:pt idx="1031">
                  <c:v>13.62</c:v>
                </c:pt>
                <c:pt idx="1032">
                  <c:v>13.62</c:v>
                </c:pt>
                <c:pt idx="1033">
                  <c:v>13.62</c:v>
                </c:pt>
                <c:pt idx="1034">
                  <c:v>13.62</c:v>
                </c:pt>
                <c:pt idx="1035">
                  <c:v>13.62</c:v>
                </c:pt>
                <c:pt idx="1036">
                  <c:v>13.62</c:v>
                </c:pt>
                <c:pt idx="1037">
                  <c:v>13.62</c:v>
                </c:pt>
                <c:pt idx="1038">
                  <c:v>13.62</c:v>
                </c:pt>
                <c:pt idx="1039">
                  <c:v>13.62</c:v>
                </c:pt>
                <c:pt idx="1040">
                  <c:v>13.62</c:v>
                </c:pt>
                <c:pt idx="1041">
                  <c:v>13.62</c:v>
                </c:pt>
                <c:pt idx="1042">
                  <c:v>13.62</c:v>
                </c:pt>
                <c:pt idx="1043">
                  <c:v>13.62</c:v>
                </c:pt>
                <c:pt idx="1044">
                  <c:v>13.62</c:v>
                </c:pt>
                <c:pt idx="1045">
                  <c:v>13.62</c:v>
                </c:pt>
                <c:pt idx="1046">
                  <c:v>13.62</c:v>
                </c:pt>
                <c:pt idx="1047">
                  <c:v>13.62</c:v>
                </c:pt>
                <c:pt idx="1048">
                  <c:v>13.62</c:v>
                </c:pt>
                <c:pt idx="1049">
                  <c:v>13.62</c:v>
                </c:pt>
                <c:pt idx="1050">
                  <c:v>13.62</c:v>
                </c:pt>
                <c:pt idx="1051">
                  <c:v>13.62</c:v>
                </c:pt>
                <c:pt idx="1052">
                  <c:v>13.62</c:v>
                </c:pt>
                <c:pt idx="1053">
                  <c:v>13.62</c:v>
                </c:pt>
                <c:pt idx="1054">
                  <c:v>13.62</c:v>
                </c:pt>
                <c:pt idx="1055">
                  <c:v>13.62</c:v>
                </c:pt>
                <c:pt idx="1056">
                  <c:v>13.62</c:v>
                </c:pt>
                <c:pt idx="1057">
                  <c:v>13.62</c:v>
                </c:pt>
                <c:pt idx="1058">
                  <c:v>13.62</c:v>
                </c:pt>
                <c:pt idx="1059">
                  <c:v>13.62</c:v>
                </c:pt>
                <c:pt idx="1060">
                  <c:v>13.62</c:v>
                </c:pt>
                <c:pt idx="1061">
                  <c:v>13.62</c:v>
                </c:pt>
                <c:pt idx="1062">
                  <c:v>13.62</c:v>
                </c:pt>
                <c:pt idx="1063">
                  <c:v>13.62</c:v>
                </c:pt>
                <c:pt idx="1064">
                  <c:v>13.62</c:v>
                </c:pt>
                <c:pt idx="1065">
                  <c:v>13.62</c:v>
                </c:pt>
                <c:pt idx="1066">
                  <c:v>13.62</c:v>
                </c:pt>
                <c:pt idx="1067">
                  <c:v>13.62</c:v>
                </c:pt>
                <c:pt idx="1068">
                  <c:v>13.62</c:v>
                </c:pt>
                <c:pt idx="1069">
                  <c:v>13.62</c:v>
                </c:pt>
                <c:pt idx="1070">
                  <c:v>13.62</c:v>
                </c:pt>
                <c:pt idx="1071">
                  <c:v>13.62</c:v>
                </c:pt>
                <c:pt idx="1072">
                  <c:v>13.62</c:v>
                </c:pt>
                <c:pt idx="1073">
                  <c:v>13.62</c:v>
                </c:pt>
                <c:pt idx="1074">
                  <c:v>13.62</c:v>
                </c:pt>
                <c:pt idx="1075">
                  <c:v>13.62</c:v>
                </c:pt>
                <c:pt idx="1076">
                  <c:v>13.62</c:v>
                </c:pt>
                <c:pt idx="1077">
                  <c:v>13.62</c:v>
                </c:pt>
                <c:pt idx="1078">
                  <c:v>13.62</c:v>
                </c:pt>
                <c:pt idx="1079">
                  <c:v>13.62</c:v>
                </c:pt>
                <c:pt idx="1080">
                  <c:v>13.62</c:v>
                </c:pt>
                <c:pt idx="1081">
                  <c:v>13.62</c:v>
                </c:pt>
                <c:pt idx="1082">
                  <c:v>13.62</c:v>
                </c:pt>
                <c:pt idx="1083">
                  <c:v>13.62</c:v>
                </c:pt>
                <c:pt idx="1084">
                  <c:v>13.62</c:v>
                </c:pt>
                <c:pt idx="1085">
                  <c:v>13.62</c:v>
                </c:pt>
                <c:pt idx="1086">
                  <c:v>13.62</c:v>
                </c:pt>
                <c:pt idx="1087">
                  <c:v>13.62</c:v>
                </c:pt>
                <c:pt idx="1088">
                  <c:v>13.62</c:v>
                </c:pt>
                <c:pt idx="1089">
                  <c:v>13.62</c:v>
                </c:pt>
                <c:pt idx="1090">
                  <c:v>13.62</c:v>
                </c:pt>
                <c:pt idx="1091">
                  <c:v>13.62</c:v>
                </c:pt>
                <c:pt idx="1092">
                  <c:v>13.62</c:v>
                </c:pt>
                <c:pt idx="1093">
                  <c:v>13.62</c:v>
                </c:pt>
                <c:pt idx="1094">
                  <c:v>13.62</c:v>
                </c:pt>
                <c:pt idx="1095">
                  <c:v>13.62</c:v>
                </c:pt>
                <c:pt idx="1096">
                  <c:v>13.62</c:v>
                </c:pt>
                <c:pt idx="1097">
                  <c:v>13.62</c:v>
                </c:pt>
                <c:pt idx="1098">
                  <c:v>13.62</c:v>
                </c:pt>
                <c:pt idx="1099">
                  <c:v>13.62</c:v>
                </c:pt>
                <c:pt idx="1100">
                  <c:v>13.62</c:v>
                </c:pt>
                <c:pt idx="1101">
                  <c:v>13.62</c:v>
                </c:pt>
                <c:pt idx="1102">
                  <c:v>13.62</c:v>
                </c:pt>
                <c:pt idx="1103">
                  <c:v>13.62</c:v>
                </c:pt>
                <c:pt idx="1104">
                  <c:v>13.62</c:v>
                </c:pt>
                <c:pt idx="1105">
                  <c:v>13.62</c:v>
                </c:pt>
                <c:pt idx="1106">
                  <c:v>13.62</c:v>
                </c:pt>
                <c:pt idx="1107">
                  <c:v>13.62</c:v>
                </c:pt>
                <c:pt idx="1108">
                  <c:v>13.62</c:v>
                </c:pt>
                <c:pt idx="1109">
                  <c:v>13.62</c:v>
                </c:pt>
                <c:pt idx="1110">
                  <c:v>13.62</c:v>
                </c:pt>
                <c:pt idx="1111">
                  <c:v>13.62</c:v>
                </c:pt>
                <c:pt idx="1112">
                  <c:v>13.62</c:v>
                </c:pt>
                <c:pt idx="1113">
                  <c:v>13.62</c:v>
                </c:pt>
                <c:pt idx="1114">
                  <c:v>13.62</c:v>
                </c:pt>
                <c:pt idx="1115">
                  <c:v>13.62</c:v>
                </c:pt>
                <c:pt idx="1116">
                  <c:v>13.62</c:v>
                </c:pt>
                <c:pt idx="1117">
                  <c:v>13.62</c:v>
                </c:pt>
                <c:pt idx="1118">
                  <c:v>13.62</c:v>
                </c:pt>
                <c:pt idx="1119">
                  <c:v>13.62</c:v>
                </c:pt>
                <c:pt idx="1120">
                  <c:v>13.62</c:v>
                </c:pt>
                <c:pt idx="1121">
                  <c:v>13.62</c:v>
                </c:pt>
                <c:pt idx="1122">
                  <c:v>13.62</c:v>
                </c:pt>
                <c:pt idx="1123">
                  <c:v>13.62</c:v>
                </c:pt>
                <c:pt idx="1124">
                  <c:v>13.62</c:v>
                </c:pt>
                <c:pt idx="1125">
                  <c:v>13.62</c:v>
                </c:pt>
                <c:pt idx="1126">
                  <c:v>13.62</c:v>
                </c:pt>
                <c:pt idx="1127">
                  <c:v>13.62</c:v>
                </c:pt>
                <c:pt idx="1128">
                  <c:v>13.62</c:v>
                </c:pt>
                <c:pt idx="1129">
                  <c:v>13.62</c:v>
                </c:pt>
                <c:pt idx="1130">
                  <c:v>13.62</c:v>
                </c:pt>
                <c:pt idx="1131">
                  <c:v>13.62</c:v>
                </c:pt>
                <c:pt idx="1132">
                  <c:v>13.62</c:v>
                </c:pt>
                <c:pt idx="1133">
                  <c:v>13.62</c:v>
                </c:pt>
                <c:pt idx="1134">
                  <c:v>13.62</c:v>
                </c:pt>
                <c:pt idx="1135">
                  <c:v>13.62</c:v>
                </c:pt>
                <c:pt idx="1136">
                  <c:v>13.62</c:v>
                </c:pt>
                <c:pt idx="1137">
                  <c:v>13.62</c:v>
                </c:pt>
                <c:pt idx="1138">
                  <c:v>13.62</c:v>
                </c:pt>
                <c:pt idx="1139">
                  <c:v>13.62</c:v>
                </c:pt>
                <c:pt idx="1140">
                  <c:v>13.62</c:v>
                </c:pt>
                <c:pt idx="1141">
                  <c:v>13.62</c:v>
                </c:pt>
                <c:pt idx="1142">
                  <c:v>13.62</c:v>
                </c:pt>
                <c:pt idx="1143">
                  <c:v>13.62</c:v>
                </c:pt>
                <c:pt idx="1144">
                  <c:v>13.62</c:v>
                </c:pt>
                <c:pt idx="1145">
                  <c:v>13.62</c:v>
                </c:pt>
                <c:pt idx="1146">
                  <c:v>13.62</c:v>
                </c:pt>
                <c:pt idx="1147">
                  <c:v>13.62</c:v>
                </c:pt>
                <c:pt idx="1148">
                  <c:v>13.62</c:v>
                </c:pt>
                <c:pt idx="1149">
                  <c:v>13.62</c:v>
                </c:pt>
                <c:pt idx="1150">
                  <c:v>13.62</c:v>
                </c:pt>
                <c:pt idx="1151">
                  <c:v>13.62</c:v>
                </c:pt>
                <c:pt idx="1152">
                  <c:v>13.62</c:v>
                </c:pt>
                <c:pt idx="1153">
                  <c:v>13.62</c:v>
                </c:pt>
                <c:pt idx="1154">
                  <c:v>13.62</c:v>
                </c:pt>
                <c:pt idx="1155">
                  <c:v>13.62</c:v>
                </c:pt>
                <c:pt idx="1156">
                  <c:v>13.62</c:v>
                </c:pt>
                <c:pt idx="1157">
                  <c:v>13.62</c:v>
                </c:pt>
                <c:pt idx="1158">
                  <c:v>13.62</c:v>
                </c:pt>
                <c:pt idx="1159">
                  <c:v>13.62</c:v>
                </c:pt>
                <c:pt idx="1160">
                  <c:v>13.62</c:v>
                </c:pt>
                <c:pt idx="1161">
                  <c:v>13.62</c:v>
                </c:pt>
                <c:pt idx="1162">
                  <c:v>13.62</c:v>
                </c:pt>
                <c:pt idx="1163">
                  <c:v>13.62</c:v>
                </c:pt>
                <c:pt idx="1164">
                  <c:v>13.62</c:v>
                </c:pt>
                <c:pt idx="1165">
                  <c:v>13.62</c:v>
                </c:pt>
                <c:pt idx="1166">
                  <c:v>13.62</c:v>
                </c:pt>
                <c:pt idx="1167">
                  <c:v>13.62</c:v>
                </c:pt>
                <c:pt idx="1168">
                  <c:v>13.62</c:v>
                </c:pt>
                <c:pt idx="1169">
                  <c:v>13.62</c:v>
                </c:pt>
                <c:pt idx="1170">
                  <c:v>13.62</c:v>
                </c:pt>
                <c:pt idx="1171">
                  <c:v>13.62</c:v>
                </c:pt>
                <c:pt idx="1172">
                  <c:v>13.62</c:v>
                </c:pt>
                <c:pt idx="1173">
                  <c:v>13.62</c:v>
                </c:pt>
                <c:pt idx="1174">
                  <c:v>13.62</c:v>
                </c:pt>
                <c:pt idx="1175">
                  <c:v>13.62</c:v>
                </c:pt>
                <c:pt idx="1176">
                  <c:v>13.62</c:v>
                </c:pt>
                <c:pt idx="1177">
                  <c:v>13.62</c:v>
                </c:pt>
                <c:pt idx="1178">
                  <c:v>13.62</c:v>
                </c:pt>
                <c:pt idx="1179">
                  <c:v>13.62</c:v>
                </c:pt>
                <c:pt idx="1180">
                  <c:v>13.62</c:v>
                </c:pt>
                <c:pt idx="1181">
                  <c:v>13.62</c:v>
                </c:pt>
                <c:pt idx="1182">
                  <c:v>13.62</c:v>
                </c:pt>
                <c:pt idx="1183">
                  <c:v>13.62</c:v>
                </c:pt>
                <c:pt idx="1184">
                  <c:v>13.62</c:v>
                </c:pt>
                <c:pt idx="1185">
                  <c:v>13.62</c:v>
                </c:pt>
                <c:pt idx="1186">
                  <c:v>13.62</c:v>
                </c:pt>
                <c:pt idx="1187">
                  <c:v>13.62</c:v>
                </c:pt>
                <c:pt idx="1188">
                  <c:v>13.62</c:v>
                </c:pt>
                <c:pt idx="1189">
                  <c:v>13.62</c:v>
                </c:pt>
                <c:pt idx="1190">
                  <c:v>13.62</c:v>
                </c:pt>
                <c:pt idx="1191">
                  <c:v>13.62</c:v>
                </c:pt>
                <c:pt idx="1192">
                  <c:v>13.62</c:v>
                </c:pt>
                <c:pt idx="1193">
                  <c:v>13.62</c:v>
                </c:pt>
                <c:pt idx="1194">
                  <c:v>13.62</c:v>
                </c:pt>
                <c:pt idx="1195">
                  <c:v>13.62</c:v>
                </c:pt>
                <c:pt idx="1196">
                  <c:v>13.62</c:v>
                </c:pt>
                <c:pt idx="1197">
                  <c:v>13.62</c:v>
                </c:pt>
                <c:pt idx="1198">
                  <c:v>13.62</c:v>
                </c:pt>
                <c:pt idx="1199">
                  <c:v>13.62</c:v>
                </c:pt>
                <c:pt idx="1200">
                  <c:v>13.62</c:v>
                </c:pt>
                <c:pt idx="1201">
                  <c:v>13.62</c:v>
                </c:pt>
                <c:pt idx="1202">
                  <c:v>13.62</c:v>
                </c:pt>
                <c:pt idx="1203">
                  <c:v>13.62</c:v>
                </c:pt>
                <c:pt idx="1204">
                  <c:v>13.62</c:v>
                </c:pt>
                <c:pt idx="1205">
                  <c:v>13.62</c:v>
                </c:pt>
                <c:pt idx="1206">
                  <c:v>13.62</c:v>
                </c:pt>
                <c:pt idx="1207">
                  <c:v>13.62</c:v>
                </c:pt>
                <c:pt idx="1208">
                  <c:v>13.62</c:v>
                </c:pt>
                <c:pt idx="1209">
                  <c:v>13.62</c:v>
                </c:pt>
                <c:pt idx="1210">
                  <c:v>13.62</c:v>
                </c:pt>
                <c:pt idx="1211">
                  <c:v>13.62</c:v>
                </c:pt>
                <c:pt idx="1212">
                  <c:v>13.62</c:v>
                </c:pt>
                <c:pt idx="1213">
                  <c:v>13.62</c:v>
                </c:pt>
                <c:pt idx="1214">
                  <c:v>13.62</c:v>
                </c:pt>
                <c:pt idx="1215">
                  <c:v>13.62</c:v>
                </c:pt>
                <c:pt idx="1216">
                  <c:v>13.62</c:v>
                </c:pt>
                <c:pt idx="1217">
                  <c:v>13.62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8AA-405D-AADE-944F247A9FB1}"/>
            </c:ext>
          </c:extLst>
        </c:ser>
        <c:ser>
          <c:idx val="6"/>
          <c:order val="5"/>
          <c:tx>
            <c:v>MINIMO ABSOLUTO 2010</c:v>
          </c:tx>
          <c:spPr>
            <a:ln w="50800">
              <a:solidFill>
                <a:srgbClr val="4F81BD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4</c:v>
                </c:pt>
                <c:pt idx="162">
                  <c:v>4</c:v>
                </c:pt>
                <c:pt idx="163">
                  <c:v>4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4</c:v>
                </c:pt>
                <c:pt idx="171">
                  <c:v>4</c:v>
                </c:pt>
                <c:pt idx="172">
                  <c:v>4</c:v>
                </c:pt>
                <c:pt idx="173">
                  <c:v>4</c:v>
                </c:pt>
                <c:pt idx="174">
                  <c:v>4</c:v>
                </c:pt>
                <c:pt idx="175">
                  <c:v>4</c:v>
                </c:pt>
                <c:pt idx="176">
                  <c:v>4</c:v>
                </c:pt>
                <c:pt idx="177">
                  <c:v>4</c:v>
                </c:pt>
                <c:pt idx="178">
                  <c:v>4</c:v>
                </c:pt>
                <c:pt idx="179">
                  <c:v>4</c:v>
                </c:pt>
                <c:pt idx="180">
                  <c:v>4</c:v>
                </c:pt>
                <c:pt idx="181">
                  <c:v>4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4</c:v>
                </c:pt>
                <c:pt idx="190">
                  <c:v>4</c:v>
                </c:pt>
                <c:pt idx="191">
                  <c:v>4</c:v>
                </c:pt>
                <c:pt idx="192">
                  <c:v>4</c:v>
                </c:pt>
                <c:pt idx="193">
                  <c:v>4</c:v>
                </c:pt>
                <c:pt idx="194">
                  <c:v>4</c:v>
                </c:pt>
                <c:pt idx="195">
                  <c:v>4</c:v>
                </c:pt>
                <c:pt idx="196">
                  <c:v>4</c:v>
                </c:pt>
                <c:pt idx="197">
                  <c:v>4</c:v>
                </c:pt>
                <c:pt idx="198">
                  <c:v>4</c:v>
                </c:pt>
                <c:pt idx="199">
                  <c:v>4</c:v>
                </c:pt>
                <c:pt idx="200">
                  <c:v>4</c:v>
                </c:pt>
                <c:pt idx="201">
                  <c:v>4</c:v>
                </c:pt>
                <c:pt idx="202">
                  <c:v>4</c:v>
                </c:pt>
                <c:pt idx="203">
                  <c:v>4</c:v>
                </c:pt>
                <c:pt idx="204">
                  <c:v>4</c:v>
                </c:pt>
                <c:pt idx="205">
                  <c:v>4</c:v>
                </c:pt>
                <c:pt idx="206">
                  <c:v>4</c:v>
                </c:pt>
                <c:pt idx="207">
                  <c:v>4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4</c:v>
                </c:pt>
                <c:pt idx="225">
                  <c:v>4</c:v>
                </c:pt>
                <c:pt idx="226">
                  <c:v>4</c:v>
                </c:pt>
                <c:pt idx="227">
                  <c:v>4</c:v>
                </c:pt>
                <c:pt idx="228">
                  <c:v>4</c:v>
                </c:pt>
                <c:pt idx="229">
                  <c:v>4</c:v>
                </c:pt>
                <c:pt idx="230">
                  <c:v>4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4</c:v>
                </c:pt>
                <c:pt idx="235">
                  <c:v>4</c:v>
                </c:pt>
                <c:pt idx="236">
                  <c:v>4</c:v>
                </c:pt>
                <c:pt idx="237">
                  <c:v>4</c:v>
                </c:pt>
                <c:pt idx="238">
                  <c:v>4</c:v>
                </c:pt>
                <c:pt idx="239">
                  <c:v>4</c:v>
                </c:pt>
                <c:pt idx="240">
                  <c:v>4</c:v>
                </c:pt>
                <c:pt idx="241">
                  <c:v>4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4</c:v>
                </c:pt>
                <c:pt idx="246">
                  <c:v>4</c:v>
                </c:pt>
                <c:pt idx="247">
                  <c:v>4</c:v>
                </c:pt>
                <c:pt idx="248">
                  <c:v>4</c:v>
                </c:pt>
                <c:pt idx="249">
                  <c:v>4</c:v>
                </c:pt>
                <c:pt idx="250">
                  <c:v>4</c:v>
                </c:pt>
                <c:pt idx="251">
                  <c:v>4</c:v>
                </c:pt>
                <c:pt idx="252">
                  <c:v>4</c:v>
                </c:pt>
                <c:pt idx="253">
                  <c:v>4</c:v>
                </c:pt>
                <c:pt idx="254">
                  <c:v>4</c:v>
                </c:pt>
                <c:pt idx="255">
                  <c:v>4</c:v>
                </c:pt>
                <c:pt idx="256">
                  <c:v>4</c:v>
                </c:pt>
                <c:pt idx="257">
                  <c:v>4</c:v>
                </c:pt>
                <c:pt idx="258">
                  <c:v>4</c:v>
                </c:pt>
                <c:pt idx="259">
                  <c:v>4</c:v>
                </c:pt>
                <c:pt idx="260">
                  <c:v>4</c:v>
                </c:pt>
                <c:pt idx="261">
                  <c:v>4</c:v>
                </c:pt>
                <c:pt idx="262">
                  <c:v>4</c:v>
                </c:pt>
                <c:pt idx="263">
                  <c:v>4</c:v>
                </c:pt>
                <c:pt idx="264">
                  <c:v>4</c:v>
                </c:pt>
                <c:pt idx="265">
                  <c:v>4</c:v>
                </c:pt>
                <c:pt idx="266">
                  <c:v>4</c:v>
                </c:pt>
                <c:pt idx="267">
                  <c:v>4</c:v>
                </c:pt>
                <c:pt idx="268">
                  <c:v>4</c:v>
                </c:pt>
                <c:pt idx="269">
                  <c:v>4</c:v>
                </c:pt>
                <c:pt idx="270">
                  <c:v>4</c:v>
                </c:pt>
                <c:pt idx="271">
                  <c:v>4</c:v>
                </c:pt>
                <c:pt idx="272">
                  <c:v>4</c:v>
                </c:pt>
                <c:pt idx="273">
                  <c:v>4</c:v>
                </c:pt>
                <c:pt idx="274">
                  <c:v>4</c:v>
                </c:pt>
                <c:pt idx="275">
                  <c:v>4</c:v>
                </c:pt>
                <c:pt idx="276">
                  <c:v>4</c:v>
                </c:pt>
                <c:pt idx="277">
                  <c:v>4</c:v>
                </c:pt>
                <c:pt idx="278">
                  <c:v>4</c:v>
                </c:pt>
                <c:pt idx="279">
                  <c:v>4</c:v>
                </c:pt>
                <c:pt idx="280">
                  <c:v>4</c:v>
                </c:pt>
                <c:pt idx="281">
                  <c:v>4</c:v>
                </c:pt>
                <c:pt idx="282">
                  <c:v>4</c:v>
                </c:pt>
                <c:pt idx="283">
                  <c:v>4</c:v>
                </c:pt>
                <c:pt idx="284">
                  <c:v>4</c:v>
                </c:pt>
                <c:pt idx="285">
                  <c:v>4</c:v>
                </c:pt>
                <c:pt idx="286">
                  <c:v>4</c:v>
                </c:pt>
                <c:pt idx="287">
                  <c:v>4</c:v>
                </c:pt>
                <c:pt idx="288">
                  <c:v>4</c:v>
                </c:pt>
                <c:pt idx="289">
                  <c:v>4</c:v>
                </c:pt>
                <c:pt idx="290">
                  <c:v>4</c:v>
                </c:pt>
                <c:pt idx="291">
                  <c:v>4</c:v>
                </c:pt>
                <c:pt idx="292">
                  <c:v>4</c:v>
                </c:pt>
                <c:pt idx="293">
                  <c:v>4</c:v>
                </c:pt>
                <c:pt idx="294">
                  <c:v>4</c:v>
                </c:pt>
                <c:pt idx="295">
                  <c:v>4</c:v>
                </c:pt>
                <c:pt idx="296">
                  <c:v>4</c:v>
                </c:pt>
                <c:pt idx="297">
                  <c:v>4</c:v>
                </c:pt>
                <c:pt idx="298">
                  <c:v>4</c:v>
                </c:pt>
                <c:pt idx="299">
                  <c:v>4</c:v>
                </c:pt>
                <c:pt idx="300">
                  <c:v>4</c:v>
                </c:pt>
                <c:pt idx="301">
                  <c:v>4</c:v>
                </c:pt>
                <c:pt idx="302">
                  <c:v>4</c:v>
                </c:pt>
                <c:pt idx="303">
                  <c:v>4</c:v>
                </c:pt>
                <c:pt idx="304">
                  <c:v>4</c:v>
                </c:pt>
                <c:pt idx="305">
                  <c:v>4</c:v>
                </c:pt>
                <c:pt idx="306">
                  <c:v>4</c:v>
                </c:pt>
                <c:pt idx="307">
                  <c:v>4</c:v>
                </c:pt>
                <c:pt idx="308">
                  <c:v>4</c:v>
                </c:pt>
                <c:pt idx="309">
                  <c:v>4</c:v>
                </c:pt>
                <c:pt idx="310">
                  <c:v>4</c:v>
                </c:pt>
                <c:pt idx="311">
                  <c:v>4</c:v>
                </c:pt>
                <c:pt idx="312">
                  <c:v>4</c:v>
                </c:pt>
                <c:pt idx="313">
                  <c:v>4</c:v>
                </c:pt>
                <c:pt idx="314">
                  <c:v>4</c:v>
                </c:pt>
                <c:pt idx="315">
                  <c:v>4</c:v>
                </c:pt>
                <c:pt idx="316">
                  <c:v>4</c:v>
                </c:pt>
                <c:pt idx="317">
                  <c:v>4</c:v>
                </c:pt>
                <c:pt idx="318">
                  <c:v>4</c:v>
                </c:pt>
                <c:pt idx="319">
                  <c:v>4</c:v>
                </c:pt>
                <c:pt idx="320">
                  <c:v>4</c:v>
                </c:pt>
                <c:pt idx="321">
                  <c:v>4</c:v>
                </c:pt>
                <c:pt idx="322">
                  <c:v>4</c:v>
                </c:pt>
                <c:pt idx="323">
                  <c:v>4</c:v>
                </c:pt>
                <c:pt idx="324">
                  <c:v>4</c:v>
                </c:pt>
                <c:pt idx="325">
                  <c:v>4</c:v>
                </c:pt>
                <c:pt idx="326">
                  <c:v>4</c:v>
                </c:pt>
                <c:pt idx="327">
                  <c:v>4</c:v>
                </c:pt>
                <c:pt idx="328">
                  <c:v>4</c:v>
                </c:pt>
                <c:pt idx="329">
                  <c:v>4</c:v>
                </c:pt>
                <c:pt idx="330">
                  <c:v>4</c:v>
                </c:pt>
                <c:pt idx="331">
                  <c:v>4</c:v>
                </c:pt>
                <c:pt idx="332">
                  <c:v>4</c:v>
                </c:pt>
                <c:pt idx="333">
                  <c:v>4</c:v>
                </c:pt>
                <c:pt idx="334">
                  <c:v>4</c:v>
                </c:pt>
                <c:pt idx="335">
                  <c:v>4</c:v>
                </c:pt>
                <c:pt idx="336">
                  <c:v>4</c:v>
                </c:pt>
                <c:pt idx="337">
                  <c:v>4</c:v>
                </c:pt>
                <c:pt idx="338">
                  <c:v>4</c:v>
                </c:pt>
                <c:pt idx="339">
                  <c:v>4</c:v>
                </c:pt>
                <c:pt idx="340">
                  <c:v>4</c:v>
                </c:pt>
                <c:pt idx="341">
                  <c:v>4</c:v>
                </c:pt>
                <c:pt idx="342">
                  <c:v>4</c:v>
                </c:pt>
                <c:pt idx="343">
                  <c:v>4</c:v>
                </c:pt>
                <c:pt idx="344">
                  <c:v>4</c:v>
                </c:pt>
                <c:pt idx="345">
                  <c:v>4</c:v>
                </c:pt>
                <c:pt idx="346">
                  <c:v>4</c:v>
                </c:pt>
                <c:pt idx="347">
                  <c:v>4</c:v>
                </c:pt>
                <c:pt idx="348">
                  <c:v>4</c:v>
                </c:pt>
                <c:pt idx="349">
                  <c:v>4</c:v>
                </c:pt>
                <c:pt idx="350">
                  <c:v>4</c:v>
                </c:pt>
                <c:pt idx="351">
                  <c:v>4</c:v>
                </c:pt>
                <c:pt idx="352">
                  <c:v>4</c:v>
                </c:pt>
                <c:pt idx="353">
                  <c:v>4</c:v>
                </c:pt>
                <c:pt idx="354">
                  <c:v>4</c:v>
                </c:pt>
                <c:pt idx="355">
                  <c:v>4</c:v>
                </c:pt>
                <c:pt idx="356">
                  <c:v>4</c:v>
                </c:pt>
                <c:pt idx="357">
                  <c:v>4</c:v>
                </c:pt>
                <c:pt idx="358">
                  <c:v>4</c:v>
                </c:pt>
                <c:pt idx="359">
                  <c:v>4</c:v>
                </c:pt>
                <c:pt idx="360">
                  <c:v>4</c:v>
                </c:pt>
                <c:pt idx="361">
                  <c:v>4</c:v>
                </c:pt>
                <c:pt idx="362">
                  <c:v>4</c:v>
                </c:pt>
                <c:pt idx="363">
                  <c:v>4</c:v>
                </c:pt>
                <c:pt idx="364">
                  <c:v>4</c:v>
                </c:pt>
                <c:pt idx="365">
                  <c:v>4</c:v>
                </c:pt>
                <c:pt idx="366">
                  <c:v>4</c:v>
                </c:pt>
                <c:pt idx="367">
                  <c:v>4</c:v>
                </c:pt>
                <c:pt idx="368">
                  <c:v>4</c:v>
                </c:pt>
                <c:pt idx="369">
                  <c:v>4</c:v>
                </c:pt>
                <c:pt idx="370">
                  <c:v>4</c:v>
                </c:pt>
                <c:pt idx="371">
                  <c:v>4</c:v>
                </c:pt>
                <c:pt idx="372">
                  <c:v>4</c:v>
                </c:pt>
                <c:pt idx="373">
                  <c:v>4</c:v>
                </c:pt>
                <c:pt idx="374">
                  <c:v>4</c:v>
                </c:pt>
                <c:pt idx="375">
                  <c:v>4</c:v>
                </c:pt>
                <c:pt idx="376">
                  <c:v>4</c:v>
                </c:pt>
                <c:pt idx="377">
                  <c:v>4</c:v>
                </c:pt>
                <c:pt idx="378">
                  <c:v>4</c:v>
                </c:pt>
                <c:pt idx="379">
                  <c:v>4</c:v>
                </c:pt>
                <c:pt idx="380">
                  <c:v>4</c:v>
                </c:pt>
                <c:pt idx="381">
                  <c:v>4</c:v>
                </c:pt>
                <c:pt idx="382">
                  <c:v>4</c:v>
                </c:pt>
                <c:pt idx="383">
                  <c:v>4</c:v>
                </c:pt>
                <c:pt idx="384">
                  <c:v>4</c:v>
                </c:pt>
                <c:pt idx="385">
                  <c:v>4</c:v>
                </c:pt>
                <c:pt idx="386">
                  <c:v>4</c:v>
                </c:pt>
                <c:pt idx="387">
                  <c:v>4</c:v>
                </c:pt>
                <c:pt idx="388">
                  <c:v>4</c:v>
                </c:pt>
                <c:pt idx="389">
                  <c:v>4</c:v>
                </c:pt>
                <c:pt idx="390">
                  <c:v>4</c:v>
                </c:pt>
                <c:pt idx="391">
                  <c:v>4</c:v>
                </c:pt>
                <c:pt idx="392">
                  <c:v>4</c:v>
                </c:pt>
                <c:pt idx="393">
                  <c:v>4</c:v>
                </c:pt>
                <c:pt idx="394">
                  <c:v>4</c:v>
                </c:pt>
                <c:pt idx="395">
                  <c:v>4</c:v>
                </c:pt>
                <c:pt idx="396">
                  <c:v>4</c:v>
                </c:pt>
                <c:pt idx="397">
                  <c:v>4</c:v>
                </c:pt>
                <c:pt idx="398">
                  <c:v>4</c:v>
                </c:pt>
                <c:pt idx="399">
                  <c:v>4</c:v>
                </c:pt>
                <c:pt idx="400">
                  <c:v>4</c:v>
                </c:pt>
                <c:pt idx="401">
                  <c:v>4</c:v>
                </c:pt>
                <c:pt idx="402">
                  <c:v>4</c:v>
                </c:pt>
                <c:pt idx="403">
                  <c:v>4</c:v>
                </c:pt>
                <c:pt idx="404">
                  <c:v>4</c:v>
                </c:pt>
                <c:pt idx="405">
                  <c:v>4</c:v>
                </c:pt>
                <c:pt idx="406">
                  <c:v>4</c:v>
                </c:pt>
                <c:pt idx="407">
                  <c:v>4</c:v>
                </c:pt>
                <c:pt idx="408">
                  <c:v>4</c:v>
                </c:pt>
                <c:pt idx="409">
                  <c:v>4</c:v>
                </c:pt>
                <c:pt idx="410">
                  <c:v>4</c:v>
                </c:pt>
                <c:pt idx="411">
                  <c:v>4</c:v>
                </c:pt>
                <c:pt idx="412">
                  <c:v>4</c:v>
                </c:pt>
                <c:pt idx="413">
                  <c:v>4</c:v>
                </c:pt>
                <c:pt idx="414">
                  <c:v>4</c:v>
                </c:pt>
                <c:pt idx="415">
                  <c:v>4</c:v>
                </c:pt>
                <c:pt idx="416">
                  <c:v>4</c:v>
                </c:pt>
                <c:pt idx="417">
                  <c:v>4</c:v>
                </c:pt>
                <c:pt idx="418">
                  <c:v>4</c:v>
                </c:pt>
                <c:pt idx="419">
                  <c:v>4</c:v>
                </c:pt>
                <c:pt idx="420">
                  <c:v>4</c:v>
                </c:pt>
                <c:pt idx="421">
                  <c:v>4</c:v>
                </c:pt>
                <c:pt idx="422">
                  <c:v>4</c:v>
                </c:pt>
                <c:pt idx="423">
                  <c:v>4</c:v>
                </c:pt>
                <c:pt idx="424">
                  <c:v>4</c:v>
                </c:pt>
                <c:pt idx="425">
                  <c:v>4</c:v>
                </c:pt>
                <c:pt idx="426">
                  <c:v>4</c:v>
                </c:pt>
                <c:pt idx="427">
                  <c:v>4</c:v>
                </c:pt>
                <c:pt idx="428">
                  <c:v>4</c:v>
                </c:pt>
                <c:pt idx="429">
                  <c:v>4</c:v>
                </c:pt>
                <c:pt idx="430">
                  <c:v>4</c:v>
                </c:pt>
                <c:pt idx="431">
                  <c:v>4</c:v>
                </c:pt>
                <c:pt idx="432">
                  <c:v>4</c:v>
                </c:pt>
                <c:pt idx="433">
                  <c:v>4</c:v>
                </c:pt>
                <c:pt idx="434">
                  <c:v>4</c:v>
                </c:pt>
                <c:pt idx="435">
                  <c:v>4</c:v>
                </c:pt>
                <c:pt idx="436">
                  <c:v>4</c:v>
                </c:pt>
                <c:pt idx="437">
                  <c:v>4</c:v>
                </c:pt>
                <c:pt idx="438">
                  <c:v>4</c:v>
                </c:pt>
                <c:pt idx="439">
                  <c:v>4</c:v>
                </c:pt>
                <c:pt idx="440">
                  <c:v>4</c:v>
                </c:pt>
                <c:pt idx="441">
                  <c:v>4</c:v>
                </c:pt>
                <c:pt idx="442">
                  <c:v>4</c:v>
                </c:pt>
                <c:pt idx="443">
                  <c:v>4</c:v>
                </c:pt>
                <c:pt idx="444">
                  <c:v>4</c:v>
                </c:pt>
                <c:pt idx="445">
                  <c:v>4</c:v>
                </c:pt>
                <c:pt idx="446">
                  <c:v>4</c:v>
                </c:pt>
                <c:pt idx="447">
                  <c:v>4</c:v>
                </c:pt>
                <c:pt idx="448">
                  <c:v>4</c:v>
                </c:pt>
                <c:pt idx="449">
                  <c:v>4</c:v>
                </c:pt>
                <c:pt idx="450">
                  <c:v>4</c:v>
                </c:pt>
                <c:pt idx="451">
                  <c:v>4</c:v>
                </c:pt>
                <c:pt idx="452">
                  <c:v>4</c:v>
                </c:pt>
                <c:pt idx="453">
                  <c:v>4</c:v>
                </c:pt>
                <c:pt idx="454">
                  <c:v>4</c:v>
                </c:pt>
                <c:pt idx="455">
                  <c:v>4</c:v>
                </c:pt>
                <c:pt idx="456">
                  <c:v>4</c:v>
                </c:pt>
                <c:pt idx="457">
                  <c:v>4</c:v>
                </c:pt>
                <c:pt idx="458">
                  <c:v>4</c:v>
                </c:pt>
                <c:pt idx="459">
                  <c:v>4</c:v>
                </c:pt>
                <c:pt idx="460">
                  <c:v>4</c:v>
                </c:pt>
                <c:pt idx="461">
                  <c:v>4</c:v>
                </c:pt>
                <c:pt idx="462">
                  <c:v>4</c:v>
                </c:pt>
                <c:pt idx="463">
                  <c:v>4</c:v>
                </c:pt>
                <c:pt idx="464">
                  <c:v>4</c:v>
                </c:pt>
                <c:pt idx="465">
                  <c:v>4</c:v>
                </c:pt>
                <c:pt idx="466">
                  <c:v>4</c:v>
                </c:pt>
                <c:pt idx="467">
                  <c:v>4</c:v>
                </c:pt>
                <c:pt idx="468">
                  <c:v>4</c:v>
                </c:pt>
                <c:pt idx="469">
                  <c:v>4</c:v>
                </c:pt>
                <c:pt idx="470">
                  <c:v>4</c:v>
                </c:pt>
                <c:pt idx="471">
                  <c:v>4</c:v>
                </c:pt>
                <c:pt idx="472">
                  <c:v>4</c:v>
                </c:pt>
                <c:pt idx="473">
                  <c:v>4</c:v>
                </c:pt>
                <c:pt idx="474">
                  <c:v>4</c:v>
                </c:pt>
                <c:pt idx="475">
                  <c:v>4</c:v>
                </c:pt>
                <c:pt idx="476">
                  <c:v>4</c:v>
                </c:pt>
                <c:pt idx="477">
                  <c:v>4</c:v>
                </c:pt>
                <c:pt idx="478">
                  <c:v>4</c:v>
                </c:pt>
                <c:pt idx="479">
                  <c:v>4</c:v>
                </c:pt>
                <c:pt idx="480">
                  <c:v>4</c:v>
                </c:pt>
                <c:pt idx="481">
                  <c:v>4</c:v>
                </c:pt>
                <c:pt idx="482">
                  <c:v>4</c:v>
                </c:pt>
                <c:pt idx="483">
                  <c:v>4</c:v>
                </c:pt>
                <c:pt idx="484">
                  <c:v>4</c:v>
                </c:pt>
                <c:pt idx="485">
                  <c:v>4</c:v>
                </c:pt>
                <c:pt idx="486">
                  <c:v>4</c:v>
                </c:pt>
                <c:pt idx="487">
                  <c:v>4</c:v>
                </c:pt>
                <c:pt idx="488">
                  <c:v>4</c:v>
                </c:pt>
                <c:pt idx="489">
                  <c:v>4</c:v>
                </c:pt>
                <c:pt idx="490">
                  <c:v>4</c:v>
                </c:pt>
                <c:pt idx="491">
                  <c:v>4</c:v>
                </c:pt>
                <c:pt idx="492">
                  <c:v>4</c:v>
                </c:pt>
                <c:pt idx="493">
                  <c:v>4</c:v>
                </c:pt>
                <c:pt idx="494">
                  <c:v>4</c:v>
                </c:pt>
                <c:pt idx="495">
                  <c:v>4</c:v>
                </c:pt>
                <c:pt idx="496">
                  <c:v>4</c:v>
                </c:pt>
                <c:pt idx="497">
                  <c:v>4</c:v>
                </c:pt>
                <c:pt idx="498">
                  <c:v>4</c:v>
                </c:pt>
                <c:pt idx="499">
                  <c:v>4</c:v>
                </c:pt>
                <c:pt idx="500">
                  <c:v>4</c:v>
                </c:pt>
                <c:pt idx="501">
                  <c:v>4</c:v>
                </c:pt>
                <c:pt idx="502">
                  <c:v>4</c:v>
                </c:pt>
                <c:pt idx="503">
                  <c:v>4</c:v>
                </c:pt>
                <c:pt idx="504">
                  <c:v>4</c:v>
                </c:pt>
                <c:pt idx="505">
                  <c:v>4</c:v>
                </c:pt>
                <c:pt idx="506">
                  <c:v>4</c:v>
                </c:pt>
                <c:pt idx="507">
                  <c:v>4</c:v>
                </c:pt>
                <c:pt idx="508">
                  <c:v>4</c:v>
                </c:pt>
                <c:pt idx="509">
                  <c:v>4</c:v>
                </c:pt>
                <c:pt idx="510">
                  <c:v>4</c:v>
                </c:pt>
                <c:pt idx="511">
                  <c:v>4</c:v>
                </c:pt>
                <c:pt idx="512">
                  <c:v>4</c:v>
                </c:pt>
                <c:pt idx="513">
                  <c:v>4</c:v>
                </c:pt>
                <c:pt idx="514">
                  <c:v>4</c:v>
                </c:pt>
                <c:pt idx="515">
                  <c:v>4</c:v>
                </c:pt>
                <c:pt idx="516">
                  <c:v>4</c:v>
                </c:pt>
                <c:pt idx="517">
                  <c:v>4</c:v>
                </c:pt>
                <c:pt idx="518">
                  <c:v>4</c:v>
                </c:pt>
                <c:pt idx="519">
                  <c:v>4</c:v>
                </c:pt>
                <c:pt idx="520">
                  <c:v>4</c:v>
                </c:pt>
                <c:pt idx="521">
                  <c:v>4</c:v>
                </c:pt>
                <c:pt idx="522">
                  <c:v>4</c:v>
                </c:pt>
                <c:pt idx="523">
                  <c:v>4</c:v>
                </c:pt>
                <c:pt idx="524">
                  <c:v>4</c:v>
                </c:pt>
                <c:pt idx="525">
                  <c:v>4</c:v>
                </c:pt>
                <c:pt idx="526">
                  <c:v>4</c:v>
                </c:pt>
                <c:pt idx="527">
                  <c:v>4</c:v>
                </c:pt>
                <c:pt idx="528">
                  <c:v>4</c:v>
                </c:pt>
                <c:pt idx="529">
                  <c:v>4</c:v>
                </c:pt>
                <c:pt idx="530">
                  <c:v>4</c:v>
                </c:pt>
                <c:pt idx="531">
                  <c:v>4</c:v>
                </c:pt>
                <c:pt idx="532">
                  <c:v>4</c:v>
                </c:pt>
                <c:pt idx="533">
                  <c:v>4</c:v>
                </c:pt>
                <c:pt idx="534">
                  <c:v>4</c:v>
                </c:pt>
                <c:pt idx="535">
                  <c:v>4</c:v>
                </c:pt>
                <c:pt idx="536">
                  <c:v>4</c:v>
                </c:pt>
                <c:pt idx="537">
                  <c:v>4</c:v>
                </c:pt>
                <c:pt idx="538">
                  <c:v>4</c:v>
                </c:pt>
                <c:pt idx="539">
                  <c:v>4</c:v>
                </c:pt>
                <c:pt idx="540">
                  <c:v>4</c:v>
                </c:pt>
                <c:pt idx="541">
                  <c:v>4</c:v>
                </c:pt>
                <c:pt idx="542">
                  <c:v>4</c:v>
                </c:pt>
                <c:pt idx="543">
                  <c:v>4</c:v>
                </c:pt>
                <c:pt idx="544">
                  <c:v>4</c:v>
                </c:pt>
                <c:pt idx="545">
                  <c:v>4</c:v>
                </c:pt>
                <c:pt idx="546">
                  <c:v>4</c:v>
                </c:pt>
                <c:pt idx="547">
                  <c:v>4</c:v>
                </c:pt>
                <c:pt idx="548">
                  <c:v>4</c:v>
                </c:pt>
                <c:pt idx="549">
                  <c:v>4</c:v>
                </c:pt>
                <c:pt idx="550">
                  <c:v>4</c:v>
                </c:pt>
                <c:pt idx="551">
                  <c:v>4</c:v>
                </c:pt>
                <c:pt idx="552">
                  <c:v>4</c:v>
                </c:pt>
                <c:pt idx="553">
                  <c:v>4</c:v>
                </c:pt>
                <c:pt idx="554">
                  <c:v>4</c:v>
                </c:pt>
                <c:pt idx="555">
                  <c:v>4</c:v>
                </c:pt>
                <c:pt idx="556">
                  <c:v>4</c:v>
                </c:pt>
                <c:pt idx="557">
                  <c:v>4</c:v>
                </c:pt>
                <c:pt idx="558">
                  <c:v>4</c:v>
                </c:pt>
                <c:pt idx="559">
                  <c:v>4</c:v>
                </c:pt>
                <c:pt idx="560">
                  <c:v>4</c:v>
                </c:pt>
                <c:pt idx="561">
                  <c:v>4</c:v>
                </c:pt>
                <c:pt idx="562">
                  <c:v>4</c:v>
                </c:pt>
                <c:pt idx="563">
                  <c:v>4</c:v>
                </c:pt>
                <c:pt idx="564">
                  <c:v>4</c:v>
                </c:pt>
                <c:pt idx="565">
                  <c:v>4</c:v>
                </c:pt>
                <c:pt idx="566">
                  <c:v>4</c:v>
                </c:pt>
                <c:pt idx="567">
                  <c:v>4</c:v>
                </c:pt>
                <c:pt idx="568">
                  <c:v>4</c:v>
                </c:pt>
                <c:pt idx="569">
                  <c:v>4</c:v>
                </c:pt>
                <c:pt idx="570">
                  <c:v>4</c:v>
                </c:pt>
                <c:pt idx="571">
                  <c:v>4</c:v>
                </c:pt>
                <c:pt idx="572">
                  <c:v>4</c:v>
                </c:pt>
                <c:pt idx="573">
                  <c:v>4</c:v>
                </c:pt>
                <c:pt idx="574">
                  <c:v>4</c:v>
                </c:pt>
                <c:pt idx="575">
                  <c:v>4</c:v>
                </c:pt>
                <c:pt idx="576">
                  <c:v>4</c:v>
                </c:pt>
                <c:pt idx="577">
                  <c:v>4</c:v>
                </c:pt>
                <c:pt idx="578">
                  <c:v>4</c:v>
                </c:pt>
                <c:pt idx="579">
                  <c:v>4</c:v>
                </c:pt>
                <c:pt idx="580">
                  <c:v>4</c:v>
                </c:pt>
                <c:pt idx="581">
                  <c:v>4</c:v>
                </c:pt>
                <c:pt idx="582">
                  <c:v>4</c:v>
                </c:pt>
                <c:pt idx="583">
                  <c:v>4</c:v>
                </c:pt>
                <c:pt idx="584">
                  <c:v>4</c:v>
                </c:pt>
                <c:pt idx="585">
                  <c:v>4</c:v>
                </c:pt>
                <c:pt idx="586">
                  <c:v>4</c:v>
                </c:pt>
                <c:pt idx="587">
                  <c:v>4</c:v>
                </c:pt>
                <c:pt idx="588">
                  <c:v>4</c:v>
                </c:pt>
                <c:pt idx="589">
                  <c:v>4</c:v>
                </c:pt>
                <c:pt idx="590">
                  <c:v>4</c:v>
                </c:pt>
                <c:pt idx="591">
                  <c:v>4</c:v>
                </c:pt>
                <c:pt idx="592">
                  <c:v>4</c:v>
                </c:pt>
                <c:pt idx="593">
                  <c:v>4</c:v>
                </c:pt>
                <c:pt idx="594">
                  <c:v>4</c:v>
                </c:pt>
                <c:pt idx="595">
                  <c:v>4</c:v>
                </c:pt>
                <c:pt idx="596">
                  <c:v>4</c:v>
                </c:pt>
                <c:pt idx="597">
                  <c:v>4</c:v>
                </c:pt>
                <c:pt idx="598">
                  <c:v>4</c:v>
                </c:pt>
                <c:pt idx="599">
                  <c:v>4</c:v>
                </c:pt>
                <c:pt idx="600">
                  <c:v>4</c:v>
                </c:pt>
                <c:pt idx="601">
                  <c:v>4</c:v>
                </c:pt>
                <c:pt idx="602">
                  <c:v>4</c:v>
                </c:pt>
                <c:pt idx="603">
                  <c:v>4</c:v>
                </c:pt>
                <c:pt idx="604">
                  <c:v>4</c:v>
                </c:pt>
                <c:pt idx="605">
                  <c:v>4</c:v>
                </c:pt>
                <c:pt idx="606">
                  <c:v>4</c:v>
                </c:pt>
                <c:pt idx="607">
                  <c:v>4</c:v>
                </c:pt>
                <c:pt idx="608">
                  <c:v>4</c:v>
                </c:pt>
                <c:pt idx="609">
                  <c:v>4</c:v>
                </c:pt>
                <c:pt idx="610">
                  <c:v>4</c:v>
                </c:pt>
                <c:pt idx="611">
                  <c:v>4</c:v>
                </c:pt>
                <c:pt idx="612">
                  <c:v>4</c:v>
                </c:pt>
                <c:pt idx="613">
                  <c:v>4</c:v>
                </c:pt>
                <c:pt idx="614">
                  <c:v>4</c:v>
                </c:pt>
                <c:pt idx="615">
                  <c:v>4</c:v>
                </c:pt>
                <c:pt idx="616">
                  <c:v>4</c:v>
                </c:pt>
                <c:pt idx="617">
                  <c:v>4</c:v>
                </c:pt>
                <c:pt idx="618">
                  <c:v>4</c:v>
                </c:pt>
                <c:pt idx="619">
                  <c:v>4</c:v>
                </c:pt>
                <c:pt idx="620">
                  <c:v>4</c:v>
                </c:pt>
                <c:pt idx="621">
                  <c:v>4</c:v>
                </c:pt>
                <c:pt idx="622">
                  <c:v>4</c:v>
                </c:pt>
                <c:pt idx="623">
                  <c:v>4</c:v>
                </c:pt>
                <c:pt idx="624">
                  <c:v>4</c:v>
                </c:pt>
                <c:pt idx="625">
                  <c:v>4</c:v>
                </c:pt>
                <c:pt idx="626">
                  <c:v>4</c:v>
                </c:pt>
                <c:pt idx="627">
                  <c:v>4</c:v>
                </c:pt>
                <c:pt idx="628">
                  <c:v>4</c:v>
                </c:pt>
                <c:pt idx="629">
                  <c:v>4</c:v>
                </c:pt>
                <c:pt idx="630">
                  <c:v>4</c:v>
                </c:pt>
                <c:pt idx="631">
                  <c:v>4</c:v>
                </c:pt>
                <c:pt idx="632">
                  <c:v>4</c:v>
                </c:pt>
                <c:pt idx="633">
                  <c:v>4</c:v>
                </c:pt>
                <c:pt idx="634">
                  <c:v>4</c:v>
                </c:pt>
                <c:pt idx="635">
                  <c:v>4</c:v>
                </c:pt>
                <c:pt idx="636">
                  <c:v>4</c:v>
                </c:pt>
                <c:pt idx="637">
                  <c:v>4</c:v>
                </c:pt>
                <c:pt idx="638">
                  <c:v>4</c:v>
                </c:pt>
                <c:pt idx="639">
                  <c:v>4</c:v>
                </c:pt>
                <c:pt idx="640">
                  <c:v>4</c:v>
                </c:pt>
                <c:pt idx="641">
                  <c:v>4</c:v>
                </c:pt>
                <c:pt idx="642">
                  <c:v>4</c:v>
                </c:pt>
                <c:pt idx="643">
                  <c:v>4</c:v>
                </c:pt>
                <c:pt idx="644">
                  <c:v>4</c:v>
                </c:pt>
                <c:pt idx="645">
                  <c:v>4</c:v>
                </c:pt>
                <c:pt idx="646">
                  <c:v>4</c:v>
                </c:pt>
                <c:pt idx="647">
                  <c:v>4</c:v>
                </c:pt>
                <c:pt idx="648">
                  <c:v>4</c:v>
                </c:pt>
                <c:pt idx="649">
                  <c:v>4</c:v>
                </c:pt>
                <c:pt idx="650">
                  <c:v>4</c:v>
                </c:pt>
                <c:pt idx="651">
                  <c:v>4</c:v>
                </c:pt>
                <c:pt idx="652">
                  <c:v>4</c:v>
                </c:pt>
                <c:pt idx="653">
                  <c:v>4</c:v>
                </c:pt>
                <c:pt idx="654">
                  <c:v>4</c:v>
                </c:pt>
                <c:pt idx="655">
                  <c:v>4</c:v>
                </c:pt>
                <c:pt idx="656">
                  <c:v>4</c:v>
                </c:pt>
                <c:pt idx="657">
                  <c:v>4</c:v>
                </c:pt>
                <c:pt idx="658">
                  <c:v>4</c:v>
                </c:pt>
                <c:pt idx="659">
                  <c:v>4</c:v>
                </c:pt>
                <c:pt idx="660">
                  <c:v>4</c:v>
                </c:pt>
                <c:pt idx="661">
                  <c:v>4</c:v>
                </c:pt>
                <c:pt idx="662">
                  <c:v>4</c:v>
                </c:pt>
                <c:pt idx="663">
                  <c:v>4</c:v>
                </c:pt>
                <c:pt idx="664">
                  <c:v>4</c:v>
                </c:pt>
                <c:pt idx="665">
                  <c:v>4</c:v>
                </c:pt>
                <c:pt idx="666">
                  <c:v>4</c:v>
                </c:pt>
                <c:pt idx="667">
                  <c:v>4</c:v>
                </c:pt>
                <c:pt idx="668">
                  <c:v>4</c:v>
                </c:pt>
                <c:pt idx="669">
                  <c:v>4</c:v>
                </c:pt>
                <c:pt idx="670">
                  <c:v>4</c:v>
                </c:pt>
                <c:pt idx="671">
                  <c:v>4</c:v>
                </c:pt>
                <c:pt idx="672">
                  <c:v>4</c:v>
                </c:pt>
                <c:pt idx="673">
                  <c:v>4</c:v>
                </c:pt>
                <c:pt idx="674">
                  <c:v>4</c:v>
                </c:pt>
                <c:pt idx="675">
                  <c:v>4</c:v>
                </c:pt>
                <c:pt idx="676">
                  <c:v>4</c:v>
                </c:pt>
                <c:pt idx="677">
                  <c:v>4</c:v>
                </c:pt>
                <c:pt idx="678">
                  <c:v>4</c:v>
                </c:pt>
                <c:pt idx="679">
                  <c:v>4</c:v>
                </c:pt>
                <c:pt idx="680">
                  <c:v>4</c:v>
                </c:pt>
                <c:pt idx="681">
                  <c:v>4</c:v>
                </c:pt>
                <c:pt idx="682">
                  <c:v>4</c:v>
                </c:pt>
                <c:pt idx="683">
                  <c:v>4</c:v>
                </c:pt>
                <c:pt idx="684">
                  <c:v>4</c:v>
                </c:pt>
                <c:pt idx="685">
                  <c:v>4</c:v>
                </c:pt>
                <c:pt idx="686">
                  <c:v>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</c:v>
                </c:pt>
                <c:pt idx="704">
                  <c:v>4</c:v>
                </c:pt>
                <c:pt idx="705">
                  <c:v>4</c:v>
                </c:pt>
                <c:pt idx="706">
                  <c:v>4</c:v>
                </c:pt>
                <c:pt idx="707">
                  <c:v>4</c:v>
                </c:pt>
                <c:pt idx="708">
                  <c:v>4</c:v>
                </c:pt>
                <c:pt idx="709">
                  <c:v>4</c:v>
                </c:pt>
                <c:pt idx="710">
                  <c:v>4</c:v>
                </c:pt>
                <c:pt idx="711">
                  <c:v>4</c:v>
                </c:pt>
                <c:pt idx="712">
                  <c:v>4</c:v>
                </c:pt>
                <c:pt idx="713">
                  <c:v>4</c:v>
                </c:pt>
                <c:pt idx="714">
                  <c:v>4</c:v>
                </c:pt>
                <c:pt idx="715">
                  <c:v>4</c:v>
                </c:pt>
                <c:pt idx="716">
                  <c:v>4</c:v>
                </c:pt>
                <c:pt idx="717">
                  <c:v>4</c:v>
                </c:pt>
                <c:pt idx="718">
                  <c:v>4</c:v>
                </c:pt>
                <c:pt idx="719">
                  <c:v>4</c:v>
                </c:pt>
                <c:pt idx="720">
                  <c:v>4</c:v>
                </c:pt>
                <c:pt idx="721">
                  <c:v>4</c:v>
                </c:pt>
                <c:pt idx="722">
                  <c:v>4</c:v>
                </c:pt>
                <c:pt idx="723">
                  <c:v>4</c:v>
                </c:pt>
                <c:pt idx="724">
                  <c:v>4</c:v>
                </c:pt>
                <c:pt idx="725">
                  <c:v>4</c:v>
                </c:pt>
                <c:pt idx="726">
                  <c:v>4</c:v>
                </c:pt>
                <c:pt idx="727">
                  <c:v>4</c:v>
                </c:pt>
                <c:pt idx="728">
                  <c:v>4</c:v>
                </c:pt>
                <c:pt idx="729">
                  <c:v>4</c:v>
                </c:pt>
                <c:pt idx="730">
                  <c:v>4</c:v>
                </c:pt>
                <c:pt idx="731">
                  <c:v>4</c:v>
                </c:pt>
                <c:pt idx="732">
                  <c:v>4</c:v>
                </c:pt>
                <c:pt idx="733">
                  <c:v>4</c:v>
                </c:pt>
                <c:pt idx="734">
                  <c:v>4</c:v>
                </c:pt>
                <c:pt idx="735">
                  <c:v>4</c:v>
                </c:pt>
                <c:pt idx="736">
                  <c:v>4</c:v>
                </c:pt>
                <c:pt idx="737">
                  <c:v>4</c:v>
                </c:pt>
                <c:pt idx="738">
                  <c:v>4</c:v>
                </c:pt>
                <c:pt idx="739">
                  <c:v>4</c:v>
                </c:pt>
                <c:pt idx="740">
                  <c:v>4</c:v>
                </c:pt>
                <c:pt idx="741">
                  <c:v>4</c:v>
                </c:pt>
                <c:pt idx="742">
                  <c:v>4</c:v>
                </c:pt>
                <c:pt idx="743">
                  <c:v>4</c:v>
                </c:pt>
                <c:pt idx="744">
                  <c:v>4</c:v>
                </c:pt>
                <c:pt idx="745">
                  <c:v>4</c:v>
                </c:pt>
                <c:pt idx="746">
                  <c:v>4</c:v>
                </c:pt>
                <c:pt idx="747">
                  <c:v>4</c:v>
                </c:pt>
                <c:pt idx="748">
                  <c:v>4</c:v>
                </c:pt>
                <c:pt idx="749">
                  <c:v>4</c:v>
                </c:pt>
                <c:pt idx="750">
                  <c:v>4</c:v>
                </c:pt>
                <c:pt idx="751">
                  <c:v>4</c:v>
                </c:pt>
                <c:pt idx="752">
                  <c:v>4</c:v>
                </c:pt>
                <c:pt idx="753">
                  <c:v>4</c:v>
                </c:pt>
                <c:pt idx="754">
                  <c:v>4</c:v>
                </c:pt>
                <c:pt idx="755">
                  <c:v>4</c:v>
                </c:pt>
                <c:pt idx="756">
                  <c:v>4</c:v>
                </c:pt>
                <c:pt idx="757">
                  <c:v>4</c:v>
                </c:pt>
                <c:pt idx="758">
                  <c:v>4</c:v>
                </c:pt>
                <c:pt idx="759">
                  <c:v>4</c:v>
                </c:pt>
                <c:pt idx="760">
                  <c:v>4</c:v>
                </c:pt>
                <c:pt idx="761">
                  <c:v>4</c:v>
                </c:pt>
                <c:pt idx="762">
                  <c:v>4</c:v>
                </c:pt>
                <c:pt idx="763">
                  <c:v>4</c:v>
                </c:pt>
                <c:pt idx="764">
                  <c:v>4</c:v>
                </c:pt>
                <c:pt idx="765">
                  <c:v>4</c:v>
                </c:pt>
                <c:pt idx="766">
                  <c:v>4</c:v>
                </c:pt>
                <c:pt idx="767">
                  <c:v>4</c:v>
                </c:pt>
                <c:pt idx="768">
                  <c:v>4</c:v>
                </c:pt>
                <c:pt idx="769">
                  <c:v>4</c:v>
                </c:pt>
                <c:pt idx="770">
                  <c:v>4</c:v>
                </c:pt>
                <c:pt idx="771">
                  <c:v>4</c:v>
                </c:pt>
                <c:pt idx="772">
                  <c:v>4</c:v>
                </c:pt>
                <c:pt idx="773">
                  <c:v>4</c:v>
                </c:pt>
                <c:pt idx="774">
                  <c:v>4</c:v>
                </c:pt>
                <c:pt idx="775">
                  <c:v>4</c:v>
                </c:pt>
                <c:pt idx="776">
                  <c:v>4</c:v>
                </c:pt>
                <c:pt idx="777">
                  <c:v>4</c:v>
                </c:pt>
                <c:pt idx="778">
                  <c:v>4</c:v>
                </c:pt>
                <c:pt idx="779">
                  <c:v>4</c:v>
                </c:pt>
                <c:pt idx="780">
                  <c:v>4</c:v>
                </c:pt>
                <c:pt idx="781">
                  <c:v>4</c:v>
                </c:pt>
                <c:pt idx="782">
                  <c:v>4</c:v>
                </c:pt>
                <c:pt idx="783">
                  <c:v>4</c:v>
                </c:pt>
                <c:pt idx="784">
                  <c:v>4</c:v>
                </c:pt>
                <c:pt idx="785">
                  <c:v>4</c:v>
                </c:pt>
                <c:pt idx="786">
                  <c:v>4</c:v>
                </c:pt>
                <c:pt idx="787">
                  <c:v>4</c:v>
                </c:pt>
                <c:pt idx="788">
                  <c:v>4</c:v>
                </c:pt>
                <c:pt idx="789">
                  <c:v>4</c:v>
                </c:pt>
                <c:pt idx="790">
                  <c:v>4</c:v>
                </c:pt>
                <c:pt idx="791">
                  <c:v>4</c:v>
                </c:pt>
                <c:pt idx="792">
                  <c:v>4</c:v>
                </c:pt>
                <c:pt idx="793">
                  <c:v>4</c:v>
                </c:pt>
                <c:pt idx="794">
                  <c:v>4</c:v>
                </c:pt>
                <c:pt idx="795">
                  <c:v>4</c:v>
                </c:pt>
                <c:pt idx="796">
                  <c:v>4</c:v>
                </c:pt>
                <c:pt idx="797">
                  <c:v>4</c:v>
                </c:pt>
                <c:pt idx="798">
                  <c:v>4</c:v>
                </c:pt>
                <c:pt idx="799">
                  <c:v>4</c:v>
                </c:pt>
                <c:pt idx="800">
                  <c:v>4</c:v>
                </c:pt>
                <c:pt idx="801">
                  <c:v>4</c:v>
                </c:pt>
                <c:pt idx="802">
                  <c:v>4</c:v>
                </c:pt>
                <c:pt idx="803">
                  <c:v>4</c:v>
                </c:pt>
                <c:pt idx="804">
                  <c:v>4</c:v>
                </c:pt>
                <c:pt idx="805">
                  <c:v>4</c:v>
                </c:pt>
                <c:pt idx="806">
                  <c:v>4</c:v>
                </c:pt>
                <c:pt idx="807">
                  <c:v>4</c:v>
                </c:pt>
                <c:pt idx="808">
                  <c:v>4</c:v>
                </c:pt>
                <c:pt idx="809">
                  <c:v>4</c:v>
                </c:pt>
                <c:pt idx="810">
                  <c:v>4</c:v>
                </c:pt>
                <c:pt idx="811">
                  <c:v>4</c:v>
                </c:pt>
                <c:pt idx="812">
                  <c:v>4</c:v>
                </c:pt>
                <c:pt idx="813">
                  <c:v>4</c:v>
                </c:pt>
                <c:pt idx="814">
                  <c:v>4</c:v>
                </c:pt>
                <c:pt idx="815">
                  <c:v>4</c:v>
                </c:pt>
                <c:pt idx="816">
                  <c:v>4</c:v>
                </c:pt>
                <c:pt idx="817">
                  <c:v>4</c:v>
                </c:pt>
                <c:pt idx="818">
                  <c:v>4</c:v>
                </c:pt>
                <c:pt idx="819">
                  <c:v>4</c:v>
                </c:pt>
                <c:pt idx="820">
                  <c:v>4</c:v>
                </c:pt>
                <c:pt idx="821">
                  <c:v>4</c:v>
                </c:pt>
                <c:pt idx="822">
                  <c:v>4</c:v>
                </c:pt>
                <c:pt idx="823">
                  <c:v>4</c:v>
                </c:pt>
                <c:pt idx="824">
                  <c:v>4</c:v>
                </c:pt>
                <c:pt idx="825">
                  <c:v>4</c:v>
                </c:pt>
                <c:pt idx="826">
                  <c:v>4</c:v>
                </c:pt>
                <c:pt idx="827">
                  <c:v>4</c:v>
                </c:pt>
                <c:pt idx="828">
                  <c:v>4</c:v>
                </c:pt>
                <c:pt idx="829">
                  <c:v>4</c:v>
                </c:pt>
                <c:pt idx="830">
                  <c:v>4</c:v>
                </c:pt>
                <c:pt idx="831">
                  <c:v>4</c:v>
                </c:pt>
                <c:pt idx="832">
                  <c:v>4</c:v>
                </c:pt>
                <c:pt idx="833">
                  <c:v>4</c:v>
                </c:pt>
                <c:pt idx="834">
                  <c:v>4</c:v>
                </c:pt>
                <c:pt idx="835">
                  <c:v>4</c:v>
                </c:pt>
                <c:pt idx="836">
                  <c:v>4</c:v>
                </c:pt>
                <c:pt idx="837">
                  <c:v>4</c:v>
                </c:pt>
                <c:pt idx="838">
                  <c:v>4</c:v>
                </c:pt>
                <c:pt idx="839">
                  <c:v>4</c:v>
                </c:pt>
                <c:pt idx="840">
                  <c:v>4</c:v>
                </c:pt>
                <c:pt idx="841">
                  <c:v>4</c:v>
                </c:pt>
                <c:pt idx="842">
                  <c:v>4</c:v>
                </c:pt>
                <c:pt idx="843">
                  <c:v>4</c:v>
                </c:pt>
                <c:pt idx="844">
                  <c:v>4</c:v>
                </c:pt>
                <c:pt idx="845">
                  <c:v>4</c:v>
                </c:pt>
                <c:pt idx="846">
                  <c:v>4</c:v>
                </c:pt>
                <c:pt idx="847">
                  <c:v>4</c:v>
                </c:pt>
                <c:pt idx="848">
                  <c:v>4</c:v>
                </c:pt>
                <c:pt idx="849">
                  <c:v>4</c:v>
                </c:pt>
                <c:pt idx="850">
                  <c:v>4</c:v>
                </c:pt>
                <c:pt idx="851">
                  <c:v>4</c:v>
                </c:pt>
                <c:pt idx="852">
                  <c:v>4</c:v>
                </c:pt>
                <c:pt idx="853">
                  <c:v>4</c:v>
                </c:pt>
                <c:pt idx="854">
                  <c:v>4</c:v>
                </c:pt>
                <c:pt idx="855">
                  <c:v>4</c:v>
                </c:pt>
                <c:pt idx="856">
                  <c:v>4</c:v>
                </c:pt>
                <c:pt idx="857">
                  <c:v>4</c:v>
                </c:pt>
                <c:pt idx="858">
                  <c:v>4</c:v>
                </c:pt>
                <c:pt idx="859">
                  <c:v>4</c:v>
                </c:pt>
                <c:pt idx="860">
                  <c:v>4</c:v>
                </c:pt>
                <c:pt idx="861">
                  <c:v>4</c:v>
                </c:pt>
                <c:pt idx="862">
                  <c:v>4</c:v>
                </c:pt>
                <c:pt idx="863">
                  <c:v>4</c:v>
                </c:pt>
                <c:pt idx="864">
                  <c:v>4</c:v>
                </c:pt>
                <c:pt idx="865">
                  <c:v>4</c:v>
                </c:pt>
                <c:pt idx="866">
                  <c:v>4</c:v>
                </c:pt>
                <c:pt idx="867">
                  <c:v>4</c:v>
                </c:pt>
                <c:pt idx="868">
                  <c:v>4</c:v>
                </c:pt>
                <c:pt idx="869">
                  <c:v>4</c:v>
                </c:pt>
                <c:pt idx="870">
                  <c:v>4</c:v>
                </c:pt>
                <c:pt idx="871">
                  <c:v>4</c:v>
                </c:pt>
                <c:pt idx="872">
                  <c:v>4</c:v>
                </c:pt>
                <c:pt idx="873">
                  <c:v>4</c:v>
                </c:pt>
                <c:pt idx="874">
                  <c:v>4</c:v>
                </c:pt>
                <c:pt idx="875">
                  <c:v>4</c:v>
                </c:pt>
                <c:pt idx="876">
                  <c:v>4</c:v>
                </c:pt>
                <c:pt idx="877">
                  <c:v>4</c:v>
                </c:pt>
                <c:pt idx="878">
                  <c:v>4</c:v>
                </c:pt>
                <c:pt idx="879">
                  <c:v>4</c:v>
                </c:pt>
                <c:pt idx="880">
                  <c:v>4</c:v>
                </c:pt>
                <c:pt idx="881">
                  <c:v>4</c:v>
                </c:pt>
                <c:pt idx="882">
                  <c:v>4</c:v>
                </c:pt>
                <c:pt idx="883">
                  <c:v>4</c:v>
                </c:pt>
                <c:pt idx="884">
                  <c:v>4</c:v>
                </c:pt>
                <c:pt idx="885">
                  <c:v>4</c:v>
                </c:pt>
                <c:pt idx="886">
                  <c:v>4</c:v>
                </c:pt>
                <c:pt idx="887">
                  <c:v>4</c:v>
                </c:pt>
                <c:pt idx="888">
                  <c:v>4</c:v>
                </c:pt>
                <c:pt idx="889">
                  <c:v>4</c:v>
                </c:pt>
                <c:pt idx="890">
                  <c:v>4</c:v>
                </c:pt>
                <c:pt idx="891">
                  <c:v>4</c:v>
                </c:pt>
                <c:pt idx="892">
                  <c:v>4</c:v>
                </c:pt>
                <c:pt idx="893">
                  <c:v>4</c:v>
                </c:pt>
                <c:pt idx="894">
                  <c:v>4</c:v>
                </c:pt>
                <c:pt idx="895">
                  <c:v>4</c:v>
                </c:pt>
                <c:pt idx="896">
                  <c:v>4</c:v>
                </c:pt>
                <c:pt idx="897">
                  <c:v>4</c:v>
                </c:pt>
                <c:pt idx="898">
                  <c:v>4</c:v>
                </c:pt>
                <c:pt idx="899">
                  <c:v>4</c:v>
                </c:pt>
                <c:pt idx="900">
                  <c:v>4</c:v>
                </c:pt>
                <c:pt idx="901">
                  <c:v>4</c:v>
                </c:pt>
                <c:pt idx="902">
                  <c:v>4</c:v>
                </c:pt>
                <c:pt idx="903">
                  <c:v>4</c:v>
                </c:pt>
                <c:pt idx="904">
                  <c:v>4</c:v>
                </c:pt>
                <c:pt idx="905">
                  <c:v>4</c:v>
                </c:pt>
                <c:pt idx="906">
                  <c:v>4</c:v>
                </c:pt>
                <c:pt idx="907">
                  <c:v>4</c:v>
                </c:pt>
                <c:pt idx="908">
                  <c:v>4</c:v>
                </c:pt>
                <c:pt idx="909">
                  <c:v>4</c:v>
                </c:pt>
                <c:pt idx="910">
                  <c:v>4</c:v>
                </c:pt>
                <c:pt idx="911">
                  <c:v>4</c:v>
                </c:pt>
                <c:pt idx="912">
                  <c:v>4</c:v>
                </c:pt>
                <c:pt idx="913">
                  <c:v>4</c:v>
                </c:pt>
                <c:pt idx="914">
                  <c:v>4</c:v>
                </c:pt>
                <c:pt idx="915">
                  <c:v>4</c:v>
                </c:pt>
                <c:pt idx="916">
                  <c:v>4</c:v>
                </c:pt>
                <c:pt idx="917">
                  <c:v>4</c:v>
                </c:pt>
                <c:pt idx="918">
                  <c:v>4</c:v>
                </c:pt>
                <c:pt idx="919">
                  <c:v>4</c:v>
                </c:pt>
                <c:pt idx="920">
                  <c:v>4</c:v>
                </c:pt>
                <c:pt idx="921">
                  <c:v>4</c:v>
                </c:pt>
                <c:pt idx="922">
                  <c:v>4</c:v>
                </c:pt>
                <c:pt idx="923">
                  <c:v>4</c:v>
                </c:pt>
                <c:pt idx="924">
                  <c:v>4</c:v>
                </c:pt>
                <c:pt idx="925">
                  <c:v>4</c:v>
                </c:pt>
                <c:pt idx="926">
                  <c:v>4</c:v>
                </c:pt>
                <c:pt idx="927">
                  <c:v>4</c:v>
                </c:pt>
                <c:pt idx="928">
                  <c:v>4</c:v>
                </c:pt>
                <c:pt idx="929">
                  <c:v>4</c:v>
                </c:pt>
                <c:pt idx="930">
                  <c:v>4</c:v>
                </c:pt>
                <c:pt idx="931">
                  <c:v>4</c:v>
                </c:pt>
                <c:pt idx="932">
                  <c:v>4</c:v>
                </c:pt>
                <c:pt idx="933">
                  <c:v>4</c:v>
                </c:pt>
                <c:pt idx="934">
                  <c:v>4</c:v>
                </c:pt>
                <c:pt idx="935">
                  <c:v>4</c:v>
                </c:pt>
                <c:pt idx="936">
                  <c:v>4</c:v>
                </c:pt>
                <c:pt idx="937">
                  <c:v>4</c:v>
                </c:pt>
                <c:pt idx="938">
                  <c:v>4</c:v>
                </c:pt>
                <c:pt idx="939">
                  <c:v>4</c:v>
                </c:pt>
                <c:pt idx="940">
                  <c:v>4</c:v>
                </c:pt>
                <c:pt idx="941">
                  <c:v>4</c:v>
                </c:pt>
                <c:pt idx="942">
                  <c:v>4</c:v>
                </c:pt>
                <c:pt idx="943">
                  <c:v>4</c:v>
                </c:pt>
                <c:pt idx="944">
                  <c:v>4</c:v>
                </c:pt>
                <c:pt idx="945">
                  <c:v>4</c:v>
                </c:pt>
                <c:pt idx="946">
                  <c:v>4</c:v>
                </c:pt>
                <c:pt idx="947">
                  <c:v>4</c:v>
                </c:pt>
                <c:pt idx="948">
                  <c:v>4</c:v>
                </c:pt>
                <c:pt idx="949">
                  <c:v>4</c:v>
                </c:pt>
                <c:pt idx="950">
                  <c:v>4</c:v>
                </c:pt>
                <c:pt idx="951">
                  <c:v>4</c:v>
                </c:pt>
                <c:pt idx="952">
                  <c:v>4</c:v>
                </c:pt>
                <c:pt idx="953">
                  <c:v>4</c:v>
                </c:pt>
                <c:pt idx="954">
                  <c:v>4</c:v>
                </c:pt>
                <c:pt idx="955">
                  <c:v>4</c:v>
                </c:pt>
                <c:pt idx="956">
                  <c:v>4</c:v>
                </c:pt>
                <c:pt idx="957">
                  <c:v>4</c:v>
                </c:pt>
                <c:pt idx="958">
                  <c:v>4</c:v>
                </c:pt>
                <c:pt idx="959">
                  <c:v>4</c:v>
                </c:pt>
                <c:pt idx="960">
                  <c:v>4</c:v>
                </c:pt>
                <c:pt idx="961">
                  <c:v>4</c:v>
                </c:pt>
                <c:pt idx="962">
                  <c:v>4</c:v>
                </c:pt>
                <c:pt idx="963">
                  <c:v>4</c:v>
                </c:pt>
                <c:pt idx="964">
                  <c:v>4</c:v>
                </c:pt>
                <c:pt idx="965">
                  <c:v>4</c:v>
                </c:pt>
                <c:pt idx="966">
                  <c:v>4</c:v>
                </c:pt>
                <c:pt idx="967">
                  <c:v>4</c:v>
                </c:pt>
                <c:pt idx="968">
                  <c:v>4</c:v>
                </c:pt>
                <c:pt idx="969">
                  <c:v>4</c:v>
                </c:pt>
                <c:pt idx="970">
                  <c:v>4</c:v>
                </c:pt>
                <c:pt idx="971">
                  <c:v>4</c:v>
                </c:pt>
                <c:pt idx="972">
                  <c:v>4</c:v>
                </c:pt>
                <c:pt idx="973">
                  <c:v>4</c:v>
                </c:pt>
                <c:pt idx="974">
                  <c:v>4</c:v>
                </c:pt>
                <c:pt idx="975">
                  <c:v>4</c:v>
                </c:pt>
                <c:pt idx="976">
                  <c:v>4</c:v>
                </c:pt>
                <c:pt idx="977">
                  <c:v>4</c:v>
                </c:pt>
                <c:pt idx="978">
                  <c:v>4</c:v>
                </c:pt>
                <c:pt idx="979">
                  <c:v>4</c:v>
                </c:pt>
                <c:pt idx="980">
                  <c:v>4</c:v>
                </c:pt>
                <c:pt idx="981">
                  <c:v>4</c:v>
                </c:pt>
                <c:pt idx="982">
                  <c:v>4</c:v>
                </c:pt>
                <c:pt idx="983">
                  <c:v>4</c:v>
                </c:pt>
                <c:pt idx="984">
                  <c:v>4</c:v>
                </c:pt>
                <c:pt idx="985">
                  <c:v>4</c:v>
                </c:pt>
                <c:pt idx="986">
                  <c:v>4</c:v>
                </c:pt>
                <c:pt idx="987">
                  <c:v>4</c:v>
                </c:pt>
                <c:pt idx="988">
                  <c:v>4</c:v>
                </c:pt>
                <c:pt idx="989">
                  <c:v>4</c:v>
                </c:pt>
                <c:pt idx="990">
                  <c:v>4</c:v>
                </c:pt>
                <c:pt idx="991">
                  <c:v>4</c:v>
                </c:pt>
                <c:pt idx="992">
                  <c:v>4</c:v>
                </c:pt>
                <c:pt idx="993">
                  <c:v>4</c:v>
                </c:pt>
                <c:pt idx="994">
                  <c:v>4</c:v>
                </c:pt>
                <c:pt idx="995">
                  <c:v>4</c:v>
                </c:pt>
                <c:pt idx="996">
                  <c:v>4</c:v>
                </c:pt>
                <c:pt idx="997">
                  <c:v>4</c:v>
                </c:pt>
                <c:pt idx="998">
                  <c:v>4</c:v>
                </c:pt>
                <c:pt idx="999">
                  <c:v>4</c:v>
                </c:pt>
                <c:pt idx="1000">
                  <c:v>4</c:v>
                </c:pt>
                <c:pt idx="1001">
                  <c:v>4</c:v>
                </c:pt>
                <c:pt idx="1002">
                  <c:v>4</c:v>
                </c:pt>
                <c:pt idx="1003">
                  <c:v>4</c:v>
                </c:pt>
                <c:pt idx="1004">
                  <c:v>4</c:v>
                </c:pt>
                <c:pt idx="1005">
                  <c:v>4</c:v>
                </c:pt>
                <c:pt idx="1006">
                  <c:v>4</c:v>
                </c:pt>
                <c:pt idx="1007">
                  <c:v>4</c:v>
                </c:pt>
                <c:pt idx="1008">
                  <c:v>4</c:v>
                </c:pt>
                <c:pt idx="1009">
                  <c:v>4</c:v>
                </c:pt>
                <c:pt idx="1010">
                  <c:v>4</c:v>
                </c:pt>
                <c:pt idx="1011">
                  <c:v>4</c:v>
                </c:pt>
                <c:pt idx="1012">
                  <c:v>4</c:v>
                </c:pt>
                <c:pt idx="1013">
                  <c:v>4</c:v>
                </c:pt>
                <c:pt idx="1014">
                  <c:v>4</c:v>
                </c:pt>
                <c:pt idx="1015">
                  <c:v>4</c:v>
                </c:pt>
                <c:pt idx="1016">
                  <c:v>4</c:v>
                </c:pt>
                <c:pt idx="1017">
                  <c:v>4</c:v>
                </c:pt>
                <c:pt idx="1018">
                  <c:v>4</c:v>
                </c:pt>
                <c:pt idx="1019">
                  <c:v>4</c:v>
                </c:pt>
                <c:pt idx="1020">
                  <c:v>4</c:v>
                </c:pt>
                <c:pt idx="1021">
                  <c:v>4</c:v>
                </c:pt>
                <c:pt idx="1022">
                  <c:v>4</c:v>
                </c:pt>
                <c:pt idx="1023">
                  <c:v>4</c:v>
                </c:pt>
                <c:pt idx="1024">
                  <c:v>4</c:v>
                </c:pt>
                <c:pt idx="1025">
                  <c:v>4</c:v>
                </c:pt>
                <c:pt idx="1026">
                  <c:v>4</c:v>
                </c:pt>
                <c:pt idx="1027">
                  <c:v>4</c:v>
                </c:pt>
                <c:pt idx="1028">
                  <c:v>4</c:v>
                </c:pt>
                <c:pt idx="1029">
                  <c:v>4</c:v>
                </c:pt>
                <c:pt idx="1030">
                  <c:v>4</c:v>
                </c:pt>
                <c:pt idx="1031">
                  <c:v>4</c:v>
                </c:pt>
                <c:pt idx="1032">
                  <c:v>4</c:v>
                </c:pt>
                <c:pt idx="1033">
                  <c:v>4</c:v>
                </c:pt>
                <c:pt idx="1034">
                  <c:v>4</c:v>
                </c:pt>
                <c:pt idx="1035">
                  <c:v>4</c:v>
                </c:pt>
                <c:pt idx="1036">
                  <c:v>4</c:v>
                </c:pt>
                <c:pt idx="1037">
                  <c:v>4</c:v>
                </c:pt>
                <c:pt idx="1038">
                  <c:v>4</c:v>
                </c:pt>
                <c:pt idx="1039">
                  <c:v>4</c:v>
                </c:pt>
                <c:pt idx="1040">
                  <c:v>4</c:v>
                </c:pt>
                <c:pt idx="1041">
                  <c:v>4</c:v>
                </c:pt>
                <c:pt idx="1042">
                  <c:v>4</c:v>
                </c:pt>
                <c:pt idx="1043">
                  <c:v>4</c:v>
                </c:pt>
                <c:pt idx="1044">
                  <c:v>4</c:v>
                </c:pt>
                <c:pt idx="1045">
                  <c:v>4</c:v>
                </c:pt>
                <c:pt idx="1046">
                  <c:v>4</c:v>
                </c:pt>
                <c:pt idx="1047">
                  <c:v>4</c:v>
                </c:pt>
                <c:pt idx="1048">
                  <c:v>4</c:v>
                </c:pt>
                <c:pt idx="1049">
                  <c:v>4</c:v>
                </c:pt>
                <c:pt idx="1050">
                  <c:v>4</c:v>
                </c:pt>
                <c:pt idx="1051">
                  <c:v>4</c:v>
                </c:pt>
                <c:pt idx="1052">
                  <c:v>4</c:v>
                </c:pt>
                <c:pt idx="1053">
                  <c:v>4</c:v>
                </c:pt>
                <c:pt idx="1054">
                  <c:v>4</c:v>
                </c:pt>
                <c:pt idx="1055">
                  <c:v>4</c:v>
                </c:pt>
                <c:pt idx="1056">
                  <c:v>4</c:v>
                </c:pt>
                <c:pt idx="1057">
                  <c:v>4</c:v>
                </c:pt>
                <c:pt idx="1058">
                  <c:v>4</c:v>
                </c:pt>
                <c:pt idx="1059">
                  <c:v>4</c:v>
                </c:pt>
                <c:pt idx="1060">
                  <c:v>4</c:v>
                </c:pt>
                <c:pt idx="1061">
                  <c:v>4</c:v>
                </c:pt>
                <c:pt idx="1062">
                  <c:v>4</c:v>
                </c:pt>
                <c:pt idx="1063">
                  <c:v>4</c:v>
                </c:pt>
                <c:pt idx="1064">
                  <c:v>4</c:v>
                </c:pt>
                <c:pt idx="1065">
                  <c:v>4</c:v>
                </c:pt>
                <c:pt idx="1066">
                  <c:v>4</c:v>
                </c:pt>
                <c:pt idx="1067">
                  <c:v>4</c:v>
                </c:pt>
                <c:pt idx="1068">
                  <c:v>4</c:v>
                </c:pt>
                <c:pt idx="1069">
                  <c:v>4</c:v>
                </c:pt>
                <c:pt idx="1070">
                  <c:v>4</c:v>
                </c:pt>
                <c:pt idx="1071">
                  <c:v>4</c:v>
                </c:pt>
                <c:pt idx="1072">
                  <c:v>4</c:v>
                </c:pt>
                <c:pt idx="1073">
                  <c:v>4</c:v>
                </c:pt>
                <c:pt idx="1074">
                  <c:v>4</c:v>
                </c:pt>
                <c:pt idx="1075">
                  <c:v>4</c:v>
                </c:pt>
                <c:pt idx="1076">
                  <c:v>4</c:v>
                </c:pt>
                <c:pt idx="1077">
                  <c:v>4</c:v>
                </c:pt>
                <c:pt idx="1078">
                  <c:v>4</c:v>
                </c:pt>
                <c:pt idx="1079">
                  <c:v>4</c:v>
                </c:pt>
                <c:pt idx="1080">
                  <c:v>4</c:v>
                </c:pt>
                <c:pt idx="1081">
                  <c:v>4</c:v>
                </c:pt>
                <c:pt idx="1082">
                  <c:v>4</c:v>
                </c:pt>
                <c:pt idx="1083">
                  <c:v>4</c:v>
                </c:pt>
                <c:pt idx="1084">
                  <c:v>4</c:v>
                </c:pt>
                <c:pt idx="1085">
                  <c:v>4</c:v>
                </c:pt>
                <c:pt idx="1086">
                  <c:v>4</c:v>
                </c:pt>
                <c:pt idx="1087">
                  <c:v>4</c:v>
                </c:pt>
                <c:pt idx="1088">
                  <c:v>4</c:v>
                </c:pt>
                <c:pt idx="1089">
                  <c:v>4</c:v>
                </c:pt>
                <c:pt idx="1090">
                  <c:v>4</c:v>
                </c:pt>
                <c:pt idx="1091">
                  <c:v>4</c:v>
                </c:pt>
                <c:pt idx="1092">
                  <c:v>4</c:v>
                </c:pt>
                <c:pt idx="1093">
                  <c:v>4</c:v>
                </c:pt>
                <c:pt idx="1094">
                  <c:v>4</c:v>
                </c:pt>
                <c:pt idx="1095">
                  <c:v>4</c:v>
                </c:pt>
                <c:pt idx="1096">
                  <c:v>4</c:v>
                </c:pt>
                <c:pt idx="1097">
                  <c:v>4</c:v>
                </c:pt>
                <c:pt idx="1098">
                  <c:v>4</c:v>
                </c:pt>
                <c:pt idx="1099">
                  <c:v>4</c:v>
                </c:pt>
                <c:pt idx="1100">
                  <c:v>4</c:v>
                </c:pt>
                <c:pt idx="1101">
                  <c:v>4</c:v>
                </c:pt>
                <c:pt idx="1102">
                  <c:v>4</c:v>
                </c:pt>
                <c:pt idx="1103">
                  <c:v>4</c:v>
                </c:pt>
                <c:pt idx="1104">
                  <c:v>4</c:v>
                </c:pt>
                <c:pt idx="1105">
                  <c:v>4</c:v>
                </c:pt>
                <c:pt idx="1106">
                  <c:v>4</c:v>
                </c:pt>
                <c:pt idx="1107">
                  <c:v>4</c:v>
                </c:pt>
                <c:pt idx="1108">
                  <c:v>4</c:v>
                </c:pt>
                <c:pt idx="1109">
                  <c:v>4</c:v>
                </c:pt>
                <c:pt idx="1110">
                  <c:v>4</c:v>
                </c:pt>
                <c:pt idx="1111">
                  <c:v>4</c:v>
                </c:pt>
                <c:pt idx="1112">
                  <c:v>4</c:v>
                </c:pt>
                <c:pt idx="1113">
                  <c:v>4</c:v>
                </c:pt>
                <c:pt idx="1114">
                  <c:v>4</c:v>
                </c:pt>
                <c:pt idx="1115">
                  <c:v>4</c:v>
                </c:pt>
                <c:pt idx="1116">
                  <c:v>4</c:v>
                </c:pt>
                <c:pt idx="1117">
                  <c:v>4</c:v>
                </c:pt>
                <c:pt idx="1118">
                  <c:v>4</c:v>
                </c:pt>
                <c:pt idx="1119">
                  <c:v>4</c:v>
                </c:pt>
                <c:pt idx="1120">
                  <c:v>4</c:v>
                </c:pt>
                <c:pt idx="1121">
                  <c:v>4</c:v>
                </c:pt>
                <c:pt idx="1122">
                  <c:v>4</c:v>
                </c:pt>
                <c:pt idx="1123">
                  <c:v>4</c:v>
                </c:pt>
                <c:pt idx="1124">
                  <c:v>4</c:v>
                </c:pt>
                <c:pt idx="1125">
                  <c:v>4</c:v>
                </c:pt>
                <c:pt idx="1126">
                  <c:v>4</c:v>
                </c:pt>
                <c:pt idx="1127">
                  <c:v>4</c:v>
                </c:pt>
                <c:pt idx="1128">
                  <c:v>4</c:v>
                </c:pt>
                <c:pt idx="1129">
                  <c:v>4</c:v>
                </c:pt>
                <c:pt idx="1130">
                  <c:v>4</c:v>
                </c:pt>
                <c:pt idx="1131">
                  <c:v>4</c:v>
                </c:pt>
                <c:pt idx="1132">
                  <c:v>4</c:v>
                </c:pt>
                <c:pt idx="1133">
                  <c:v>4</c:v>
                </c:pt>
                <c:pt idx="1134">
                  <c:v>4</c:v>
                </c:pt>
                <c:pt idx="1135">
                  <c:v>4</c:v>
                </c:pt>
                <c:pt idx="1136">
                  <c:v>4</c:v>
                </c:pt>
                <c:pt idx="1137">
                  <c:v>4</c:v>
                </c:pt>
                <c:pt idx="1138">
                  <c:v>4</c:v>
                </c:pt>
                <c:pt idx="1139">
                  <c:v>4</c:v>
                </c:pt>
                <c:pt idx="1140">
                  <c:v>4</c:v>
                </c:pt>
                <c:pt idx="1141">
                  <c:v>4</c:v>
                </c:pt>
                <c:pt idx="1142">
                  <c:v>4</c:v>
                </c:pt>
                <c:pt idx="1143">
                  <c:v>4</c:v>
                </c:pt>
                <c:pt idx="1144">
                  <c:v>4</c:v>
                </c:pt>
                <c:pt idx="1145">
                  <c:v>4</c:v>
                </c:pt>
                <c:pt idx="1146">
                  <c:v>4</c:v>
                </c:pt>
                <c:pt idx="1147">
                  <c:v>4</c:v>
                </c:pt>
                <c:pt idx="1148">
                  <c:v>4</c:v>
                </c:pt>
                <c:pt idx="1149">
                  <c:v>4</c:v>
                </c:pt>
                <c:pt idx="1150">
                  <c:v>4</c:v>
                </c:pt>
                <c:pt idx="1151">
                  <c:v>4</c:v>
                </c:pt>
                <c:pt idx="1152">
                  <c:v>4</c:v>
                </c:pt>
                <c:pt idx="1153">
                  <c:v>4</c:v>
                </c:pt>
                <c:pt idx="1154">
                  <c:v>4</c:v>
                </c:pt>
                <c:pt idx="1155">
                  <c:v>4</c:v>
                </c:pt>
                <c:pt idx="1156">
                  <c:v>4</c:v>
                </c:pt>
                <c:pt idx="1157">
                  <c:v>4</c:v>
                </c:pt>
                <c:pt idx="1158">
                  <c:v>4</c:v>
                </c:pt>
                <c:pt idx="1159">
                  <c:v>4</c:v>
                </c:pt>
                <c:pt idx="1160">
                  <c:v>4</c:v>
                </c:pt>
                <c:pt idx="1161">
                  <c:v>4</c:v>
                </c:pt>
                <c:pt idx="1162">
                  <c:v>4</c:v>
                </c:pt>
                <c:pt idx="1163">
                  <c:v>4</c:v>
                </c:pt>
                <c:pt idx="1164">
                  <c:v>4</c:v>
                </c:pt>
                <c:pt idx="1165">
                  <c:v>4</c:v>
                </c:pt>
                <c:pt idx="1166">
                  <c:v>4</c:v>
                </c:pt>
                <c:pt idx="1167">
                  <c:v>4</c:v>
                </c:pt>
                <c:pt idx="1168">
                  <c:v>4</c:v>
                </c:pt>
                <c:pt idx="1169">
                  <c:v>4</c:v>
                </c:pt>
                <c:pt idx="1170">
                  <c:v>4</c:v>
                </c:pt>
                <c:pt idx="1171">
                  <c:v>4</c:v>
                </c:pt>
                <c:pt idx="1172">
                  <c:v>4</c:v>
                </c:pt>
                <c:pt idx="1173">
                  <c:v>4</c:v>
                </c:pt>
                <c:pt idx="1174">
                  <c:v>4</c:v>
                </c:pt>
                <c:pt idx="1175">
                  <c:v>4</c:v>
                </c:pt>
                <c:pt idx="1176">
                  <c:v>4</c:v>
                </c:pt>
                <c:pt idx="1177">
                  <c:v>4</c:v>
                </c:pt>
                <c:pt idx="1178">
                  <c:v>4</c:v>
                </c:pt>
                <c:pt idx="1179">
                  <c:v>4</c:v>
                </c:pt>
                <c:pt idx="1180">
                  <c:v>4</c:v>
                </c:pt>
                <c:pt idx="1181">
                  <c:v>4</c:v>
                </c:pt>
                <c:pt idx="1182">
                  <c:v>4</c:v>
                </c:pt>
                <c:pt idx="1183">
                  <c:v>4</c:v>
                </c:pt>
                <c:pt idx="1184">
                  <c:v>4</c:v>
                </c:pt>
                <c:pt idx="1185">
                  <c:v>4</c:v>
                </c:pt>
                <c:pt idx="1186">
                  <c:v>4</c:v>
                </c:pt>
                <c:pt idx="1187">
                  <c:v>4</c:v>
                </c:pt>
                <c:pt idx="1188">
                  <c:v>4</c:v>
                </c:pt>
                <c:pt idx="1189">
                  <c:v>4</c:v>
                </c:pt>
                <c:pt idx="1190">
                  <c:v>4</c:v>
                </c:pt>
                <c:pt idx="1191">
                  <c:v>4</c:v>
                </c:pt>
                <c:pt idx="1192">
                  <c:v>4</c:v>
                </c:pt>
                <c:pt idx="1193">
                  <c:v>4</c:v>
                </c:pt>
                <c:pt idx="1194">
                  <c:v>4</c:v>
                </c:pt>
                <c:pt idx="1195">
                  <c:v>4</c:v>
                </c:pt>
                <c:pt idx="1196">
                  <c:v>4</c:v>
                </c:pt>
                <c:pt idx="1197">
                  <c:v>4</c:v>
                </c:pt>
                <c:pt idx="1198">
                  <c:v>4</c:v>
                </c:pt>
                <c:pt idx="1199">
                  <c:v>4</c:v>
                </c:pt>
                <c:pt idx="1200">
                  <c:v>4</c:v>
                </c:pt>
                <c:pt idx="1201">
                  <c:v>4</c:v>
                </c:pt>
                <c:pt idx="1202">
                  <c:v>4</c:v>
                </c:pt>
                <c:pt idx="1203">
                  <c:v>4</c:v>
                </c:pt>
                <c:pt idx="1204">
                  <c:v>4</c:v>
                </c:pt>
                <c:pt idx="1205">
                  <c:v>4</c:v>
                </c:pt>
                <c:pt idx="1206">
                  <c:v>4</c:v>
                </c:pt>
                <c:pt idx="1207">
                  <c:v>4</c:v>
                </c:pt>
                <c:pt idx="1208">
                  <c:v>4</c:v>
                </c:pt>
                <c:pt idx="1209">
                  <c:v>4</c:v>
                </c:pt>
                <c:pt idx="1210">
                  <c:v>4</c:v>
                </c:pt>
                <c:pt idx="1211">
                  <c:v>4</c:v>
                </c:pt>
                <c:pt idx="1212">
                  <c:v>4</c:v>
                </c:pt>
                <c:pt idx="1213">
                  <c:v>4</c:v>
                </c:pt>
                <c:pt idx="1214">
                  <c:v>4</c:v>
                </c:pt>
                <c:pt idx="1215">
                  <c:v>4</c:v>
                </c:pt>
                <c:pt idx="1216">
                  <c:v>4</c:v>
                </c:pt>
                <c:pt idx="1217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8AA-405D-AADE-944F247A9FB1}"/>
            </c:ext>
          </c:extLst>
        </c:ser>
        <c:ser>
          <c:idx val="8"/>
          <c:order val="6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8.6199999999999992</c:v>
                </c:pt>
                <c:pt idx="1">
                  <c:v>8.6199999999999992</c:v>
                </c:pt>
                <c:pt idx="2">
                  <c:v>8.6199999999999992</c:v>
                </c:pt>
                <c:pt idx="3">
                  <c:v>8.6199999999999992</c:v>
                </c:pt>
                <c:pt idx="4">
                  <c:v>8.6199999999999992</c:v>
                </c:pt>
                <c:pt idx="5">
                  <c:v>8.6199999999999992</c:v>
                </c:pt>
                <c:pt idx="6">
                  <c:v>8.6199999999999992</c:v>
                </c:pt>
                <c:pt idx="7">
                  <c:v>8.6199999999999992</c:v>
                </c:pt>
                <c:pt idx="8">
                  <c:v>8.6199999999999992</c:v>
                </c:pt>
                <c:pt idx="9">
                  <c:v>8.6199999999999992</c:v>
                </c:pt>
                <c:pt idx="10">
                  <c:v>8.6199999999999992</c:v>
                </c:pt>
                <c:pt idx="11">
                  <c:v>8.6199999999999992</c:v>
                </c:pt>
                <c:pt idx="12">
                  <c:v>8.6199999999999992</c:v>
                </c:pt>
                <c:pt idx="13">
                  <c:v>8.6199999999999992</c:v>
                </c:pt>
                <c:pt idx="14">
                  <c:v>8.6199999999999992</c:v>
                </c:pt>
                <c:pt idx="15">
                  <c:v>8.6199999999999992</c:v>
                </c:pt>
                <c:pt idx="16">
                  <c:v>8.6199999999999992</c:v>
                </c:pt>
                <c:pt idx="17">
                  <c:v>8.6199999999999992</c:v>
                </c:pt>
                <c:pt idx="18">
                  <c:v>8.6199999999999992</c:v>
                </c:pt>
                <c:pt idx="19">
                  <c:v>8.6199999999999992</c:v>
                </c:pt>
                <c:pt idx="20">
                  <c:v>8.6199999999999992</c:v>
                </c:pt>
                <c:pt idx="21">
                  <c:v>8.6199999999999992</c:v>
                </c:pt>
                <c:pt idx="22">
                  <c:v>8.6199999999999992</c:v>
                </c:pt>
                <c:pt idx="23">
                  <c:v>8.6199999999999992</c:v>
                </c:pt>
                <c:pt idx="24">
                  <c:v>8.6199999999999992</c:v>
                </c:pt>
                <c:pt idx="25">
                  <c:v>8.6199999999999992</c:v>
                </c:pt>
                <c:pt idx="26">
                  <c:v>8.6199999999999992</c:v>
                </c:pt>
                <c:pt idx="27">
                  <c:v>8.6199999999999992</c:v>
                </c:pt>
                <c:pt idx="28">
                  <c:v>8.6199999999999992</c:v>
                </c:pt>
                <c:pt idx="29">
                  <c:v>8.6199999999999992</c:v>
                </c:pt>
                <c:pt idx="30">
                  <c:v>8.6199999999999992</c:v>
                </c:pt>
                <c:pt idx="31">
                  <c:v>8.6199999999999992</c:v>
                </c:pt>
                <c:pt idx="32">
                  <c:v>8.6199999999999992</c:v>
                </c:pt>
                <c:pt idx="33">
                  <c:v>8.6199999999999992</c:v>
                </c:pt>
                <c:pt idx="34">
                  <c:v>8.6199999999999992</c:v>
                </c:pt>
                <c:pt idx="35">
                  <c:v>8.6199999999999992</c:v>
                </c:pt>
                <c:pt idx="36">
                  <c:v>8.6199999999999992</c:v>
                </c:pt>
                <c:pt idx="37">
                  <c:v>8.6199999999999992</c:v>
                </c:pt>
                <c:pt idx="38">
                  <c:v>8.6199999999999992</c:v>
                </c:pt>
                <c:pt idx="39">
                  <c:v>8.6199999999999992</c:v>
                </c:pt>
                <c:pt idx="40">
                  <c:v>8.6199999999999992</c:v>
                </c:pt>
                <c:pt idx="41">
                  <c:v>8.6199999999999992</c:v>
                </c:pt>
                <c:pt idx="42">
                  <c:v>8.6199999999999992</c:v>
                </c:pt>
                <c:pt idx="43">
                  <c:v>8.6199999999999992</c:v>
                </c:pt>
                <c:pt idx="44">
                  <c:v>8.6199999999999992</c:v>
                </c:pt>
                <c:pt idx="45">
                  <c:v>8.6199999999999992</c:v>
                </c:pt>
                <c:pt idx="46">
                  <c:v>8.6199999999999992</c:v>
                </c:pt>
                <c:pt idx="47">
                  <c:v>8.6199999999999992</c:v>
                </c:pt>
                <c:pt idx="48">
                  <c:v>8.6199999999999992</c:v>
                </c:pt>
                <c:pt idx="49">
                  <c:v>8.6199999999999992</c:v>
                </c:pt>
                <c:pt idx="50">
                  <c:v>8.6199999999999992</c:v>
                </c:pt>
                <c:pt idx="51">
                  <c:v>8.6199999999999992</c:v>
                </c:pt>
                <c:pt idx="52">
                  <c:v>8.6199999999999992</c:v>
                </c:pt>
                <c:pt idx="53">
                  <c:v>8.6199999999999992</c:v>
                </c:pt>
                <c:pt idx="54">
                  <c:v>8.6199999999999992</c:v>
                </c:pt>
                <c:pt idx="55">
                  <c:v>8.6199999999999992</c:v>
                </c:pt>
                <c:pt idx="56">
                  <c:v>8.6199999999999992</c:v>
                </c:pt>
                <c:pt idx="57">
                  <c:v>8.6199999999999992</c:v>
                </c:pt>
                <c:pt idx="58">
                  <c:v>8.6199999999999992</c:v>
                </c:pt>
                <c:pt idx="59">
                  <c:v>8.6199999999999992</c:v>
                </c:pt>
                <c:pt idx="60">
                  <c:v>9.73</c:v>
                </c:pt>
                <c:pt idx="61">
                  <c:v>9.73</c:v>
                </c:pt>
                <c:pt idx="62">
                  <c:v>9.73</c:v>
                </c:pt>
                <c:pt idx="63">
                  <c:v>9.73</c:v>
                </c:pt>
                <c:pt idx="64">
                  <c:v>9.73</c:v>
                </c:pt>
                <c:pt idx="65">
                  <c:v>9.73</c:v>
                </c:pt>
                <c:pt idx="66">
                  <c:v>9.73</c:v>
                </c:pt>
                <c:pt idx="67">
                  <c:v>9.73</c:v>
                </c:pt>
                <c:pt idx="68">
                  <c:v>9.73</c:v>
                </c:pt>
                <c:pt idx="69">
                  <c:v>9.73</c:v>
                </c:pt>
                <c:pt idx="70">
                  <c:v>9.73</c:v>
                </c:pt>
                <c:pt idx="71">
                  <c:v>9.73</c:v>
                </c:pt>
                <c:pt idx="72">
                  <c:v>9.73</c:v>
                </c:pt>
                <c:pt idx="73">
                  <c:v>9.73</c:v>
                </c:pt>
                <c:pt idx="74">
                  <c:v>9.73</c:v>
                </c:pt>
                <c:pt idx="75">
                  <c:v>9.73</c:v>
                </c:pt>
                <c:pt idx="76">
                  <c:v>9.73</c:v>
                </c:pt>
                <c:pt idx="77">
                  <c:v>9.73</c:v>
                </c:pt>
                <c:pt idx="78">
                  <c:v>9.73</c:v>
                </c:pt>
                <c:pt idx="79">
                  <c:v>9.73</c:v>
                </c:pt>
                <c:pt idx="80">
                  <c:v>9.73</c:v>
                </c:pt>
                <c:pt idx="81">
                  <c:v>9.73</c:v>
                </c:pt>
                <c:pt idx="82">
                  <c:v>9.73</c:v>
                </c:pt>
                <c:pt idx="83">
                  <c:v>9.73</c:v>
                </c:pt>
                <c:pt idx="84">
                  <c:v>9.73</c:v>
                </c:pt>
                <c:pt idx="85">
                  <c:v>9.73</c:v>
                </c:pt>
                <c:pt idx="86">
                  <c:v>9.73</c:v>
                </c:pt>
                <c:pt idx="87">
                  <c:v>9.73</c:v>
                </c:pt>
                <c:pt idx="88">
                  <c:v>9.73</c:v>
                </c:pt>
                <c:pt idx="89">
                  <c:v>9.73</c:v>
                </c:pt>
                <c:pt idx="90">
                  <c:v>9.73</c:v>
                </c:pt>
                <c:pt idx="91">
                  <c:v>9.73</c:v>
                </c:pt>
                <c:pt idx="92">
                  <c:v>9.73</c:v>
                </c:pt>
                <c:pt idx="93">
                  <c:v>9.73</c:v>
                </c:pt>
                <c:pt idx="94">
                  <c:v>9.73</c:v>
                </c:pt>
                <c:pt idx="95">
                  <c:v>9.73</c:v>
                </c:pt>
                <c:pt idx="96">
                  <c:v>9.73</c:v>
                </c:pt>
                <c:pt idx="97">
                  <c:v>9.73</c:v>
                </c:pt>
                <c:pt idx="98">
                  <c:v>9.73</c:v>
                </c:pt>
                <c:pt idx="99">
                  <c:v>9.73</c:v>
                </c:pt>
                <c:pt idx="100">
                  <c:v>9.73</c:v>
                </c:pt>
                <c:pt idx="101">
                  <c:v>9.73</c:v>
                </c:pt>
                <c:pt idx="102">
                  <c:v>9.73</c:v>
                </c:pt>
                <c:pt idx="103">
                  <c:v>9.73</c:v>
                </c:pt>
                <c:pt idx="104">
                  <c:v>9.73</c:v>
                </c:pt>
                <c:pt idx="105">
                  <c:v>9.73</c:v>
                </c:pt>
                <c:pt idx="106">
                  <c:v>9.73</c:v>
                </c:pt>
                <c:pt idx="107">
                  <c:v>9.73</c:v>
                </c:pt>
                <c:pt idx="108">
                  <c:v>9.73</c:v>
                </c:pt>
                <c:pt idx="109">
                  <c:v>9.73</c:v>
                </c:pt>
                <c:pt idx="110">
                  <c:v>9.73</c:v>
                </c:pt>
                <c:pt idx="111">
                  <c:v>9.73</c:v>
                </c:pt>
                <c:pt idx="112">
                  <c:v>9.73</c:v>
                </c:pt>
                <c:pt idx="113">
                  <c:v>9.73</c:v>
                </c:pt>
                <c:pt idx="114">
                  <c:v>9.73</c:v>
                </c:pt>
                <c:pt idx="115">
                  <c:v>9.73</c:v>
                </c:pt>
                <c:pt idx="116">
                  <c:v>9.73</c:v>
                </c:pt>
                <c:pt idx="117">
                  <c:v>9.73</c:v>
                </c:pt>
                <c:pt idx="118">
                  <c:v>9.73</c:v>
                </c:pt>
                <c:pt idx="119">
                  <c:v>9.73</c:v>
                </c:pt>
                <c:pt idx="120">
                  <c:v>9.73</c:v>
                </c:pt>
                <c:pt idx="121">
                  <c:v>9.73</c:v>
                </c:pt>
                <c:pt idx="122">
                  <c:v>10.33</c:v>
                </c:pt>
                <c:pt idx="123">
                  <c:v>10.33</c:v>
                </c:pt>
                <c:pt idx="124">
                  <c:v>10.33</c:v>
                </c:pt>
                <c:pt idx="125">
                  <c:v>10.33</c:v>
                </c:pt>
                <c:pt idx="126">
                  <c:v>10.33</c:v>
                </c:pt>
                <c:pt idx="127">
                  <c:v>10.33</c:v>
                </c:pt>
                <c:pt idx="128">
                  <c:v>10.33</c:v>
                </c:pt>
                <c:pt idx="129">
                  <c:v>10.33</c:v>
                </c:pt>
                <c:pt idx="130">
                  <c:v>10.33</c:v>
                </c:pt>
                <c:pt idx="131">
                  <c:v>10.33</c:v>
                </c:pt>
                <c:pt idx="132">
                  <c:v>10.33</c:v>
                </c:pt>
                <c:pt idx="133">
                  <c:v>10.33</c:v>
                </c:pt>
                <c:pt idx="134">
                  <c:v>10.33</c:v>
                </c:pt>
                <c:pt idx="135">
                  <c:v>10.33</c:v>
                </c:pt>
                <c:pt idx="136">
                  <c:v>10.33</c:v>
                </c:pt>
                <c:pt idx="137">
                  <c:v>10.33</c:v>
                </c:pt>
                <c:pt idx="138">
                  <c:v>10.33</c:v>
                </c:pt>
                <c:pt idx="139">
                  <c:v>10.33</c:v>
                </c:pt>
                <c:pt idx="140">
                  <c:v>10.33</c:v>
                </c:pt>
                <c:pt idx="141">
                  <c:v>10.33</c:v>
                </c:pt>
                <c:pt idx="142">
                  <c:v>10.33</c:v>
                </c:pt>
                <c:pt idx="143">
                  <c:v>10.33</c:v>
                </c:pt>
                <c:pt idx="144">
                  <c:v>10.33</c:v>
                </c:pt>
                <c:pt idx="145">
                  <c:v>10.33</c:v>
                </c:pt>
                <c:pt idx="146">
                  <c:v>10.33</c:v>
                </c:pt>
                <c:pt idx="147">
                  <c:v>10.33</c:v>
                </c:pt>
                <c:pt idx="148">
                  <c:v>10.33</c:v>
                </c:pt>
                <c:pt idx="149">
                  <c:v>10.33</c:v>
                </c:pt>
                <c:pt idx="150">
                  <c:v>10.33</c:v>
                </c:pt>
                <c:pt idx="151">
                  <c:v>10.33</c:v>
                </c:pt>
                <c:pt idx="152">
                  <c:v>10.33</c:v>
                </c:pt>
                <c:pt idx="153">
                  <c:v>10.33</c:v>
                </c:pt>
                <c:pt idx="154">
                  <c:v>10.33</c:v>
                </c:pt>
                <c:pt idx="155">
                  <c:v>10.33</c:v>
                </c:pt>
                <c:pt idx="156">
                  <c:v>10.33</c:v>
                </c:pt>
                <c:pt idx="157">
                  <c:v>10.33</c:v>
                </c:pt>
                <c:pt idx="158">
                  <c:v>10.33</c:v>
                </c:pt>
                <c:pt idx="159">
                  <c:v>10.33</c:v>
                </c:pt>
                <c:pt idx="160">
                  <c:v>10.33</c:v>
                </c:pt>
                <c:pt idx="161">
                  <c:v>10.33</c:v>
                </c:pt>
                <c:pt idx="162">
                  <c:v>10.33</c:v>
                </c:pt>
                <c:pt idx="163">
                  <c:v>10.33</c:v>
                </c:pt>
                <c:pt idx="164">
                  <c:v>10.33</c:v>
                </c:pt>
                <c:pt idx="165">
                  <c:v>10.33</c:v>
                </c:pt>
                <c:pt idx="166">
                  <c:v>10.33</c:v>
                </c:pt>
                <c:pt idx="167">
                  <c:v>10.33</c:v>
                </c:pt>
                <c:pt idx="168">
                  <c:v>10.33</c:v>
                </c:pt>
                <c:pt idx="169">
                  <c:v>10.33</c:v>
                </c:pt>
                <c:pt idx="170">
                  <c:v>10.33</c:v>
                </c:pt>
                <c:pt idx="171">
                  <c:v>10.33</c:v>
                </c:pt>
                <c:pt idx="172">
                  <c:v>10.33</c:v>
                </c:pt>
                <c:pt idx="173">
                  <c:v>10.33</c:v>
                </c:pt>
                <c:pt idx="174">
                  <c:v>10.33</c:v>
                </c:pt>
                <c:pt idx="175">
                  <c:v>10.33</c:v>
                </c:pt>
                <c:pt idx="176">
                  <c:v>10.33</c:v>
                </c:pt>
                <c:pt idx="177">
                  <c:v>10.33</c:v>
                </c:pt>
                <c:pt idx="178">
                  <c:v>10.33</c:v>
                </c:pt>
                <c:pt idx="179">
                  <c:v>10.33</c:v>
                </c:pt>
                <c:pt idx="180">
                  <c:v>10.33</c:v>
                </c:pt>
                <c:pt idx="181">
                  <c:v>10.33</c:v>
                </c:pt>
                <c:pt idx="182">
                  <c:v>10.199999999999999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10.199999999999999</c:v>
                </c:pt>
                <c:pt idx="186">
                  <c:v>10.199999999999999</c:v>
                </c:pt>
                <c:pt idx="187">
                  <c:v>10.199999999999999</c:v>
                </c:pt>
                <c:pt idx="188">
                  <c:v>10.199999999999999</c:v>
                </c:pt>
                <c:pt idx="189">
                  <c:v>10.199999999999999</c:v>
                </c:pt>
                <c:pt idx="190">
                  <c:v>10.199999999999999</c:v>
                </c:pt>
                <c:pt idx="191">
                  <c:v>10.199999999999999</c:v>
                </c:pt>
                <c:pt idx="192">
                  <c:v>10.199999999999999</c:v>
                </c:pt>
                <c:pt idx="193">
                  <c:v>10.199999999999999</c:v>
                </c:pt>
                <c:pt idx="194">
                  <c:v>10.199999999999999</c:v>
                </c:pt>
                <c:pt idx="195">
                  <c:v>10.199999999999999</c:v>
                </c:pt>
                <c:pt idx="196">
                  <c:v>10.199999999999999</c:v>
                </c:pt>
                <c:pt idx="197">
                  <c:v>10.199999999999999</c:v>
                </c:pt>
                <c:pt idx="198">
                  <c:v>10.199999999999999</c:v>
                </c:pt>
                <c:pt idx="199">
                  <c:v>10.199999999999999</c:v>
                </c:pt>
                <c:pt idx="200">
                  <c:v>10.199999999999999</c:v>
                </c:pt>
                <c:pt idx="201">
                  <c:v>10.199999999999999</c:v>
                </c:pt>
                <c:pt idx="202">
                  <c:v>10.199999999999999</c:v>
                </c:pt>
                <c:pt idx="203">
                  <c:v>10.199999999999999</c:v>
                </c:pt>
                <c:pt idx="204">
                  <c:v>10.199999999999999</c:v>
                </c:pt>
                <c:pt idx="205">
                  <c:v>10.199999999999999</c:v>
                </c:pt>
                <c:pt idx="206">
                  <c:v>10.199999999999999</c:v>
                </c:pt>
                <c:pt idx="207">
                  <c:v>10.199999999999999</c:v>
                </c:pt>
                <c:pt idx="208">
                  <c:v>10.199999999999999</c:v>
                </c:pt>
                <c:pt idx="209">
                  <c:v>10.199999999999999</c:v>
                </c:pt>
                <c:pt idx="210">
                  <c:v>10.199999999999999</c:v>
                </c:pt>
                <c:pt idx="211">
                  <c:v>10.199999999999999</c:v>
                </c:pt>
                <c:pt idx="212">
                  <c:v>10.199999999999999</c:v>
                </c:pt>
                <c:pt idx="213">
                  <c:v>10.199999999999999</c:v>
                </c:pt>
                <c:pt idx="214">
                  <c:v>10.199999999999999</c:v>
                </c:pt>
                <c:pt idx="215">
                  <c:v>10.199999999999999</c:v>
                </c:pt>
                <c:pt idx="216">
                  <c:v>10.199999999999999</c:v>
                </c:pt>
                <c:pt idx="217">
                  <c:v>10.199999999999999</c:v>
                </c:pt>
                <c:pt idx="218">
                  <c:v>10.199999999999999</c:v>
                </c:pt>
                <c:pt idx="219">
                  <c:v>10.199999999999999</c:v>
                </c:pt>
                <c:pt idx="220">
                  <c:v>10.199999999999999</c:v>
                </c:pt>
                <c:pt idx="221">
                  <c:v>10.199999999999999</c:v>
                </c:pt>
                <c:pt idx="222">
                  <c:v>10.199999999999999</c:v>
                </c:pt>
                <c:pt idx="223">
                  <c:v>10.199999999999999</c:v>
                </c:pt>
                <c:pt idx="224">
                  <c:v>10.199999999999999</c:v>
                </c:pt>
                <c:pt idx="225">
                  <c:v>10.199999999999999</c:v>
                </c:pt>
                <c:pt idx="226">
                  <c:v>10.199999999999999</c:v>
                </c:pt>
                <c:pt idx="227">
                  <c:v>10.199999999999999</c:v>
                </c:pt>
                <c:pt idx="228">
                  <c:v>10.199999999999999</c:v>
                </c:pt>
                <c:pt idx="229">
                  <c:v>10.199999999999999</c:v>
                </c:pt>
                <c:pt idx="230">
                  <c:v>10.199999999999999</c:v>
                </c:pt>
                <c:pt idx="231">
                  <c:v>10.199999999999999</c:v>
                </c:pt>
                <c:pt idx="232">
                  <c:v>10.199999999999999</c:v>
                </c:pt>
                <c:pt idx="233">
                  <c:v>10.199999999999999</c:v>
                </c:pt>
                <c:pt idx="234">
                  <c:v>10.199999999999999</c:v>
                </c:pt>
                <c:pt idx="235">
                  <c:v>10.199999999999999</c:v>
                </c:pt>
                <c:pt idx="236">
                  <c:v>10.199999999999999</c:v>
                </c:pt>
                <c:pt idx="237">
                  <c:v>10.199999999999999</c:v>
                </c:pt>
                <c:pt idx="238">
                  <c:v>10.199999999999999</c:v>
                </c:pt>
                <c:pt idx="239">
                  <c:v>10.199999999999999</c:v>
                </c:pt>
                <c:pt idx="240">
                  <c:v>10.199999999999999</c:v>
                </c:pt>
                <c:pt idx="241">
                  <c:v>10.199999999999999</c:v>
                </c:pt>
                <c:pt idx="242">
                  <c:v>10.199999999999999</c:v>
                </c:pt>
                <c:pt idx="243">
                  <c:v>10.199999999999999</c:v>
                </c:pt>
                <c:pt idx="244">
                  <c:v>9.76</c:v>
                </c:pt>
                <c:pt idx="245">
                  <c:v>9.76</c:v>
                </c:pt>
                <c:pt idx="246">
                  <c:v>9.76</c:v>
                </c:pt>
                <c:pt idx="247">
                  <c:v>9.76</c:v>
                </c:pt>
                <c:pt idx="248">
                  <c:v>9.76</c:v>
                </c:pt>
                <c:pt idx="249">
                  <c:v>9.76</c:v>
                </c:pt>
                <c:pt idx="250">
                  <c:v>9.76</c:v>
                </c:pt>
                <c:pt idx="251">
                  <c:v>9.76</c:v>
                </c:pt>
                <c:pt idx="252">
                  <c:v>9.76</c:v>
                </c:pt>
                <c:pt idx="253">
                  <c:v>9.76</c:v>
                </c:pt>
                <c:pt idx="254">
                  <c:v>9.76</c:v>
                </c:pt>
                <c:pt idx="255">
                  <c:v>9.76</c:v>
                </c:pt>
                <c:pt idx="256">
                  <c:v>9.76</c:v>
                </c:pt>
                <c:pt idx="257">
                  <c:v>9.76</c:v>
                </c:pt>
                <c:pt idx="258">
                  <c:v>9.76</c:v>
                </c:pt>
                <c:pt idx="259">
                  <c:v>9.76</c:v>
                </c:pt>
                <c:pt idx="260">
                  <c:v>9.76</c:v>
                </c:pt>
                <c:pt idx="261">
                  <c:v>9.76</c:v>
                </c:pt>
                <c:pt idx="262">
                  <c:v>9.76</c:v>
                </c:pt>
                <c:pt idx="263">
                  <c:v>9.76</c:v>
                </c:pt>
                <c:pt idx="264">
                  <c:v>9.76</c:v>
                </c:pt>
                <c:pt idx="265">
                  <c:v>9.76</c:v>
                </c:pt>
                <c:pt idx="266">
                  <c:v>9.76</c:v>
                </c:pt>
                <c:pt idx="267">
                  <c:v>9.76</c:v>
                </c:pt>
                <c:pt idx="268">
                  <c:v>9.76</c:v>
                </c:pt>
                <c:pt idx="269">
                  <c:v>9.76</c:v>
                </c:pt>
                <c:pt idx="270">
                  <c:v>9.76</c:v>
                </c:pt>
                <c:pt idx="271">
                  <c:v>9.76</c:v>
                </c:pt>
                <c:pt idx="272">
                  <c:v>9.76</c:v>
                </c:pt>
                <c:pt idx="273">
                  <c:v>9.76</c:v>
                </c:pt>
                <c:pt idx="274">
                  <c:v>9.76</c:v>
                </c:pt>
                <c:pt idx="275">
                  <c:v>9.76</c:v>
                </c:pt>
                <c:pt idx="276">
                  <c:v>9.76</c:v>
                </c:pt>
                <c:pt idx="277">
                  <c:v>9.76</c:v>
                </c:pt>
                <c:pt idx="278">
                  <c:v>9.76</c:v>
                </c:pt>
                <c:pt idx="279">
                  <c:v>9.76</c:v>
                </c:pt>
                <c:pt idx="280">
                  <c:v>9.76</c:v>
                </c:pt>
                <c:pt idx="281">
                  <c:v>9.76</c:v>
                </c:pt>
                <c:pt idx="282">
                  <c:v>9.76</c:v>
                </c:pt>
                <c:pt idx="283">
                  <c:v>9.76</c:v>
                </c:pt>
                <c:pt idx="284">
                  <c:v>9.76</c:v>
                </c:pt>
                <c:pt idx="285">
                  <c:v>9.76</c:v>
                </c:pt>
                <c:pt idx="286">
                  <c:v>9.76</c:v>
                </c:pt>
                <c:pt idx="287">
                  <c:v>9.76</c:v>
                </c:pt>
                <c:pt idx="288">
                  <c:v>9.76</c:v>
                </c:pt>
                <c:pt idx="289">
                  <c:v>9.76</c:v>
                </c:pt>
                <c:pt idx="290">
                  <c:v>9.76</c:v>
                </c:pt>
                <c:pt idx="291">
                  <c:v>9.76</c:v>
                </c:pt>
                <c:pt idx="292">
                  <c:v>9.76</c:v>
                </c:pt>
                <c:pt idx="293">
                  <c:v>9.76</c:v>
                </c:pt>
                <c:pt idx="294">
                  <c:v>9.76</c:v>
                </c:pt>
                <c:pt idx="295">
                  <c:v>9.76</c:v>
                </c:pt>
                <c:pt idx="296">
                  <c:v>9.76</c:v>
                </c:pt>
                <c:pt idx="297">
                  <c:v>9.76</c:v>
                </c:pt>
                <c:pt idx="298">
                  <c:v>9.76</c:v>
                </c:pt>
                <c:pt idx="299">
                  <c:v>9.76</c:v>
                </c:pt>
                <c:pt idx="300">
                  <c:v>9.76</c:v>
                </c:pt>
                <c:pt idx="301">
                  <c:v>9.76</c:v>
                </c:pt>
                <c:pt idx="302">
                  <c:v>9.76</c:v>
                </c:pt>
                <c:pt idx="303">
                  <c:v>9.76</c:v>
                </c:pt>
                <c:pt idx="304">
                  <c:v>9.76</c:v>
                </c:pt>
                <c:pt idx="305">
                  <c:v>9.76</c:v>
                </c:pt>
                <c:pt idx="306">
                  <c:v>9.84</c:v>
                </c:pt>
                <c:pt idx="307">
                  <c:v>9.84</c:v>
                </c:pt>
                <c:pt idx="308">
                  <c:v>9.84</c:v>
                </c:pt>
                <c:pt idx="309">
                  <c:v>9.84</c:v>
                </c:pt>
                <c:pt idx="310">
                  <c:v>9.84</c:v>
                </c:pt>
                <c:pt idx="311">
                  <c:v>9.84</c:v>
                </c:pt>
                <c:pt idx="312">
                  <c:v>9.84</c:v>
                </c:pt>
                <c:pt idx="313">
                  <c:v>9.84</c:v>
                </c:pt>
                <c:pt idx="314">
                  <c:v>9.84</c:v>
                </c:pt>
                <c:pt idx="315">
                  <c:v>9.84</c:v>
                </c:pt>
                <c:pt idx="316">
                  <c:v>9.84</c:v>
                </c:pt>
                <c:pt idx="317">
                  <c:v>9.84</c:v>
                </c:pt>
                <c:pt idx="318">
                  <c:v>9.84</c:v>
                </c:pt>
                <c:pt idx="319">
                  <c:v>9.84</c:v>
                </c:pt>
                <c:pt idx="320">
                  <c:v>9.84</c:v>
                </c:pt>
                <c:pt idx="321">
                  <c:v>9.84</c:v>
                </c:pt>
                <c:pt idx="322">
                  <c:v>9.84</c:v>
                </c:pt>
                <c:pt idx="323">
                  <c:v>9.84</c:v>
                </c:pt>
                <c:pt idx="324">
                  <c:v>9.84</c:v>
                </c:pt>
                <c:pt idx="325">
                  <c:v>9.84</c:v>
                </c:pt>
                <c:pt idx="326">
                  <c:v>9.84</c:v>
                </c:pt>
                <c:pt idx="327">
                  <c:v>9.84</c:v>
                </c:pt>
                <c:pt idx="328">
                  <c:v>9.84</c:v>
                </c:pt>
                <c:pt idx="329">
                  <c:v>9.84</c:v>
                </c:pt>
                <c:pt idx="330">
                  <c:v>9.84</c:v>
                </c:pt>
                <c:pt idx="331">
                  <c:v>9.84</c:v>
                </c:pt>
                <c:pt idx="332">
                  <c:v>9.84</c:v>
                </c:pt>
                <c:pt idx="333">
                  <c:v>9.84</c:v>
                </c:pt>
                <c:pt idx="334">
                  <c:v>9.84</c:v>
                </c:pt>
                <c:pt idx="335">
                  <c:v>9.84</c:v>
                </c:pt>
                <c:pt idx="336">
                  <c:v>9.84</c:v>
                </c:pt>
                <c:pt idx="337">
                  <c:v>9.84</c:v>
                </c:pt>
                <c:pt idx="338">
                  <c:v>9.84</c:v>
                </c:pt>
                <c:pt idx="339">
                  <c:v>9.84</c:v>
                </c:pt>
                <c:pt idx="340">
                  <c:v>9.84</c:v>
                </c:pt>
                <c:pt idx="341">
                  <c:v>9.84</c:v>
                </c:pt>
                <c:pt idx="342">
                  <c:v>9.84</c:v>
                </c:pt>
                <c:pt idx="343">
                  <c:v>9.84</c:v>
                </c:pt>
                <c:pt idx="344">
                  <c:v>9.84</c:v>
                </c:pt>
                <c:pt idx="345">
                  <c:v>9.84</c:v>
                </c:pt>
                <c:pt idx="346">
                  <c:v>9.84</c:v>
                </c:pt>
                <c:pt idx="347">
                  <c:v>9.84</c:v>
                </c:pt>
                <c:pt idx="348">
                  <c:v>9.84</c:v>
                </c:pt>
                <c:pt idx="349">
                  <c:v>9.84</c:v>
                </c:pt>
                <c:pt idx="350">
                  <c:v>9.84</c:v>
                </c:pt>
                <c:pt idx="351">
                  <c:v>9.84</c:v>
                </c:pt>
                <c:pt idx="352">
                  <c:v>9.84</c:v>
                </c:pt>
                <c:pt idx="353">
                  <c:v>9.84</c:v>
                </c:pt>
                <c:pt idx="354">
                  <c:v>9.84</c:v>
                </c:pt>
                <c:pt idx="355">
                  <c:v>9.84</c:v>
                </c:pt>
                <c:pt idx="356">
                  <c:v>9.84</c:v>
                </c:pt>
                <c:pt idx="357">
                  <c:v>9.84</c:v>
                </c:pt>
                <c:pt idx="358">
                  <c:v>9.84</c:v>
                </c:pt>
                <c:pt idx="359">
                  <c:v>9.84</c:v>
                </c:pt>
                <c:pt idx="360">
                  <c:v>9.84</c:v>
                </c:pt>
                <c:pt idx="361">
                  <c:v>9.84</c:v>
                </c:pt>
                <c:pt idx="362">
                  <c:v>9.84</c:v>
                </c:pt>
                <c:pt idx="363">
                  <c:v>9.84</c:v>
                </c:pt>
                <c:pt idx="364">
                  <c:v>9.84</c:v>
                </c:pt>
                <c:pt idx="365">
                  <c:v>9.84</c:v>
                </c:pt>
                <c:pt idx="366">
                  <c:v>10.63</c:v>
                </c:pt>
                <c:pt idx="367">
                  <c:v>10.63</c:v>
                </c:pt>
                <c:pt idx="368">
                  <c:v>10.63</c:v>
                </c:pt>
                <c:pt idx="369">
                  <c:v>10.63</c:v>
                </c:pt>
                <c:pt idx="370">
                  <c:v>10.63</c:v>
                </c:pt>
                <c:pt idx="371">
                  <c:v>10.63</c:v>
                </c:pt>
                <c:pt idx="372">
                  <c:v>10.63</c:v>
                </c:pt>
                <c:pt idx="373">
                  <c:v>10.63</c:v>
                </c:pt>
                <c:pt idx="374">
                  <c:v>10.63</c:v>
                </c:pt>
                <c:pt idx="375">
                  <c:v>10.63</c:v>
                </c:pt>
                <c:pt idx="376">
                  <c:v>10.63</c:v>
                </c:pt>
                <c:pt idx="377">
                  <c:v>10.63</c:v>
                </c:pt>
                <c:pt idx="378">
                  <c:v>10.63</c:v>
                </c:pt>
                <c:pt idx="379">
                  <c:v>10.63</c:v>
                </c:pt>
                <c:pt idx="380">
                  <c:v>10.63</c:v>
                </c:pt>
                <c:pt idx="381">
                  <c:v>10.63</c:v>
                </c:pt>
                <c:pt idx="382">
                  <c:v>10.63</c:v>
                </c:pt>
                <c:pt idx="383">
                  <c:v>10.63</c:v>
                </c:pt>
                <c:pt idx="384">
                  <c:v>10.63</c:v>
                </c:pt>
                <c:pt idx="385">
                  <c:v>10.63</c:v>
                </c:pt>
                <c:pt idx="386">
                  <c:v>10.63</c:v>
                </c:pt>
                <c:pt idx="387">
                  <c:v>10.63</c:v>
                </c:pt>
                <c:pt idx="388">
                  <c:v>10.63</c:v>
                </c:pt>
                <c:pt idx="389">
                  <c:v>10.63</c:v>
                </c:pt>
                <c:pt idx="390">
                  <c:v>10.63</c:v>
                </c:pt>
                <c:pt idx="391">
                  <c:v>10.63</c:v>
                </c:pt>
                <c:pt idx="392">
                  <c:v>10.63</c:v>
                </c:pt>
                <c:pt idx="393">
                  <c:v>10.63</c:v>
                </c:pt>
                <c:pt idx="394">
                  <c:v>10.63</c:v>
                </c:pt>
                <c:pt idx="395">
                  <c:v>10.63</c:v>
                </c:pt>
                <c:pt idx="396">
                  <c:v>10.63</c:v>
                </c:pt>
                <c:pt idx="397">
                  <c:v>10.63</c:v>
                </c:pt>
                <c:pt idx="398">
                  <c:v>10.63</c:v>
                </c:pt>
                <c:pt idx="399">
                  <c:v>10.63</c:v>
                </c:pt>
                <c:pt idx="400">
                  <c:v>10.63</c:v>
                </c:pt>
                <c:pt idx="401">
                  <c:v>10.63</c:v>
                </c:pt>
                <c:pt idx="402">
                  <c:v>10.63</c:v>
                </c:pt>
                <c:pt idx="403">
                  <c:v>10.63</c:v>
                </c:pt>
                <c:pt idx="404">
                  <c:v>10.63</c:v>
                </c:pt>
                <c:pt idx="405">
                  <c:v>10.63</c:v>
                </c:pt>
                <c:pt idx="406">
                  <c:v>10.63</c:v>
                </c:pt>
                <c:pt idx="407">
                  <c:v>10.63</c:v>
                </c:pt>
                <c:pt idx="408">
                  <c:v>10.63</c:v>
                </c:pt>
                <c:pt idx="409">
                  <c:v>10.63</c:v>
                </c:pt>
                <c:pt idx="410">
                  <c:v>10.63</c:v>
                </c:pt>
                <c:pt idx="411">
                  <c:v>10.63</c:v>
                </c:pt>
                <c:pt idx="412">
                  <c:v>10.63</c:v>
                </c:pt>
                <c:pt idx="413">
                  <c:v>10.63</c:v>
                </c:pt>
                <c:pt idx="414">
                  <c:v>10.63</c:v>
                </c:pt>
                <c:pt idx="415">
                  <c:v>10.63</c:v>
                </c:pt>
                <c:pt idx="416">
                  <c:v>10.63</c:v>
                </c:pt>
                <c:pt idx="417">
                  <c:v>10.63</c:v>
                </c:pt>
                <c:pt idx="418">
                  <c:v>10.63</c:v>
                </c:pt>
                <c:pt idx="419">
                  <c:v>10.63</c:v>
                </c:pt>
                <c:pt idx="420">
                  <c:v>10.63</c:v>
                </c:pt>
                <c:pt idx="421">
                  <c:v>10.63</c:v>
                </c:pt>
                <c:pt idx="422">
                  <c:v>10.63</c:v>
                </c:pt>
                <c:pt idx="423">
                  <c:v>10.63</c:v>
                </c:pt>
                <c:pt idx="424">
                  <c:v>10.63</c:v>
                </c:pt>
                <c:pt idx="425">
                  <c:v>10.63</c:v>
                </c:pt>
                <c:pt idx="426">
                  <c:v>10.63</c:v>
                </c:pt>
                <c:pt idx="427">
                  <c:v>10.63</c:v>
                </c:pt>
                <c:pt idx="428">
                  <c:v>11.38</c:v>
                </c:pt>
                <c:pt idx="429">
                  <c:v>11.38</c:v>
                </c:pt>
                <c:pt idx="430">
                  <c:v>11.38</c:v>
                </c:pt>
                <c:pt idx="431">
                  <c:v>11.38</c:v>
                </c:pt>
                <c:pt idx="432">
                  <c:v>11.38</c:v>
                </c:pt>
                <c:pt idx="433">
                  <c:v>11.38</c:v>
                </c:pt>
                <c:pt idx="434">
                  <c:v>11.38</c:v>
                </c:pt>
                <c:pt idx="435">
                  <c:v>11.38</c:v>
                </c:pt>
                <c:pt idx="436">
                  <c:v>11.38</c:v>
                </c:pt>
                <c:pt idx="437">
                  <c:v>11.38</c:v>
                </c:pt>
                <c:pt idx="438">
                  <c:v>11.38</c:v>
                </c:pt>
                <c:pt idx="439">
                  <c:v>11.38</c:v>
                </c:pt>
                <c:pt idx="440">
                  <c:v>11.38</c:v>
                </c:pt>
                <c:pt idx="441">
                  <c:v>11.38</c:v>
                </c:pt>
                <c:pt idx="442">
                  <c:v>11.38</c:v>
                </c:pt>
                <c:pt idx="443">
                  <c:v>11.38</c:v>
                </c:pt>
                <c:pt idx="444">
                  <c:v>11.38</c:v>
                </c:pt>
                <c:pt idx="445">
                  <c:v>11.38</c:v>
                </c:pt>
                <c:pt idx="446">
                  <c:v>11.38</c:v>
                </c:pt>
                <c:pt idx="447">
                  <c:v>11.38</c:v>
                </c:pt>
                <c:pt idx="448">
                  <c:v>11.38</c:v>
                </c:pt>
                <c:pt idx="449">
                  <c:v>11.38</c:v>
                </c:pt>
                <c:pt idx="450">
                  <c:v>11.38</c:v>
                </c:pt>
                <c:pt idx="451">
                  <c:v>11.38</c:v>
                </c:pt>
                <c:pt idx="452">
                  <c:v>11.38</c:v>
                </c:pt>
                <c:pt idx="453">
                  <c:v>11.38</c:v>
                </c:pt>
                <c:pt idx="454">
                  <c:v>11.38</c:v>
                </c:pt>
                <c:pt idx="455">
                  <c:v>11.38</c:v>
                </c:pt>
                <c:pt idx="456">
                  <c:v>11.38</c:v>
                </c:pt>
                <c:pt idx="457">
                  <c:v>11.38</c:v>
                </c:pt>
                <c:pt idx="458">
                  <c:v>11.38</c:v>
                </c:pt>
                <c:pt idx="459">
                  <c:v>11.38</c:v>
                </c:pt>
                <c:pt idx="460">
                  <c:v>11.38</c:v>
                </c:pt>
                <c:pt idx="461">
                  <c:v>11.38</c:v>
                </c:pt>
                <c:pt idx="462">
                  <c:v>11.38</c:v>
                </c:pt>
                <c:pt idx="463">
                  <c:v>11.38</c:v>
                </c:pt>
                <c:pt idx="464">
                  <c:v>11.38</c:v>
                </c:pt>
                <c:pt idx="465">
                  <c:v>11.38</c:v>
                </c:pt>
                <c:pt idx="466">
                  <c:v>11.38</c:v>
                </c:pt>
                <c:pt idx="467">
                  <c:v>11.38</c:v>
                </c:pt>
                <c:pt idx="468">
                  <c:v>11.38</c:v>
                </c:pt>
                <c:pt idx="469">
                  <c:v>11.38</c:v>
                </c:pt>
                <c:pt idx="470">
                  <c:v>11.38</c:v>
                </c:pt>
                <c:pt idx="471">
                  <c:v>11.38</c:v>
                </c:pt>
                <c:pt idx="472">
                  <c:v>11.38</c:v>
                </c:pt>
                <c:pt idx="473">
                  <c:v>11.38</c:v>
                </c:pt>
                <c:pt idx="474">
                  <c:v>11.38</c:v>
                </c:pt>
                <c:pt idx="475">
                  <c:v>11.38</c:v>
                </c:pt>
                <c:pt idx="476">
                  <c:v>11.38</c:v>
                </c:pt>
                <c:pt idx="477">
                  <c:v>11.38</c:v>
                </c:pt>
                <c:pt idx="478">
                  <c:v>11.38</c:v>
                </c:pt>
                <c:pt idx="479">
                  <c:v>11.38</c:v>
                </c:pt>
                <c:pt idx="480">
                  <c:v>11.38</c:v>
                </c:pt>
                <c:pt idx="481">
                  <c:v>11.38</c:v>
                </c:pt>
                <c:pt idx="482">
                  <c:v>11.38</c:v>
                </c:pt>
                <c:pt idx="483">
                  <c:v>11.38</c:v>
                </c:pt>
                <c:pt idx="484">
                  <c:v>11.38</c:v>
                </c:pt>
                <c:pt idx="485">
                  <c:v>11.38</c:v>
                </c:pt>
                <c:pt idx="486">
                  <c:v>11.38</c:v>
                </c:pt>
                <c:pt idx="487">
                  <c:v>11.38</c:v>
                </c:pt>
                <c:pt idx="488">
                  <c:v>11.33</c:v>
                </c:pt>
                <c:pt idx="489">
                  <c:v>11.33</c:v>
                </c:pt>
                <c:pt idx="490">
                  <c:v>11.33</c:v>
                </c:pt>
                <c:pt idx="491">
                  <c:v>11.33</c:v>
                </c:pt>
                <c:pt idx="492">
                  <c:v>11.33</c:v>
                </c:pt>
                <c:pt idx="493">
                  <c:v>11.33</c:v>
                </c:pt>
                <c:pt idx="494">
                  <c:v>11.33</c:v>
                </c:pt>
                <c:pt idx="495">
                  <c:v>11.33</c:v>
                </c:pt>
                <c:pt idx="496">
                  <c:v>11.33</c:v>
                </c:pt>
                <c:pt idx="497">
                  <c:v>11.33</c:v>
                </c:pt>
                <c:pt idx="498">
                  <c:v>11.33</c:v>
                </c:pt>
                <c:pt idx="499">
                  <c:v>11.33</c:v>
                </c:pt>
                <c:pt idx="500">
                  <c:v>11.33</c:v>
                </c:pt>
                <c:pt idx="501">
                  <c:v>11.33</c:v>
                </c:pt>
                <c:pt idx="502">
                  <c:v>11.33</c:v>
                </c:pt>
                <c:pt idx="503">
                  <c:v>11.33</c:v>
                </c:pt>
                <c:pt idx="504">
                  <c:v>11.33</c:v>
                </c:pt>
                <c:pt idx="505">
                  <c:v>11.33</c:v>
                </c:pt>
                <c:pt idx="506">
                  <c:v>11.33</c:v>
                </c:pt>
                <c:pt idx="507">
                  <c:v>11.33</c:v>
                </c:pt>
                <c:pt idx="508">
                  <c:v>11.33</c:v>
                </c:pt>
                <c:pt idx="509">
                  <c:v>11.33</c:v>
                </c:pt>
                <c:pt idx="510">
                  <c:v>11.33</c:v>
                </c:pt>
                <c:pt idx="511">
                  <c:v>11.33</c:v>
                </c:pt>
                <c:pt idx="512">
                  <c:v>11.33</c:v>
                </c:pt>
                <c:pt idx="513">
                  <c:v>11.33</c:v>
                </c:pt>
                <c:pt idx="514">
                  <c:v>11.33</c:v>
                </c:pt>
                <c:pt idx="515">
                  <c:v>11.33</c:v>
                </c:pt>
                <c:pt idx="516">
                  <c:v>11.33</c:v>
                </c:pt>
                <c:pt idx="517">
                  <c:v>11.33</c:v>
                </c:pt>
                <c:pt idx="518">
                  <c:v>11.33</c:v>
                </c:pt>
                <c:pt idx="519">
                  <c:v>11.33</c:v>
                </c:pt>
                <c:pt idx="520">
                  <c:v>11.33</c:v>
                </c:pt>
                <c:pt idx="521">
                  <c:v>11.33</c:v>
                </c:pt>
                <c:pt idx="522">
                  <c:v>11.33</c:v>
                </c:pt>
                <c:pt idx="523">
                  <c:v>11.33</c:v>
                </c:pt>
                <c:pt idx="524">
                  <c:v>11.33</c:v>
                </c:pt>
                <c:pt idx="525">
                  <c:v>11.33</c:v>
                </c:pt>
                <c:pt idx="526">
                  <c:v>11.33</c:v>
                </c:pt>
                <c:pt idx="527">
                  <c:v>11.33</c:v>
                </c:pt>
                <c:pt idx="528">
                  <c:v>11.33</c:v>
                </c:pt>
                <c:pt idx="529">
                  <c:v>11.33</c:v>
                </c:pt>
                <c:pt idx="530">
                  <c:v>11.33</c:v>
                </c:pt>
                <c:pt idx="531">
                  <c:v>11.33</c:v>
                </c:pt>
                <c:pt idx="532">
                  <c:v>11.33</c:v>
                </c:pt>
                <c:pt idx="533">
                  <c:v>11.33</c:v>
                </c:pt>
                <c:pt idx="534">
                  <c:v>11.33</c:v>
                </c:pt>
                <c:pt idx="535">
                  <c:v>11.33</c:v>
                </c:pt>
                <c:pt idx="536">
                  <c:v>11.33</c:v>
                </c:pt>
                <c:pt idx="537">
                  <c:v>11.33</c:v>
                </c:pt>
                <c:pt idx="538">
                  <c:v>11.33</c:v>
                </c:pt>
                <c:pt idx="539">
                  <c:v>11.33</c:v>
                </c:pt>
                <c:pt idx="540">
                  <c:v>11.33</c:v>
                </c:pt>
                <c:pt idx="541">
                  <c:v>11.33</c:v>
                </c:pt>
                <c:pt idx="542">
                  <c:v>11.33</c:v>
                </c:pt>
                <c:pt idx="543">
                  <c:v>11.33</c:v>
                </c:pt>
                <c:pt idx="544">
                  <c:v>11.33</c:v>
                </c:pt>
                <c:pt idx="545">
                  <c:v>11.33</c:v>
                </c:pt>
                <c:pt idx="546">
                  <c:v>11.33</c:v>
                </c:pt>
                <c:pt idx="547">
                  <c:v>11.33</c:v>
                </c:pt>
                <c:pt idx="548">
                  <c:v>11.33</c:v>
                </c:pt>
                <c:pt idx="549">
                  <c:v>11.33</c:v>
                </c:pt>
                <c:pt idx="550">
                  <c:v>10.49</c:v>
                </c:pt>
                <c:pt idx="551">
                  <c:v>10.49</c:v>
                </c:pt>
                <c:pt idx="552">
                  <c:v>10.49</c:v>
                </c:pt>
                <c:pt idx="553">
                  <c:v>10.49</c:v>
                </c:pt>
                <c:pt idx="554">
                  <c:v>10.49</c:v>
                </c:pt>
                <c:pt idx="555">
                  <c:v>10.49</c:v>
                </c:pt>
                <c:pt idx="556">
                  <c:v>10.49</c:v>
                </c:pt>
                <c:pt idx="557">
                  <c:v>10.49</c:v>
                </c:pt>
                <c:pt idx="558">
                  <c:v>10.49</c:v>
                </c:pt>
                <c:pt idx="559">
                  <c:v>10.49</c:v>
                </c:pt>
                <c:pt idx="560">
                  <c:v>10.49</c:v>
                </c:pt>
                <c:pt idx="561">
                  <c:v>10.49</c:v>
                </c:pt>
                <c:pt idx="562">
                  <c:v>10.49</c:v>
                </c:pt>
                <c:pt idx="563">
                  <c:v>10.49</c:v>
                </c:pt>
                <c:pt idx="564">
                  <c:v>10.49</c:v>
                </c:pt>
                <c:pt idx="565">
                  <c:v>10.49</c:v>
                </c:pt>
                <c:pt idx="566">
                  <c:v>10.49</c:v>
                </c:pt>
                <c:pt idx="567">
                  <c:v>10.49</c:v>
                </c:pt>
                <c:pt idx="568">
                  <c:v>10.49</c:v>
                </c:pt>
                <c:pt idx="569">
                  <c:v>10.49</c:v>
                </c:pt>
                <c:pt idx="570">
                  <c:v>10.49</c:v>
                </c:pt>
                <c:pt idx="571">
                  <c:v>10.49</c:v>
                </c:pt>
                <c:pt idx="572">
                  <c:v>10.49</c:v>
                </c:pt>
                <c:pt idx="573">
                  <c:v>10.49</c:v>
                </c:pt>
                <c:pt idx="574">
                  <c:v>10.49</c:v>
                </c:pt>
                <c:pt idx="575">
                  <c:v>10.49</c:v>
                </c:pt>
                <c:pt idx="576">
                  <c:v>10.49</c:v>
                </c:pt>
                <c:pt idx="577">
                  <c:v>10.49</c:v>
                </c:pt>
                <c:pt idx="578">
                  <c:v>10.49</c:v>
                </c:pt>
                <c:pt idx="579">
                  <c:v>10.49</c:v>
                </c:pt>
                <c:pt idx="580">
                  <c:v>10.49</c:v>
                </c:pt>
                <c:pt idx="581">
                  <c:v>10.49</c:v>
                </c:pt>
                <c:pt idx="582">
                  <c:v>10.49</c:v>
                </c:pt>
                <c:pt idx="583">
                  <c:v>10.49</c:v>
                </c:pt>
                <c:pt idx="584">
                  <c:v>10.49</c:v>
                </c:pt>
                <c:pt idx="585">
                  <c:v>10.49</c:v>
                </c:pt>
                <c:pt idx="586">
                  <c:v>10.49</c:v>
                </c:pt>
                <c:pt idx="587">
                  <c:v>10.49</c:v>
                </c:pt>
                <c:pt idx="588">
                  <c:v>10.49</c:v>
                </c:pt>
                <c:pt idx="589">
                  <c:v>10.49</c:v>
                </c:pt>
                <c:pt idx="590">
                  <c:v>10.49</c:v>
                </c:pt>
                <c:pt idx="591">
                  <c:v>10.49</c:v>
                </c:pt>
                <c:pt idx="592">
                  <c:v>10.49</c:v>
                </c:pt>
                <c:pt idx="593">
                  <c:v>10.49</c:v>
                </c:pt>
                <c:pt idx="594">
                  <c:v>10.49</c:v>
                </c:pt>
                <c:pt idx="595">
                  <c:v>10.49</c:v>
                </c:pt>
                <c:pt idx="596">
                  <c:v>10.49</c:v>
                </c:pt>
                <c:pt idx="597">
                  <c:v>10.49</c:v>
                </c:pt>
                <c:pt idx="598">
                  <c:v>10.49</c:v>
                </c:pt>
                <c:pt idx="599">
                  <c:v>10.49</c:v>
                </c:pt>
                <c:pt idx="600">
                  <c:v>10.49</c:v>
                </c:pt>
                <c:pt idx="601">
                  <c:v>10.49</c:v>
                </c:pt>
                <c:pt idx="602">
                  <c:v>10.49</c:v>
                </c:pt>
                <c:pt idx="603">
                  <c:v>10.49</c:v>
                </c:pt>
                <c:pt idx="604">
                  <c:v>10.49</c:v>
                </c:pt>
                <c:pt idx="605">
                  <c:v>10.49</c:v>
                </c:pt>
                <c:pt idx="606">
                  <c:v>10.49</c:v>
                </c:pt>
                <c:pt idx="607">
                  <c:v>10.49</c:v>
                </c:pt>
                <c:pt idx="608">
                  <c:v>10.49</c:v>
                </c:pt>
                <c:pt idx="609">
                  <c:v>10.49</c:v>
                </c:pt>
                <c:pt idx="610">
                  <c:v>10.49</c:v>
                </c:pt>
                <c:pt idx="611">
                  <c:v>10.49</c:v>
                </c:pt>
                <c:pt idx="612">
                  <c:v>8.16</c:v>
                </c:pt>
                <c:pt idx="613">
                  <c:v>8.16</c:v>
                </c:pt>
                <c:pt idx="614">
                  <c:v>8.16</c:v>
                </c:pt>
                <c:pt idx="615">
                  <c:v>8.16</c:v>
                </c:pt>
                <c:pt idx="616">
                  <c:v>8.16</c:v>
                </c:pt>
                <c:pt idx="617">
                  <c:v>8.16</c:v>
                </c:pt>
                <c:pt idx="618">
                  <c:v>8.16</c:v>
                </c:pt>
                <c:pt idx="619">
                  <c:v>8.16</c:v>
                </c:pt>
                <c:pt idx="620">
                  <c:v>8.16</c:v>
                </c:pt>
                <c:pt idx="621">
                  <c:v>8.16</c:v>
                </c:pt>
                <c:pt idx="622">
                  <c:v>8.16</c:v>
                </c:pt>
                <c:pt idx="623">
                  <c:v>8.16</c:v>
                </c:pt>
                <c:pt idx="624">
                  <c:v>8.16</c:v>
                </c:pt>
                <c:pt idx="625">
                  <c:v>8.16</c:v>
                </c:pt>
                <c:pt idx="626">
                  <c:v>8.16</c:v>
                </c:pt>
                <c:pt idx="627">
                  <c:v>8.16</c:v>
                </c:pt>
                <c:pt idx="628">
                  <c:v>8.16</c:v>
                </c:pt>
                <c:pt idx="629">
                  <c:v>8.16</c:v>
                </c:pt>
                <c:pt idx="630">
                  <c:v>8.16</c:v>
                </c:pt>
                <c:pt idx="631">
                  <c:v>8.16</c:v>
                </c:pt>
                <c:pt idx="632">
                  <c:v>8.16</c:v>
                </c:pt>
                <c:pt idx="633">
                  <c:v>8.16</c:v>
                </c:pt>
                <c:pt idx="634">
                  <c:v>8.16</c:v>
                </c:pt>
                <c:pt idx="635">
                  <c:v>8.16</c:v>
                </c:pt>
                <c:pt idx="636">
                  <c:v>8.16</c:v>
                </c:pt>
                <c:pt idx="637">
                  <c:v>8.16</c:v>
                </c:pt>
                <c:pt idx="638">
                  <c:v>8.16</c:v>
                </c:pt>
                <c:pt idx="639">
                  <c:v>8.16</c:v>
                </c:pt>
                <c:pt idx="640">
                  <c:v>8.16</c:v>
                </c:pt>
                <c:pt idx="641">
                  <c:v>8.16</c:v>
                </c:pt>
                <c:pt idx="642">
                  <c:v>8.16</c:v>
                </c:pt>
                <c:pt idx="643">
                  <c:v>8.16</c:v>
                </c:pt>
                <c:pt idx="644">
                  <c:v>8.16</c:v>
                </c:pt>
                <c:pt idx="645">
                  <c:v>8.16</c:v>
                </c:pt>
                <c:pt idx="646">
                  <c:v>8.16</c:v>
                </c:pt>
                <c:pt idx="647">
                  <c:v>8.16</c:v>
                </c:pt>
                <c:pt idx="648">
                  <c:v>8.16</c:v>
                </c:pt>
                <c:pt idx="649">
                  <c:v>8.16</c:v>
                </c:pt>
                <c:pt idx="650">
                  <c:v>8.16</c:v>
                </c:pt>
                <c:pt idx="651">
                  <c:v>8.16</c:v>
                </c:pt>
                <c:pt idx="652">
                  <c:v>8.16</c:v>
                </c:pt>
                <c:pt idx="653">
                  <c:v>8.16</c:v>
                </c:pt>
                <c:pt idx="654">
                  <c:v>8.16</c:v>
                </c:pt>
                <c:pt idx="655">
                  <c:v>8.16</c:v>
                </c:pt>
                <c:pt idx="656">
                  <c:v>8.16</c:v>
                </c:pt>
                <c:pt idx="657">
                  <c:v>8.16</c:v>
                </c:pt>
                <c:pt idx="658">
                  <c:v>8.16</c:v>
                </c:pt>
                <c:pt idx="659">
                  <c:v>8.16</c:v>
                </c:pt>
                <c:pt idx="660">
                  <c:v>8.16</c:v>
                </c:pt>
                <c:pt idx="661">
                  <c:v>8.16</c:v>
                </c:pt>
                <c:pt idx="662">
                  <c:v>8.16</c:v>
                </c:pt>
                <c:pt idx="663">
                  <c:v>8.16</c:v>
                </c:pt>
                <c:pt idx="664">
                  <c:v>8.16</c:v>
                </c:pt>
                <c:pt idx="665">
                  <c:v>8.16</c:v>
                </c:pt>
                <c:pt idx="666">
                  <c:v>8.16</c:v>
                </c:pt>
                <c:pt idx="667">
                  <c:v>8.16</c:v>
                </c:pt>
                <c:pt idx="668">
                  <c:v>8.16</c:v>
                </c:pt>
                <c:pt idx="669">
                  <c:v>8.16</c:v>
                </c:pt>
                <c:pt idx="670">
                  <c:v>7.43</c:v>
                </c:pt>
                <c:pt idx="671">
                  <c:v>7.43</c:v>
                </c:pt>
                <c:pt idx="672">
                  <c:v>7.43</c:v>
                </c:pt>
                <c:pt idx="673">
                  <c:v>7.43</c:v>
                </c:pt>
                <c:pt idx="674">
                  <c:v>7.43</c:v>
                </c:pt>
                <c:pt idx="675">
                  <c:v>7.43</c:v>
                </c:pt>
                <c:pt idx="676">
                  <c:v>7.43</c:v>
                </c:pt>
                <c:pt idx="677">
                  <c:v>7.43</c:v>
                </c:pt>
                <c:pt idx="678">
                  <c:v>7.43</c:v>
                </c:pt>
                <c:pt idx="679">
                  <c:v>7.43</c:v>
                </c:pt>
                <c:pt idx="680">
                  <c:v>7.43</c:v>
                </c:pt>
                <c:pt idx="681">
                  <c:v>7.43</c:v>
                </c:pt>
                <c:pt idx="682">
                  <c:v>7.43</c:v>
                </c:pt>
                <c:pt idx="683">
                  <c:v>7.43</c:v>
                </c:pt>
                <c:pt idx="684">
                  <c:v>7.43</c:v>
                </c:pt>
                <c:pt idx="685">
                  <c:v>7.43</c:v>
                </c:pt>
                <c:pt idx="686">
                  <c:v>7.43</c:v>
                </c:pt>
                <c:pt idx="687">
                  <c:v>7.43</c:v>
                </c:pt>
                <c:pt idx="688">
                  <c:v>7.43</c:v>
                </c:pt>
                <c:pt idx="689">
                  <c:v>7.43</c:v>
                </c:pt>
                <c:pt idx="690">
                  <c:v>7.43</c:v>
                </c:pt>
                <c:pt idx="691">
                  <c:v>7.43</c:v>
                </c:pt>
                <c:pt idx="692">
                  <c:v>7.43</c:v>
                </c:pt>
                <c:pt idx="693">
                  <c:v>7.43</c:v>
                </c:pt>
                <c:pt idx="694">
                  <c:v>7.43</c:v>
                </c:pt>
                <c:pt idx="695">
                  <c:v>7.43</c:v>
                </c:pt>
                <c:pt idx="696">
                  <c:v>7.43</c:v>
                </c:pt>
                <c:pt idx="697">
                  <c:v>7.43</c:v>
                </c:pt>
                <c:pt idx="698">
                  <c:v>7.43</c:v>
                </c:pt>
                <c:pt idx="699">
                  <c:v>7.43</c:v>
                </c:pt>
                <c:pt idx="700">
                  <c:v>7.43</c:v>
                </c:pt>
                <c:pt idx="701">
                  <c:v>7.43</c:v>
                </c:pt>
                <c:pt idx="702">
                  <c:v>7.43</c:v>
                </c:pt>
                <c:pt idx="703">
                  <c:v>7.43</c:v>
                </c:pt>
                <c:pt idx="704">
                  <c:v>7.43</c:v>
                </c:pt>
                <c:pt idx="705">
                  <c:v>7.43</c:v>
                </c:pt>
                <c:pt idx="706">
                  <c:v>7.43</c:v>
                </c:pt>
                <c:pt idx="707">
                  <c:v>7.43</c:v>
                </c:pt>
                <c:pt idx="708">
                  <c:v>7.43</c:v>
                </c:pt>
                <c:pt idx="709">
                  <c:v>7.43</c:v>
                </c:pt>
                <c:pt idx="710">
                  <c:v>7.43</c:v>
                </c:pt>
                <c:pt idx="711">
                  <c:v>7.43</c:v>
                </c:pt>
                <c:pt idx="712">
                  <c:v>7.43</c:v>
                </c:pt>
                <c:pt idx="713">
                  <c:v>7.43</c:v>
                </c:pt>
                <c:pt idx="714">
                  <c:v>7.43</c:v>
                </c:pt>
                <c:pt idx="715">
                  <c:v>7.43</c:v>
                </c:pt>
                <c:pt idx="716">
                  <c:v>7.43</c:v>
                </c:pt>
                <c:pt idx="717">
                  <c:v>7.43</c:v>
                </c:pt>
                <c:pt idx="718">
                  <c:v>7.43</c:v>
                </c:pt>
                <c:pt idx="719">
                  <c:v>7.43</c:v>
                </c:pt>
                <c:pt idx="720">
                  <c:v>7.43</c:v>
                </c:pt>
                <c:pt idx="721">
                  <c:v>7.43</c:v>
                </c:pt>
                <c:pt idx="722">
                  <c:v>7.43</c:v>
                </c:pt>
                <c:pt idx="723">
                  <c:v>7.43</c:v>
                </c:pt>
                <c:pt idx="724">
                  <c:v>7.43</c:v>
                </c:pt>
                <c:pt idx="725">
                  <c:v>7.43</c:v>
                </c:pt>
                <c:pt idx="726">
                  <c:v>7.43</c:v>
                </c:pt>
                <c:pt idx="727">
                  <c:v>7.43</c:v>
                </c:pt>
                <c:pt idx="728">
                  <c:v>7.43</c:v>
                </c:pt>
                <c:pt idx="729">
                  <c:v>7.43</c:v>
                </c:pt>
                <c:pt idx="730">
                  <c:v>7.43</c:v>
                </c:pt>
                <c:pt idx="731">
                  <c:v>7.43</c:v>
                </c:pt>
                <c:pt idx="732">
                  <c:v>8.6199999999999992</c:v>
                </c:pt>
                <c:pt idx="733">
                  <c:v>8.6199999999999992</c:v>
                </c:pt>
                <c:pt idx="734">
                  <c:v>8.6199999999999992</c:v>
                </c:pt>
                <c:pt idx="735">
                  <c:v>8.6199999999999992</c:v>
                </c:pt>
                <c:pt idx="736">
                  <c:v>8.6199999999999992</c:v>
                </c:pt>
                <c:pt idx="737">
                  <c:v>8.6199999999999992</c:v>
                </c:pt>
                <c:pt idx="738">
                  <c:v>8.6199999999999992</c:v>
                </c:pt>
                <c:pt idx="739">
                  <c:v>8.6199999999999992</c:v>
                </c:pt>
                <c:pt idx="740">
                  <c:v>8.6199999999999992</c:v>
                </c:pt>
                <c:pt idx="741">
                  <c:v>8.6199999999999992</c:v>
                </c:pt>
                <c:pt idx="742">
                  <c:v>8.6199999999999992</c:v>
                </c:pt>
                <c:pt idx="743">
                  <c:v>8.6199999999999992</c:v>
                </c:pt>
                <c:pt idx="744">
                  <c:v>8.6199999999999992</c:v>
                </c:pt>
                <c:pt idx="745">
                  <c:v>8.6199999999999992</c:v>
                </c:pt>
                <c:pt idx="746">
                  <c:v>8.6199999999999992</c:v>
                </c:pt>
                <c:pt idx="747">
                  <c:v>8.6199999999999992</c:v>
                </c:pt>
                <c:pt idx="748">
                  <c:v>8.6199999999999992</c:v>
                </c:pt>
                <c:pt idx="749">
                  <c:v>8.6199999999999992</c:v>
                </c:pt>
                <c:pt idx="750">
                  <c:v>8.6199999999999992</c:v>
                </c:pt>
                <c:pt idx="751">
                  <c:v>8.6199999999999992</c:v>
                </c:pt>
                <c:pt idx="752">
                  <c:v>8.6199999999999992</c:v>
                </c:pt>
                <c:pt idx="753">
                  <c:v>8.6199999999999992</c:v>
                </c:pt>
                <c:pt idx="754">
                  <c:v>8.6199999999999992</c:v>
                </c:pt>
                <c:pt idx="755">
                  <c:v>8.6199999999999992</c:v>
                </c:pt>
                <c:pt idx="756">
                  <c:v>8.6199999999999992</c:v>
                </c:pt>
                <c:pt idx="757">
                  <c:v>8.6199999999999992</c:v>
                </c:pt>
                <c:pt idx="758">
                  <c:v>8.6199999999999992</c:v>
                </c:pt>
                <c:pt idx="759">
                  <c:v>8.6199999999999992</c:v>
                </c:pt>
                <c:pt idx="760">
                  <c:v>8.6199999999999992</c:v>
                </c:pt>
                <c:pt idx="761">
                  <c:v>8.6199999999999992</c:v>
                </c:pt>
                <c:pt idx="762">
                  <c:v>8.6199999999999992</c:v>
                </c:pt>
                <c:pt idx="763">
                  <c:v>8.6199999999999992</c:v>
                </c:pt>
                <c:pt idx="764">
                  <c:v>8.6199999999999992</c:v>
                </c:pt>
                <c:pt idx="765">
                  <c:v>8.6199999999999992</c:v>
                </c:pt>
                <c:pt idx="766">
                  <c:v>8.6199999999999992</c:v>
                </c:pt>
                <c:pt idx="767">
                  <c:v>8.6199999999999992</c:v>
                </c:pt>
                <c:pt idx="768">
                  <c:v>8.6199999999999992</c:v>
                </c:pt>
                <c:pt idx="769">
                  <c:v>8.6199999999999992</c:v>
                </c:pt>
                <c:pt idx="770">
                  <c:v>8.6199999999999992</c:v>
                </c:pt>
                <c:pt idx="771">
                  <c:v>8.6199999999999992</c:v>
                </c:pt>
                <c:pt idx="772">
                  <c:v>8.6199999999999992</c:v>
                </c:pt>
                <c:pt idx="773">
                  <c:v>8.6199999999999992</c:v>
                </c:pt>
                <c:pt idx="774">
                  <c:v>8.6199999999999992</c:v>
                </c:pt>
                <c:pt idx="775">
                  <c:v>8.6199999999999992</c:v>
                </c:pt>
                <c:pt idx="776">
                  <c:v>8.6199999999999992</c:v>
                </c:pt>
                <c:pt idx="777">
                  <c:v>8.6199999999999992</c:v>
                </c:pt>
                <c:pt idx="778">
                  <c:v>8.6199999999999992</c:v>
                </c:pt>
                <c:pt idx="779">
                  <c:v>8.6199999999999992</c:v>
                </c:pt>
                <c:pt idx="780">
                  <c:v>8.6199999999999992</c:v>
                </c:pt>
                <c:pt idx="781">
                  <c:v>8.6199999999999992</c:v>
                </c:pt>
                <c:pt idx="782">
                  <c:v>8.6199999999999992</c:v>
                </c:pt>
                <c:pt idx="783">
                  <c:v>8.6199999999999992</c:v>
                </c:pt>
                <c:pt idx="784">
                  <c:v>8.6199999999999992</c:v>
                </c:pt>
                <c:pt idx="785">
                  <c:v>8.6199999999999992</c:v>
                </c:pt>
                <c:pt idx="786">
                  <c:v>8.6199999999999992</c:v>
                </c:pt>
                <c:pt idx="787">
                  <c:v>8.6199999999999992</c:v>
                </c:pt>
                <c:pt idx="788">
                  <c:v>8.6199999999999992</c:v>
                </c:pt>
                <c:pt idx="789">
                  <c:v>8.6199999999999992</c:v>
                </c:pt>
                <c:pt idx="790">
                  <c:v>8.6199999999999992</c:v>
                </c:pt>
                <c:pt idx="791">
                  <c:v>8.6199999999999992</c:v>
                </c:pt>
                <c:pt idx="792">
                  <c:v>9.73</c:v>
                </c:pt>
                <c:pt idx="793">
                  <c:v>9.73</c:v>
                </c:pt>
                <c:pt idx="794">
                  <c:v>9.73</c:v>
                </c:pt>
                <c:pt idx="795">
                  <c:v>9.73</c:v>
                </c:pt>
                <c:pt idx="796">
                  <c:v>9.73</c:v>
                </c:pt>
                <c:pt idx="797">
                  <c:v>9.73</c:v>
                </c:pt>
                <c:pt idx="798">
                  <c:v>9.73</c:v>
                </c:pt>
                <c:pt idx="799">
                  <c:v>9.73</c:v>
                </c:pt>
                <c:pt idx="800">
                  <c:v>9.73</c:v>
                </c:pt>
                <c:pt idx="801">
                  <c:v>9.73</c:v>
                </c:pt>
                <c:pt idx="802">
                  <c:v>9.73</c:v>
                </c:pt>
                <c:pt idx="803">
                  <c:v>9.73</c:v>
                </c:pt>
                <c:pt idx="804">
                  <c:v>9.73</c:v>
                </c:pt>
                <c:pt idx="805">
                  <c:v>9.73</c:v>
                </c:pt>
                <c:pt idx="806">
                  <c:v>9.73</c:v>
                </c:pt>
                <c:pt idx="807">
                  <c:v>9.73</c:v>
                </c:pt>
                <c:pt idx="808">
                  <c:v>9.73</c:v>
                </c:pt>
                <c:pt idx="809">
                  <c:v>9.73</c:v>
                </c:pt>
                <c:pt idx="810">
                  <c:v>9.73</c:v>
                </c:pt>
                <c:pt idx="811">
                  <c:v>9.73</c:v>
                </c:pt>
                <c:pt idx="812">
                  <c:v>9.73</c:v>
                </c:pt>
                <c:pt idx="813">
                  <c:v>9.73</c:v>
                </c:pt>
                <c:pt idx="814">
                  <c:v>9.73</c:v>
                </c:pt>
                <c:pt idx="815">
                  <c:v>9.73</c:v>
                </c:pt>
                <c:pt idx="816">
                  <c:v>9.73</c:v>
                </c:pt>
                <c:pt idx="817">
                  <c:v>9.73</c:v>
                </c:pt>
                <c:pt idx="818">
                  <c:v>9.73</c:v>
                </c:pt>
                <c:pt idx="819">
                  <c:v>9.73</c:v>
                </c:pt>
                <c:pt idx="820">
                  <c:v>9.73</c:v>
                </c:pt>
                <c:pt idx="821">
                  <c:v>9.73</c:v>
                </c:pt>
                <c:pt idx="822">
                  <c:v>9.73</c:v>
                </c:pt>
                <c:pt idx="823">
                  <c:v>9.73</c:v>
                </c:pt>
                <c:pt idx="824">
                  <c:v>9.73</c:v>
                </c:pt>
                <c:pt idx="825">
                  <c:v>9.73</c:v>
                </c:pt>
                <c:pt idx="826">
                  <c:v>9.73</c:v>
                </c:pt>
                <c:pt idx="827">
                  <c:v>9.73</c:v>
                </c:pt>
                <c:pt idx="828">
                  <c:v>9.73</c:v>
                </c:pt>
                <c:pt idx="829">
                  <c:v>9.73</c:v>
                </c:pt>
                <c:pt idx="830">
                  <c:v>9.73</c:v>
                </c:pt>
                <c:pt idx="831">
                  <c:v>9.73</c:v>
                </c:pt>
                <c:pt idx="832">
                  <c:v>9.73</c:v>
                </c:pt>
                <c:pt idx="833">
                  <c:v>9.73</c:v>
                </c:pt>
                <c:pt idx="834">
                  <c:v>9.73</c:v>
                </c:pt>
                <c:pt idx="835">
                  <c:v>9.73</c:v>
                </c:pt>
                <c:pt idx="836">
                  <c:v>9.73</c:v>
                </c:pt>
                <c:pt idx="837">
                  <c:v>9.73</c:v>
                </c:pt>
                <c:pt idx="838">
                  <c:v>9.73</c:v>
                </c:pt>
                <c:pt idx="839">
                  <c:v>9.73</c:v>
                </c:pt>
                <c:pt idx="840">
                  <c:v>9.73</c:v>
                </c:pt>
                <c:pt idx="841">
                  <c:v>9.73</c:v>
                </c:pt>
                <c:pt idx="842">
                  <c:v>9.73</c:v>
                </c:pt>
                <c:pt idx="843">
                  <c:v>9.73</c:v>
                </c:pt>
                <c:pt idx="844">
                  <c:v>9.73</c:v>
                </c:pt>
                <c:pt idx="845">
                  <c:v>9.73</c:v>
                </c:pt>
                <c:pt idx="846">
                  <c:v>9.73</c:v>
                </c:pt>
                <c:pt idx="847">
                  <c:v>9.73</c:v>
                </c:pt>
                <c:pt idx="848">
                  <c:v>9.73</c:v>
                </c:pt>
                <c:pt idx="849">
                  <c:v>9.73</c:v>
                </c:pt>
                <c:pt idx="850">
                  <c:v>9.73</c:v>
                </c:pt>
                <c:pt idx="851">
                  <c:v>9.73</c:v>
                </c:pt>
                <c:pt idx="852">
                  <c:v>9.73</c:v>
                </c:pt>
                <c:pt idx="853">
                  <c:v>9.73</c:v>
                </c:pt>
                <c:pt idx="854">
                  <c:v>10.33</c:v>
                </c:pt>
                <c:pt idx="855">
                  <c:v>10.33</c:v>
                </c:pt>
                <c:pt idx="856">
                  <c:v>10.33</c:v>
                </c:pt>
                <c:pt idx="857">
                  <c:v>10.33</c:v>
                </c:pt>
                <c:pt idx="858">
                  <c:v>10.33</c:v>
                </c:pt>
                <c:pt idx="859">
                  <c:v>10.33</c:v>
                </c:pt>
                <c:pt idx="860">
                  <c:v>10.33</c:v>
                </c:pt>
                <c:pt idx="861">
                  <c:v>10.33</c:v>
                </c:pt>
                <c:pt idx="862">
                  <c:v>10.33</c:v>
                </c:pt>
                <c:pt idx="863">
                  <c:v>10.33</c:v>
                </c:pt>
                <c:pt idx="864">
                  <c:v>10.33</c:v>
                </c:pt>
                <c:pt idx="865">
                  <c:v>10.33</c:v>
                </c:pt>
                <c:pt idx="866">
                  <c:v>10.33</c:v>
                </c:pt>
                <c:pt idx="867">
                  <c:v>10.33</c:v>
                </c:pt>
                <c:pt idx="868">
                  <c:v>10.33</c:v>
                </c:pt>
                <c:pt idx="869">
                  <c:v>10.33</c:v>
                </c:pt>
                <c:pt idx="870">
                  <c:v>10.33</c:v>
                </c:pt>
                <c:pt idx="871">
                  <c:v>10.33</c:v>
                </c:pt>
                <c:pt idx="872">
                  <c:v>10.33</c:v>
                </c:pt>
                <c:pt idx="873">
                  <c:v>10.33</c:v>
                </c:pt>
                <c:pt idx="874">
                  <c:v>10.33</c:v>
                </c:pt>
                <c:pt idx="875">
                  <c:v>10.33</c:v>
                </c:pt>
                <c:pt idx="876">
                  <c:v>10.33</c:v>
                </c:pt>
                <c:pt idx="877">
                  <c:v>10.33</c:v>
                </c:pt>
                <c:pt idx="878">
                  <c:v>10.33</c:v>
                </c:pt>
                <c:pt idx="879">
                  <c:v>10.33</c:v>
                </c:pt>
                <c:pt idx="880">
                  <c:v>10.33</c:v>
                </c:pt>
                <c:pt idx="881">
                  <c:v>10.33</c:v>
                </c:pt>
                <c:pt idx="882">
                  <c:v>10.33</c:v>
                </c:pt>
                <c:pt idx="883">
                  <c:v>10.33</c:v>
                </c:pt>
                <c:pt idx="884">
                  <c:v>10.33</c:v>
                </c:pt>
                <c:pt idx="885">
                  <c:v>10.33</c:v>
                </c:pt>
                <c:pt idx="886">
                  <c:v>10.33</c:v>
                </c:pt>
                <c:pt idx="887">
                  <c:v>10.33</c:v>
                </c:pt>
                <c:pt idx="888">
                  <c:v>10.33</c:v>
                </c:pt>
                <c:pt idx="889">
                  <c:v>10.33</c:v>
                </c:pt>
                <c:pt idx="890">
                  <c:v>10.33</c:v>
                </c:pt>
                <c:pt idx="891">
                  <c:v>10.33</c:v>
                </c:pt>
                <c:pt idx="892">
                  <c:v>10.33</c:v>
                </c:pt>
                <c:pt idx="893">
                  <c:v>10.33</c:v>
                </c:pt>
                <c:pt idx="894">
                  <c:v>10.33</c:v>
                </c:pt>
                <c:pt idx="895">
                  <c:v>10.33</c:v>
                </c:pt>
                <c:pt idx="896">
                  <c:v>10.33</c:v>
                </c:pt>
                <c:pt idx="897">
                  <c:v>10.33</c:v>
                </c:pt>
                <c:pt idx="898">
                  <c:v>10.33</c:v>
                </c:pt>
                <c:pt idx="899">
                  <c:v>10.33</c:v>
                </c:pt>
                <c:pt idx="900">
                  <c:v>10.33</c:v>
                </c:pt>
                <c:pt idx="901">
                  <c:v>10.33</c:v>
                </c:pt>
                <c:pt idx="902">
                  <c:v>10.33</c:v>
                </c:pt>
                <c:pt idx="903">
                  <c:v>10.33</c:v>
                </c:pt>
                <c:pt idx="904">
                  <c:v>10.33</c:v>
                </c:pt>
                <c:pt idx="905">
                  <c:v>10.33</c:v>
                </c:pt>
                <c:pt idx="906">
                  <c:v>10.33</c:v>
                </c:pt>
                <c:pt idx="907">
                  <c:v>10.33</c:v>
                </c:pt>
                <c:pt idx="908">
                  <c:v>10.33</c:v>
                </c:pt>
                <c:pt idx="909">
                  <c:v>10.33</c:v>
                </c:pt>
                <c:pt idx="910">
                  <c:v>10.33</c:v>
                </c:pt>
                <c:pt idx="911">
                  <c:v>10.33</c:v>
                </c:pt>
                <c:pt idx="912">
                  <c:v>10.33</c:v>
                </c:pt>
                <c:pt idx="913">
                  <c:v>10.33</c:v>
                </c:pt>
                <c:pt idx="914">
                  <c:v>10.199999999999999</c:v>
                </c:pt>
                <c:pt idx="915">
                  <c:v>10.199999999999999</c:v>
                </c:pt>
                <c:pt idx="916">
                  <c:v>10.199999999999999</c:v>
                </c:pt>
                <c:pt idx="917">
                  <c:v>10.199999999999999</c:v>
                </c:pt>
                <c:pt idx="918">
                  <c:v>10.199999999999999</c:v>
                </c:pt>
                <c:pt idx="919">
                  <c:v>10.199999999999999</c:v>
                </c:pt>
                <c:pt idx="920">
                  <c:v>10.199999999999999</c:v>
                </c:pt>
                <c:pt idx="921">
                  <c:v>10.199999999999999</c:v>
                </c:pt>
                <c:pt idx="922">
                  <c:v>10.199999999999999</c:v>
                </c:pt>
                <c:pt idx="923">
                  <c:v>10.199999999999999</c:v>
                </c:pt>
                <c:pt idx="924">
                  <c:v>10.199999999999999</c:v>
                </c:pt>
                <c:pt idx="925">
                  <c:v>10.199999999999999</c:v>
                </c:pt>
                <c:pt idx="926">
                  <c:v>10.199999999999999</c:v>
                </c:pt>
                <c:pt idx="927">
                  <c:v>10.199999999999999</c:v>
                </c:pt>
                <c:pt idx="928">
                  <c:v>10.199999999999999</c:v>
                </c:pt>
                <c:pt idx="929">
                  <c:v>10.199999999999999</c:v>
                </c:pt>
                <c:pt idx="930">
                  <c:v>10.199999999999999</c:v>
                </c:pt>
                <c:pt idx="931">
                  <c:v>10.199999999999999</c:v>
                </c:pt>
                <c:pt idx="932">
                  <c:v>10.199999999999999</c:v>
                </c:pt>
                <c:pt idx="933">
                  <c:v>10.199999999999999</c:v>
                </c:pt>
                <c:pt idx="934">
                  <c:v>10.199999999999999</c:v>
                </c:pt>
                <c:pt idx="935">
                  <c:v>10.199999999999999</c:v>
                </c:pt>
                <c:pt idx="936">
                  <c:v>10.199999999999999</c:v>
                </c:pt>
                <c:pt idx="937">
                  <c:v>10.199999999999999</c:v>
                </c:pt>
                <c:pt idx="938">
                  <c:v>10.199999999999999</c:v>
                </c:pt>
                <c:pt idx="939">
                  <c:v>10.199999999999999</c:v>
                </c:pt>
                <c:pt idx="940">
                  <c:v>10.199999999999999</c:v>
                </c:pt>
                <c:pt idx="941">
                  <c:v>10.199999999999999</c:v>
                </c:pt>
                <c:pt idx="942">
                  <c:v>10.199999999999999</c:v>
                </c:pt>
                <c:pt idx="943">
                  <c:v>10.199999999999999</c:v>
                </c:pt>
                <c:pt idx="944">
                  <c:v>10.199999999999999</c:v>
                </c:pt>
                <c:pt idx="945">
                  <c:v>10.199999999999999</c:v>
                </c:pt>
                <c:pt idx="946">
                  <c:v>10.199999999999999</c:v>
                </c:pt>
                <c:pt idx="947">
                  <c:v>10.199999999999999</c:v>
                </c:pt>
                <c:pt idx="948">
                  <c:v>10.199999999999999</c:v>
                </c:pt>
                <c:pt idx="949">
                  <c:v>10.199999999999999</c:v>
                </c:pt>
                <c:pt idx="950">
                  <c:v>10.199999999999999</c:v>
                </c:pt>
                <c:pt idx="951">
                  <c:v>10.199999999999999</c:v>
                </c:pt>
                <c:pt idx="952">
                  <c:v>10.199999999999999</c:v>
                </c:pt>
                <c:pt idx="953">
                  <c:v>10.199999999999999</c:v>
                </c:pt>
                <c:pt idx="954">
                  <c:v>10.199999999999999</c:v>
                </c:pt>
                <c:pt idx="955">
                  <c:v>10.199999999999999</c:v>
                </c:pt>
                <c:pt idx="956">
                  <c:v>10.199999999999999</c:v>
                </c:pt>
                <c:pt idx="957">
                  <c:v>10.199999999999999</c:v>
                </c:pt>
                <c:pt idx="958">
                  <c:v>10.199999999999999</c:v>
                </c:pt>
                <c:pt idx="959">
                  <c:v>10.199999999999999</c:v>
                </c:pt>
                <c:pt idx="960">
                  <c:v>10.199999999999999</c:v>
                </c:pt>
                <c:pt idx="961">
                  <c:v>10.199999999999999</c:v>
                </c:pt>
                <c:pt idx="962">
                  <c:v>10.199999999999999</c:v>
                </c:pt>
                <c:pt idx="963">
                  <c:v>10.199999999999999</c:v>
                </c:pt>
                <c:pt idx="964">
                  <c:v>10.199999999999999</c:v>
                </c:pt>
                <c:pt idx="965">
                  <c:v>10.199999999999999</c:v>
                </c:pt>
                <c:pt idx="966">
                  <c:v>10.199999999999999</c:v>
                </c:pt>
                <c:pt idx="967">
                  <c:v>10.199999999999999</c:v>
                </c:pt>
                <c:pt idx="968">
                  <c:v>10.199999999999999</c:v>
                </c:pt>
                <c:pt idx="969">
                  <c:v>10.199999999999999</c:v>
                </c:pt>
                <c:pt idx="970">
                  <c:v>10.199999999999999</c:v>
                </c:pt>
                <c:pt idx="971">
                  <c:v>10.199999999999999</c:v>
                </c:pt>
                <c:pt idx="972">
                  <c:v>10.199999999999999</c:v>
                </c:pt>
                <c:pt idx="973">
                  <c:v>10.199999999999999</c:v>
                </c:pt>
                <c:pt idx="974">
                  <c:v>10.199999999999999</c:v>
                </c:pt>
                <c:pt idx="975">
                  <c:v>10.199999999999999</c:v>
                </c:pt>
                <c:pt idx="976">
                  <c:v>9.76</c:v>
                </c:pt>
                <c:pt idx="977">
                  <c:v>9.76</c:v>
                </c:pt>
                <c:pt idx="978">
                  <c:v>9.76</c:v>
                </c:pt>
                <c:pt idx="979">
                  <c:v>9.76</c:v>
                </c:pt>
                <c:pt idx="980">
                  <c:v>9.76</c:v>
                </c:pt>
                <c:pt idx="981">
                  <c:v>9.76</c:v>
                </c:pt>
                <c:pt idx="982">
                  <c:v>9.76</c:v>
                </c:pt>
                <c:pt idx="983">
                  <c:v>9.76</c:v>
                </c:pt>
                <c:pt idx="984">
                  <c:v>9.76</c:v>
                </c:pt>
                <c:pt idx="985">
                  <c:v>9.76</c:v>
                </c:pt>
                <c:pt idx="986">
                  <c:v>9.76</c:v>
                </c:pt>
                <c:pt idx="987">
                  <c:v>9.76</c:v>
                </c:pt>
                <c:pt idx="988">
                  <c:v>9.76</c:v>
                </c:pt>
                <c:pt idx="989">
                  <c:v>9.76</c:v>
                </c:pt>
                <c:pt idx="990">
                  <c:v>9.76</c:v>
                </c:pt>
                <c:pt idx="991">
                  <c:v>9.76</c:v>
                </c:pt>
                <c:pt idx="992">
                  <c:v>9.76</c:v>
                </c:pt>
                <c:pt idx="993">
                  <c:v>9.76</c:v>
                </c:pt>
                <c:pt idx="994">
                  <c:v>9.76</c:v>
                </c:pt>
                <c:pt idx="995">
                  <c:v>9.76</c:v>
                </c:pt>
                <c:pt idx="996">
                  <c:v>9.76</c:v>
                </c:pt>
                <c:pt idx="997">
                  <c:v>9.76</c:v>
                </c:pt>
                <c:pt idx="998">
                  <c:v>9.76</c:v>
                </c:pt>
                <c:pt idx="999">
                  <c:v>9.76</c:v>
                </c:pt>
                <c:pt idx="1000">
                  <c:v>9.76</c:v>
                </c:pt>
                <c:pt idx="1001">
                  <c:v>9.76</c:v>
                </c:pt>
                <c:pt idx="1002">
                  <c:v>9.76</c:v>
                </c:pt>
                <c:pt idx="1003">
                  <c:v>9.76</c:v>
                </c:pt>
                <c:pt idx="1004">
                  <c:v>9.76</c:v>
                </c:pt>
                <c:pt idx="1005">
                  <c:v>9.76</c:v>
                </c:pt>
                <c:pt idx="1006">
                  <c:v>9.76</c:v>
                </c:pt>
                <c:pt idx="1007">
                  <c:v>9.76</c:v>
                </c:pt>
                <c:pt idx="1008">
                  <c:v>9.76</c:v>
                </c:pt>
                <c:pt idx="1009">
                  <c:v>9.76</c:v>
                </c:pt>
                <c:pt idx="1010">
                  <c:v>9.76</c:v>
                </c:pt>
                <c:pt idx="1011">
                  <c:v>9.76</c:v>
                </c:pt>
                <c:pt idx="1012">
                  <c:v>9.76</c:v>
                </c:pt>
                <c:pt idx="1013">
                  <c:v>9.76</c:v>
                </c:pt>
                <c:pt idx="1014">
                  <c:v>9.76</c:v>
                </c:pt>
                <c:pt idx="1015">
                  <c:v>9.76</c:v>
                </c:pt>
                <c:pt idx="1016">
                  <c:v>9.76</c:v>
                </c:pt>
                <c:pt idx="1017">
                  <c:v>9.76</c:v>
                </c:pt>
                <c:pt idx="1018">
                  <c:v>9.76</c:v>
                </c:pt>
                <c:pt idx="1019">
                  <c:v>9.76</c:v>
                </c:pt>
                <c:pt idx="1020">
                  <c:v>9.76</c:v>
                </c:pt>
                <c:pt idx="1021">
                  <c:v>9.76</c:v>
                </c:pt>
                <c:pt idx="1022">
                  <c:v>9.76</c:v>
                </c:pt>
                <c:pt idx="1023">
                  <c:v>9.76</c:v>
                </c:pt>
                <c:pt idx="1024">
                  <c:v>9.76</c:v>
                </c:pt>
                <c:pt idx="1025">
                  <c:v>9.76</c:v>
                </c:pt>
                <c:pt idx="1026">
                  <c:v>9.76</c:v>
                </c:pt>
                <c:pt idx="1027">
                  <c:v>9.76</c:v>
                </c:pt>
                <c:pt idx="1028">
                  <c:v>9.76</c:v>
                </c:pt>
                <c:pt idx="1029">
                  <c:v>9.76</c:v>
                </c:pt>
                <c:pt idx="1030">
                  <c:v>9.76</c:v>
                </c:pt>
                <c:pt idx="1031">
                  <c:v>9.76</c:v>
                </c:pt>
                <c:pt idx="1032">
                  <c:v>9.76</c:v>
                </c:pt>
                <c:pt idx="1033">
                  <c:v>9.76</c:v>
                </c:pt>
                <c:pt idx="1034">
                  <c:v>9.76</c:v>
                </c:pt>
                <c:pt idx="1035">
                  <c:v>9.76</c:v>
                </c:pt>
                <c:pt idx="1036">
                  <c:v>9.76</c:v>
                </c:pt>
                <c:pt idx="1037">
                  <c:v>9.76</c:v>
                </c:pt>
                <c:pt idx="1038">
                  <c:v>9.84</c:v>
                </c:pt>
                <c:pt idx="1039">
                  <c:v>9.84</c:v>
                </c:pt>
                <c:pt idx="1040">
                  <c:v>9.84</c:v>
                </c:pt>
                <c:pt idx="1041">
                  <c:v>9.84</c:v>
                </c:pt>
                <c:pt idx="1042">
                  <c:v>9.84</c:v>
                </c:pt>
                <c:pt idx="1043">
                  <c:v>9.84</c:v>
                </c:pt>
                <c:pt idx="1044">
                  <c:v>9.84</c:v>
                </c:pt>
                <c:pt idx="1045">
                  <c:v>9.84</c:v>
                </c:pt>
                <c:pt idx="1046">
                  <c:v>9.84</c:v>
                </c:pt>
                <c:pt idx="1047">
                  <c:v>9.84</c:v>
                </c:pt>
                <c:pt idx="1048">
                  <c:v>9.84</c:v>
                </c:pt>
                <c:pt idx="1049">
                  <c:v>9.84</c:v>
                </c:pt>
                <c:pt idx="1050">
                  <c:v>9.84</c:v>
                </c:pt>
                <c:pt idx="1051">
                  <c:v>9.84</c:v>
                </c:pt>
                <c:pt idx="1052">
                  <c:v>9.84</c:v>
                </c:pt>
                <c:pt idx="1053">
                  <c:v>9.84</c:v>
                </c:pt>
                <c:pt idx="1054">
                  <c:v>9.84</c:v>
                </c:pt>
                <c:pt idx="1055">
                  <c:v>9.84</c:v>
                </c:pt>
                <c:pt idx="1056">
                  <c:v>9.84</c:v>
                </c:pt>
                <c:pt idx="1057">
                  <c:v>9.84</c:v>
                </c:pt>
                <c:pt idx="1058">
                  <c:v>9.84</c:v>
                </c:pt>
                <c:pt idx="1059">
                  <c:v>9.84</c:v>
                </c:pt>
                <c:pt idx="1060">
                  <c:v>9.84</c:v>
                </c:pt>
                <c:pt idx="1061">
                  <c:v>9.84</c:v>
                </c:pt>
                <c:pt idx="1062">
                  <c:v>9.84</c:v>
                </c:pt>
                <c:pt idx="1063">
                  <c:v>9.84</c:v>
                </c:pt>
                <c:pt idx="1064">
                  <c:v>9.84</c:v>
                </c:pt>
                <c:pt idx="1065">
                  <c:v>9.84</c:v>
                </c:pt>
                <c:pt idx="1066">
                  <c:v>9.84</c:v>
                </c:pt>
                <c:pt idx="1067">
                  <c:v>9.84</c:v>
                </c:pt>
                <c:pt idx="1068">
                  <c:v>9.84</c:v>
                </c:pt>
                <c:pt idx="1069">
                  <c:v>9.84</c:v>
                </c:pt>
                <c:pt idx="1070">
                  <c:v>9.84</c:v>
                </c:pt>
                <c:pt idx="1071">
                  <c:v>9.84</c:v>
                </c:pt>
                <c:pt idx="1072">
                  <c:v>9.84</c:v>
                </c:pt>
                <c:pt idx="1073">
                  <c:v>9.84</c:v>
                </c:pt>
                <c:pt idx="1074">
                  <c:v>9.84</c:v>
                </c:pt>
                <c:pt idx="1075">
                  <c:v>9.84</c:v>
                </c:pt>
                <c:pt idx="1076">
                  <c:v>9.84</c:v>
                </c:pt>
                <c:pt idx="1077">
                  <c:v>9.84</c:v>
                </c:pt>
                <c:pt idx="1078">
                  <c:v>9.84</c:v>
                </c:pt>
                <c:pt idx="1079">
                  <c:v>9.84</c:v>
                </c:pt>
                <c:pt idx="1080">
                  <c:v>9.84</c:v>
                </c:pt>
                <c:pt idx="1081">
                  <c:v>9.84</c:v>
                </c:pt>
                <c:pt idx="1082">
                  <c:v>9.84</c:v>
                </c:pt>
                <c:pt idx="1083">
                  <c:v>9.84</c:v>
                </c:pt>
                <c:pt idx="1084">
                  <c:v>9.84</c:v>
                </c:pt>
                <c:pt idx="1085">
                  <c:v>9.84</c:v>
                </c:pt>
                <c:pt idx="1086">
                  <c:v>9.84</c:v>
                </c:pt>
                <c:pt idx="1087">
                  <c:v>9.84</c:v>
                </c:pt>
                <c:pt idx="1088">
                  <c:v>9.84</c:v>
                </c:pt>
                <c:pt idx="1089">
                  <c:v>9.84</c:v>
                </c:pt>
                <c:pt idx="1090">
                  <c:v>9.84</c:v>
                </c:pt>
                <c:pt idx="1091">
                  <c:v>9.84</c:v>
                </c:pt>
                <c:pt idx="1092">
                  <c:v>9.84</c:v>
                </c:pt>
                <c:pt idx="1093">
                  <c:v>9.84</c:v>
                </c:pt>
                <c:pt idx="1094">
                  <c:v>9.84</c:v>
                </c:pt>
                <c:pt idx="1095">
                  <c:v>9.84</c:v>
                </c:pt>
                <c:pt idx="1096">
                  <c:v>9.84</c:v>
                </c:pt>
                <c:pt idx="1097">
                  <c:v>9.84</c:v>
                </c:pt>
                <c:pt idx="1098">
                  <c:v>10.63</c:v>
                </c:pt>
                <c:pt idx="1099">
                  <c:v>10.63</c:v>
                </c:pt>
                <c:pt idx="1100">
                  <c:v>10.63</c:v>
                </c:pt>
                <c:pt idx="1101">
                  <c:v>10.63</c:v>
                </c:pt>
                <c:pt idx="1102">
                  <c:v>10.63</c:v>
                </c:pt>
                <c:pt idx="1103">
                  <c:v>10.63</c:v>
                </c:pt>
                <c:pt idx="1104">
                  <c:v>10.63</c:v>
                </c:pt>
                <c:pt idx="1105">
                  <c:v>10.63</c:v>
                </c:pt>
                <c:pt idx="1106">
                  <c:v>10.63</c:v>
                </c:pt>
                <c:pt idx="1107">
                  <c:v>10.63</c:v>
                </c:pt>
                <c:pt idx="1108">
                  <c:v>10.63</c:v>
                </c:pt>
                <c:pt idx="1109">
                  <c:v>10.63</c:v>
                </c:pt>
                <c:pt idx="1110">
                  <c:v>10.63</c:v>
                </c:pt>
                <c:pt idx="1111">
                  <c:v>10.63</c:v>
                </c:pt>
                <c:pt idx="1112">
                  <c:v>10.63</c:v>
                </c:pt>
                <c:pt idx="1113">
                  <c:v>10.63</c:v>
                </c:pt>
                <c:pt idx="1114">
                  <c:v>10.63</c:v>
                </c:pt>
                <c:pt idx="1115">
                  <c:v>10.63</c:v>
                </c:pt>
                <c:pt idx="1116">
                  <c:v>10.63</c:v>
                </c:pt>
                <c:pt idx="1117">
                  <c:v>10.63</c:v>
                </c:pt>
                <c:pt idx="1118">
                  <c:v>10.63</c:v>
                </c:pt>
                <c:pt idx="1119">
                  <c:v>10.63</c:v>
                </c:pt>
                <c:pt idx="1120">
                  <c:v>10.63</c:v>
                </c:pt>
                <c:pt idx="1121">
                  <c:v>10.63</c:v>
                </c:pt>
                <c:pt idx="1122">
                  <c:v>10.63</c:v>
                </c:pt>
                <c:pt idx="1123">
                  <c:v>10.63</c:v>
                </c:pt>
                <c:pt idx="1124">
                  <c:v>10.63</c:v>
                </c:pt>
                <c:pt idx="1125">
                  <c:v>10.63</c:v>
                </c:pt>
                <c:pt idx="1126">
                  <c:v>10.63</c:v>
                </c:pt>
                <c:pt idx="1127">
                  <c:v>10.63</c:v>
                </c:pt>
                <c:pt idx="1128">
                  <c:v>10.63</c:v>
                </c:pt>
                <c:pt idx="1129">
                  <c:v>10.63</c:v>
                </c:pt>
                <c:pt idx="1130">
                  <c:v>10.63</c:v>
                </c:pt>
                <c:pt idx="1131">
                  <c:v>10.63</c:v>
                </c:pt>
                <c:pt idx="1132">
                  <c:v>10.63</c:v>
                </c:pt>
                <c:pt idx="1133">
                  <c:v>10.63</c:v>
                </c:pt>
                <c:pt idx="1134">
                  <c:v>10.63</c:v>
                </c:pt>
                <c:pt idx="1135">
                  <c:v>10.63</c:v>
                </c:pt>
                <c:pt idx="1136">
                  <c:v>10.63</c:v>
                </c:pt>
                <c:pt idx="1137">
                  <c:v>10.63</c:v>
                </c:pt>
                <c:pt idx="1138">
                  <c:v>10.63</c:v>
                </c:pt>
                <c:pt idx="1139">
                  <c:v>10.63</c:v>
                </c:pt>
                <c:pt idx="1140">
                  <c:v>10.63</c:v>
                </c:pt>
                <c:pt idx="1141">
                  <c:v>10.63</c:v>
                </c:pt>
                <c:pt idx="1142">
                  <c:v>10.63</c:v>
                </c:pt>
                <c:pt idx="1143">
                  <c:v>10.63</c:v>
                </c:pt>
                <c:pt idx="1144">
                  <c:v>10.63</c:v>
                </c:pt>
                <c:pt idx="1145">
                  <c:v>10.63</c:v>
                </c:pt>
                <c:pt idx="1146">
                  <c:v>10.63</c:v>
                </c:pt>
                <c:pt idx="1147">
                  <c:v>10.63</c:v>
                </c:pt>
                <c:pt idx="1148">
                  <c:v>10.63</c:v>
                </c:pt>
                <c:pt idx="1149">
                  <c:v>10.63</c:v>
                </c:pt>
                <c:pt idx="1150">
                  <c:v>10.63</c:v>
                </c:pt>
                <c:pt idx="1151">
                  <c:v>10.63</c:v>
                </c:pt>
                <c:pt idx="1152">
                  <c:v>10.63</c:v>
                </c:pt>
                <c:pt idx="1153">
                  <c:v>10.63</c:v>
                </c:pt>
                <c:pt idx="1154">
                  <c:v>10.63</c:v>
                </c:pt>
                <c:pt idx="1155">
                  <c:v>10.63</c:v>
                </c:pt>
                <c:pt idx="1156">
                  <c:v>10.63</c:v>
                </c:pt>
                <c:pt idx="1157">
                  <c:v>10.63</c:v>
                </c:pt>
                <c:pt idx="1158">
                  <c:v>10.63</c:v>
                </c:pt>
                <c:pt idx="1159">
                  <c:v>10.63</c:v>
                </c:pt>
                <c:pt idx="1160">
                  <c:v>11.38</c:v>
                </c:pt>
                <c:pt idx="1161">
                  <c:v>11.38</c:v>
                </c:pt>
                <c:pt idx="1162">
                  <c:v>11.38</c:v>
                </c:pt>
                <c:pt idx="1163">
                  <c:v>11.38</c:v>
                </c:pt>
                <c:pt idx="1164">
                  <c:v>11.38</c:v>
                </c:pt>
                <c:pt idx="1165">
                  <c:v>11.38</c:v>
                </c:pt>
                <c:pt idx="1166">
                  <c:v>11.38</c:v>
                </c:pt>
                <c:pt idx="1167">
                  <c:v>11.38</c:v>
                </c:pt>
                <c:pt idx="1168">
                  <c:v>11.38</c:v>
                </c:pt>
                <c:pt idx="1169">
                  <c:v>11.38</c:v>
                </c:pt>
                <c:pt idx="1170">
                  <c:v>11.38</c:v>
                </c:pt>
                <c:pt idx="1171">
                  <c:v>11.38</c:v>
                </c:pt>
                <c:pt idx="1172">
                  <c:v>11.38</c:v>
                </c:pt>
                <c:pt idx="1173">
                  <c:v>11.38</c:v>
                </c:pt>
                <c:pt idx="1174">
                  <c:v>11.38</c:v>
                </c:pt>
                <c:pt idx="1175">
                  <c:v>11.38</c:v>
                </c:pt>
                <c:pt idx="1176">
                  <c:v>11.38</c:v>
                </c:pt>
                <c:pt idx="1177">
                  <c:v>11.38</c:v>
                </c:pt>
                <c:pt idx="1178">
                  <c:v>11.38</c:v>
                </c:pt>
                <c:pt idx="1179">
                  <c:v>11.38</c:v>
                </c:pt>
                <c:pt idx="1180">
                  <c:v>11.38</c:v>
                </c:pt>
                <c:pt idx="1181">
                  <c:v>11.38</c:v>
                </c:pt>
                <c:pt idx="1182">
                  <c:v>11.38</c:v>
                </c:pt>
                <c:pt idx="1183">
                  <c:v>11.38</c:v>
                </c:pt>
                <c:pt idx="1184">
                  <c:v>11.38</c:v>
                </c:pt>
                <c:pt idx="1185">
                  <c:v>11.38</c:v>
                </c:pt>
                <c:pt idx="1186">
                  <c:v>11.38</c:v>
                </c:pt>
                <c:pt idx="1187">
                  <c:v>11.38</c:v>
                </c:pt>
                <c:pt idx="1188">
                  <c:v>11.38</c:v>
                </c:pt>
                <c:pt idx="1189">
                  <c:v>11.38</c:v>
                </c:pt>
                <c:pt idx="1190">
                  <c:v>11.38</c:v>
                </c:pt>
                <c:pt idx="1191">
                  <c:v>11.38</c:v>
                </c:pt>
                <c:pt idx="1192">
                  <c:v>11.38</c:v>
                </c:pt>
                <c:pt idx="1193">
                  <c:v>11.38</c:v>
                </c:pt>
                <c:pt idx="1194">
                  <c:v>11.38</c:v>
                </c:pt>
                <c:pt idx="1195">
                  <c:v>11.38</c:v>
                </c:pt>
                <c:pt idx="1196">
                  <c:v>11.38</c:v>
                </c:pt>
                <c:pt idx="1197">
                  <c:v>11.38</c:v>
                </c:pt>
                <c:pt idx="1198">
                  <c:v>11.38</c:v>
                </c:pt>
                <c:pt idx="1199">
                  <c:v>11.38</c:v>
                </c:pt>
                <c:pt idx="1200">
                  <c:v>11.38</c:v>
                </c:pt>
                <c:pt idx="1201">
                  <c:v>11.38</c:v>
                </c:pt>
                <c:pt idx="1202">
                  <c:v>11.38</c:v>
                </c:pt>
                <c:pt idx="1203">
                  <c:v>11.38</c:v>
                </c:pt>
                <c:pt idx="1204">
                  <c:v>11.38</c:v>
                </c:pt>
                <c:pt idx="1205">
                  <c:v>11.38</c:v>
                </c:pt>
                <c:pt idx="1206">
                  <c:v>11.38</c:v>
                </c:pt>
                <c:pt idx="1207">
                  <c:v>11.38</c:v>
                </c:pt>
                <c:pt idx="1208">
                  <c:v>11.38</c:v>
                </c:pt>
                <c:pt idx="1209">
                  <c:v>11.38</c:v>
                </c:pt>
                <c:pt idx="1210">
                  <c:v>11.38</c:v>
                </c:pt>
                <c:pt idx="1211">
                  <c:v>11.38</c:v>
                </c:pt>
                <c:pt idx="1212">
                  <c:v>11.38</c:v>
                </c:pt>
                <c:pt idx="1213">
                  <c:v>11.38</c:v>
                </c:pt>
                <c:pt idx="1214">
                  <c:v>11.38</c:v>
                </c:pt>
                <c:pt idx="1215">
                  <c:v>11.38</c:v>
                </c:pt>
                <c:pt idx="1216">
                  <c:v>11.38</c:v>
                </c:pt>
                <c:pt idx="1217">
                  <c:v>11.38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8AA-405D-AADE-944F247A9FB1}"/>
            </c:ext>
          </c:extLst>
        </c:ser>
        <c:ser>
          <c:idx val="0"/>
          <c:order val="7"/>
          <c:tx>
            <c:v>MEDIOS</c:v>
          </c:tx>
          <c:spPr>
            <a:ln w="12700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7.79</c:v>
                </c:pt>
                <c:pt idx="1">
                  <c:v>7.79</c:v>
                </c:pt>
                <c:pt idx="2">
                  <c:v>7.79</c:v>
                </c:pt>
                <c:pt idx="3">
                  <c:v>7.79</c:v>
                </c:pt>
                <c:pt idx="4">
                  <c:v>7.79</c:v>
                </c:pt>
                <c:pt idx="5">
                  <c:v>7.79</c:v>
                </c:pt>
                <c:pt idx="6">
                  <c:v>7.79</c:v>
                </c:pt>
                <c:pt idx="7">
                  <c:v>7.79</c:v>
                </c:pt>
                <c:pt idx="8">
                  <c:v>7.79</c:v>
                </c:pt>
                <c:pt idx="9">
                  <c:v>7.79</c:v>
                </c:pt>
                <c:pt idx="10">
                  <c:v>7.79</c:v>
                </c:pt>
                <c:pt idx="11">
                  <c:v>7.79</c:v>
                </c:pt>
                <c:pt idx="12">
                  <c:v>7.79</c:v>
                </c:pt>
                <c:pt idx="13">
                  <c:v>7.79</c:v>
                </c:pt>
                <c:pt idx="14">
                  <c:v>7.79</c:v>
                </c:pt>
                <c:pt idx="15">
                  <c:v>7.79</c:v>
                </c:pt>
                <c:pt idx="16">
                  <c:v>7.79</c:v>
                </c:pt>
                <c:pt idx="17">
                  <c:v>7.79</c:v>
                </c:pt>
                <c:pt idx="18">
                  <c:v>7.79</c:v>
                </c:pt>
                <c:pt idx="19">
                  <c:v>7.79</c:v>
                </c:pt>
                <c:pt idx="20">
                  <c:v>7.79</c:v>
                </c:pt>
                <c:pt idx="21">
                  <c:v>7.79</c:v>
                </c:pt>
                <c:pt idx="22">
                  <c:v>7.79</c:v>
                </c:pt>
                <c:pt idx="23">
                  <c:v>7.79</c:v>
                </c:pt>
                <c:pt idx="24">
                  <c:v>7.79</c:v>
                </c:pt>
                <c:pt idx="25">
                  <c:v>7.79</c:v>
                </c:pt>
                <c:pt idx="26">
                  <c:v>7.79</c:v>
                </c:pt>
                <c:pt idx="27">
                  <c:v>7.79</c:v>
                </c:pt>
                <c:pt idx="28">
                  <c:v>7.79</c:v>
                </c:pt>
                <c:pt idx="29">
                  <c:v>7.79</c:v>
                </c:pt>
                <c:pt idx="30">
                  <c:v>7.79</c:v>
                </c:pt>
                <c:pt idx="31">
                  <c:v>7.79</c:v>
                </c:pt>
                <c:pt idx="32">
                  <c:v>7.79</c:v>
                </c:pt>
                <c:pt idx="33">
                  <c:v>7.79</c:v>
                </c:pt>
                <c:pt idx="34">
                  <c:v>7.79</c:v>
                </c:pt>
                <c:pt idx="35">
                  <c:v>7.79</c:v>
                </c:pt>
                <c:pt idx="36">
                  <c:v>7.79</c:v>
                </c:pt>
                <c:pt idx="37">
                  <c:v>7.79</c:v>
                </c:pt>
                <c:pt idx="38">
                  <c:v>7.79</c:v>
                </c:pt>
                <c:pt idx="39">
                  <c:v>7.79</c:v>
                </c:pt>
                <c:pt idx="40">
                  <c:v>7.79</c:v>
                </c:pt>
                <c:pt idx="41">
                  <c:v>7.79</c:v>
                </c:pt>
                <c:pt idx="42">
                  <c:v>7.79</c:v>
                </c:pt>
                <c:pt idx="43">
                  <c:v>7.79</c:v>
                </c:pt>
                <c:pt idx="44">
                  <c:v>7.79</c:v>
                </c:pt>
                <c:pt idx="45">
                  <c:v>7.79</c:v>
                </c:pt>
                <c:pt idx="46">
                  <c:v>7.79</c:v>
                </c:pt>
                <c:pt idx="47">
                  <c:v>7.79</c:v>
                </c:pt>
                <c:pt idx="48">
                  <c:v>7.79</c:v>
                </c:pt>
                <c:pt idx="49">
                  <c:v>7.79</c:v>
                </c:pt>
                <c:pt idx="50">
                  <c:v>7.79</c:v>
                </c:pt>
                <c:pt idx="51">
                  <c:v>7.79</c:v>
                </c:pt>
                <c:pt idx="52">
                  <c:v>7.79</c:v>
                </c:pt>
                <c:pt idx="53">
                  <c:v>7.79</c:v>
                </c:pt>
                <c:pt idx="54">
                  <c:v>7.79</c:v>
                </c:pt>
                <c:pt idx="55">
                  <c:v>7.79</c:v>
                </c:pt>
                <c:pt idx="56">
                  <c:v>7.79</c:v>
                </c:pt>
                <c:pt idx="57">
                  <c:v>7.79</c:v>
                </c:pt>
                <c:pt idx="58">
                  <c:v>7.79</c:v>
                </c:pt>
                <c:pt idx="59">
                  <c:v>7.79</c:v>
                </c:pt>
                <c:pt idx="60">
                  <c:v>9.2100000000000009</c:v>
                </c:pt>
                <c:pt idx="61">
                  <c:v>9.2100000000000009</c:v>
                </c:pt>
                <c:pt idx="62">
                  <c:v>9.2100000000000009</c:v>
                </c:pt>
                <c:pt idx="63">
                  <c:v>9.2100000000000009</c:v>
                </c:pt>
                <c:pt idx="64">
                  <c:v>9.2100000000000009</c:v>
                </c:pt>
                <c:pt idx="65">
                  <c:v>9.2100000000000009</c:v>
                </c:pt>
                <c:pt idx="66">
                  <c:v>9.2100000000000009</c:v>
                </c:pt>
                <c:pt idx="67">
                  <c:v>9.2100000000000009</c:v>
                </c:pt>
                <c:pt idx="68">
                  <c:v>9.2100000000000009</c:v>
                </c:pt>
                <c:pt idx="69">
                  <c:v>9.2100000000000009</c:v>
                </c:pt>
                <c:pt idx="70">
                  <c:v>9.2100000000000009</c:v>
                </c:pt>
                <c:pt idx="71">
                  <c:v>9.2100000000000009</c:v>
                </c:pt>
                <c:pt idx="72">
                  <c:v>9.2100000000000009</c:v>
                </c:pt>
                <c:pt idx="73">
                  <c:v>9.2100000000000009</c:v>
                </c:pt>
                <c:pt idx="74">
                  <c:v>9.2100000000000009</c:v>
                </c:pt>
                <c:pt idx="75">
                  <c:v>9.2100000000000009</c:v>
                </c:pt>
                <c:pt idx="76">
                  <c:v>9.2100000000000009</c:v>
                </c:pt>
                <c:pt idx="77">
                  <c:v>9.2100000000000009</c:v>
                </c:pt>
                <c:pt idx="78">
                  <c:v>9.2100000000000009</c:v>
                </c:pt>
                <c:pt idx="79">
                  <c:v>9.2100000000000009</c:v>
                </c:pt>
                <c:pt idx="80">
                  <c:v>9.2100000000000009</c:v>
                </c:pt>
                <c:pt idx="81">
                  <c:v>9.2100000000000009</c:v>
                </c:pt>
                <c:pt idx="82">
                  <c:v>9.2100000000000009</c:v>
                </c:pt>
                <c:pt idx="83">
                  <c:v>9.2100000000000009</c:v>
                </c:pt>
                <c:pt idx="84">
                  <c:v>9.2100000000000009</c:v>
                </c:pt>
                <c:pt idx="85">
                  <c:v>9.2100000000000009</c:v>
                </c:pt>
                <c:pt idx="86">
                  <c:v>9.2100000000000009</c:v>
                </c:pt>
                <c:pt idx="87">
                  <c:v>9.2100000000000009</c:v>
                </c:pt>
                <c:pt idx="88">
                  <c:v>9.2100000000000009</c:v>
                </c:pt>
                <c:pt idx="89">
                  <c:v>9.2100000000000009</c:v>
                </c:pt>
                <c:pt idx="90">
                  <c:v>9.2100000000000009</c:v>
                </c:pt>
                <c:pt idx="91">
                  <c:v>9.2100000000000009</c:v>
                </c:pt>
                <c:pt idx="92">
                  <c:v>9.2100000000000009</c:v>
                </c:pt>
                <c:pt idx="93">
                  <c:v>9.2100000000000009</c:v>
                </c:pt>
                <c:pt idx="94">
                  <c:v>9.2100000000000009</c:v>
                </c:pt>
                <c:pt idx="95">
                  <c:v>9.2100000000000009</c:v>
                </c:pt>
                <c:pt idx="96">
                  <c:v>9.2100000000000009</c:v>
                </c:pt>
                <c:pt idx="97">
                  <c:v>9.2100000000000009</c:v>
                </c:pt>
                <c:pt idx="98">
                  <c:v>9.2100000000000009</c:v>
                </c:pt>
                <c:pt idx="99">
                  <c:v>9.2100000000000009</c:v>
                </c:pt>
                <c:pt idx="100">
                  <c:v>9.2100000000000009</c:v>
                </c:pt>
                <c:pt idx="101">
                  <c:v>9.2100000000000009</c:v>
                </c:pt>
                <c:pt idx="102">
                  <c:v>9.2100000000000009</c:v>
                </c:pt>
                <c:pt idx="103">
                  <c:v>9.2100000000000009</c:v>
                </c:pt>
                <c:pt idx="104">
                  <c:v>9.2100000000000009</c:v>
                </c:pt>
                <c:pt idx="105">
                  <c:v>9.2100000000000009</c:v>
                </c:pt>
                <c:pt idx="106">
                  <c:v>9.2100000000000009</c:v>
                </c:pt>
                <c:pt idx="107">
                  <c:v>9.2100000000000009</c:v>
                </c:pt>
                <c:pt idx="108">
                  <c:v>9.2100000000000009</c:v>
                </c:pt>
                <c:pt idx="109">
                  <c:v>9.2100000000000009</c:v>
                </c:pt>
                <c:pt idx="110">
                  <c:v>9.2100000000000009</c:v>
                </c:pt>
                <c:pt idx="111">
                  <c:v>9.2100000000000009</c:v>
                </c:pt>
                <c:pt idx="112">
                  <c:v>9.2100000000000009</c:v>
                </c:pt>
                <c:pt idx="113">
                  <c:v>9.2100000000000009</c:v>
                </c:pt>
                <c:pt idx="114">
                  <c:v>9.2100000000000009</c:v>
                </c:pt>
                <c:pt idx="115">
                  <c:v>9.2100000000000009</c:v>
                </c:pt>
                <c:pt idx="116">
                  <c:v>9.2100000000000009</c:v>
                </c:pt>
                <c:pt idx="117">
                  <c:v>9.2100000000000009</c:v>
                </c:pt>
                <c:pt idx="118">
                  <c:v>9.2100000000000009</c:v>
                </c:pt>
                <c:pt idx="119">
                  <c:v>9.2100000000000009</c:v>
                </c:pt>
                <c:pt idx="120">
                  <c:v>9.2100000000000009</c:v>
                </c:pt>
                <c:pt idx="121">
                  <c:v>9.2100000000000009</c:v>
                </c:pt>
                <c:pt idx="122">
                  <c:v>10.01</c:v>
                </c:pt>
                <c:pt idx="123">
                  <c:v>10.01</c:v>
                </c:pt>
                <c:pt idx="124">
                  <c:v>10.01</c:v>
                </c:pt>
                <c:pt idx="125">
                  <c:v>10.01</c:v>
                </c:pt>
                <c:pt idx="126">
                  <c:v>10.01</c:v>
                </c:pt>
                <c:pt idx="127">
                  <c:v>10.01</c:v>
                </c:pt>
                <c:pt idx="128">
                  <c:v>10.01</c:v>
                </c:pt>
                <c:pt idx="129">
                  <c:v>10.01</c:v>
                </c:pt>
                <c:pt idx="130">
                  <c:v>10.01</c:v>
                </c:pt>
                <c:pt idx="131">
                  <c:v>10.01</c:v>
                </c:pt>
                <c:pt idx="132">
                  <c:v>10.01</c:v>
                </c:pt>
                <c:pt idx="133">
                  <c:v>10.01</c:v>
                </c:pt>
                <c:pt idx="134">
                  <c:v>10.01</c:v>
                </c:pt>
                <c:pt idx="135">
                  <c:v>10.01</c:v>
                </c:pt>
                <c:pt idx="136">
                  <c:v>10.01</c:v>
                </c:pt>
                <c:pt idx="137">
                  <c:v>10.01</c:v>
                </c:pt>
                <c:pt idx="138">
                  <c:v>10.01</c:v>
                </c:pt>
                <c:pt idx="139">
                  <c:v>10.01</c:v>
                </c:pt>
                <c:pt idx="140">
                  <c:v>10.01</c:v>
                </c:pt>
                <c:pt idx="141">
                  <c:v>10.01</c:v>
                </c:pt>
                <c:pt idx="142">
                  <c:v>10.01</c:v>
                </c:pt>
                <c:pt idx="143">
                  <c:v>10.01</c:v>
                </c:pt>
                <c:pt idx="144">
                  <c:v>10.01</c:v>
                </c:pt>
                <c:pt idx="145">
                  <c:v>10.01</c:v>
                </c:pt>
                <c:pt idx="146">
                  <c:v>10.01</c:v>
                </c:pt>
                <c:pt idx="147">
                  <c:v>10.01</c:v>
                </c:pt>
                <c:pt idx="148">
                  <c:v>10.01</c:v>
                </c:pt>
                <c:pt idx="149">
                  <c:v>10.01</c:v>
                </c:pt>
                <c:pt idx="150">
                  <c:v>10.01</c:v>
                </c:pt>
                <c:pt idx="151">
                  <c:v>10.01</c:v>
                </c:pt>
                <c:pt idx="152">
                  <c:v>10.01</c:v>
                </c:pt>
                <c:pt idx="153">
                  <c:v>10.01</c:v>
                </c:pt>
                <c:pt idx="154">
                  <c:v>10.01</c:v>
                </c:pt>
                <c:pt idx="155">
                  <c:v>10.01</c:v>
                </c:pt>
                <c:pt idx="156">
                  <c:v>10.01</c:v>
                </c:pt>
                <c:pt idx="157">
                  <c:v>10.01</c:v>
                </c:pt>
                <c:pt idx="158">
                  <c:v>10.01</c:v>
                </c:pt>
                <c:pt idx="159">
                  <c:v>10.01</c:v>
                </c:pt>
                <c:pt idx="160">
                  <c:v>10.01</c:v>
                </c:pt>
                <c:pt idx="161">
                  <c:v>10.01</c:v>
                </c:pt>
                <c:pt idx="162">
                  <c:v>10.01</c:v>
                </c:pt>
                <c:pt idx="163">
                  <c:v>10.01</c:v>
                </c:pt>
                <c:pt idx="164">
                  <c:v>10.01</c:v>
                </c:pt>
                <c:pt idx="165">
                  <c:v>10.01</c:v>
                </c:pt>
                <c:pt idx="166">
                  <c:v>10.01</c:v>
                </c:pt>
                <c:pt idx="167">
                  <c:v>10.01</c:v>
                </c:pt>
                <c:pt idx="168">
                  <c:v>10.01</c:v>
                </c:pt>
                <c:pt idx="169">
                  <c:v>10.01</c:v>
                </c:pt>
                <c:pt idx="170">
                  <c:v>10.01</c:v>
                </c:pt>
                <c:pt idx="171">
                  <c:v>10.01</c:v>
                </c:pt>
                <c:pt idx="172">
                  <c:v>10.01</c:v>
                </c:pt>
                <c:pt idx="173">
                  <c:v>10.01</c:v>
                </c:pt>
                <c:pt idx="174">
                  <c:v>10.01</c:v>
                </c:pt>
                <c:pt idx="175">
                  <c:v>10.01</c:v>
                </c:pt>
                <c:pt idx="176">
                  <c:v>10.01</c:v>
                </c:pt>
                <c:pt idx="177">
                  <c:v>10.01</c:v>
                </c:pt>
                <c:pt idx="178">
                  <c:v>10.01</c:v>
                </c:pt>
                <c:pt idx="179">
                  <c:v>10.01</c:v>
                </c:pt>
                <c:pt idx="180">
                  <c:v>10.01</c:v>
                </c:pt>
                <c:pt idx="181">
                  <c:v>10.01</c:v>
                </c:pt>
                <c:pt idx="182">
                  <c:v>9.76</c:v>
                </c:pt>
                <c:pt idx="183">
                  <c:v>9.76</c:v>
                </c:pt>
                <c:pt idx="184">
                  <c:v>9.76</c:v>
                </c:pt>
                <c:pt idx="185">
                  <c:v>9.76</c:v>
                </c:pt>
                <c:pt idx="186">
                  <c:v>9.76</c:v>
                </c:pt>
                <c:pt idx="187">
                  <c:v>9.76</c:v>
                </c:pt>
                <c:pt idx="188">
                  <c:v>9.76</c:v>
                </c:pt>
                <c:pt idx="189">
                  <c:v>9.76</c:v>
                </c:pt>
                <c:pt idx="190">
                  <c:v>9.76</c:v>
                </c:pt>
                <c:pt idx="191">
                  <c:v>9.76</c:v>
                </c:pt>
                <c:pt idx="192">
                  <c:v>9.76</c:v>
                </c:pt>
                <c:pt idx="193">
                  <c:v>9.76</c:v>
                </c:pt>
                <c:pt idx="194">
                  <c:v>9.76</c:v>
                </c:pt>
                <c:pt idx="195">
                  <c:v>9.76</c:v>
                </c:pt>
                <c:pt idx="196">
                  <c:v>9.76</c:v>
                </c:pt>
                <c:pt idx="197">
                  <c:v>9.76</c:v>
                </c:pt>
                <c:pt idx="198">
                  <c:v>9.76</c:v>
                </c:pt>
                <c:pt idx="199">
                  <c:v>9.76</c:v>
                </c:pt>
                <c:pt idx="200">
                  <c:v>9.76</c:v>
                </c:pt>
                <c:pt idx="201">
                  <c:v>9.76</c:v>
                </c:pt>
                <c:pt idx="202">
                  <c:v>9.76</c:v>
                </c:pt>
                <c:pt idx="203">
                  <c:v>9.76</c:v>
                </c:pt>
                <c:pt idx="204">
                  <c:v>9.76</c:v>
                </c:pt>
                <c:pt idx="205">
                  <c:v>9.76</c:v>
                </c:pt>
                <c:pt idx="206">
                  <c:v>9.76</c:v>
                </c:pt>
                <c:pt idx="207">
                  <c:v>9.76</c:v>
                </c:pt>
                <c:pt idx="208">
                  <c:v>9.76</c:v>
                </c:pt>
                <c:pt idx="209">
                  <c:v>9.76</c:v>
                </c:pt>
                <c:pt idx="210">
                  <c:v>9.76</c:v>
                </c:pt>
                <c:pt idx="211">
                  <c:v>9.76</c:v>
                </c:pt>
                <c:pt idx="212">
                  <c:v>9.76</c:v>
                </c:pt>
                <c:pt idx="213">
                  <c:v>9.76</c:v>
                </c:pt>
                <c:pt idx="214">
                  <c:v>9.76</c:v>
                </c:pt>
                <c:pt idx="215">
                  <c:v>9.76</c:v>
                </c:pt>
                <c:pt idx="216">
                  <c:v>9.76</c:v>
                </c:pt>
                <c:pt idx="217">
                  <c:v>9.76</c:v>
                </c:pt>
                <c:pt idx="218">
                  <c:v>9.76</c:v>
                </c:pt>
                <c:pt idx="219">
                  <c:v>9.76</c:v>
                </c:pt>
                <c:pt idx="220">
                  <c:v>9.76</c:v>
                </c:pt>
                <c:pt idx="221">
                  <c:v>9.76</c:v>
                </c:pt>
                <c:pt idx="222">
                  <c:v>9.76</c:v>
                </c:pt>
                <c:pt idx="223">
                  <c:v>9.76</c:v>
                </c:pt>
                <c:pt idx="224">
                  <c:v>9.76</c:v>
                </c:pt>
                <c:pt idx="225">
                  <c:v>9.76</c:v>
                </c:pt>
                <c:pt idx="226">
                  <c:v>9.76</c:v>
                </c:pt>
                <c:pt idx="227">
                  <c:v>9.76</c:v>
                </c:pt>
                <c:pt idx="228">
                  <c:v>9.76</c:v>
                </c:pt>
                <c:pt idx="229">
                  <c:v>9.76</c:v>
                </c:pt>
                <c:pt idx="230">
                  <c:v>9.76</c:v>
                </c:pt>
                <c:pt idx="231">
                  <c:v>9.76</c:v>
                </c:pt>
                <c:pt idx="232">
                  <c:v>9.76</c:v>
                </c:pt>
                <c:pt idx="233">
                  <c:v>9.76</c:v>
                </c:pt>
                <c:pt idx="234">
                  <c:v>9.76</c:v>
                </c:pt>
                <c:pt idx="235">
                  <c:v>9.76</c:v>
                </c:pt>
                <c:pt idx="236">
                  <c:v>9.76</c:v>
                </c:pt>
                <c:pt idx="237">
                  <c:v>9.76</c:v>
                </c:pt>
                <c:pt idx="238">
                  <c:v>9.76</c:v>
                </c:pt>
                <c:pt idx="239">
                  <c:v>9.76</c:v>
                </c:pt>
                <c:pt idx="240">
                  <c:v>9.76</c:v>
                </c:pt>
                <c:pt idx="241">
                  <c:v>9.76</c:v>
                </c:pt>
                <c:pt idx="242">
                  <c:v>9.76</c:v>
                </c:pt>
                <c:pt idx="243">
                  <c:v>9.76</c:v>
                </c:pt>
                <c:pt idx="244">
                  <c:v>9.32</c:v>
                </c:pt>
                <c:pt idx="245">
                  <c:v>9.32</c:v>
                </c:pt>
                <c:pt idx="246">
                  <c:v>9.32</c:v>
                </c:pt>
                <c:pt idx="247">
                  <c:v>9.32</c:v>
                </c:pt>
                <c:pt idx="248">
                  <c:v>9.32</c:v>
                </c:pt>
                <c:pt idx="249">
                  <c:v>9.32</c:v>
                </c:pt>
                <c:pt idx="250">
                  <c:v>9.32</c:v>
                </c:pt>
                <c:pt idx="251">
                  <c:v>9.32</c:v>
                </c:pt>
                <c:pt idx="252">
                  <c:v>9.32</c:v>
                </c:pt>
                <c:pt idx="253">
                  <c:v>9.32</c:v>
                </c:pt>
                <c:pt idx="254">
                  <c:v>9.32</c:v>
                </c:pt>
                <c:pt idx="255">
                  <c:v>9.32</c:v>
                </c:pt>
                <c:pt idx="256">
                  <c:v>9.32</c:v>
                </c:pt>
                <c:pt idx="257">
                  <c:v>9.32</c:v>
                </c:pt>
                <c:pt idx="258">
                  <c:v>9.32</c:v>
                </c:pt>
                <c:pt idx="259">
                  <c:v>9.32</c:v>
                </c:pt>
                <c:pt idx="260">
                  <c:v>9.32</c:v>
                </c:pt>
                <c:pt idx="261">
                  <c:v>9.32</c:v>
                </c:pt>
                <c:pt idx="262">
                  <c:v>9.32</c:v>
                </c:pt>
                <c:pt idx="263">
                  <c:v>9.32</c:v>
                </c:pt>
                <c:pt idx="264">
                  <c:v>9.32</c:v>
                </c:pt>
                <c:pt idx="265">
                  <c:v>9.32</c:v>
                </c:pt>
                <c:pt idx="266">
                  <c:v>9.32</c:v>
                </c:pt>
                <c:pt idx="267">
                  <c:v>9.32</c:v>
                </c:pt>
                <c:pt idx="268">
                  <c:v>9.32</c:v>
                </c:pt>
                <c:pt idx="269">
                  <c:v>9.32</c:v>
                </c:pt>
                <c:pt idx="270">
                  <c:v>9.32</c:v>
                </c:pt>
                <c:pt idx="271">
                  <c:v>9.32</c:v>
                </c:pt>
                <c:pt idx="272">
                  <c:v>9.32</c:v>
                </c:pt>
                <c:pt idx="273">
                  <c:v>9.32</c:v>
                </c:pt>
                <c:pt idx="274">
                  <c:v>9.32</c:v>
                </c:pt>
                <c:pt idx="275">
                  <c:v>9.32</c:v>
                </c:pt>
                <c:pt idx="276">
                  <c:v>9.32</c:v>
                </c:pt>
                <c:pt idx="277">
                  <c:v>9.32</c:v>
                </c:pt>
                <c:pt idx="278">
                  <c:v>9.32</c:v>
                </c:pt>
                <c:pt idx="279">
                  <c:v>9.32</c:v>
                </c:pt>
                <c:pt idx="280">
                  <c:v>9.32</c:v>
                </c:pt>
                <c:pt idx="281">
                  <c:v>9.32</c:v>
                </c:pt>
                <c:pt idx="282">
                  <c:v>9.32</c:v>
                </c:pt>
                <c:pt idx="283">
                  <c:v>9.32</c:v>
                </c:pt>
                <c:pt idx="284">
                  <c:v>9.32</c:v>
                </c:pt>
                <c:pt idx="285">
                  <c:v>9.32</c:v>
                </c:pt>
                <c:pt idx="286">
                  <c:v>9.32</c:v>
                </c:pt>
                <c:pt idx="287">
                  <c:v>9.32</c:v>
                </c:pt>
                <c:pt idx="288">
                  <c:v>9.32</c:v>
                </c:pt>
                <c:pt idx="289">
                  <c:v>9.32</c:v>
                </c:pt>
                <c:pt idx="290">
                  <c:v>9.32</c:v>
                </c:pt>
                <c:pt idx="291">
                  <c:v>9.32</c:v>
                </c:pt>
                <c:pt idx="292">
                  <c:v>9.32</c:v>
                </c:pt>
                <c:pt idx="293">
                  <c:v>9.32</c:v>
                </c:pt>
                <c:pt idx="294">
                  <c:v>9.32</c:v>
                </c:pt>
                <c:pt idx="295">
                  <c:v>9.32</c:v>
                </c:pt>
                <c:pt idx="296">
                  <c:v>9.32</c:v>
                </c:pt>
                <c:pt idx="297">
                  <c:v>9.32</c:v>
                </c:pt>
                <c:pt idx="298">
                  <c:v>9.32</c:v>
                </c:pt>
                <c:pt idx="299">
                  <c:v>9.32</c:v>
                </c:pt>
                <c:pt idx="300">
                  <c:v>9.32</c:v>
                </c:pt>
                <c:pt idx="301">
                  <c:v>9.32</c:v>
                </c:pt>
                <c:pt idx="302">
                  <c:v>9.32</c:v>
                </c:pt>
                <c:pt idx="303">
                  <c:v>9.32</c:v>
                </c:pt>
                <c:pt idx="304">
                  <c:v>9.32</c:v>
                </c:pt>
                <c:pt idx="305">
                  <c:v>9.32</c:v>
                </c:pt>
                <c:pt idx="306">
                  <c:v>9.43</c:v>
                </c:pt>
                <c:pt idx="307">
                  <c:v>9.43</c:v>
                </c:pt>
                <c:pt idx="308">
                  <c:v>9.43</c:v>
                </c:pt>
                <c:pt idx="309">
                  <c:v>9.43</c:v>
                </c:pt>
                <c:pt idx="310">
                  <c:v>9.43</c:v>
                </c:pt>
                <c:pt idx="311">
                  <c:v>9.43</c:v>
                </c:pt>
                <c:pt idx="312">
                  <c:v>9.43</c:v>
                </c:pt>
                <c:pt idx="313">
                  <c:v>9.43</c:v>
                </c:pt>
                <c:pt idx="314">
                  <c:v>9.43</c:v>
                </c:pt>
                <c:pt idx="315">
                  <c:v>9.43</c:v>
                </c:pt>
                <c:pt idx="316">
                  <c:v>9.43</c:v>
                </c:pt>
                <c:pt idx="317">
                  <c:v>9.43</c:v>
                </c:pt>
                <c:pt idx="318">
                  <c:v>9.43</c:v>
                </c:pt>
                <c:pt idx="319">
                  <c:v>9.43</c:v>
                </c:pt>
                <c:pt idx="320">
                  <c:v>9.43</c:v>
                </c:pt>
                <c:pt idx="321">
                  <c:v>9.43</c:v>
                </c:pt>
                <c:pt idx="322">
                  <c:v>9.43</c:v>
                </c:pt>
                <c:pt idx="323">
                  <c:v>9.43</c:v>
                </c:pt>
                <c:pt idx="324">
                  <c:v>9.43</c:v>
                </c:pt>
                <c:pt idx="325">
                  <c:v>9.43</c:v>
                </c:pt>
                <c:pt idx="326">
                  <c:v>9.43</c:v>
                </c:pt>
                <c:pt idx="327">
                  <c:v>9.43</c:v>
                </c:pt>
                <c:pt idx="328">
                  <c:v>9.43</c:v>
                </c:pt>
                <c:pt idx="329">
                  <c:v>9.43</c:v>
                </c:pt>
                <c:pt idx="330">
                  <c:v>9.43</c:v>
                </c:pt>
                <c:pt idx="331">
                  <c:v>9.43</c:v>
                </c:pt>
                <c:pt idx="332">
                  <c:v>9.43</c:v>
                </c:pt>
                <c:pt idx="333">
                  <c:v>9.43</c:v>
                </c:pt>
                <c:pt idx="334">
                  <c:v>9.43</c:v>
                </c:pt>
                <c:pt idx="335">
                  <c:v>9.43</c:v>
                </c:pt>
                <c:pt idx="336">
                  <c:v>9.43</c:v>
                </c:pt>
                <c:pt idx="337">
                  <c:v>9.43</c:v>
                </c:pt>
                <c:pt idx="338">
                  <c:v>9.43</c:v>
                </c:pt>
                <c:pt idx="339">
                  <c:v>9.43</c:v>
                </c:pt>
                <c:pt idx="340">
                  <c:v>9.43</c:v>
                </c:pt>
                <c:pt idx="341">
                  <c:v>9.43</c:v>
                </c:pt>
                <c:pt idx="342">
                  <c:v>9.43</c:v>
                </c:pt>
                <c:pt idx="343">
                  <c:v>9.43</c:v>
                </c:pt>
                <c:pt idx="344">
                  <c:v>9.43</c:v>
                </c:pt>
                <c:pt idx="345">
                  <c:v>9.43</c:v>
                </c:pt>
                <c:pt idx="346">
                  <c:v>9.43</c:v>
                </c:pt>
                <c:pt idx="347">
                  <c:v>9.43</c:v>
                </c:pt>
                <c:pt idx="348">
                  <c:v>9.43</c:v>
                </c:pt>
                <c:pt idx="349">
                  <c:v>9.43</c:v>
                </c:pt>
                <c:pt idx="350">
                  <c:v>9.43</c:v>
                </c:pt>
                <c:pt idx="351">
                  <c:v>9.43</c:v>
                </c:pt>
                <c:pt idx="352">
                  <c:v>9.43</c:v>
                </c:pt>
                <c:pt idx="353">
                  <c:v>9.43</c:v>
                </c:pt>
                <c:pt idx="354">
                  <c:v>9.43</c:v>
                </c:pt>
                <c:pt idx="355">
                  <c:v>9.43</c:v>
                </c:pt>
                <c:pt idx="356">
                  <c:v>9.43</c:v>
                </c:pt>
                <c:pt idx="357">
                  <c:v>9.43</c:v>
                </c:pt>
                <c:pt idx="358">
                  <c:v>9.43</c:v>
                </c:pt>
                <c:pt idx="359">
                  <c:v>9.43</c:v>
                </c:pt>
                <c:pt idx="360">
                  <c:v>9.43</c:v>
                </c:pt>
                <c:pt idx="361">
                  <c:v>9.43</c:v>
                </c:pt>
                <c:pt idx="362">
                  <c:v>9.43</c:v>
                </c:pt>
                <c:pt idx="363">
                  <c:v>9.43</c:v>
                </c:pt>
                <c:pt idx="364">
                  <c:v>9.43</c:v>
                </c:pt>
                <c:pt idx="365">
                  <c:v>9.43</c:v>
                </c:pt>
                <c:pt idx="366">
                  <c:v>10.119999999999999</c:v>
                </c:pt>
                <c:pt idx="367">
                  <c:v>10.119999999999999</c:v>
                </c:pt>
                <c:pt idx="368">
                  <c:v>10.119999999999999</c:v>
                </c:pt>
                <c:pt idx="369">
                  <c:v>10.119999999999999</c:v>
                </c:pt>
                <c:pt idx="370">
                  <c:v>10.119999999999999</c:v>
                </c:pt>
                <c:pt idx="371">
                  <c:v>10.119999999999999</c:v>
                </c:pt>
                <c:pt idx="372">
                  <c:v>10.119999999999999</c:v>
                </c:pt>
                <c:pt idx="373">
                  <c:v>10.119999999999999</c:v>
                </c:pt>
                <c:pt idx="374">
                  <c:v>10.119999999999999</c:v>
                </c:pt>
                <c:pt idx="375">
                  <c:v>10.119999999999999</c:v>
                </c:pt>
                <c:pt idx="376">
                  <c:v>10.119999999999999</c:v>
                </c:pt>
                <c:pt idx="377">
                  <c:v>10.119999999999999</c:v>
                </c:pt>
                <c:pt idx="378">
                  <c:v>10.119999999999999</c:v>
                </c:pt>
                <c:pt idx="379">
                  <c:v>10.119999999999999</c:v>
                </c:pt>
                <c:pt idx="380">
                  <c:v>10.119999999999999</c:v>
                </c:pt>
                <c:pt idx="381">
                  <c:v>10.119999999999999</c:v>
                </c:pt>
                <c:pt idx="382">
                  <c:v>10.119999999999999</c:v>
                </c:pt>
                <c:pt idx="383">
                  <c:v>10.119999999999999</c:v>
                </c:pt>
                <c:pt idx="384">
                  <c:v>10.119999999999999</c:v>
                </c:pt>
                <c:pt idx="385">
                  <c:v>10.119999999999999</c:v>
                </c:pt>
                <c:pt idx="386">
                  <c:v>10.119999999999999</c:v>
                </c:pt>
                <c:pt idx="387">
                  <c:v>10.119999999999999</c:v>
                </c:pt>
                <c:pt idx="388">
                  <c:v>10.119999999999999</c:v>
                </c:pt>
                <c:pt idx="389">
                  <c:v>10.119999999999999</c:v>
                </c:pt>
                <c:pt idx="390">
                  <c:v>10.119999999999999</c:v>
                </c:pt>
                <c:pt idx="391">
                  <c:v>10.119999999999999</c:v>
                </c:pt>
                <c:pt idx="392">
                  <c:v>10.119999999999999</c:v>
                </c:pt>
                <c:pt idx="393">
                  <c:v>10.119999999999999</c:v>
                </c:pt>
                <c:pt idx="394">
                  <c:v>10.119999999999999</c:v>
                </c:pt>
                <c:pt idx="395">
                  <c:v>10.119999999999999</c:v>
                </c:pt>
                <c:pt idx="396">
                  <c:v>10.119999999999999</c:v>
                </c:pt>
                <c:pt idx="397">
                  <c:v>10.119999999999999</c:v>
                </c:pt>
                <c:pt idx="398">
                  <c:v>10.119999999999999</c:v>
                </c:pt>
                <c:pt idx="399">
                  <c:v>10.119999999999999</c:v>
                </c:pt>
                <c:pt idx="400">
                  <c:v>10.119999999999999</c:v>
                </c:pt>
                <c:pt idx="401">
                  <c:v>10.119999999999999</c:v>
                </c:pt>
                <c:pt idx="402">
                  <c:v>10.119999999999999</c:v>
                </c:pt>
                <c:pt idx="403">
                  <c:v>10.119999999999999</c:v>
                </c:pt>
                <c:pt idx="404">
                  <c:v>10.119999999999999</c:v>
                </c:pt>
                <c:pt idx="405">
                  <c:v>10.119999999999999</c:v>
                </c:pt>
                <c:pt idx="406">
                  <c:v>10.119999999999999</c:v>
                </c:pt>
                <c:pt idx="407">
                  <c:v>10.119999999999999</c:v>
                </c:pt>
                <c:pt idx="408">
                  <c:v>10.119999999999999</c:v>
                </c:pt>
                <c:pt idx="409">
                  <c:v>10.119999999999999</c:v>
                </c:pt>
                <c:pt idx="410">
                  <c:v>10.119999999999999</c:v>
                </c:pt>
                <c:pt idx="411">
                  <c:v>10.119999999999999</c:v>
                </c:pt>
                <c:pt idx="412">
                  <c:v>10.119999999999999</c:v>
                </c:pt>
                <c:pt idx="413">
                  <c:v>10.119999999999999</c:v>
                </c:pt>
                <c:pt idx="414">
                  <c:v>10.119999999999999</c:v>
                </c:pt>
                <c:pt idx="415">
                  <c:v>10.119999999999999</c:v>
                </c:pt>
                <c:pt idx="416">
                  <c:v>10.119999999999999</c:v>
                </c:pt>
                <c:pt idx="417">
                  <c:v>10.119999999999999</c:v>
                </c:pt>
                <c:pt idx="418">
                  <c:v>10.119999999999999</c:v>
                </c:pt>
                <c:pt idx="419">
                  <c:v>10.119999999999999</c:v>
                </c:pt>
                <c:pt idx="420">
                  <c:v>10.119999999999999</c:v>
                </c:pt>
                <c:pt idx="421">
                  <c:v>10.119999999999999</c:v>
                </c:pt>
                <c:pt idx="422">
                  <c:v>10.119999999999999</c:v>
                </c:pt>
                <c:pt idx="423">
                  <c:v>10.119999999999999</c:v>
                </c:pt>
                <c:pt idx="424">
                  <c:v>10.119999999999999</c:v>
                </c:pt>
                <c:pt idx="425">
                  <c:v>10.119999999999999</c:v>
                </c:pt>
                <c:pt idx="426">
                  <c:v>10.119999999999999</c:v>
                </c:pt>
                <c:pt idx="427">
                  <c:v>10.119999999999999</c:v>
                </c:pt>
                <c:pt idx="428">
                  <c:v>10.99</c:v>
                </c:pt>
                <c:pt idx="429">
                  <c:v>10.99</c:v>
                </c:pt>
                <c:pt idx="430">
                  <c:v>10.99</c:v>
                </c:pt>
                <c:pt idx="431">
                  <c:v>10.99</c:v>
                </c:pt>
                <c:pt idx="432">
                  <c:v>10.99</c:v>
                </c:pt>
                <c:pt idx="433">
                  <c:v>10.99</c:v>
                </c:pt>
                <c:pt idx="434">
                  <c:v>10.99</c:v>
                </c:pt>
                <c:pt idx="435">
                  <c:v>10.99</c:v>
                </c:pt>
                <c:pt idx="436">
                  <c:v>10.99</c:v>
                </c:pt>
                <c:pt idx="437">
                  <c:v>10.99</c:v>
                </c:pt>
                <c:pt idx="438">
                  <c:v>10.99</c:v>
                </c:pt>
                <c:pt idx="439">
                  <c:v>10.99</c:v>
                </c:pt>
                <c:pt idx="440">
                  <c:v>10.99</c:v>
                </c:pt>
                <c:pt idx="441">
                  <c:v>10.99</c:v>
                </c:pt>
                <c:pt idx="442">
                  <c:v>10.99</c:v>
                </c:pt>
                <c:pt idx="443">
                  <c:v>10.99</c:v>
                </c:pt>
                <c:pt idx="444">
                  <c:v>10.99</c:v>
                </c:pt>
                <c:pt idx="445">
                  <c:v>10.99</c:v>
                </c:pt>
                <c:pt idx="446">
                  <c:v>10.99</c:v>
                </c:pt>
                <c:pt idx="447">
                  <c:v>10.99</c:v>
                </c:pt>
                <c:pt idx="448">
                  <c:v>10.99</c:v>
                </c:pt>
                <c:pt idx="449">
                  <c:v>10.99</c:v>
                </c:pt>
                <c:pt idx="450">
                  <c:v>10.99</c:v>
                </c:pt>
                <c:pt idx="451">
                  <c:v>10.99</c:v>
                </c:pt>
                <c:pt idx="452">
                  <c:v>10.99</c:v>
                </c:pt>
                <c:pt idx="453">
                  <c:v>10.99</c:v>
                </c:pt>
                <c:pt idx="454">
                  <c:v>10.99</c:v>
                </c:pt>
                <c:pt idx="455">
                  <c:v>10.99</c:v>
                </c:pt>
                <c:pt idx="456">
                  <c:v>10.99</c:v>
                </c:pt>
                <c:pt idx="457">
                  <c:v>10.99</c:v>
                </c:pt>
                <c:pt idx="458">
                  <c:v>10.99</c:v>
                </c:pt>
                <c:pt idx="459">
                  <c:v>10.99</c:v>
                </c:pt>
                <c:pt idx="460">
                  <c:v>10.99</c:v>
                </c:pt>
                <c:pt idx="461">
                  <c:v>10.99</c:v>
                </c:pt>
                <c:pt idx="462">
                  <c:v>10.99</c:v>
                </c:pt>
                <c:pt idx="463">
                  <c:v>10.99</c:v>
                </c:pt>
                <c:pt idx="464">
                  <c:v>10.99</c:v>
                </c:pt>
                <c:pt idx="465">
                  <c:v>10.99</c:v>
                </c:pt>
                <c:pt idx="466">
                  <c:v>10.99</c:v>
                </c:pt>
                <c:pt idx="467">
                  <c:v>10.99</c:v>
                </c:pt>
                <c:pt idx="468">
                  <c:v>10.99</c:v>
                </c:pt>
                <c:pt idx="469">
                  <c:v>10.99</c:v>
                </c:pt>
                <c:pt idx="470">
                  <c:v>10.99</c:v>
                </c:pt>
                <c:pt idx="471">
                  <c:v>10.99</c:v>
                </c:pt>
                <c:pt idx="472">
                  <c:v>10.99</c:v>
                </c:pt>
                <c:pt idx="473">
                  <c:v>10.99</c:v>
                </c:pt>
                <c:pt idx="474">
                  <c:v>10.99</c:v>
                </c:pt>
                <c:pt idx="475">
                  <c:v>10.99</c:v>
                </c:pt>
                <c:pt idx="476">
                  <c:v>10.99</c:v>
                </c:pt>
                <c:pt idx="477">
                  <c:v>10.99</c:v>
                </c:pt>
                <c:pt idx="478">
                  <c:v>10.99</c:v>
                </c:pt>
                <c:pt idx="479">
                  <c:v>10.99</c:v>
                </c:pt>
                <c:pt idx="480">
                  <c:v>10.99</c:v>
                </c:pt>
                <c:pt idx="481">
                  <c:v>10.99</c:v>
                </c:pt>
                <c:pt idx="482">
                  <c:v>10.99</c:v>
                </c:pt>
                <c:pt idx="483">
                  <c:v>10.99</c:v>
                </c:pt>
                <c:pt idx="484">
                  <c:v>10.99</c:v>
                </c:pt>
                <c:pt idx="485">
                  <c:v>10.99</c:v>
                </c:pt>
                <c:pt idx="486">
                  <c:v>10.99</c:v>
                </c:pt>
                <c:pt idx="487">
                  <c:v>10.99</c:v>
                </c:pt>
                <c:pt idx="488">
                  <c:v>10.93</c:v>
                </c:pt>
                <c:pt idx="489">
                  <c:v>10.93</c:v>
                </c:pt>
                <c:pt idx="490">
                  <c:v>10.93</c:v>
                </c:pt>
                <c:pt idx="491">
                  <c:v>10.93</c:v>
                </c:pt>
                <c:pt idx="492">
                  <c:v>10.93</c:v>
                </c:pt>
                <c:pt idx="493">
                  <c:v>10.93</c:v>
                </c:pt>
                <c:pt idx="494">
                  <c:v>10.93</c:v>
                </c:pt>
                <c:pt idx="495">
                  <c:v>10.93</c:v>
                </c:pt>
                <c:pt idx="496">
                  <c:v>10.93</c:v>
                </c:pt>
                <c:pt idx="497">
                  <c:v>10.93</c:v>
                </c:pt>
                <c:pt idx="498">
                  <c:v>10.93</c:v>
                </c:pt>
                <c:pt idx="499">
                  <c:v>10.93</c:v>
                </c:pt>
                <c:pt idx="500">
                  <c:v>10.93</c:v>
                </c:pt>
                <c:pt idx="501">
                  <c:v>10.93</c:v>
                </c:pt>
                <c:pt idx="502">
                  <c:v>10.93</c:v>
                </c:pt>
                <c:pt idx="503">
                  <c:v>10.93</c:v>
                </c:pt>
                <c:pt idx="504">
                  <c:v>10.93</c:v>
                </c:pt>
                <c:pt idx="505">
                  <c:v>10.93</c:v>
                </c:pt>
                <c:pt idx="506">
                  <c:v>10.93</c:v>
                </c:pt>
                <c:pt idx="507">
                  <c:v>10.93</c:v>
                </c:pt>
                <c:pt idx="508">
                  <c:v>10.93</c:v>
                </c:pt>
                <c:pt idx="509">
                  <c:v>10.93</c:v>
                </c:pt>
                <c:pt idx="510">
                  <c:v>10.93</c:v>
                </c:pt>
                <c:pt idx="511">
                  <c:v>10.93</c:v>
                </c:pt>
                <c:pt idx="512">
                  <c:v>10.93</c:v>
                </c:pt>
                <c:pt idx="513">
                  <c:v>10.93</c:v>
                </c:pt>
                <c:pt idx="514">
                  <c:v>10.93</c:v>
                </c:pt>
                <c:pt idx="515">
                  <c:v>10.93</c:v>
                </c:pt>
                <c:pt idx="516">
                  <c:v>10.93</c:v>
                </c:pt>
                <c:pt idx="517">
                  <c:v>10.93</c:v>
                </c:pt>
                <c:pt idx="518">
                  <c:v>10.93</c:v>
                </c:pt>
                <c:pt idx="519">
                  <c:v>10.93</c:v>
                </c:pt>
                <c:pt idx="520">
                  <c:v>10.93</c:v>
                </c:pt>
                <c:pt idx="521">
                  <c:v>10.93</c:v>
                </c:pt>
                <c:pt idx="522">
                  <c:v>10.93</c:v>
                </c:pt>
                <c:pt idx="523">
                  <c:v>10.93</c:v>
                </c:pt>
                <c:pt idx="524">
                  <c:v>10.93</c:v>
                </c:pt>
                <c:pt idx="525">
                  <c:v>10.93</c:v>
                </c:pt>
                <c:pt idx="526">
                  <c:v>10.93</c:v>
                </c:pt>
                <c:pt idx="527">
                  <c:v>10.93</c:v>
                </c:pt>
                <c:pt idx="528">
                  <c:v>10.93</c:v>
                </c:pt>
                <c:pt idx="529">
                  <c:v>10.93</c:v>
                </c:pt>
                <c:pt idx="530">
                  <c:v>10.93</c:v>
                </c:pt>
                <c:pt idx="531">
                  <c:v>10.93</c:v>
                </c:pt>
                <c:pt idx="532">
                  <c:v>10.93</c:v>
                </c:pt>
                <c:pt idx="533">
                  <c:v>10.93</c:v>
                </c:pt>
                <c:pt idx="534">
                  <c:v>10.93</c:v>
                </c:pt>
                <c:pt idx="535">
                  <c:v>10.93</c:v>
                </c:pt>
                <c:pt idx="536">
                  <c:v>10.93</c:v>
                </c:pt>
                <c:pt idx="537">
                  <c:v>10.93</c:v>
                </c:pt>
                <c:pt idx="538">
                  <c:v>10.93</c:v>
                </c:pt>
                <c:pt idx="539">
                  <c:v>10.93</c:v>
                </c:pt>
                <c:pt idx="540">
                  <c:v>10.93</c:v>
                </c:pt>
                <c:pt idx="541">
                  <c:v>10.93</c:v>
                </c:pt>
                <c:pt idx="542">
                  <c:v>10.93</c:v>
                </c:pt>
                <c:pt idx="543">
                  <c:v>10.93</c:v>
                </c:pt>
                <c:pt idx="544">
                  <c:v>10.93</c:v>
                </c:pt>
                <c:pt idx="545">
                  <c:v>10.93</c:v>
                </c:pt>
                <c:pt idx="546">
                  <c:v>10.93</c:v>
                </c:pt>
                <c:pt idx="547">
                  <c:v>10.93</c:v>
                </c:pt>
                <c:pt idx="548">
                  <c:v>10.93</c:v>
                </c:pt>
                <c:pt idx="549">
                  <c:v>10.93</c:v>
                </c:pt>
                <c:pt idx="550">
                  <c:v>9.19</c:v>
                </c:pt>
                <c:pt idx="551">
                  <c:v>9.19</c:v>
                </c:pt>
                <c:pt idx="552">
                  <c:v>9.19</c:v>
                </c:pt>
                <c:pt idx="553">
                  <c:v>9.19</c:v>
                </c:pt>
                <c:pt idx="554">
                  <c:v>9.19</c:v>
                </c:pt>
                <c:pt idx="555">
                  <c:v>9.19</c:v>
                </c:pt>
                <c:pt idx="556">
                  <c:v>9.19</c:v>
                </c:pt>
                <c:pt idx="557">
                  <c:v>9.19</c:v>
                </c:pt>
                <c:pt idx="558">
                  <c:v>9.19</c:v>
                </c:pt>
                <c:pt idx="559">
                  <c:v>9.19</c:v>
                </c:pt>
                <c:pt idx="560">
                  <c:v>9.19</c:v>
                </c:pt>
                <c:pt idx="561">
                  <c:v>9.19</c:v>
                </c:pt>
                <c:pt idx="562">
                  <c:v>9.19</c:v>
                </c:pt>
                <c:pt idx="563">
                  <c:v>9.19</c:v>
                </c:pt>
                <c:pt idx="564">
                  <c:v>9.19</c:v>
                </c:pt>
                <c:pt idx="565">
                  <c:v>9.19</c:v>
                </c:pt>
                <c:pt idx="566">
                  <c:v>9.19</c:v>
                </c:pt>
                <c:pt idx="567">
                  <c:v>9.19</c:v>
                </c:pt>
                <c:pt idx="568">
                  <c:v>9.19</c:v>
                </c:pt>
                <c:pt idx="569">
                  <c:v>9.19</c:v>
                </c:pt>
                <c:pt idx="570">
                  <c:v>9.19</c:v>
                </c:pt>
                <c:pt idx="571">
                  <c:v>9.19</c:v>
                </c:pt>
                <c:pt idx="572">
                  <c:v>9.19</c:v>
                </c:pt>
                <c:pt idx="573">
                  <c:v>9.19</c:v>
                </c:pt>
                <c:pt idx="574">
                  <c:v>9.19</c:v>
                </c:pt>
                <c:pt idx="575">
                  <c:v>9.19</c:v>
                </c:pt>
                <c:pt idx="576">
                  <c:v>9.19</c:v>
                </c:pt>
                <c:pt idx="577">
                  <c:v>9.19</c:v>
                </c:pt>
                <c:pt idx="578">
                  <c:v>9.19</c:v>
                </c:pt>
                <c:pt idx="579">
                  <c:v>9.19</c:v>
                </c:pt>
                <c:pt idx="580">
                  <c:v>9.19</c:v>
                </c:pt>
                <c:pt idx="581">
                  <c:v>9.19</c:v>
                </c:pt>
                <c:pt idx="582">
                  <c:v>9.19</c:v>
                </c:pt>
                <c:pt idx="583">
                  <c:v>9.19</c:v>
                </c:pt>
                <c:pt idx="584">
                  <c:v>9.19</c:v>
                </c:pt>
                <c:pt idx="585">
                  <c:v>9.19</c:v>
                </c:pt>
                <c:pt idx="586">
                  <c:v>9.19</c:v>
                </c:pt>
                <c:pt idx="587">
                  <c:v>9.19</c:v>
                </c:pt>
                <c:pt idx="588">
                  <c:v>9.19</c:v>
                </c:pt>
                <c:pt idx="589">
                  <c:v>9.19</c:v>
                </c:pt>
                <c:pt idx="590">
                  <c:v>9.19</c:v>
                </c:pt>
                <c:pt idx="591">
                  <c:v>9.19</c:v>
                </c:pt>
                <c:pt idx="592">
                  <c:v>9.19</c:v>
                </c:pt>
                <c:pt idx="593">
                  <c:v>9.19</c:v>
                </c:pt>
                <c:pt idx="594">
                  <c:v>9.19</c:v>
                </c:pt>
                <c:pt idx="595">
                  <c:v>9.19</c:v>
                </c:pt>
                <c:pt idx="596">
                  <c:v>9.19</c:v>
                </c:pt>
                <c:pt idx="597">
                  <c:v>9.19</c:v>
                </c:pt>
                <c:pt idx="598">
                  <c:v>9.19</c:v>
                </c:pt>
                <c:pt idx="599">
                  <c:v>9.19</c:v>
                </c:pt>
                <c:pt idx="600">
                  <c:v>9.19</c:v>
                </c:pt>
                <c:pt idx="601">
                  <c:v>9.19</c:v>
                </c:pt>
                <c:pt idx="602">
                  <c:v>9.19</c:v>
                </c:pt>
                <c:pt idx="603">
                  <c:v>9.19</c:v>
                </c:pt>
                <c:pt idx="604">
                  <c:v>9.19</c:v>
                </c:pt>
                <c:pt idx="605">
                  <c:v>9.19</c:v>
                </c:pt>
                <c:pt idx="606">
                  <c:v>9.19</c:v>
                </c:pt>
                <c:pt idx="607">
                  <c:v>9.19</c:v>
                </c:pt>
                <c:pt idx="608">
                  <c:v>9.19</c:v>
                </c:pt>
                <c:pt idx="609">
                  <c:v>9.19</c:v>
                </c:pt>
                <c:pt idx="610">
                  <c:v>9.19</c:v>
                </c:pt>
                <c:pt idx="611">
                  <c:v>9.19</c:v>
                </c:pt>
                <c:pt idx="612">
                  <c:v>7.46</c:v>
                </c:pt>
                <c:pt idx="613">
                  <c:v>7.46</c:v>
                </c:pt>
                <c:pt idx="614">
                  <c:v>7.46</c:v>
                </c:pt>
                <c:pt idx="615">
                  <c:v>7.46</c:v>
                </c:pt>
                <c:pt idx="616">
                  <c:v>7.46</c:v>
                </c:pt>
                <c:pt idx="617">
                  <c:v>7.46</c:v>
                </c:pt>
                <c:pt idx="618">
                  <c:v>7.46</c:v>
                </c:pt>
                <c:pt idx="619">
                  <c:v>7.46</c:v>
                </c:pt>
                <c:pt idx="620">
                  <c:v>7.46</c:v>
                </c:pt>
                <c:pt idx="621">
                  <c:v>7.46</c:v>
                </c:pt>
                <c:pt idx="622">
                  <c:v>7.46</c:v>
                </c:pt>
                <c:pt idx="623">
                  <c:v>7.46</c:v>
                </c:pt>
                <c:pt idx="624">
                  <c:v>7.46</c:v>
                </c:pt>
                <c:pt idx="625">
                  <c:v>7.46</c:v>
                </c:pt>
                <c:pt idx="626">
                  <c:v>7.46</c:v>
                </c:pt>
                <c:pt idx="627">
                  <c:v>7.46</c:v>
                </c:pt>
                <c:pt idx="628">
                  <c:v>7.46</c:v>
                </c:pt>
                <c:pt idx="629">
                  <c:v>7.46</c:v>
                </c:pt>
                <c:pt idx="630">
                  <c:v>7.46</c:v>
                </c:pt>
                <c:pt idx="631">
                  <c:v>7.46</c:v>
                </c:pt>
                <c:pt idx="632">
                  <c:v>7.46</c:v>
                </c:pt>
                <c:pt idx="633">
                  <c:v>7.46</c:v>
                </c:pt>
                <c:pt idx="634">
                  <c:v>7.46</c:v>
                </c:pt>
                <c:pt idx="635">
                  <c:v>7.46</c:v>
                </c:pt>
                <c:pt idx="636">
                  <c:v>7.46</c:v>
                </c:pt>
                <c:pt idx="637">
                  <c:v>7.46</c:v>
                </c:pt>
                <c:pt idx="638">
                  <c:v>7.46</c:v>
                </c:pt>
                <c:pt idx="639">
                  <c:v>7.46</c:v>
                </c:pt>
                <c:pt idx="640">
                  <c:v>7.46</c:v>
                </c:pt>
                <c:pt idx="641">
                  <c:v>7.46</c:v>
                </c:pt>
                <c:pt idx="642">
                  <c:v>7.46</c:v>
                </c:pt>
                <c:pt idx="643">
                  <c:v>7.46</c:v>
                </c:pt>
                <c:pt idx="644">
                  <c:v>7.46</c:v>
                </c:pt>
                <c:pt idx="645">
                  <c:v>7.46</c:v>
                </c:pt>
                <c:pt idx="646">
                  <c:v>7.46</c:v>
                </c:pt>
                <c:pt idx="647">
                  <c:v>7.46</c:v>
                </c:pt>
                <c:pt idx="648">
                  <c:v>7.46</c:v>
                </c:pt>
                <c:pt idx="649">
                  <c:v>7.46</c:v>
                </c:pt>
                <c:pt idx="650">
                  <c:v>7.46</c:v>
                </c:pt>
                <c:pt idx="651">
                  <c:v>7.46</c:v>
                </c:pt>
                <c:pt idx="652">
                  <c:v>7.46</c:v>
                </c:pt>
                <c:pt idx="653">
                  <c:v>7.46</c:v>
                </c:pt>
                <c:pt idx="654">
                  <c:v>7.46</c:v>
                </c:pt>
                <c:pt idx="655">
                  <c:v>7.46</c:v>
                </c:pt>
                <c:pt idx="656">
                  <c:v>7.46</c:v>
                </c:pt>
                <c:pt idx="657">
                  <c:v>7.46</c:v>
                </c:pt>
                <c:pt idx="658">
                  <c:v>7.46</c:v>
                </c:pt>
                <c:pt idx="659">
                  <c:v>7.46</c:v>
                </c:pt>
                <c:pt idx="660">
                  <c:v>7.46</c:v>
                </c:pt>
                <c:pt idx="661">
                  <c:v>7.46</c:v>
                </c:pt>
                <c:pt idx="662">
                  <c:v>7.46</c:v>
                </c:pt>
                <c:pt idx="663">
                  <c:v>7.46</c:v>
                </c:pt>
                <c:pt idx="664">
                  <c:v>7.46</c:v>
                </c:pt>
                <c:pt idx="665">
                  <c:v>7.46</c:v>
                </c:pt>
                <c:pt idx="666">
                  <c:v>7.46</c:v>
                </c:pt>
                <c:pt idx="667">
                  <c:v>7.46</c:v>
                </c:pt>
                <c:pt idx="668">
                  <c:v>7.46</c:v>
                </c:pt>
                <c:pt idx="669">
                  <c:v>7.46</c:v>
                </c:pt>
                <c:pt idx="670">
                  <c:v>6.95</c:v>
                </c:pt>
                <c:pt idx="671">
                  <c:v>6.95</c:v>
                </c:pt>
                <c:pt idx="672">
                  <c:v>6.95</c:v>
                </c:pt>
                <c:pt idx="673">
                  <c:v>6.95</c:v>
                </c:pt>
                <c:pt idx="674">
                  <c:v>6.95</c:v>
                </c:pt>
                <c:pt idx="675">
                  <c:v>6.95</c:v>
                </c:pt>
                <c:pt idx="676">
                  <c:v>6.95</c:v>
                </c:pt>
                <c:pt idx="677">
                  <c:v>6.95</c:v>
                </c:pt>
                <c:pt idx="678">
                  <c:v>6.95</c:v>
                </c:pt>
                <c:pt idx="679">
                  <c:v>6.95</c:v>
                </c:pt>
                <c:pt idx="680">
                  <c:v>6.95</c:v>
                </c:pt>
                <c:pt idx="681">
                  <c:v>6.95</c:v>
                </c:pt>
                <c:pt idx="682">
                  <c:v>6.95</c:v>
                </c:pt>
                <c:pt idx="683">
                  <c:v>6.95</c:v>
                </c:pt>
                <c:pt idx="684">
                  <c:v>6.95</c:v>
                </c:pt>
                <c:pt idx="685">
                  <c:v>6.95</c:v>
                </c:pt>
                <c:pt idx="686">
                  <c:v>6.95</c:v>
                </c:pt>
                <c:pt idx="687">
                  <c:v>6.95</c:v>
                </c:pt>
                <c:pt idx="688">
                  <c:v>6.95</c:v>
                </c:pt>
                <c:pt idx="689">
                  <c:v>6.95</c:v>
                </c:pt>
                <c:pt idx="690">
                  <c:v>6.95</c:v>
                </c:pt>
                <c:pt idx="691">
                  <c:v>6.95</c:v>
                </c:pt>
                <c:pt idx="692">
                  <c:v>6.95</c:v>
                </c:pt>
                <c:pt idx="693">
                  <c:v>6.95</c:v>
                </c:pt>
                <c:pt idx="694">
                  <c:v>6.95</c:v>
                </c:pt>
                <c:pt idx="695">
                  <c:v>6.95</c:v>
                </c:pt>
                <c:pt idx="696">
                  <c:v>6.95</c:v>
                </c:pt>
                <c:pt idx="697">
                  <c:v>6.95</c:v>
                </c:pt>
                <c:pt idx="698">
                  <c:v>6.95</c:v>
                </c:pt>
                <c:pt idx="699">
                  <c:v>6.95</c:v>
                </c:pt>
                <c:pt idx="700">
                  <c:v>6.95</c:v>
                </c:pt>
                <c:pt idx="701">
                  <c:v>6.95</c:v>
                </c:pt>
                <c:pt idx="702">
                  <c:v>6.95</c:v>
                </c:pt>
                <c:pt idx="703">
                  <c:v>6.95</c:v>
                </c:pt>
                <c:pt idx="704">
                  <c:v>6.95</c:v>
                </c:pt>
                <c:pt idx="705">
                  <c:v>6.95</c:v>
                </c:pt>
                <c:pt idx="706">
                  <c:v>6.95</c:v>
                </c:pt>
                <c:pt idx="707">
                  <c:v>6.95</c:v>
                </c:pt>
                <c:pt idx="708">
                  <c:v>6.95</c:v>
                </c:pt>
                <c:pt idx="709">
                  <c:v>6.95</c:v>
                </c:pt>
                <c:pt idx="710">
                  <c:v>6.95</c:v>
                </c:pt>
                <c:pt idx="711">
                  <c:v>6.95</c:v>
                </c:pt>
                <c:pt idx="712">
                  <c:v>6.95</c:v>
                </c:pt>
                <c:pt idx="713">
                  <c:v>6.95</c:v>
                </c:pt>
                <c:pt idx="714">
                  <c:v>6.95</c:v>
                </c:pt>
                <c:pt idx="715">
                  <c:v>6.95</c:v>
                </c:pt>
                <c:pt idx="716">
                  <c:v>6.95</c:v>
                </c:pt>
                <c:pt idx="717">
                  <c:v>6.95</c:v>
                </c:pt>
                <c:pt idx="718">
                  <c:v>6.95</c:v>
                </c:pt>
                <c:pt idx="719">
                  <c:v>6.95</c:v>
                </c:pt>
                <c:pt idx="720">
                  <c:v>6.95</c:v>
                </c:pt>
                <c:pt idx="721">
                  <c:v>6.95</c:v>
                </c:pt>
                <c:pt idx="722">
                  <c:v>6.95</c:v>
                </c:pt>
                <c:pt idx="723">
                  <c:v>6.95</c:v>
                </c:pt>
                <c:pt idx="724">
                  <c:v>6.95</c:v>
                </c:pt>
                <c:pt idx="725">
                  <c:v>6.95</c:v>
                </c:pt>
                <c:pt idx="726">
                  <c:v>6.95</c:v>
                </c:pt>
                <c:pt idx="727">
                  <c:v>6.95</c:v>
                </c:pt>
                <c:pt idx="728">
                  <c:v>6.95</c:v>
                </c:pt>
                <c:pt idx="729">
                  <c:v>6.95</c:v>
                </c:pt>
                <c:pt idx="730">
                  <c:v>6.95</c:v>
                </c:pt>
                <c:pt idx="731">
                  <c:v>6.95</c:v>
                </c:pt>
                <c:pt idx="732">
                  <c:v>7.79</c:v>
                </c:pt>
                <c:pt idx="733">
                  <c:v>7.79</c:v>
                </c:pt>
                <c:pt idx="734">
                  <c:v>7.79</c:v>
                </c:pt>
                <c:pt idx="735">
                  <c:v>7.79</c:v>
                </c:pt>
                <c:pt idx="736">
                  <c:v>7.79</c:v>
                </c:pt>
                <c:pt idx="737">
                  <c:v>7.79</c:v>
                </c:pt>
                <c:pt idx="738">
                  <c:v>7.79</c:v>
                </c:pt>
                <c:pt idx="739">
                  <c:v>7.79</c:v>
                </c:pt>
                <c:pt idx="740">
                  <c:v>7.79</c:v>
                </c:pt>
                <c:pt idx="741">
                  <c:v>7.79</c:v>
                </c:pt>
                <c:pt idx="742">
                  <c:v>7.79</c:v>
                </c:pt>
                <c:pt idx="743">
                  <c:v>7.79</c:v>
                </c:pt>
                <c:pt idx="744">
                  <c:v>7.79</c:v>
                </c:pt>
                <c:pt idx="745">
                  <c:v>7.79</c:v>
                </c:pt>
                <c:pt idx="746">
                  <c:v>7.79</c:v>
                </c:pt>
                <c:pt idx="747">
                  <c:v>7.79</c:v>
                </c:pt>
                <c:pt idx="748">
                  <c:v>7.79</c:v>
                </c:pt>
                <c:pt idx="749">
                  <c:v>7.79</c:v>
                </c:pt>
                <c:pt idx="750">
                  <c:v>7.79</c:v>
                </c:pt>
                <c:pt idx="751">
                  <c:v>7.79</c:v>
                </c:pt>
                <c:pt idx="752">
                  <c:v>7.79</c:v>
                </c:pt>
                <c:pt idx="753">
                  <c:v>7.79</c:v>
                </c:pt>
                <c:pt idx="754">
                  <c:v>7.79</c:v>
                </c:pt>
                <c:pt idx="755">
                  <c:v>7.79</c:v>
                </c:pt>
                <c:pt idx="756">
                  <c:v>7.79</c:v>
                </c:pt>
                <c:pt idx="757">
                  <c:v>7.79</c:v>
                </c:pt>
                <c:pt idx="758">
                  <c:v>7.79</c:v>
                </c:pt>
                <c:pt idx="759">
                  <c:v>7.79</c:v>
                </c:pt>
                <c:pt idx="760">
                  <c:v>7.79</c:v>
                </c:pt>
                <c:pt idx="761">
                  <c:v>7.79</c:v>
                </c:pt>
                <c:pt idx="762">
                  <c:v>7.79</c:v>
                </c:pt>
                <c:pt idx="763">
                  <c:v>7.79</c:v>
                </c:pt>
                <c:pt idx="764">
                  <c:v>7.79</c:v>
                </c:pt>
                <c:pt idx="765">
                  <c:v>7.79</c:v>
                </c:pt>
                <c:pt idx="766">
                  <c:v>7.79</c:v>
                </c:pt>
                <c:pt idx="767">
                  <c:v>7.79</c:v>
                </c:pt>
                <c:pt idx="768">
                  <c:v>7.79</c:v>
                </c:pt>
                <c:pt idx="769">
                  <c:v>7.79</c:v>
                </c:pt>
                <c:pt idx="770">
                  <c:v>7.79</c:v>
                </c:pt>
                <c:pt idx="771">
                  <c:v>7.79</c:v>
                </c:pt>
                <c:pt idx="772">
                  <c:v>7.79</c:v>
                </c:pt>
                <c:pt idx="773">
                  <c:v>7.79</c:v>
                </c:pt>
                <c:pt idx="774">
                  <c:v>7.79</c:v>
                </c:pt>
                <c:pt idx="775">
                  <c:v>7.79</c:v>
                </c:pt>
                <c:pt idx="776">
                  <c:v>7.79</c:v>
                </c:pt>
                <c:pt idx="777">
                  <c:v>7.79</c:v>
                </c:pt>
                <c:pt idx="778">
                  <c:v>7.79</c:v>
                </c:pt>
                <c:pt idx="779">
                  <c:v>7.79</c:v>
                </c:pt>
                <c:pt idx="780">
                  <c:v>7.79</c:v>
                </c:pt>
                <c:pt idx="781">
                  <c:v>7.79</c:v>
                </c:pt>
                <c:pt idx="782">
                  <c:v>7.79</c:v>
                </c:pt>
                <c:pt idx="783">
                  <c:v>7.79</c:v>
                </c:pt>
                <c:pt idx="784">
                  <c:v>7.79</c:v>
                </c:pt>
                <c:pt idx="785">
                  <c:v>7.79</c:v>
                </c:pt>
                <c:pt idx="786">
                  <c:v>7.79</c:v>
                </c:pt>
                <c:pt idx="787">
                  <c:v>7.79</c:v>
                </c:pt>
                <c:pt idx="788">
                  <c:v>7.79</c:v>
                </c:pt>
                <c:pt idx="789">
                  <c:v>7.79</c:v>
                </c:pt>
                <c:pt idx="790">
                  <c:v>7.79</c:v>
                </c:pt>
                <c:pt idx="791">
                  <c:v>7.79</c:v>
                </c:pt>
                <c:pt idx="792">
                  <c:v>9.2100000000000009</c:v>
                </c:pt>
                <c:pt idx="793">
                  <c:v>9.2100000000000009</c:v>
                </c:pt>
                <c:pt idx="794">
                  <c:v>9.2100000000000009</c:v>
                </c:pt>
                <c:pt idx="795">
                  <c:v>9.2100000000000009</c:v>
                </c:pt>
                <c:pt idx="796">
                  <c:v>9.2100000000000009</c:v>
                </c:pt>
                <c:pt idx="797">
                  <c:v>9.2100000000000009</c:v>
                </c:pt>
                <c:pt idx="798">
                  <c:v>9.2100000000000009</c:v>
                </c:pt>
                <c:pt idx="799">
                  <c:v>9.2100000000000009</c:v>
                </c:pt>
                <c:pt idx="800">
                  <c:v>9.2100000000000009</c:v>
                </c:pt>
                <c:pt idx="801">
                  <c:v>9.2100000000000009</c:v>
                </c:pt>
                <c:pt idx="802">
                  <c:v>9.2100000000000009</c:v>
                </c:pt>
                <c:pt idx="803">
                  <c:v>9.2100000000000009</c:v>
                </c:pt>
                <c:pt idx="804">
                  <c:v>9.2100000000000009</c:v>
                </c:pt>
                <c:pt idx="805">
                  <c:v>9.2100000000000009</c:v>
                </c:pt>
                <c:pt idx="806">
                  <c:v>9.2100000000000009</c:v>
                </c:pt>
                <c:pt idx="807">
                  <c:v>9.2100000000000009</c:v>
                </c:pt>
                <c:pt idx="808">
                  <c:v>9.2100000000000009</c:v>
                </c:pt>
                <c:pt idx="809">
                  <c:v>9.2100000000000009</c:v>
                </c:pt>
                <c:pt idx="810">
                  <c:v>9.2100000000000009</c:v>
                </c:pt>
                <c:pt idx="811">
                  <c:v>9.2100000000000009</c:v>
                </c:pt>
                <c:pt idx="812">
                  <c:v>9.2100000000000009</c:v>
                </c:pt>
                <c:pt idx="813">
                  <c:v>9.2100000000000009</c:v>
                </c:pt>
                <c:pt idx="814">
                  <c:v>9.2100000000000009</c:v>
                </c:pt>
                <c:pt idx="815">
                  <c:v>9.2100000000000009</c:v>
                </c:pt>
                <c:pt idx="816">
                  <c:v>9.2100000000000009</c:v>
                </c:pt>
                <c:pt idx="817">
                  <c:v>9.2100000000000009</c:v>
                </c:pt>
                <c:pt idx="818">
                  <c:v>9.2100000000000009</c:v>
                </c:pt>
                <c:pt idx="819">
                  <c:v>9.2100000000000009</c:v>
                </c:pt>
                <c:pt idx="820">
                  <c:v>9.2100000000000009</c:v>
                </c:pt>
                <c:pt idx="821">
                  <c:v>9.2100000000000009</c:v>
                </c:pt>
                <c:pt idx="822">
                  <c:v>9.2100000000000009</c:v>
                </c:pt>
                <c:pt idx="823">
                  <c:v>9.2100000000000009</c:v>
                </c:pt>
                <c:pt idx="824">
                  <c:v>9.2100000000000009</c:v>
                </c:pt>
                <c:pt idx="825">
                  <c:v>9.2100000000000009</c:v>
                </c:pt>
                <c:pt idx="826">
                  <c:v>9.2100000000000009</c:v>
                </c:pt>
                <c:pt idx="827">
                  <c:v>9.2100000000000009</c:v>
                </c:pt>
                <c:pt idx="828">
                  <c:v>9.2100000000000009</c:v>
                </c:pt>
                <c:pt idx="829">
                  <c:v>9.2100000000000009</c:v>
                </c:pt>
                <c:pt idx="830">
                  <c:v>9.2100000000000009</c:v>
                </c:pt>
                <c:pt idx="831">
                  <c:v>9.2100000000000009</c:v>
                </c:pt>
                <c:pt idx="832">
                  <c:v>9.2100000000000009</c:v>
                </c:pt>
                <c:pt idx="833">
                  <c:v>9.2100000000000009</c:v>
                </c:pt>
                <c:pt idx="834">
                  <c:v>9.2100000000000009</c:v>
                </c:pt>
                <c:pt idx="835">
                  <c:v>9.2100000000000009</c:v>
                </c:pt>
                <c:pt idx="836">
                  <c:v>9.2100000000000009</c:v>
                </c:pt>
                <c:pt idx="837">
                  <c:v>9.2100000000000009</c:v>
                </c:pt>
                <c:pt idx="838">
                  <c:v>9.2100000000000009</c:v>
                </c:pt>
                <c:pt idx="839">
                  <c:v>9.2100000000000009</c:v>
                </c:pt>
                <c:pt idx="840">
                  <c:v>9.2100000000000009</c:v>
                </c:pt>
                <c:pt idx="841">
                  <c:v>9.2100000000000009</c:v>
                </c:pt>
                <c:pt idx="842">
                  <c:v>9.2100000000000009</c:v>
                </c:pt>
                <c:pt idx="843">
                  <c:v>9.2100000000000009</c:v>
                </c:pt>
                <c:pt idx="844">
                  <c:v>9.2100000000000009</c:v>
                </c:pt>
                <c:pt idx="845">
                  <c:v>9.2100000000000009</c:v>
                </c:pt>
                <c:pt idx="846">
                  <c:v>9.2100000000000009</c:v>
                </c:pt>
                <c:pt idx="847">
                  <c:v>9.2100000000000009</c:v>
                </c:pt>
                <c:pt idx="848">
                  <c:v>9.2100000000000009</c:v>
                </c:pt>
                <c:pt idx="849">
                  <c:v>9.2100000000000009</c:v>
                </c:pt>
                <c:pt idx="850">
                  <c:v>9.2100000000000009</c:v>
                </c:pt>
                <c:pt idx="851">
                  <c:v>9.2100000000000009</c:v>
                </c:pt>
                <c:pt idx="852">
                  <c:v>9.2100000000000009</c:v>
                </c:pt>
                <c:pt idx="853">
                  <c:v>9.2100000000000009</c:v>
                </c:pt>
                <c:pt idx="854">
                  <c:v>10.01</c:v>
                </c:pt>
                <c:pt idx="855">
                  <c:v>10.01</c:v>
                </c:pt>
                <c:pt idx="856">
                  <c:v>10.01</c:v>
                </c:pt>
                <c:pt idx="857">
                  <c:v>10.01</c:v>
                </c:pt>
                <c:pt idx="858">
                  <c:v>10.01</c:v>
                </c:pt>
                <c:pt idx="859">
                  <c:v>10.01</c:v>
                </c:pt>
                <c:pt idx="860">
                  <c:v>10.01</c:v>
                </c:pt>
                <c:pt idx="861">
                  <c:v>10.01</c:v>
                </c:pt>
                <c:pt idx="862">
                  <c:v>10.01</c:v>
                </c:pt>
                <c:pt idx="863">
                  <c:v>10.01</c:v>
                </c:pt>
                <c:pt idx="864">
                  <c:v>10.01</c:v>
                </c:pt>
                <c:pt idx="865">
                  <c:v>10.01</c:v>
                </c:pt>
                <c:pt idx="866">
                  <c:v>10.01</c:v>
                </c:pt>
                <c:pt idx="867">
                  <c:v>10.01</c:v>
                </c:pt>
                <c:pt idx="868">
                  <c:v>10.01</c:v>
                </c:pt>
                <c:pt idx="869">
                  <c:v>10.01</c:v>
                </c:pt>
                <c:pt idx="870">
                  <c:v>10.01</c:v>
                </c:pt>
                <c:pt idx="871">
                  <c:v>10.01</c:v>
                </c:pt>
                <c:pt idx="872">
                  <c:v>10.01</c:v>
                </c:pt>
                <c:pt idx="873">
                  <c:v>10.01</c:v>
                </c:pt>
                <c:pt idx="874">
                  <c:v>10.01</c:v>
                </c:pt>
                <c:pt idx="875">
                  <c:v>10.01</c:v>
                </c:pt>
                <c:pt idx="876">
                  <c:v>10.01</c:v>
                </c:pt>
                <c:pt idx="877">
                  <c:v>10.01</c:v>
                </c:pt>
                <c:pt idx="878">
                  <c:v>10.01</c:v>
                </c:pt>
                <c:pt idx="879">
                  <c:v>10.01</c:v>
                </c:pt>
                <c:pt idx="880">
                  <c:v>10.01</c:v>
                </c:pt>
                <c:pt idx="881">
                  <c:v>10.01</c:v>
                </c:pt>
                <c:pt idx="882">
                  <c:v>10.01</c:v>
                </c:pt>
                <c:pt idx="883">
                  <c:v>10.01</c:v>
                </c:pt>
                <c:pt idx="884">
                  <c:v>10.01</c:v>
                </c:pt>
                <c:pt idx="885">
                  <c:v>10.01</c:v>
                </c:pt>
                <c:pt idx="886">
                  <c:v>10.01</c:v>
                </c:pt>
                <c:pt idx="887">
                  <c:v>10.01</c:v>
                </c:pt>
                <c:pt idx="888">
                  <c:v>10.01</c:v>
                </c:pt>
                <c:pt idx="889">
                  <c:v>10.01</c:v>
                </c:pt>
                <c:pt idx="890">
                  <c:v>10.01</c:v>
                </c:pt>
                <c:pt idx="891">
                  <c:v>10.01</c:v>
                </c:pt>
                <c:pt idx="892">
                  <c:v>10.01</c:v>
                </c:pt>
                <c:pt idx="893">
                  <c:v>10.01</c:v>
                </c:pt>
                <c:pt idx="894">
                  <c:v>10.01</c:v>
                </c:pt>
                <c:pt idx="895">
                  <c:v>10.01</c:v>
                </c:pt>
                <c:pt idx="896">
                  <c:v>10.01</c:v>
                </c:pt>
                <c:pt idx="897">
                  <c:v>10.01</c:v>
                </c:pt>
                <c:pt idx="898">
                  <c:v>10.01</c:v>
                </c:pt>
                <c:pt idx="899">
                  <c:v>10.01</c:v>
                </c:pt>
                <c:pt idx="900">
                  <c:v>10.01</c:v>
                </c:pt>
                <c:pt idx="901">
                  <c:v>10.01</c:v>
                </c:pt>
                <c:pt idx="902">
                  <c:v>10.01</c:v>
                </c:pt>
                <c:pt idx="903">
                  <c:v>10.01</c:v>
                </c:pt>
                <c:pt idx="904">
                  <c:v>10.01</c:v>
                </c:pt>
                <c:pt idx="905">
                  <c:v>10.01</c:v>
                </c:pt>
                <c:pt idx="906">
                  <c:v>10.01</c:v>
                </c:pt>
                <c:pt idx="907">
                  <c:v>10.01</c:v>
                </c:pt>
                <c:pt idx="908">
                  <c:v>10.01</c:v>
                </c:pt>
                <c:pt idx="909">
                  <c:v>10.01</c:v>
                </c:pt>
                <c:pt idx="910">
                  <c:v>10.01</c:v>
                </c:pt>
                <c:pt idx="911">
                  <c:v>10.01</c:v>
                </c:pt>
                <c:pt idx="912">
                  <c:v>10.01</c:v>
                </c:pt>
                <c:pt idx="913">
                  <c:v>10.01</c:v>
                </c:pt>
                <c:pt idx="914">
                  <c:v>9.76</c:v>
                </c:pt>
                <c:pt idx="915">
                  <c:v>9.76</c:v>
                </c:pt>
                <c:pt idx="916">
                  <c:v>9.76</c:v>
                </c:pt>
                <c:pt idx="917">
                  <c:v>9.76</c:v>
                </c:pt>
                <c:pt idx="918">
                  <c:v>9.76</c:v>
                </c:pt>
                <c:pt idx="919">
                  <c:v>9.76</c:v>
                </c:pt>
                <c:pt idx="920">
                  <c:v>9.76</c:v>
                </c:pt>
                <c:pt idx="921">
                  <c:v>9.76</c:v>
                </c:pt>
                <c:pt idx="922">
                  <c:v>9.76</c:v>
                </c:pt>
                <c:pt idx="923">
                  <c:v>9.76</c:v>
                </c:pt>
                <c:pt idx="924">
                  <c:v>9.76</c:v>
                </c:pt>
                <c:pt idx="925">
                  <c:v>9.76</c:v>
                </c:pt>
                <c:pt idx="926">
                  <c:v>9.76</c:v>
                </c:pt>
                <c:pt idx="927">
                  <c:v>9.76</c:v>
                </c:pt>
                <c:pt idx="928">
                  <c:v>9.76</c:v>
                </c:pt>
                <c:pt idx="929">
                  <c:v>9.76</c:v>
                </c:pt>
                <c:pt idx="930">
                  <c:v>9.76</c:v>
                </c:pt>
                <c:pt idx="931">
                  <c:v>9.76</c:v>
                </c:pt>
                <c:pt idx="932">
                  <c:v>9.76</c:v>
                </c:pt>
                <c:pt idx="933">
                  <c:v>9.76</c:v>
                </c:pt>
                <c:pt idx="934">
                  <c:v>9.76</c:v>
                </c:pt>
                <c:pt idx="935">
                  <c:v>9.76</c:v>
                </c:pt>
                <c:pt idx="936">
                  <c:v>9.76</c:v>
                </c:pt>
                <c:pt idx="937">
                  <c:v>9.76</c:v>
                </c:pt>
                <c:pt idx="938">
                  <c:v>9.76</c:v>
                </c:pt>
                <c:pt idx="939">
                  <c:v>9.76</c:v>
                </c:pt>
                <c:pt idx="940">
                  <c:v>9.76</c:v>
                </c:pt>
                <c:pt idx="941">
                  <c:v>9.76</c:v>
                </c:pt>
                <c:pt idx="942">
                  <c:v>9.76</c:v>
                </c:pt>
                <c:pt idx="943">
                  <c:v>9.76</c:v>
                </c:pt>
                <c:pt idx="944">
                  <c:v>9.76</c:v>
                </c:pt>
                <c:pt idx="945">
                  <c:v>9.76</c:v>
                </c:pt>
                <c:pt idx="946">
                  <c:v>9.76</c:v>
                </c:pt>
                <c:pt idx="947">
                  <c:v>9.76</c:v>
                </c:pt>
                <c:pt idx="948">
                  <c:v>9.76</c:v>
                </c:pt>
                <c:pt idx="949">
                  <c:v>9.76</c:v>
                </c:pt>
                <c:pt idx="950">
                  <c:v>9.76</c:v>
                </c:pt>
                <c:pt idx="951">
                  <c:v>9.76</c:v>
                </c:pt>
                <c:pt idx="952">
                  <c:v>9.76</c:v>
                </c:pt>
                <c:pt idx="953">
                  <c:v>9.76</c:v>
                </c:pt>
                <c:pt idx="954">
                  <c:v>9.76</c:v>
                </c:pt>
                <c:pt idx="955">
                  <c:v>9.76</c:v>
                </c:pt>
                <c:pt idx="956">
                  <c:v>9.76</c:v>
                </c:pt>
                <c:pt idx="957">
                  <c:v>9.76</c:v>
                </c:pt>
                <c:pt idx="958">
                  <c:v>9.76</c:v>
                </c:pt>
                <c:pt idx="959">
                  <c:v>9.76</c:v>
                </c:pt>
                <c:pt idx="960">
                  <c:v>9.76</c:v>
                </c:pt>
                <c:pt idx="961">
                  <c:v>9.76</c:v>
                </c:pt>
                <c:pt idx="962">
                  <c:v>9.76</c:v>
                </c:pt>
                <c:pt idx="963">
                  <c:v>9.76</c:v>
                </c:pt>
                <c:pt idx="964">
                  <c:v>9.76</c:v>
                </c:pt>
                <c:pt idx="965">
                  <c:v>9.76</c:v>
                </c:pt>
                <c:pt idx="966">
                  <c:v>9.76</c:v>
                </c:pt>
                <c:pt idx="967">
                  <c:v>9.76</c:v>
                </c:pt>
                <c:pt idx="968">
                  <c:v>9.76</c:v>
                </c:pt>
                <c:pt idx="969">
                  <c:v>9.76</c:v>
                </c:pt>
                <c:pt idx="970">
                  <c:v>9.76</c:v>
                </c:pt>
                <c:pt idx="971">
                  <c:v>9.76</c:v>
                </c:pt>
                <c:pt idx="972">
                  <c:v>9.76</c:v>
                </c:pt>
                <c:pt idx="973">
                  <c:v>9.76</c:v>
                </c:pt>
                <c:pt idx="974">
                  <c:v>9.76</c:v>
                </c:pt>
                <c:pt idx="975">
                  <c:v>9.76</c:v>
                </c:pt>
                <c:pt idx="976">
                  <c:v>9.32</c:v>
                </c:pt>
                <c:pt idx="977">
                  <c:v>9.32</c:v>
                </c:pt>
                <c:pt idx="978">
                  <c:v>9.32</c:v>
                </c:pt>
                <c:pt idx="979">
                  <c:v>9.32</c:v>
                </c:pt>
                <c:pt idx="980">
                  <c:v>9.32</c:v>
                </c:pt>
                <c:pt idx="981">
                  <c:v>9.32</c:v>
                </c:pt>
                <c:pt idx="982">
                  <c:v>9.32</c:v>
                </c:pt>
                <c:pt idx="983">
                  <c:v>9.32</c:v>
                </c:pt>
                <c:pt idx="984">
                  <c:v>9.32</c:v>
                </c:pt>
                <c:pt idx="985">
                  <c:v>9.32</c:v>
                </c:pt>
                <c:pt idx="986">
                  <c:v>9.32</c:v>
                </c:pt>
                <c:pt idx="987">
                  <c:v>9.32</c:v>
                </c:pt>
                <c:pt idx="988">
                  <c:v>9.32</c:v>
                </c:pt>
                <c:pt idx="989">
                  <c:v>9.32</c:v>
                </c:pt>
                <c:pt idx="990">
                  <c:v>9.32</c:v>
                </c:pt>
                <c:pt idx="991">
                  <c:v>9.32</c:v>
                </c:pt>
                <c:pt idx="992">
                  <c:v>9.32</c:v>
                </c:pt>
                <c:pt idx="993">
                  <c:v>9.32</c:v>
                </c:pt>
                <c:pt idx="994">
                  <c:v>9.32</c:v>
                </c:pt>
                <c:pt idx="995">
                  <c:v>9.32</c:v>
                </c:pt>
                <c:pt idx="996">
                  <c:v>9.32</c:v>
                </c:pt>
                <c:pt idx="997">
                  <c:v>9.32</c:v>
                </c:pt>
                <c:pt idx="998">
                  <c:v>9.32</c:v>
                </c:pt>
                <c:pt idx="999">
                  <c:v>9.32</c:v>
                </c:pt>
                <c:pt idx="1000">
                  <c:v>9.32</c:v>
                </c:pt>
                <c:pt idx="1001">
                  <c:v>9.32</c:v>
                </c:pt>
                <c:pt idx="1002">
                  <c:v>9.32</c:v>
                </c:pt>
                <c:pt idx="1003">
                  <c:v>9.32</c:v>
                </c:pt>
                <c:pt idx="1004">
                  <c:v>9.32</c:v>
                </c:pt>
                <c:pt idx="1005">
                  <c:v>9.32</c:v>
                </c:pt>
                <c:pt idx="1006">
                  <c:v>9.32</c:v>
                </c:pt>
                <c:pt idx="1007">
                  <c:v>9.32</c:v>
                </c:pt>
                <c:pt idx="1008">
                  <c:v>9.32</c:v>
                </c:pt>
                <c:pt idx="1009">
                  <c:v>9.32</c:v>
                </c:pt>
                <c:pt idx="1010">
                  <c:v>9.32</c:v>
                </c:pt>
                <c:pt idx="1011">
                  <c:v>9.32</c:v>
                </c:pt>
                <c:pt idx="1012">
                  <c:v>9.32</c:v>
                </c:pt>
                <c:pt idx="1013">
                  <c:v>9.32</c:v>
                </c:pt>
                <c:pt idx="1014">
                  <c:v>9.32</c:v>
                </c:pt>
                <c:pt idx="1015">
                  <c:v>9.32</c:v>
                </c:pt>
                <c:pt idx="1016">
                  <c:v>9.32</c:v>
                </c:pt>
                <c:pt idx="1017">
                  <c:v>9.32</c:v>
                </c:pt>
                <c:pt idx="1018">
                  <c:v>9.32</c:v>
                </c:pt>
                <c:pt idx="1019">
                  <c:v>9.32</c:v>
                </c:pt>
                <c:pt idx="1020">
                  <c:v>9.32</c:v>
                </c:pt>
                <c:pt idx="1021">
                  <c:v>9.32</c:v>
                </c:pt>
                <c:pt idx="1022">
                  <c:v>9.32</c:v>
                </c:pt>
                <c:pt idx="1023">
                  <c:v>9.32</c:v>
                </c:pt>
                <c:pt idx="1024">
                  <c:v>9.32</c:v>
                </c:pt>
                <c:pt idx="1025">
                  <c:v>9.32</c:v>
                </c:pt>
                <c:pt idx="1026">
                  <c:v>9.32</c:v>
                </c:pt>
                <c:pt idx="1027">
                  <c:v>9.32</c:v>
                </c:pt>
                <c:pt idx="1028">
                  <c:v>9.32</c:v>
                </c:pt>
                <c:pt idx="1029">
                  <c:v>9.32</c:v>
                </c:pt>
                <c:pt idx="1030">
                  <c:v>9.32</c:v>
                </c:pt>
                <c:pt idx="1031">
                  <c:v>9.32</c:v>
                </c:pt>
                <c:pt idx="1032">
                  <c:v>9.32</c:v>
                </c:pt>
                <c:pt idx="1033">
                  <c:v>9.32</c:v>
                </c:pt>
                <c:pt idx="1034">
                  <c:v>9.32</c:v>
                </c:pt>
                <c:pt idx="1035">
                  <c:v>9.32</c:v>
                </c:pt>
                <c:pt idx="1036">
                  <c:v>9.32</c:v>
                </c:pt>
                <c:pt idx="1037">
                  <c:v>9.32</c:v>
                </c:pt>
                <c:pt idx="1038">
                  <c:v>9.43</c:v>
                </c:pt>
                <c:pt idx="1039">
                  <c:v>9.43</c:v>
                </c:pt>
                <c:pt idx="1040">
                  <c:v>9.43</c:v>
                </c:pt>
                <c:pt idx="1041">
                  <c:v>9.43</c:v>
                </c:pt>
                <c:pt idx="1042">
                  <c:v>9.43</c:v>
                </c:pt>
                <c:pt idx="1043">
                  <c:v>9.43</c:v>
                </c:pt>
                <c:pt idx="1044">
                  <c:v>9.43</c:v>
                </c:pt>
                <c:pt idx="1045">
                  <c:v>9.43</c:v>
                </c:pt>
                <c:pt idx="1046">
                  <c:v>9.43</c:v>
                </c:pt>
                <c:pt idx="1047">
                  <c:v>9.43</c:v>
                </c:pt>
                <c:pt idx="1048">
                  <c:v>9.43</c:v>
                </c:pt>
                <c:pt idx="1049">
                  <c:v>9.43</c:v>
                </c:pt>
                <c:pt idx="1050">
                  <c:v>9.43</c:v>
                </c:pt>
                <c:pt idx="1051">
                  <c:v>9.43</c:v>
                </c:pt>
                <c:pt idx="1052">
                  <c:v>9.43</c:v>
                </c:pt>
                <c:pt idx="1053">
                  <c:v>9.43</c:v>
                </c:pt>
                <c:pt idx="1054">
                  <c:v>9.43</c:v>
                </c:pt>
                <c:pt idx="1055">
                  <c:v>9.43</c:v>
                </c:pt>
                <c:pt idx="1056">
                  <c:v>9.43</c:v>
                </c:pt>
                <c:pt idx="1057">
                  <c:v>9.43</c:v>
                </c:pt>
                <c:pt idx="1058">
                  <c:v>9.43</c:v>
                </c:pt>
                <c:pt idx="1059">
                  <c:v>9.43</c:v>
                </c:pt>
                <c:pt idx="1060">
                  <c:v>9.43</c:v>
                </c:pt>
                <c:pt idx="1061">
                  <c:v>9.43</c:v>
                </c:pt>
                <c:pt idx="1062">
                  <c:v>9.43</c:v>
                </c:pt>
                <c:pt idx="1063">
                  <c:v>9.43</c:v>
                </c:pt>
                <c:pt idx="1064">
                  <c:v>9.43</c:v>
                </c:pt>
                <c:pt idx="1065">
                  <c:v>9.43</c:v>
                </c:pt>
                <c:pt idx="1066">
                  <c:v>9.43</c:v>
                </c:pt>
                <c:pt idx="1067">
                  <c:v>9.43</c:v>
                </c:pt>
                <c:pt idx="1068">
                  <c:v>9.43</c:v>
                </c:pt>
                <c:pt idx="1069">
                  <c:v>9.43</c:v>
                </c:pt>
                <c:pt idx="1070">
                  <c:v>9.43</c:v>
                </c:pt>
                <c:pt idx="1071">
                  <c:v>9.43</c:v>
                </c:pt>
                <c:pt idx="1072">
                  <c:v>9.43</c:v>
                </c:pt>
                <c:pt idx="1073">
                  <c:v>9.43</c:v>
                </c:pt>
                <c:pt idx="1074">
                  <c:v>9.43</c:v>
                </c:pt>
                <c:pt idx="1075">
                  <c:v>9.43</c:v>
                </c:pt>
                <c:pt idx="1076">
                  <c:v>9.43</c:v>
                </c:pt>
                <c:pt idx="1077">
                  <c:v>9.43</c:v>
                </c:pt>
                <c:pt idx="1078">
                  <c:v>9.43</c:v>
                </c:pt>
                <c:pt idx="1079">
                  <c:v>9.43</c:v>
                </c:pt>
                <c:pt idx="1080">
                  <c:v>9.43</c:v>
                </c:pt>
                <c:pt idx="1081">
                  <c:v>9.43</c:v>
                </c:pt>
                <c:pt idx="1082">
                  <c:v>9.43</c:v>
                </c:pt>
                <c:pt idx="1083">
                  <c:v>9.43</c:v>
                </c:pt>
                <c:pt idx="1084">
                  <c:v>9.43</c:v>
                </c:pt>
                <c:pt idx="1085">
                  <c:v>9.43</c:v>
                </c:pt>
                <c:pt idx="1086">
                  <c:v>9.43</c:v>
                </c:pt>
                <c:pt idx="1087">
                  <c:v>9.43</c:v>
                </c:pt>
                <c:pt idx="1088">
                  <c:v>9.43</c:v>
                </c:pt>
                <c:pt idx="1089">
                  <c:v>9.43</c:v>
                </c:pt>
                <c:pt idx="1090">
                  <c:v>9.43</c:v>
                </c:pt>
                <c:pt idx="1091">
                  <c:v>9.43</c:v>
                </c:pt>
                <c:pt idx="1092">
                  <c:v>9.43</c:v>
                </c:pt>
                <c:pt idx="1093">
                  <c:v>9.43</c:v>
                </c:pt>
                <c:pt idx="1094">
                  <c:v>9.43</c:v>
                </c:pt>
                <c:pt idx="1095">
                  <c:v>9.43</c:v>
                </c:pt>
                <c:pt idx="1096">
                  <c:v>9.43</c:v>
                </c:pt>
                <c:pt idx="1097">
                  <c:v>9.43</c:v>
                </c:pt>
                <c:pt idx="1098">
                  <c:v>10.119999999999999</c:v>
                </c:pt>
                <c:pt idx="1099">
                  <c:v>10.119999999999999</c:v>
                </c:pt>
                <c:pt idx="1100">
                  <c:v>10.119999999999999</c:v>
                </c:pt>
                <c:pt idx="1101">
                  <c:v>10.119999999999999</c:v>
                </c:pt>
                <c:pt idx="1102">
                  <c:v>10.119999999999999</c:v>
                </c:pt>
                <c:pt idx="1103">
                  <c:v>10.119999999999999</c:v>
                </c:pt>
                <c:pt idx="1104">
                  <c:v>10.119999999999999</c:v>
                </c:pt>
                <c:pt idx="1105">
                  <c:v>10.119999999999999</c:v>
                </c:pt>
                <c:pt idx="1106">
                  <c:v>10.119999999999999</c:v>
                </c:pt>
                <c:pt idx="1107">
                  <c:v>10.119999999999999</c:v>
                </c:pt>
                <c:pt idx="1108">
                  <c:v>10.119999999999999</c:v>
                </c:pt>
                <c:pt idx="1109">
                  <c:v>10.119999999999999</c:v>
                </c:pt>
                <c:pt idx="1110">
                  <c:v>10.119999999999999</c:v>
                </c:pt>
                <c:pt idx="1111">
                  <c:v>10.119999999999999</c:v>
                </c:pt>
                <c:pt idx="1112">
                  <c:v>10.119999999999999</c:v>
                </c:pt>
                <c:pt idx="1113">
                  <c:v>10.119999999999999</c:v>
                </c:pt>
                <c:pt idx="1114">
                  <c:v>10.119999999999999</c:v>
                </c:pt>
                <c:pt idx="1115">
                  <c:v>10.119999999999999</c:v>
                </c:pt>
                <c:pt idx="1116">
                  <c:v>10.119999999999999</c:v>
                </c:pt>
                <c:pt idx="1117">
                  <c:v>10.119999999999999</c:v>
                </c:pt>
                <c:pt idx="1118">
                  <c:v>10.119999999999999</c:v>
                </c:pt>
                <c:pt idx="1119">
                  <c:v>10.119999999999999</c:v>
                </c:pt>
                <c:pt idx="1120">
                  <c:v>10.119999999999999</c:v>
                </c:pt>
                <c:pt idx="1121">
                  <c:v>10.119999999999999</c:v>
                </c:pt>
                <c:pt idx="1122">
                  <c:v>10.119999999999999</c:v>
                </c:pt>
                <c:pt idx="1123">
                  <c:v>10.119999999999999</c:v>
                </c:pt>
                <c:pt idx="1124">
                  <c:v>10.119999999999999</c:v>
                </c:pt>
                <c:pt idx="1125">
                  <c:v>10.119999999999999</c:v>
                </c:pt>
                <c:pt idx="1126">
                  <c:v>10.119999999999999</c:v>
                </c:pt>
                <c:pt idx="1127">
                  <c:v>10.119999999999999</c:v>
                </c:pt>
                <c:pt idx="1128">
                  <c:v>10.119999999999999</c:v>
                </c:pt>
                <c:pt idx="1129">
                  <c:v>10.119999999999999</c:v>
                </c:pt>
                <c:pt idx="1130">
                  <c:v>10.119999999999999</c:v>
                </c:pt>
                <c:pt idx="1131">
                  <c:v>10.119999999999999</c:v>
                </c:pt>
                <c:pt idx="1132">
                  <c:v>10.119999999999999</c:v>
                </c:pt>
                <c:pt idx="1133">
                  <c:v>10.119999999999999</c:v>
                </c:pt>
                <c:pt idx="1134">
                  <c:v>10.119999999999999</c:v>
                </c:pt>
                <c:pt idx="1135">
                  <c:v>10.119999999999999</c:v>
                </c:pt>
                <c:pt idx="1136">
                  <c:v>10.119999999999999</c:v>
                </c:pt>
                <c:pt idx="1137">
                  <c:v>10.119999999999999</c:v>
                </c:pt>
                <c:pt idx="1138">
                  <c:v>10.119999999999999</c:v>
                </c:pt>
                <c:pt idx="1139">
                  <c:v>10.119999999999999</c:v>
                </c:pt>
                <c:pt idx="1140">
                  <c:v>10.119999999999999</c:v>
                </c:pt>
                <c:pt idx="1141">
                  <c:v>10.119999999999999</c:v>
                </c:pt>
                <c:pt idx="1142">
                  <c:v>10.119999999999999</c:v>
                </c:pt>
                <c:pt idx="1143">
                  <c:v>10.119999999999999</c:v>
                </c:pt>
                <c:pt idx="1144">
                  <c:v>10.119999999999999</c:v>
                </c:pt>
                <c:pt idx="1145">
                  <c:v>10.119999999999999</c:v>
                </c:pt>
                <c:pt idx="1146">
                  <c:v>10.119999999999999</c:v>
                </c:pt>
                <c:pt idx="1147">
                  <c:v>10.119999999999999</c:v>
                </c:pt>
                <c:pt idx="1148">
                  <c:v>10.119999999999999</c:v>
                </c:pt>
                <c:pt idx="1149">
                  <c:v>10.119999999999999</c:v>
                </c:pt>
                <c:pt idx="1150">
                  <c:v>10.119999999999999</c:v>
                </c:pt>
                <c:pt idx="1151">
                  <c:v>10.119999999999999</c:v>
                </c:pt>
                <c:pt idx="1152">
                  <c:v>10.119999999999999</c:v>
                </c:pt>
                <c:pt idx="1153">
                  <c:v>10.119999999999999</c:v>
                </c:pt>
                <c:pt idx="1154">
                  <c:v>10.119999999999999</c:v>
                </c:pt>
                <c:pt idx="1155">
                  <c:v>10.119999999999999</c:v>
                </c:pt>
                <c:pt idx="1156">
                  <c:v>10.119999999999999</c:v>
                </c:pt>
                <c:pt idx="1157">
                  <c:v>10.119999999999999</c:v>
                </c:pt>
                <c:pt idx="1158">
                  <c:v>10.119999999999999</c:v>
                </c:pt>
                <c:pt idx="1159">
                  <c:v>10.119999999999999</c:v>
                </c:pt>
                <c:pt idx="1160">
                  <c:v>10.99</c:v>
                </c:pt>
                <c:pt idx="1161">
                  <c:v>10.99</c:v>
                </c:pt>
                <c:pt idx="1162">
                  <c:v>10.99</c:v>
                </c:pt>
                <c:pt idx="1163">
                  <c:v>10.99</c:v>
                </c:pt>
                <c:pt idx="1164">
                  <c:v>10.99</c:v>
                </c:pt>
                <c:pt idx="1165">
                  <c:v>10.99</c:v>
                </c:pt>
                <c:pt idx="1166">
                  <c:v>10.99</c:v>
                </c:pt>
                <c:pt idx="1167">
                  <c:v>10.99</c:v>
                </c:pt>
                <c:pt idx="1168">
                  <c:v>10.99</c:v>
                </c:pt>
                <c:pt idx="1169">
                  <c:v>10.99</c:v>
                </c:pt>
                <c:pt idx="1170">
                  <c:v>10.99</c:v>
                </c:pt>
                <c:pt idx="1171">
                  <c:v>10.99</c:v>
                </c:pt>
                <c:pt idx="1172">
                  <c:v>10.99</c:v>
                </c:pt>
                <c:pt idx="1173">
                  <c:v>10.99</c:v>
                </c:pt>
                <c:pt idx="1174">
                  <c:v>10.99</c:v>
                </c:pt>
                <c:pt idx="1175">
                  <c:v>10.99</c:v>
                </c:pt>
                <c:pt idx="1176">
                  <c:v>10.99</c:v>
                </c:pt>
                <c:pt idx="1177">
                  <c:v>10.99</c:v>
                </c:pt>
                <c:pt idx="1178">
                  <c:v>10.99</c:v>
                </c:pt>
                <c:pt idx="1179">
                  <c:v>10.99</c:v>
                </c:pt>
                <c:pt idx="1180">
                  <c:v>10.99</c:v>
                </c:pt>
                <c:pt idx="1181">
                  <c:v>10.99</c:v>
                </c:pt>
                <c:pt idx="1182">
                  <c:v>10.99</c:v>
                </c:pt>
                <c:pt idx="1183">
                  <c:v>10.99</c:v>
                </c:pt>
                <c:pt idx="1184">
                  <c:v>10.99</c:v>
                </c:pt>
                <c:pt idx="1185">
                  <c:v>10.99</c:v>
                </c:pt>
                <c:pt idx="1186">
                  <c:v>10.99</c:v>
                </c:pt>
                <c:pt idx="1187">
                  <c:v>10.99</c:v>
                </c:pt>
                <c:pt idx="1188">
                  <c:v>10.99</c:v>
                </c:pt>
                <c:pt idx="1189">
                  <c:v>10.99</c:v>
                </c:pt>
                <c:pt idx="1190">
                  <c:v>10.99</c:v>
                </c:pt>
                <c:pt idx="1191">
                  <c:v>10.99</c:v>
                </c:pt>
                <c:pt idx="1192">
                  <c:v>10.99</c:v>
                </c:pt>
                <c:pt idx="1193">
                  <c:v>10.99</c:v>
                </c:pt>
                <c:pt idx="1194">
                  <c:v>10.99</c:v>
                </c:pt>
                <c:pt idx="1195">
                  <c:v>10.99</c:v>
                </c:pt>
                <c:pt idx="1196">
                  <c:v>10.99</c:v>
                </c:pt>
                <c:pt idx="1197">
                  <c:v>10.99</c:v>
                </c:pt>
                <c:pt idx="1198">
                  <c:v>10.99</c:v>
                </c:pt>
                <c:pt idx="1199">
                  <c:v>10.99</c:v>
                </c:pt>
                <c:pt idx="1200">
                  <c:v>10.99</c:v>
                </c:pt>
                <c:pt idx="1201">
                  <c:v>10.99</c:v>
                </c:pt>
                <c:pt idx="1202">
                  <c:v>10.99</c:v>
                </c:pt>
                <c:pt idx="1203">
                  <c:v>10.99</c:v>
                </c:pt>
                <c:pt idx="1204">
                  <c:v>10.99</c:v>
                </c:pt>
                <c:pt idx="1205">
                  <c:v>10.99</c:v>
                </c:pt>
                <c:pt idx="1206">
                  <c:v>10.99</c:v>
                </c:pt>
                <c:pt idx="1207">
                  <c:v>10.99</c:v>
                </c:pt>
                <c:pt idx="1208">
                  <c:v>10.99</c:v>
                </c:pt>
                <c:pt idx="1209">
                  <c:v>10.99</c:v>
                </c:pt>
                <c:pt idx="1210">
                  <c:v>10.99</c:v>
                </c:pt>
                <c:pt idx="1211">
                  <c:v>10.99</c:v>
                </c:pt>
                <c:pt idx="1212">
                  <c:v>10.99</c:v>
                </c:pt>
                <c:pt idx="1213">
                  <c:v>10.99</c:v>
                </c:pt>
                <c:pt idx="1214">
                  <c:v>10.99</c:v>
                </c:pt>
                <c:pt idx="1215">
                  <c:v>10.99</c:v>
                </c:pt>
                <c:pt idx="1216">
                  <c:v>10.99</c:v>
                </c:pt>
                <c:pt idx="1217">
                  <c:v>10.99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8AA-405D-AADE-944F247A9FB1}"/>
            </c:ext>
          </c:extLst>
        </c:ser>
        <c:ser>
          <c:idx val="4"/>
          <c:order val="8"/>
          <c:tx>
            <c:v>MINIMOS</c:v>
          </c:tx>
          <c:spPr>
            <a:ln w="12700"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7.06</c:v>
                </c:pt>
                <c:pt idx="1">
                  <c:v>7.06</c:v>
                </c:pt>
                <c:pt idx="2">
                  <c:v>7.06</c:v>
                </c:pt>
                <c:pt idx="3">
                  <c:v>7.06</c:v>
                </c:pt>
                <c:pt idx="4">
                  <c:v>7.06</c:v>
                </c:pt>
                <c:pt idx="5">
                  <c:v>7.06</c:v>
                </c:pt>
                <c:pt idx="6">
                  <c:v>7.06</c:v>
                </c:pt>
                <c:pt idx="7">
                  <c:v>7.06</c:v>
                </c:pt>
                <c:pt idx="8">
                  <c:v>7.06</c:v>
                </c:pt>
                <c:pt idx="9">
                  <c:v>7.06</c:v>
                </c:pt>
                <c:pt idx="10">
                  <c:v>7.06</c:v>
                </c:pt>
                <c:pt idx="11">
                  <c:v>7.06</c:v>
                </c:pt>
                <c:pt idx="12">
                  <c:v>7.06</c:v>
                </c:pt>
                <c:pt idx="13">
                  <c:v>7.06</c:v>
                </c:pt>
                <c:pt idx="14">
                  <c:v>7.06</c:v>
                </c:pt>
                <c:pt idx="15">
                  <c:v>7.06</c:v>
                </c:pt>
                <c:pt idx="16">
                  <c:v>7.06</c:v>
                </c:pt>
                <c:pt idx="17">
                  <c:v>7.06</c:v>
                </c:pt>
                <c:pt idx="18">
                  <c:v>7.06</c:v>
                </c:pt>
                <c:pt idx="19">
                  <c:v>7.06</c:v>
                </c:pt>
                <c:pt idx="20">
                  <c:v>7.06</c:v>
                </c:pt>
                <c:pt idx="21">
                  <c:v>7.06</c:v>
                </c:pt>
                <c:pt idx="22">
                  <c:v>7.06</c:v>
                </c:pt>
                <c:pt idx="23">
                  <c:v>7.06</c:v>
                </c:pt>
                <c:pt idx="24">
                  <c:v>7.06</c:v>
                </c:pt>
                <c:pt idx="25">
                  <c:v>7.06</c:v>
                </c:pt>
                <c:pt idx="26">
                  <c:v>7.06</c:v>
                </c:pt>
                <c:pt idx="27">
                  <c:v>7.06</c:v>
                </c:pt>
                <c:pt idx="28">
                  <c:v>7.06</c:v>
                </c:pt>
                <c:pt idx="29">
                  <c:v>7.06</c:v>
                </c:pt>
                <c:pt idx="30">
                  <c:v>7.06</c:v>
                </c:pt>
                <c:pt idx="31">
                  <c:v>7.06</c:v>
                </c:pt>
                <c:pt idx="32">
                  <c:v>7.06</c:v>
                </c:pt>
                <c:pt idx="33">
                  <c:v>7.06</c:v>
                </c:pt>
                <c:pt idx="34">
                  <c:v>7.06</c:v>
                </c:pt>
                <c:pt idx="35">
                  <c:v>7.06</c:v>
                </c:pt>
                <c:pt idx="36">
                  <c:v>7.06</c:v>
                </c:pt>
                <c:pt idx="37">
                  <c:v>7.06</c:v>
                </c:pt>
                <c:pt idx="38">
                  <c:v>7.06</c:v>
                </c:pt>
                <c:pt idx="39">
                  <c:v>7.06</c:v>
                </c:pt>
                <c:pt idx="40">
                  <c:v>7.06</c:v>
                </c:pt>
                <c:pt idx="41">
                  <c:v>7.06</c:v>
                </c:pt>
                <c:pt idx="42">
                  <c:v>7.06</c:v>
                </c:pt>
                <c:pt idx="43">
                  <c:v>7.06</c:v>
                </c:pt>
                <c:pt idx="44">
                  <c:v>7.06</c:v>
                </c:pt>
                <c:pt idx="45">
                  <c:v>7.06</c:v>
                </c:pt>
                <c:pt idx="46">
                  <c:v>7.06</c:v>
                </c:pt>
                <c:pt idx="47">
                  <c:v>7.06</c:v>
                </c:pt>
                <c:pt idx="48">
                  <c:v>7.06</c:v>
                </c:pt>
                <c:pt idx="49">
                  <c:v>7.06</c:v>
                </c:pt>
                <c:pt idx="50">
                  <c:v>7.06</c:v>
                </c:pt>
                <c:pt idx="51">
                  <c:v>7.06</c:v>
                </c:pt>
                <c:pt idx="52">
                  <c:v>7.06</c:v>
                </c:pt>
                <c:pt idx="53">
                  <c:v>7.06</c:v>
                </c:pt>
                <c:pt idx="54">
                  <c:v>7.06</c:v>
                </c:pt>
                <c:pt idx="55">
                  <c:v>7.06</c:v>
                </c:pt>
                <c:pt idx="56">
                  <c:v>7.06</c:v>
                </c:pt>
                <c:pt idx="57">
                  <c:v>7.06</c:v>
                </c:pt>
                <c:pt idx="58">
                  <c:v>7.06</c:v>
                </c:pt>
                <c:pt idx="59">
                  <c:v>7.06</c:v>
                </c:pt>
                <c:pt idx="60">
                  <c:v>8.44</c:v>
                </c:pt>
                <c:pt idx="61">
                  <c:v>8.44</c:v>
                </c:pt>
                <c:pt idx="62">
                  <c:v>8.44</c:v>
                </c:pt>
                <c:pt idx="63">
                  <c:v>8.44</c:v>
                </c:pt>
                <c:pt idx="64">
                  <c:v>8.44</c:v>
                </c:pt>
                <c:pt idx="65">
                  <c:v>8.44</c:v>
                </c:pt>
                <c:pt idx="66">
                  <c:v>8.44</c:v>
                </c:pt>
                <c:pt idx="67">
                  <c:v>8.44</c:v>
                </c:pt>
                <c:pt idx="68">
                  <c:v>8.44</c:v>
                </c:pt>
                <c:pt idx="69">
                  <c:v>8.44</c:v>
                </c:pt>
                <c:pt idx="70">
                  <c:v>8.44</c:v>
                </c:pt>
                <c:pt idx="71">
                  <c:v>8.44</c:v>
                </c:pt>
                <c:pt idx="72">
                  <c:v>8.44</c:v>
                </c:pt>
                <c:pt idx="73">
                  <c:v>8.44</c:v>
                </c:pt>
                <c:pt idx="74">
                  <c:v>8.44</c:v>
                </c:pt>
                <c:pt idx="75">
                  <c:v>8.44</c:v>
                </c:pt>
                <c:pt idx="76">
                  <c:v>8.44</c:v>
                </c:pt>
                <c:pt idx="77">
                  <c:v>8.44</c:v>
                </c:pt>
                <c:pt idx="78">
                  <c:v>8.44</c:v>
                </c:pt>
                <c:pt idx="79">
                  <c:v>8.44</c:v>
                </c:pt>
                <c:pt idx="80">
                  <c:v>8.44</c:v>
                </c:pt>
                <c:pt idx="81">
                  <c:v>8.44</c:v>
                </c:pt>
                <c:pt idx="82">
                  <c:v>8.44</c:v>
                </c:pt>
                <c:pt idx="83">
                  <c:v>8.44</c:v>
                </c:pt>
                <c:pt idx="84">
                  <c:v>8.44</c:v>
                </c:pt>
                <c:pt idx="85">
                  <c:v>8.44</c:v>
                </c:pt>
                <c:pt idx="86">
                  <c:v>8.44</c:v>
                </c:pt>
                <c:pt idx="87">
                  <c:v>8.44</c:v>
                </c:pt>
                <c:pt idx="88">
                  <c:v>8.44</c:v>
                </c:pt>
                <c:pt idx="89">
                  <c:v>8.44</c:v>
                </c:pt>
                <c:pt idx="90">
                  <c:v>8.44</c:v>
                </c:pt>
                <c:pt idx="91">
                  <c:v>8.44</c:v>
                </c:pt>
                <c:pt idx="92">
                  <c:v>8.44</c:v>
                </c:pt>
                <c:pt idx="93">
                  <c:v>8.44</c:v>
                </c:pt>
                <c:pt idx="94">
                  <c:v>8.44</c:v>
                </c:pt>
                <c:pt idx="95">
                  <c:v>8.44</c:v>
                </c:pt>
                <c:pt idx="96">
                  <c:v>8.44</c:v>
                </c:pt>
                <c:pt idx="97">
                  <c:v>8.44</c:v>
                </c:pt>
                <c:pt idx="98">
                  <c:v>8.44</c:v>
                </c:pt>
                <c:pt idx="99">
                  <c:v>8.44</c:v>
                </c:pt>
                <c:pt idx="100">
                  <c:v>8.44</c:v>
                </c:pt>
                <c:pt idx="101">
                  <c:v>8.44</c:v>
                </c:pt>
                <c:pt idx="102">
                  <c:v>8.44</c:v>
                </c:pt>
                <c:pt idx="103">
                  <c:v>8.44</c:v>
                </c:pt>
                <c:pt idx="104">
                  <c:v>8.44</c:v>
                </c:pt>
                <c:pt idx="105">
                  <c:v>8.44</c:v>
                </c:pt>
                <c:pt idx="106">
                  <c:v>8.44</c:v>
                </c:pt>
                <c:pt idx="107">
                  <c:v>8.44</c:v>
                </c:pt>
                <c:pt idx="108">
                  <c:v>8.44</c:v>
                </c:pt>
                <c:pt idx="109">
                  <c:v>8.44</c:v>
                </c:pt>
                <c:pt idx="110">
                  <c:v>8.44</c:v>
                </c:pt>
                <c:pt idx="111">
                  <c:v>8.44</c:v>
                </c:pt>
                <c:pt idx="112">
                  <c:v>8.44</c:v>
                </c:pt>
                <c:pt idx="113">
                  <c:v>8.44</c:v>
                </c:pt>
                <c:pt idx="114">
                  <c:v>8.44</c:v>
                </c:pt>
                <c:pt idx="115">
                  <c:v>8.44</c:v>
                </c:pt>
                <c:pt idx="116">
                  <c:v>8.44</c:v>
                </c:pt>
                <c:pt idx="117">
                  <c:v>8.44</c:v>
                </c:pt>
                <c:pt idx="118">
                  <c:v>8.44</c:v>
                </c:pt>
                <c:pt idx="119">
                  <c:v>8.44</c:v>
                </c:pt>
                <c:pt idx="120">
                  <c:v>8.44</c:v>
                </c:pt>
                <c:pt idx="121">
                  <c:v>8.44</c:v>
                </c:pt>
                <c:pt idx="122">
                  <c:v>9.5299999999999994</c:v>
                </c:pt>
                <c:pt idx="123">
                  <c:v>9.5299999999999994</c:v>
                </c:pt>
                <c:pt idx="124">
                  <c:v>9.5299999999999994</c:v>
                </c:pt>
                <c:pt idx="125">
                  <c:v>9.5299999999999994</c:v>
                </c:pt>
                <c:pt idx="126">
                  <c:v>9.5299999999999994</c:v>
                </c:pt>
                <c:pt idx="127">
                  <c:v>9.5299999999999994</c:v>
                </c:pt>
                <c:pt idx="128">
                  <c:v>9.5299999999999994</c:v>
                </c:pt>
                <c:pt idx="129">
                  <c:v>9.5299999999999994</c:v>
                </c:pt>
                <c:pt idx="130">
                  <c:v>9.5299999999999994</c:v>
                </c:pt>
                <c:pt idx="131">
                  <c:v>9.5299999999999994</c:v>
                </c:pt>
                <c:pt idx="132">
                  <c:v>9.5299999999999994</c:v>
                </c:pt>
                <c:pt idx="133">
                  <c:v>9.5299999999999994</c:v>
                </c:pt>
                <c:pt idx="134">
                  <c:v>9.5299999999999994</c:v>
                </c:pt>
                <c:pt idx="135">
                  <c:v>9.5299999999999994</c:v>
                </c:pt>
                <c:pt idx="136">
                  <c:v>9.5299999999999994</c:v>
                </c:pt>
                <c:pt idx="137">
                  <c:v>9.5299999999999994</c:v>
                </c:pt>
                <c:pt idx="138">
                  <c:v>9.5299999999999994</c:v>
                </c:pt>
                <c:pt idx="139">
                  <c:v>9.5299999999999994</c:v>
                </c:pt>
                <c:pt idx="140">
                  <c:v>9.5299999999999994</c:v>
                </c:pt>
                <c:pt idx="141">
                  <c:v>9.5299999999999994</c:v>
                </c:pt>
                <c:pt idx="142">
                  <c:v>9.5299999999999994</c:v>
                </c:pt>
                <c:pt idx="143">
                  <c:v>9.5299999999999994</c:v>
                </c:pt>
                <c:pt idx="144">
                  <c:v>9.5299999999999994</c:v>
                </c:pt>
                <c:pt idx="145">
                  <c:v>9.5299999999999994</c:v>
                </c:pt>
                <c:pt idx="146">
                  <c:v>9.5299999999999994</c:v>
                </c:pt>
                <c:pt idx="147">
                  <c:v>9.5299999999999994</c:v>
                </c:pt>
                <c:pt idx="148">
                  <c:v>9.5299999999999994</c:v>
                </c:pt>
                <c:pt idx="149">
                  <c:v>9.5299999999999994</c:v>
                </c:pt>
                <c:pt idx="150">
                  <c:v>9.5299999999999994</c:v>
                </c:pt>
                <c:pt idx="151">
                  <c:v>9.5299999999999994</c:v>
                </c:pt>
                <c:pt idx="152">
                  <c:v>9.5299999999999994</c:v>
                </c:pt>
                <c:pt idx="153">
                  <c:v>9.5299999999999994</c:v>
                </c:pt>
                <c:pt idx="154">
                  <c:v>9.5299999999999994</c:v>
                </c:pt>
                <c:pt idx="155">
                  <c:v>9.5299999999999994</c:v>
                </c:pt>
                <c:pt idx="156">
                  <c:v>9.5299999999999994</c:v>
                </c:pt>
                <c:pt idx="157">
                  <c:v>9.5299999999999994</c:v>
                </c:pt>
                <c:pt idx="158">
                  <c:v>9.5299999999999994</c:v>
                </c:pt>
                <c:pt idx="159">
                  <c:v>9.5299999999999994</c:v>
                </c:pt>
                <c:pt idx="160">
                  <c:v>9.5299999999999994</c:v>
                </c:pt>
                <c:pt idx="161">
                  <c:v>9.5299999999999994</c:v>
                </c:pt>
                <c:pt idx="162">
                  <c:v>9.5299999999999994</c:v>
                </c:pt>
                <c:pt idx="163">
                  <c:v>9.5299999999999994</c:v>
                </c:pt>
                <c:pt idx="164">
                  <c:v>9.5299999999999994</c:v>
                </c:pt>
                <c:pt idx="165">
                  <c:v>9.5299999999999994</c:v>
                </c:pt>
                <c:pt idx="166">
                  <c:v>9.5299999999999994</c:v>
                </c:pt>
                <c:pt idx="167">
                  <c:v>9.5299999999999994</c:v>
                </c:pt>
                <c:pt idx="168">
                  <c:v>9.5299999999999994</c:v>
                </c:pt>
                <c:pt idx="169">
                  <c:v>9.5299999999999994</c:v>
                </c:pt>
                <c:pt idx="170">
                  <c:v>9.5299999999999994</c:v>
                </c:pt>
                <c:pt idx="171">
                  <c:v>9.5299999999999994</c:v>
                </c:pt>
                <c:pt idx="172">
                  <c:v>9.5299999999999994</c:v>
                </c:pt>
                <c:pt idx="173">
                  <c:v>9.5299999999999994</c:v>
                </c:pt>
                <c:pt idx="174">
                  <c:v>9.5299999999999994</c:v>
                </c:pt>
                <c:pt idx="175">
                  <c:v>9.5299999999999994</c:v>
                </c:pt>
                <c:pt idx="176">
                  <c:v>9.5299999999999994</c:v>
                </c:pt>
                <c:pt idx="177">
                  <c:v>9.5299999999999994</c:v>
                </c:pt>
                <c:pt idx="178">
                  <c:v>9.5299999999999994</c:v>
                </c:pt>
                <c:pt idx="179">
                  <c:v>9.5299999999999994</c:v>
                </c:pt>
                <c:pt idx="180">
                  <c:v>9.5299999999999994</c:v>
                </c:pt>
                <c:pt idx="181">
                  <c:v>9.5299999999999994</c:v>
                </c:pt>
                <c:pt idx="182">
                  <c:v>9.26</c:v>
                </c:pt>
                <c:pt idx="183">
                  <c:v>9.26</c:v>
                </c:pt>
                <c:pt idx="184">
                  <c:v>9.26</c:v>
                </c:pt>
                <c:pt idx="185">
                  <c:v>9.26</c:v>
                </c:pt>
                <c:pt idx="186">
                  <c:v>9.26</c:v>
                </c:pt>
                <c:pt idx="187">
                  <c:v>9.26</c:v>
                </c:pt>
                <c:pt idx="188">
                  <c:v>9.26</c:v>
                </c:pt>
                <c:pt idx="189">
                  <c:v>9.26</c:v>
                </c:pt>
                <c:pt idx="190">
                  <c:v>9.26</c:v>
                </c:pt>
                <c:pt idx="191">
                  <c:v>9.26</c:v>
                </c:pt>
                <c:pt idx="192">
                  <c:v>9.26</c:v>
                </c:pt>
                <c:pt idx="193">
                  <c:v>9.26</c:v>
                </c:pt>
                <c:pt idx="194">
                  <c:v>9.26</c:v>
                </c:pt>
                <c:pt idx="195">
                  <c:v>9.26</c:v>
                </c:pt>
                <c:pt idx="196">
                  <c:v>9.26</c:v>
                </c:pt>
                <c:pt idx="197">
                  <c:v>9.26</c:v>
                </c:pt>
                <c:pt idx="198">
                  <c:v>9.26</c:v>
                </c:pt>
                <c:pt idx="199">
                  <c:v>9.26</c:v>
                </c:pt>
                <c:pt idx="200">
                  <c:v>9.26</c:v>
                </c:pt>
                <c:pt idx="201">
                  <c:v>9.26</c:v>
                </c:pt>
                <c:pt idx="202">
                  <c:v>9.26</c:v>
                </c:pt>
                <c:pt idx="203">
                  <c:v>9.26</c:v>
                </c:pt>
                <c:pt idx="204">
                  <c:v>9.26</c:v>
                </c:pt>
                <c:pt idx="205">
                  <c:v>9.26</c:v>
                </c:pt>
                <c:pt idx="206">
                  <c:v>9.26</c:v>
                </c:pt>
                <c:pt idx="207">
                  <c:v>9.26</c:v>
                </c:pt>
                <c:pt idx="208">
                  <c:v>9.26</c:v>
                </c:pt>
                <c:pt idx="209">
                  <c:v>9.26</c:v>
                </c:pt>
                <c:pt idx="210">
                  <c:v>9.26</c:v>
                </c:pt>
                <c:pt idx="211">
                  <c:v>9.26</c:v>
                </c:pt>
                <c:pt idx="212">
                  <c:v>9.26</c:v>
                </c:pt>
                <c:pt idx="213">
                  <c:v>9.26</c:v>
                </c:pt>
                <c:pt idx="214">
                  <c:v>9.26</c:v>
                </c:pt>
                <c:pt idx="215">
                  <c:v>9.26</c:v>
                </c:pt>
                <c:pt idx="216">
                  <c:v>9.26</c:v>
                </c:pt>
                <c:pt idx="217">
                  <c:v>9.26</c:v>
                </c:pt>
                <c:pt idx="218">
                  <c:v>9.26</c:v>
                </c:pt>
                <c:pt idx="219">
                  <c:v>9.26</c:v>
                </c:pt>
                <c:pt idx="220">
                  <c:v>9.26</c:v>
                </c:pt>
                <c:pt idx="221">
                  <c:v>9.26</c:v>
                </c:pt>
                <c:pt idx="222">
                  <c:v>9.26</c:v>
                </c:pt>
                <c:pt idx="223">
                  <c:v>9.26</c:v>
                </c:pt>
                <c:pt idx="224">
                  <c:v>9.26</c:v>
                </c:pt>
                <c:pt idx="225">
                  <c:v>9.26</c:v>
                </c:pt>
                <c:pt idx="226">
                  <c:v>9.26</c:v>
                </c:pt>
                <c:pt idx="227">
                  <c:v>9.26</c:v>
                </c:pt>
                <c:pt idx="228">
                  <c:v>9.26</c:v>
                </c:pt>
                <c:pt idx="229">
                  <c:v>9.26</c:v>
                </c:pt>
                <c:pt idx="230">
                  <c:v>9.26</c:v>
                </c:pt>
                <c:pt idx="231">
                  <c:v>9.26</c:v>
                </c:pt>
                <c:pt idx="232">
                  <c:v>9.26</c:v>
                </c:pt>
                <c:pt idx="233">
                  <c:v>9.26</c:v>
                </c:pt>
                <c:pt idx="234">
                  <c:v>9.26</c:v>
                </c:pt>
                <c:pt idx="235">
                  <c:v>9.26</c:v>
                </c:pt>
                <c:pt idx="236">
                  <c:v>9.26</c:v>
                </c:pt>
                <c:pt idx="237">
                  <c:v>9.26</c:v>
                </c:pt>
                <c:pt idx="238">
                  <c:v>9.26</c:v>
                </c:pt>
                <c:pt idx="239">
                  <c:v>9.26</c:v>
                </c:pt>
                <c:pt idx="240">
                  <c:v>9.26</c:v>
                </c:pt>
                <c:pt idx="241">
                  <c:v>9.26</c:v>
                </c:pt>
                <c:pt idx="242">
                  <c:v>9.26</c:v>
                </c:pt>
                <c:pt idx="243">
                  <c:v>9.26</c:v>
                </c:pt>
                <c:pt idx="244">
                  <c:v>8.91</c:v>
                </c:pt>
                <c:pt idx="245">
                  <c:v>8.91</c:v>
                </c:pt>
                <c:pt idx="246">
                  <c:v>8.91</c:v>
                </c:pt>
                <c:pt idx="247">
                  <c:v>8.91</c:v>
                </c:pt>
                <c:pt idx="248">
                  <c:v>8.91</c:v>
                </c:pt>
                <c:pt idx="249">
                  <c:v>8.91</c:v>
                </c:pt>
                <c:pt idx="250">
                  <c:v>8.91</c:v>
                </c:pt>
                <c:pt idx="251">
                  <c:v>8.91</c:v>
                </c:pt>
                <c:pt idx="252">
                  <c:v>8.91</c:v>
                </c:pt>
                <c:pt idx="253">
                  <c:v>8.91</c:v>
                </c:pt>
                <c:pt idx="254">
                  <c:v>8.91</c:v>
                </c:pt>
                <c:pt idx="255">
                  <c:v>8.91</c:v>
                </c:pt>
                <c:pt idx="256">
                  <c:v>8.91</c:v>
                </c:pt>
                <c:pt idx="257">
                  <c:v>8.91</c:v>
                </c:pt>
                <c:pt idx="258">
                  <c:v>8.91</c:v>
                </c:pt>
                <c:pt idx="259">
                  <c:v>8.91</c:v>
                </c:pt>
                <c:pt idx="260">
                  <c:v>8.91</c:v>
                </c:pt>
                <c:pt idx="261">
                  <c:v>8.91</c:v>
                </c:pt>
                <c:pt idx="262">
                  <c:v>8.91</c:v>
                </c:pt>
                <c:pt idx="263">
                  <c:v>8.91</c:v>
                </c:pt>
                <c:pt idx="264">
                  <c:v>8.91</c:v>
                </c:pt>
                <c:pt idx="265">
                  <c:v>8.91</c:v>
                </c:pt>
                <c:pt idx="266">
                  <c:v>8.91</c:v>
                </c:pt>
                <c:pt idx="267">
                  <c:v>8.91</c:v>
                </c:pt>
                <c:pt idx="268">
                  <c:v>8.91</c:v>
                </c:pt>
                <c:pt idx="269">
                  <c:v>8.91</c:v>
                </c:pt>
                <c:pt idx="270">
                  <c:v>8.91</c:v>
                </c:pt>
                <c:pt idx="271">
                  <c:v>8.91</c:v>
                </c:pt>
                <c:pt idx="272">
                  <c:v>8.91</c:v>
                </c:pt>
                <c:pt idx="273">
                  <c:v>8.91</c:v>
                </c:pt>
                <c:pt idx="274">
                  <c:v>8.91</c:v>
                </c:pt>
                <c:pt idx="275">
                  <c:v>8.91</c:v>
                </c:pt>
                <c:pt idx="276">
                  <c:v>8.91</c:v>
                </c:pt>
                <c:pt idx="277">
                  <c:v>8.91</c:v>
                </c:pt>
                <c:pt idx="278">
                  <c:v>8.91</c:v>
                </c:pt>
                <c:pt idx="279">
                  <c:v>8.91</c:v>
                </c:pt>
                <c:pt idx="280">
                  <c:v>8.91</c:v>
                </c:pt>
                <c:pt idx="281">
                  <c:v>8.91</c:v>
                </c:pt>
                <c:pt idx="282">
                  <c:v>8.91</c:v>
                </c:pt>
                <c:pt idx="283">
                  <c:v>8.91</c:v>
                </c:pt>
                <c:pt idx="284">
                  <c:v>8.91</c:v>
                </c:pt>
                <c:pt idx="285">
                  <c:v>8.91</c:v>
                </c:pt>
                <c:pt idx="286">
                  <c:v>8.91</c:v>
                </c:pt>
                <c:pt idx="287">
                  <c:v>8.91</c:v>
                </c:pt>
                <c:pt idx="288">
                  <c:v>8.91</c:v>
                </c:pt>
                <c:pt idx="289">
                  <c:v>8.91</c:v>
                </c:pt>
                <c:pt idx="290">
                  <c:v>8.91</c:v>
                </c:pt>
                <c:pt idx="291">
                  <c:v>8.91</c:v>
                </c:pt>
                <c:pt idx="292">
                  <c:v>8.91</c:v>
                </c:pt>
                <c:pt idx="293">
                  <c:v>8.91</c:v>
                </c:pt>
                <c:pt idx="294">
                  <c:v>8.91</c:v>
                </c:pt>
                <c:pt idx="295">
                  <c:v>8.91</c:v>
                </c:pt>
                <c:pt idx="296">
                  <c:v>8.91</c:v>
                </c:pt>
                <c:pt idx="297">
                  <c:v>8.91</c:v>
                </c:pt>
                <c:pt idx="298">
                  <c:v>8.91</c:v>
                </c:pt>
                <c:pt idx="299">
                  <c:v>8.91</c:v>
                </c:pt>
                <c:pt idx="300">
                  <c:v>8.91</c:v>
                </c:pt>
                <c:pt idx="301">
                  <c:v>8.91</c:v>
                </c:pt>
                <c:pt idx="302">
                  <c:v>8.91</c:v>
                </c:pt>
                <c:pt idx="303">
                  <c:v>8.91</c:v>
                </c:pt>
                <c:pt idx="304">
                  <c:v>8.91</c:v>
                </c:pt>
                <c:pt idx="305">
                  <c:v>8.91</c:v>
                </c:pt>
                <c:pt idx="306">
                  <c:v>9.02</c:v>
                </c:pt>
                <c:pt idx="307">
                  <c:v>9.02</c:v>
                </c:pt>
                <c:pt idx="308">
                  <c:v>9.02</c:v>
                </c:pt>
                <c:pt idx="309">
                  <c:v>9.02</c:v>
                </c:pt>
                <c:pt idx="310">
                  <c:v>9.02</c:v>
                </c:pt>
                <c:pt idx="311">
                  <c:v>9.02</c:v>
                </c:pt>
                <c:pt idx="312">
                  <c:v>9.02</c:v>
                </c:pt>
                <c:pt idx="313">
                  <c:v>9.02</c:v>
                </c:pt>
                <c:pt idx="314">
                  <c:v>9.02</c:v>
                </c:pt>
                <c:pt idx="315">
                  <c:v>9.02</c:v>
                </c:pt>
                <c:pt idx="316">
                  <c:v>9.02</c:v>
                </c:pt>
                <c:pt idx="317">
                  <c:v>9.02</c:v>
                </c:pt>
                <c:pt idx="318">
                  <c:v>9.02</c:v>
                </c:pt>
                <c:pt idx="319">
                  <c:v>9.02</c:v>
                </c:pt>
                <c:pt idx="320">
                  <c:v>9.02</c:v>
                </c:pt>
                <c:pt idx="321">
                  <c:v>9.02</c:v>
                </c:pt>
                <c:pt idx="322">
                  <c:v>9.02</c:v>
                </c:pt>
                <c:pt idx="323">
                  <c:v>9.02</c:v>
                </c:pt>
                <c:pt idx="324">
                  <c:v>9.02</c:v>
                </c:pt>
                <c:pt idx="325">
                  <c:v>9.02</c:v>
                </c:pt>
                <c:pt idx="326">
                  <c:v>9.02</c:v>
                </c:pt>
                <c:pt idx="327">
                  <c:v>9.02</c:v>
                </c:pt>
                <c:pt idx="328">
                  <c:v>9.02</c:v>
                </c:pt>
                <c:pt idx="329">
                  <c:v>9.02</c:v>
                </c:pt>
                <c:pt idx="330">
                  <c:v>9.02</c:v>
                </c:pt>
                <c:pt idx="331">
                  <c:v>9.02</c:v>
                </c:pt>
                <c:pt idx="332">
                  <c:v>9.02</c:v>
                </c:pt>
                <c:pt idx="333">
                  <c:v>9.02</c:v>
                </c:pt>
                <c:pt idx="334">
                  <c:v>9.02</c:v>
                </c:pt>
                <c:pt idx="335">
                  <c:v>9.02</c:v>
                </c:pt>
                <c:pt idx="336">
                  <c:v>9.02</c:v>
                </c:pt>
                <c:pt idx="337">
                  <c:v>9.02</c:v>
                </c:pt>
                <c:pt idx="338">
                  <c:v>9.02</c:v>
                </c:pt>
                <c:pt idx="339">
                  <c:v>9.02</c:v>
                </c:pt>
                <c:pt idx="340">
                  <c:v>9.02</c:v>
                </c:pt>
                <c:pt idx="341">
                  <c:v>9.02</c:v>
                </c:pt>
                <c:pt idx="342">
                  <c:v>9.02</c:v>
                </c:pt>
                <c:pt idx="343">
                  <c:v>9.02</c:v>
                </c:pt>
                <c:pt idx="344">
                  <c:v>9.02</c:v>
                </c:pt>
                <c:pt idx="345">
                  <c:v>9.02</c:v>
                </c:pt>
                <c:pt idx="346">
                  <c:v>9.02</c:v>
                </c:pt>
                <c:pt idx="347">
                  <c:v>9.02</c:v>
                </c:pt>
                <c:pt idx="348">
                  <c:v>9.02</c:v>
                </c:pt>
                <c:pt idx="349">
                  <c:v>9.02</c:v>
                </c:pt>
                <c:pt idx="350">
                  <c:v>9.02</c:v>
                </c:pt>
                <c:pt idx="351">
                  <c:v>9.02</c:v>
                </c:pt>
                <c:pt idx="352">
                  <c:v>9.02</c:v>
                </c:pt>
                <c:pt idx="353">
                  <c:v>9.02</c:v>
                </c:pt>
                <c:pt idx="354">
                  <c:v>9.02</c:v>
                </c:pt>
                <c:pt idx="355">
                  <c:v>9.02</c:v>
                </c:pt>
                <c:pt idx="356">
                  <c:v>9.02</c:v>
                </c:pt>
                <c:pt idx="357">
                  <c:v>9.02</c:v>
                </c:pt>
                <c:pt idx="358">
                  <c:v>9.02</c:v>
                </c:pt>
                <c:pt idx="359">
                  <c:v>9.02</c:v>
                </c:pt>
                <c:pt idx="360">
                  <c:v>9.02</c:v>
                </c:pt>
                <c:pt idx="361">
                  <c:v>9.02</c:v>
                </c:pt>
                <c:pt idx="362">
                  <c:v>9.02</c:v>
                </c:pt>
                <c:pt idx="363">
                  <c:v>9.02</c:v>
                </c:pt>
                <c:pt idx="364">
                  <c:v>9.02</c:v>
                </c:pt>
                <c:pt idx="365">
                  <c:v>9.02</c:v>
                </c:pt>
                <c:pt idx="366">
                  <c:v>9.57</c:v>
                </c:pt>
                <c:pt idx="367">
                  <c:v>9.57</c:v>
                </c:pt>
                <c:pt idx="368">
                  <c:v>9.57</c:v>
                </c:pt>
                <c:pt idx="369">
                  <c:v>9.57</c:v>
                </c:pt>
                <c:pt idx="370">
                  <c:v>9.57</c:v>
                </c:pt>
                <c:pt idx="371">
                  <c:v>9.57</c:v>
                </c:pt>
                <c:pt idx="372">
                  <c:v>9.57</c:v>
                </c:pt>
                <c:pt idx="373">
                  <c:v>9.57</c:v>
                </c:pt>
                <c:pt idx="374">
                  <c:v>9.57</c:v>
                </c:pt>
                <c:pt idx="375">
                  <c:v>9.57</c:v>
                </c:pt>
                <c:pt idx="376">
                  <c:v>9.57</c:v>
                </c:pt>
                <c:pt idx="377">
                  <c:v>9.57</c:v>
                </c:pt>
                <c:pt idx="378">
                  <c:v>9.57</c:v>
                </c:pt>
                <c:pt idx="379">
                  <c:v>9.57</c:v>
                </c:pt>
                <c:pt idx="380">
                  <c:v>9.57</c:v>
                </c:pt>
                <c:pt idx="381">
                  <c:v>9.57</c:v>
                </c:pt>
                <c:pt idx="382">
                  <c:v>9.57</c:v>
                </c:pt>
                <c:pt idx="383">
                  <c:v>9.57</c:v>
                </c:pt>
                <c:pt idx="384">
                  <c:v>9.57</c:v>
                </c:pt>
                <c:pt idx="385">
                  <c:v>9.57</c:v>
                </c:pt>
                <c:pt idx="386">
                  <c:v>9.57</c:v>
                </c:pt>
                <c:pt idx="387">
                  <c:v>9.57</c:v>
                </c:pt>
                <c:pt idx="388">
                  <c:v>9.57</c:v>
                </c:pt>
                <c:pt idx="389">
                  <c:v>9.57</c:v>
                </c:pt>
                <c:pt idx="390">
                  <c:v>9.57</c:v>
                </c:pt>
                <c:pt idx="391">
                  <c:v>9.57</c:v>
                </c:pt>
                <c:pt idx="392">
                  <c:v>9.57</c:v>
                </c:pt>
                <c:pt idx="393">
                  <c:v>9.57</c:v>
                </c:pt>
                <c:pt idx="394">
                  <c:v>9.57</c:v>
                </c:pt>
                <c:pt idx="395">
                  <c:v>9.57</c:v>
                </c:pt>
                <c:pt idx="396">
                  <c:v>9.57</c:v>
                </c:pt>
                <c:pt idx="397">
                  <c:v>9.57</c:v>
                </c:pt>
                <c:pt idx="398">
                  <c:v>9.57</c:v>
                </c:pt>
                <c:pt idx="399">
                  <c:v>9.57</c:v>
                </c:pt>
                <c:pt idx="400">
                  <c:v>9.57</c:v>
                </c:pt>
                <c:pt idx="401">
                  <c:v>9.57</c:v>
                </c:pt>
                <c:pt idx="402">
                  <c:v>9.57</c:v>
                </c:pt>
                <c:pt idx="403">
                  <c:v>9.57</c:v>
                </c:pt>
                <c:pt idx="404">
                  <c:v>9.57</c:v>
                </c:pt>
                <c:pt idx="405">
                  <c:v>9.57</c:v>
                </c:pt>
                <c:pt idx="406">
                  <c:v>9.57</c:v>
                </c:pt>
                <c:pt idx="407">
                  <c:v>9.57</c:v>
                </c:pt>
                <c:pt idx="408">
                  <c:v>9.57</c:v>
                </c:pt>
                <c:pt idx="409">
                  <c:v>9.57</c:v>
                </c:pt>
                <c:pt idx="410">
                  <c:v>9.57</c:v>
                </c:pt>
                <c:pt idx="411">
                  <c:v>9.57</c:v>
                </c:pt>
                <c:pt idx="412">
                  <c:v>9.57</c:v>
                </c:pt>
                <c:pt idx="413">
                  <c:v>9.57</c:v>
                </c:pt>
                <c:pt idx="414">
                  <c:v>9.57</c:v>
                </c:pt>
                <c:pt idx="415">
                  <c:v>9.57</c:v>
                </c:pt>
                <c:pt idx="416">
                  <c:v>9.57</c:v>
                </c:pt>
                <c:pt idx="417">
                  <c:v>9.57</c:v>
                </c:pt>
                <c:pt idx="418">
                  <c:v>9.57</c:v>
                </c:pt>
                <c:pt idx="419">
                  <c:v>9.57</c:v>
                </c:pt>
                <c:pt idx="420">
                  <c:v>9.57</c:v>
                </c:pt>
                <c:pt idx="421">
                  <c:v>9.57</c:v>
                </c:pt>
                <c:pt idx="422">
                  <c:v>9.57</c:v>
                </c:pt>
                <c:pt idx="423">
                  <c:v>9.57</c:v>
                </c:pt>
                <c:pt idx="424">
                  <c:v>9.57</c:v>
                </c:pt>
                <c:pt idx="425">
                  <c:v>9.57</c:v>
                </c:pt>
                <c:pt idx="426">
                  <c:v>9.57</c:v>
                </c:pt>
                <c:pt idx="427">
                  <c:v>9.57</c:v>
                </c:pt>
                <c:pt idx="428">
                  <c:v>10.51</c:v>
                </c:pt>
                <c:pt idx="429">
                  <c:v>10.51</c:v>
                </c:pt>
                <c:pt idx="430">
                  <c:v>10.51</c:v>
                </c:pt>
                <c:pt idx="431">
                  <c:v>10.51</c:v>
                </c:pt>
                <c:pt idx="432">
                  <c:v>10.51</c:v>
                </c:pt>
                <c:pt idx="433">
                  <c:v>10.51</c:v>
                </c:pt>
                <c:pt idx="434">
                  <c:v>10.51</c:v>
                </c:pt>
                <c:pt idx="435">
                  <c:v>10.51</c:v>
                </c:pt>
                <c:pt idx="436">
                  <c:v>10.51</c:v>
                </c:pt>
                <c:pt idx="437">
                  <c:v>10.51</c:v>
                </c:pt>
                <c:pt idx="438">
                  <c:v>10.51</c:v>
                </c:pt>
                <c:pt idx="439">
                  <c:v>10.51</c:v>
                </c:pt>
                <c:pt idx="440">
                  <c:v>10.51</c:v>
                </c:pt>
                <c:pt idx="441">
                  <c:v>10.51</c:v>
                </c:pt>
                <c:pt idx="442">
                  <c:v>10.51</c:v>
                </c:pt>
                <c:pt idx="443">
                  <c:v>10.51</c:v>
                </c:pt>
                <c:pt idx="444">
                  <c:v>10.51</c:v>
                </c:pt>
                <c:pt idx="445">
                  <c:v>10.51</c:v>
                </c:pt>
                <c:pt idx="446">
                  <c:v>10.51</c:v>
                </c:pt>
                <c:pt idx="447">
                  <c:v>10.51</c:v>
                </c:pt>
                <c:pt idx="448">
                  <c:v>10.51</c:v>
                </c:pt>
                <c:pt idx="449">
                  <c:v>10.51</c:v>
                </c:pt>
                <c:pt idx="450">
                  <c:v>10.51</c:v>
                </c:pt>
                <c:pt idx="451">
                  <c:v>10.51</c:v>
                </c:pt>
                <c:pt idx="452">
                  <c:v>10.51</c:v>
                </c:pt>
                <c:pt idx="453">
                  <c:v>10.51</c:v>
                </c:pt>
                <c:pt idx="454">
                  <c:v>10.51</c:v>
                </c:pt>
                <c:pt idx="455">
                  <c:v>10.51</c:v>
                </c:pt>
                <c:pt idx="456">
                  <c:v>10.51</c:v>
                </c:pt>
                <c:pt idx="457">
                  <c:v>10.51</c:v>
                </c:pt>
                <c:pt idx="458">
                  <c:v>10.51</c:v>
                </c:pt>
                <c:pt idx="459">
                  <c:v>10.51</c:v>
                </c:pt>
                <c:pt idx="460">
                  <c:v>10.51</c:v>
                </c:pt>
                <c:pt idx="461">
                  <c:v>10.51</c:v>
                </c:pt>
                <c:pt idx="462">
                  <c:v>10.51</c:v>
                </c:pt>
                <c:pt idx="463">
                  <c:v>10.51</c:v>
                </c:pt>
                <c:pt idx="464">
                  <c:v>10.51</c:v>
                </c:pt>
                <c:pt idx="465">
                  <c:v>10.51</c:v>
                </c:pt>
                <c:pt idx="466">
                  <c:v>10.51</c:v>
                </c:pt>
                <c:pt idx="467">
                  <c:v>10.51</c:v>
                </c:pt>
                <c:pt idx="468">
                  <c:v>10.51</c:v>
                </c:pt>
                <c:pt idx="469">
                  <c:v>10.51</c:v>
                </c:pt>
                <c:pt idx="470">
                  <c:v>10.51</c:v>
                </c:pt>
                <c:pt idx="471">
                  <c:v>10.51</c:v>
                </c:pt>
                <c:pt idx="472">
                  <c:v>10.51</c:v>
                </c:pt>
                <c:pt idx="473">
                  <c:v>10.51</c:v>
                </c:pt>
                <c:pt idx="474">
                  <c:v>10.51</c:v>
                </c:pt>
                <c:pt idx="475">
                  <c:v>10.51</c:v>
                </c:pt>
                <c:pt idx="476">
                  <c:v>10.51</c:v>
                </c:pt>
                <c:pt idx="477">
                  <c:v>10.51</c:v>
                </c:pt>
                <c:pt idx="478">
                  <c:v>10.51</c:v>
                </c:pt>
                <c:pt idx="479">
                  <c:v>10.51</c:v>
                </c:pt>
                <c:pt idx="480">
                  <c:v>10.51</c:v>
                </c:pt>
                <c:pt idx="481">
                  <c:v>10.51</c:v>
                </c:pt>
                <c:pt idx="482">
                  <c:v>10.51</c:v>
                </c:pt>
                <c:pt idx="483">
                  <c:v>10.51</c:v>
                </c:pt>
                <c:pt idx="484">
                  <c:v>10.51</c:v>
                </c:pt>
                <c:pt idx="485">
                  <c:v>10.51</c:v>
                </c:pt>
                <c:pt idx="486">
                  <c:v>10.51</c:v>
                </c:pt>
                <c:pt idx="487">
                  <c:v>10.51</c:v>
                </c:pt>
                <c:pt idx="488">
                  <c:v>10.15</c:v>
                </c:pt>
                <c:pt idx="489">
                  <c:v>10.15</c:v>
                </c:pt>
                <c:pt idx="490">
                  <c:v>10.15</c:v>
                </c:pt>
                <c:pt idx="491">
                  <c:v>10.15</c:v>
                </c:pt>
                <c:pt idx="492">
                  <c:v>10.15</c:v>
                </c:pt>
                <c:pt idx="493">
                  <c:v>10.15</c:v>
                </c:pt>
                <c:pt idx="494">
                  <c:v>10.15</c:v>
                </c:pt>
                <c:pt idx="495">
                  <c:v>10.15</c:v>
                </c:pt>
                <c:pt idx="496">
                  <c:v>10.15</c:v>
                </c:pt>
                <c:pt idx="497">
                  <c:v>10.15</c:v>
                </c:pt>
                <c:pt idx="498">
                  <c:v>10.15</c:v>
                </c:pt>
                <c:pt idx="499">
                  <c:v>10.15</c:v>
                </c:pt>
                <c:pt idx="500">
                  <c:v>10.15</c:v>
                </c:pt>
                <c:pt idx="501">
                  <c:v>10.15</c:v>
                </c:pt>
                <c:pt idx="502">
                  <c:v>10.15</c:v>
                </c:pt>
                <c:pt idx="503">
                  <c:v>10.15</c:v>
                </c:pt>
                <c:pt idx="504">
                  <c:v>10.15</c:v>
                </c:pt>
                <c:pt idx="505">
                  <c:v>10.15</c:v>
                </c:pt>
                <c:pt idx="506">
                  <c:v>10.15</c:v>
                </c:pt>
                <c:pt idx="507">
                  <c:v>10.15</c:v>
                </c:pt>
                <c:pt idx="508">
                  <c:v>10.15</c:v>
                </c:pt>
                <c:pt idx="509">
                  <c:v>10.15</c:v>
                </c:pt>
                <c:pt idx="510">
                  <c:v>10.15</c:v>
                </c:pt>
                <c:pt idx="511">
                  <c:v>10.15</c:v>
                </c:pt>
                <c:pt idx="512">
                  <c:v>10.15</c:v>
                </c:pt>
                <c:pt idx="513">
                  <c:v>10.15</c:v>
                </c:pt>
                <c:pt idx="514">
                  <c:v>10.15</c:v>
                </c:pt>
                <c:pt idx="515">
                  <c:v>10.15</c:v>
                </c:pt>
                <c:pt idx="516">
                  <c:v>10.15</c:v>
                </c:pt>
                <c:pt idx="517">
                  <c:v>10.15</c:v>
                </c:pt>
                <c:pt idx="518">
                  <c:v>10.15</c:v>
                </c:pt>
                <c:pt idx="519">
                  <c:v>10.15</c:v>
                </c:pt>
                <c:pt idx="520">
                  <c:v>10.15</c:v>
                </c:pt>
                <c:pt idx="521">
                  <c:v>10.15</c:v>
                </c:pt>
                <c:pt idx="522">
                  <c:v>10.15</c:v>
                </c:pt>
                <c:pt idx="523">
                  <c:v>10.15</c:v>
                </c:pt>
                <c:pt idx="524">
                  <c:v>10.15</c:v>
                </c:pt>
                <c:pt idx="525">
                  <c:v>10.15</c:v>
                </c:pt>
                <c:pt idx="526">
                  <c:v>10.15</c:v>
                </c:pt>
                <c:pt idx="527">
                  <c:v>10.15</c:v>
                </c:pt>
                <c:pt idx="528">
                  <c:v>10.15</c:v>
                </c:pt>
                <c:pt idx="529">
                  <c:v>10.15</c:v>
                </c:pt>
                <c:pt idx="530">
                  <c:v>10.15</c:v>
                </c:pt>
                <c:pt idx="531">
                  <c:v>10.15</c:v>
                </c:pt>
                <c:pt idx="532">
                  <c:v>10.15</c:v>
                </c:pt>
                <c:pt idx="533">
                  <c:v>10.15</c:v>
                </c:pt>
                <c:pt idx="534">
                  <c:v>10.15</c:v>
                </c:pt>
                <c:pt idx="535">
                  <c:v>10.15</c:v>
                </c:pt>
                <c:pt idx="536">
                  <c:v>10.15</c:v>
                </c:pt>
                <c:pt idx="537">
                  <c:v>10.15</c:v>
                </c:pt>
                <c:pt idx="538">
                  <c:v>10.15</c:v>
                </c:pt>
                <c:pt idx="539">
                  <c:v>10.15</c:v>
                </c:pt>
                <c:pt idx="540">
                  <c:v>10.15</c:v>
                </c:pt>
                <c:pt idx="541">
                  <c:v>10.15</c:v>
                </c:pt>
                <c:pt idx="542">
                  <c:v>10.15</c:v>
                </c:pt>
                <c:pt idx="543">
                  <c:v>10.15</c:v>
                </c:pt>
                <c:pt idx="544">
                  <c:v>10.15</c:v>
                </c:pt>
                <c:pt idx="545">
                  <c:v>10.15</c:v>
                </c:pt>
                <c:pt idx="546">
                  <c:v>10.15</c:v>
                </c:pt>
                <c:pt idx="547">
                  <c:v>10.15</c:v>
                </c:pt>
                <c:pt idx="548">
                  <c:v>10.15</c:v>
                </c:pt>
                <c:pt idx="549">
                  <c:v>10.15</c:v>
                </c:pt>
                <c:pt idx="550">
                  <c:v>7.94</c:v>
                </c:pt>
                <c:pt idx="551">
                  <c:v>7.94</c:v>
                </c:pt>
                <c:pt idx="552">
                  <c:v>7.94</c:v>
                </c:pt>
                <c:pt idx="553">
                  <c:v>7.94</c:v>
                </c:pt>
                <c:pt idx="554">
                  <c:v>7.94</c:v>
                </c:pt>
                <c:pt idx="555">
                  <c:v>7.94</c:v>
                </c:pt>
                <c:pt idx="556">
                  <c:v>7.94</c:v>
                </c:pt>
                <c:pt idx="557">
                  <c:v>7.94</c:v>
                </c:pt>
                <c:pt idx="558">
                  <c:v>7.94</c:v>
                </c:pt>
                <c:pt idx="559">
                  <c:v>7.94</c:v>
                </c:pt>
                <c:pt idx="560">
                  <c:v>7.94</c:v>
                </c:pt>
                <c:pt idx="561">
                  <c:v>7.94</c:v>
                </c:pt>
                <c:pt idx="562">
                  <c:v>7.94</c:v>
                </c:pt>
                <c:pt idx="563">
                  <c:v>7.94</c:v>
                </c:pt>
                <c:pt idx="564">
                  <c:v>7.94</c:v>
                </c:pt>
                <c:pt idx="565">
                  <c:v>7.94</c:v>
                </c:pt>
                <c:pt idx="566">
                  <c:v>7.94</c:v>
                </c:pt>
                <c:pt idx="567">
                  <c:v>7.94</c:v>
                </c:pt>
                <c:pt idx="568">
                  <c:v>7.94</c:v>
                </c:pt>
                <c:pt idx="569">
                  <c:v>7.94</c:v>
                </c:pt>
                <c:pt idx="570">
                  <c:v>7.94</c:v>
                </c:pt>
                <c:pt idx="571">
                  <c:v>7.94</c:v>
                </c:pt>
                <c:pt idx="572">
                  <c:v>7.94</c:v>
                </c:pt>
                <c:pt idx="573">
                  <c:v>7.94</c:v>
                </c:pt>
                <c:pt idx="574">
                  <c:v>7.94</c:v>
                </c:pt>
                <c:pt idx="575">
                  <c:v>7.94</c:v>
                </c:pt>
                <c:pt idx="576">
                  <c:v>7.94</c:v>
                </c:pt>
                <c:pt idx="577">
                  <c:v>7.94</c:v>
                </c:pt>
                <c:pt idx="578">
                  <c:v>7.94</c:v>
                </c:pt>
                <c:pt idx="579">
                  <c:v>7.94</c:v>
                </c:pt>
                <c:pt idx="580">
                  <c:v>7.94</c:v>
                </c:pt>
                <c:pt idx="581">
                  <c:v>7.94</c:v>
                </c:pt>
                <c:pt idx="582">
                  <c:v>7.94</c:v>
                </c:pt>
                <c:pt idx="583">
                  <c:v>7.94</c:v>
                </c:pt>
                <c:pt idx="584">
                  <c:v>7.94</c:v>
                </c:pt>
                <c:pt idx="585">
                  <c:v>7.94</c:v>
                </c:pt>
                <c:pt idx="586">
                  <c:v>7.94</c:v>
                </c:pt>
                <c:pt idx="587">
                  <c:v>7.94</c:v>
                </c:pt>
                <c:pt idx="588">
                  <c:v>7.94</c:v>
                </c:pt>
                <c:pt idx="589">
                  <c:v>7.94</c:v>
                </c:pt>
                <c:pt idx="590">
                  <c:v>7.94</c:v>
                </c:pt>
                <c:pt idx="591">
                  <c:v>7.94</c:v>
                </c:pt>
                <c:pt idx="592">
                  <c:v>7.94</c:v>
                </c:pt>
                <c:pt idx="593">
                  <c:v>7.94</c:v>
                </c:pt>
                <c:pt idx="594">
                  <c:v>7.94</c:v>
                </c:pt>
                <c:pt idx="595">
                  <c:v>7.94</c:v>
                </c:pt>
                <c:pt idx="596">
                  <c:v>7.94</c:v>
                </c:pt>
                <c:pt idx="597">
                  <c:v>7.94</c:v>
                </c:pt>
                <c:pt idx="598">
                  <c:v>7.94</c:v>
                </c:pt>
                <c:pt idx="599">
                  <c:v>7.94</c:v>
                </c:pt>
                <c:pt idx="600">
                  <c:v>7.94</c:v>
                </c:pt>
                <c:pt idx="601">
                  <c:v>7.94</c:v>
                </c:pt>
                <c:pt idx="602">
                  <c:v>7.94</c:v>
                </c:pt>
                <c:pt idx="603">
                  <c:v>7.94</c:v>
                </c:pt>
                <c:pt idx="604">
                  <c:v>7.94</c:v>
                </c:pt>
                <c:pt idx="605">
                  <c:v>7.94</c:v>
                </c:pt>
                <c:pt idx="606">
                  <c:v>7.94</c:v>
                </c:pt>
                <c:pt idx="607">
                  <c:v>7.94</c:v>
                </c:pt>
                <c:pt idx="608">
                  <c:v>7.94</c:v>
                </c:pt>
                <c:pt idx="609">
                  <c:v>7.94</c:v>
                </c:pt>
                <c:pt idx="610">
                  <c:v>7.94</c:v>
                </c:pt>
                <c:pt idx="611">
                  <c:v>7.94</c:v>
                </c:pt>
                <c:pt idx="612">
                  <c:v>6.97</c:v>
                </c:pt>
                <c:pt idx="613">
                  <c:v>6.97</c:v>
                </c:pt>
                <c:pt idx="614">
                  <c:v>6.97</c:v>
                </c:pt>
                <c:pt idx="615">
                  <c:v>6.97</c:v>
                </c:pt>
                <c:pt idx="616">
                  <c:v>6.97</c:v>
                </c:pt>
                <c:pt idx="617">
                  <c:v>6.97</c:v>
                </c:pt>
                <c:pt idx="618">
                  <c:v>6.97</c:v>
                </c:pt>
                <c:pt idx="619">
                  <c:v>6.97</c:v>
                </c:pt>
                <c:pt idx="620">
                  <c:v>6.97</c:v>
                </c:pt>
                <c:pt idx="621">
                  <c:v>6.97</c:v>
                </c:pt>
                <c:pt idx="622">
                  <c:v>6.97</c:v>
                </c:pt>
                <c:pt idx="623">
                  <c:v>6.97</c:v>
                </c:pt>
                <c:pt idx="624">
                  <c:v>6.97</c:v>
                </c:pt>
                <c:pt idx="625">
                  <c:v>6.97</c:v>
                </c:pt>
                <c:pt idx="626">
                  <c:v>6.97</c:v>
                </c:pt>
                <c:pt idx="627">
                  <c:v>6.97</c:v>
                </c:pt>
                <c:pt idx="628">
                  <c:v>6.97</c:v>
                </c:pt>
                <c:pt idx="629">
                  <c:v>6.97</c:v>
                </c:pt>
                <c:pt idx="630">
                  <c:v>6.97</c:v>
                </c:pt>
                <c:pt idx="631">
                  <c:v>6.97</c:v>
                </c:pt>
                <c:pt idx="632">
                  <c:v>6.97</c:v>
                </c:pt>
                <c:pt idx="633">
                  <c:v>6.97</c:v>
                </c:pt>
                <c:pt idx="634">
                  <c:v>6.97</c:v>
                </c:pt>
                <c:pt idx="635">
                  <c:v>6.97</c:v>
                </c:pt>
                <c:pt idx="636">
                  <c:v>6.97</c:v>
                </c:pt>
                <c:pt idx="637">
                  <c:v>6.97</c:v>
                </c:pt>
                <c:pt idx="638">
                  <c:v>6.97</c:v>
                </c:pt>
                <c:pt idx="639">
                  <c:v>6.97</c:v>
                </c:pt>
                <c:pt idx="640">
                  <c:v>6.97</c:v>
                </c:pt>
                <c:pt idx="641">
                  <c:v>6.97</c:v>
                </c:pt>
                <c:pt idx="642">
                  <c:v>6.97</c:v>
                </c:pt>
                <c:pt idx="643">
                  <c:v>6.97</c:v>
                </c:pt>
                <c:pt idx="644">
                  <c:v>6.97</c:v>
                </c:pt>
                <c:pt idx="645">
                  <c:v>6.97</c:v>
                </c:pt>
                <c:pt idx="646">
                  <c:v>6.97</c:v>
                </c:pt>
                <c:pt idx="647">
                  <c:v>6.97</c:v>
                </c:pt>
                <c:pt idx="648">
                  <c:v>6.97</c:v>
                </c:pt>
                <c:pt idx="649">
                  <c:v>6.97</c:v>
                </c:pt>
                <c:pt idx="650">
                  <c:v>6.97</c:v>
                </c:pt>
                <c:pt idx="651">
                  <c:v>6.97</c:v>
                </c:pt>
                <c:pt idx="652">
                  <c:v>6.97</c:v>
                </c:pt>
                <c:pt idx="653">
                  <c:v>6.97</c:v>
                </c:pt>
                <c:pt idx="654">
                  <c:v>6.97</c:v>
                </c:pt>
                <c:pt idx="655">
                  <c:v>6.97</c:v>
                </c:pt>
                <c:pt idx="656">
                  <c:v>6.97</c:v>
                </c:pt>
                <c:pt idx="657">
                  <c:v>6.97</c:v>
                </c:pt>
                <c:pt idx="658">
                  <c:v>6.97</c:v>
                </c:pt>
                <c:pt idx="659">
                  <c:v>6.97</c:v>
                </c:pt>
                <c:pt idx="660">
                  <c:v>6.97</c:v>
                </c:pt>
                <c:pt idx="661">
                  <c:v>6.97</c:v>
                </c:pt>
                <c:pt idx="662">
                  <c:v>6.97</c:v>
                </c:pt>
                <c:pt idx="663">
                  <c:v>6.97</c:v>
                </c:pt>
                <c:pt idx="664">
                  <c:v>6.97</c:v>
                </c:pt>
                <c:pt idx="665">
                  <c:v>6.97</c:v>
                </c:pt>
                <c:pt idx="666">
                  <c:v>6.97</c:v>
                </c:pt>
                <c:pt idx="667">
                  <c:v>6.97</c:v>
                </c:pt>
                <c:pt idx="668">
                  <c:v>6.97</c:v>
                </c:pt>
                <c:pt idx="669">
                  <c:v>6.97</c:v>
                </c:pt>
                <c:pt idx="670">
                  <c:v>6.38</c:v>
                </c:pt>
                <c:pt idx="671">
                  <c:v>6.38</c:v>
                </c:pt>
                <c:pt idx="672">
                  <c:v>6.38</c:v>
                </c:pt>
                <c:pt idx="673">
                  <c:v>6.38</c:v>
                </c:pt>
                <c:pt idx="674">
                  <c:v>6.38</c:v>
                </c:pt>
                <c:pt idx="675">
                  <c:v>6.38</c:v>
                </c:pt>
                <c:pt idx="676">
                  <c:v>6.38</c:v>
                </c:pt>
                <c:pt idx="677">
                  <c:v>6.38</c:v>
                </c:pt>
                <c:pt idx="678">
                  <c:v>6.38</c:v>
                </c:pt>
                <c:pt idx="679">
                  <c:v>6.38</c:v>
                </c:pt>
                <c:pt idx="680">
                  <c:v>6.38</c:v>
                </c:pt>
                <c:pt idx="681">
                  <c:v>6.38</c:v>
                </c:pt>
                <c:pt idx="682">
                  <c:v>6.38</c:v>
                </c:pt>
                <c:pt idx="683">
                  <c:v>6.38</c:v>
                </c:pt>
                <c:pt idx="684">
                  <c:v>6.38</c:v>
                </c:pt>
                <c:pt idx="685">
                  <c:v>6.38</c:v>
                </c:pt>
                <c:pt idx="686">
                  <c:v>6.38</c:v>
                </c:pt>
                <c:pt idx="687">
                  <c:v>6.38</c:v>
                </c:pt>
                <c:pt idx="688">
                  <c:v>6.38</c:v>
                </c:pt>
                <c:pt idx="689">
                  <c:v>6.38</c:v>
                </c:pt>
                <c:pt idx="690">
                  <c:v>6.38</c:v>
                </c:pt>
                <c:pt idx="691">
                  <c:v>6.38</c:v>
                </c:pt>
                <c:pt idx="692">
                  <c:v>6.38</c:v>
                </c:pt>
                <c:pt idx="693">
                  <c:v>6.38</c:v>
                </c:pt>
                <c:pt idx="694">
                  <c:v>6.38</c:v>
                </c:pt>
                <c:pt idx="695">
                  <c:v>6.38</c:v>
                </c:pt>
                <c:pt idx="696">
                  <c:v>6.38</c:v>
                </c:pt>
                <c:pt idx="697">
                  <c:v>6.38</c:v>
                </c:pt>
                <c:pt idx="698">
                  <c:v>6.38</c:v>
                </c:pt>
                <c:pt idx="699">
                  <c:v>6.38</c:v>
                </c:pt>
                <c:pt idx="700">
                  <c:v>6.38</c:v>
                </c:pt>
                <c:pt idx="701">
                  <c:v>6.38</c:v>
                </c:pt>
                <c:pt idx="702">
                  <c:v>6.38</c:v>
                </c:pt>
                <c:pt idx="703">
                  <c:v>6.38</c:v>
                </c:pt>
                <c:pt idx="704">
                  <c:v>6.38</c:v>
                </c:pt>
                <c:pt idx="705">
                  <c:v>6.38</c:v>
                </c:pt>
                <c:pt idx="706">
                  <c:v>6.38</c:v>
                </c:pt>
                <c:pt idx="707">
                  <c:v>6.38</c:v>
                </c:pt>
                <c:pt idx="708">
                  <c:v>6.38</c:v>
                </c:pt>
                <c:pt idx="709">
                  <c:v>6.38</c:v>
                </c:pt>
                <c:pt idx="710">
                  <c:v>6.38</c:v>
                </c:pt>
                <c:pt idx="711">
                  <c:v>6.38</c:v>
                </c:pt>
                <c:pt idx="712">
                  <c:v>6.38</c:v>
                </c:pt>
                <c:pt idx="713">
                  <c:v>6.38</c:v>
                </c:pt>
                <c:pt idx="714">
                  <c:v>6.38</c:v>
                </c:pt>
                <c:pt idx="715">
                  <c:v>6.38</c:v>
                </c:pt>
                <c:pt idx="716">
                  <c:v>6.38</c:v>
                </c:pt>
                <c:pt idx="717">
                  <c:v>6.38</c:v>
                </c:pt>
                <c:pt idx="718">
                  <c:v>6.38</c:v>
                </c:pt>
                <c:pt idx="719">
                  <c:v>6.38</c:v>
                </c:pt>
                <c:pt idx="720">
                  <c:v>6.38</c:v>
                </c:pt>
                <c:pt idx="721">
                  <c:v>6.38</c:v>
                </c:pt>
                <c:pt idx="722">
                  <c:v>6.38</c:v>
                </c:pt>
                <c:pt idx="723">
                  <c:v>6.38</c:v>
                </c:pt>
                <c:pt idx="724">
                  <c:v>6.38</c:v>
                </c:pt>
                <c:pt idx="725">
                  <c:v>6.38</c:v>
                </c:pt>
                <c:pt idx="726">
                  <c:v>6.38</c:v>
                </c:pt>
                <c:pt idx="727">
                  <c:v>6.38</c:v>
                </c:pt>
                <c:pt idx="728">
                  <c:v>6.38</c:v>
                </c:pt>
                <c:pt idx="729">
                  <c:v>6.38</c:v>
                </c:pt>
                <c:pt idx="730">
                  <c:v>6.38</c:v>
                </c:pt>
                <c:pt idx="731">
                  <c:v>6.38</c:v>
                </c:pt>
                <c:pt idx="732">
                  <c:v>7.06</c:v>
                </c:pt>
                <c:pt idx="733">
                  <c:v>7.06</c:v>
                </c:pt>
                <c:pt idx="734">
                  <c:v>7.06</c:v>
                </c:pt>
                <c:pt idx="735">
                  <c:v>7.06</c:v>
                </c:pt>
                <c:pt idx="736">
                  <c:v>7.06</c:v>
                </c:pt>
                <c:pt idx="737">
                  <c:v>7.06</c:v>
                </c:pt>
                <c:pt idx="738">
                  <c:v>7.06</c:v>
                </c:pt>
                <c:pt idx="739">
                  <c:v>7.06</c:v>
                </c:pt>
                <c:pt idx="740">
                  <c:v>7.06</c:v>
                </c:pt>
                <c:pt idx="741">
                  <c:v>7.06</c:v>
                </c:pt>
                <c:pt idx="742">
                  <c:v>7.06</c:v>
                </c:pt>
                <c:pt idx="743">
                  <c:v>7.06</c:v>
                </c:pt>
                <c:pt idx="744">
                  <c:v>7.06</c:v>
                </c:pt>
                <c:pt idx="745">
                  <c:v>7.06</c:v>
                </c:pt>
                <c:pt idx="746">
                  <c:v>7.06</c:v>
                </c:pt>
                <c:pt idx="747">
                  <c:v>7.06</c:v>
                </c:pt>
                <c:pt idx="748">
                  <c:v>7.06</c:v>
                </c:pt>
                <c:pt idx="749">
                  <c:v>7.06</c:v>
                </c:pt>
                <c:pt idx="750">
                  <c:v>7.06</c:v>
                </c:pt>
                <c:pt idx="751">
                  <c:v>7.06</c:v>
                </c:pt>
                <c:pt idx="752">
                  <c:v>7.06</c:v>
                </c:pt>
                <c:pt idx="753">
                  <c:v>7.06</c:v>
                </c:pt>
                <c:pt idx="754">
                  <c:v>7.06</c:v>
                </c:pt>
                <c:pt idx="755">
                  <c:v>7.06</c:v>
                </c:pt>
                <c:pt idx="756">
                  <c:v>7.06</c:v>
                </c:pt>
                <c:pt idx="757">
                  <c:v>7.06</c:v>
                </c:pt>
                <c:pt idx="758">
                  <c:v>7.06</c:v>
                </c:pt>
                <c:pt idx="759">
                  <c:v>7.06</c:v>
                </c:pt>
                <c:pt idx="760">
                  <c:v>7.06</c:v>
                </c:pt>
                <c:pt idx="761">
                  <c:v>7.06</c:v>
                </c:pt>
                <c:pt idx="762">
                  <c:v>7.06</c:v>
                </c:pt>
                <c:pt idx="763">
                  <c:v>7.06</c:v>
                </c:pt>
                <c:pt idx="764">
                  <c:v>7.06</c:v>
                </c:pt>
                <c:pt idx="765">
                  <c:v>7.06</c:v>
                </c:pt>
                <c:pt idx="766">
                  <c:v>7.06</c:v>
                </c:pt>
                <c:pt idx="767">
                  <c:v>7.06</c:v>
                </c:pt>
                <c:pt idx="768">
                  <c:v>7.06</c:v>
                </c:pt>
                <c:pt idx="769">
                  <c:v>7.06</c:v>
                </c:pt>
                <c:pt idx="770">
                  <c:v>7.06</c:v>
                </c:pt>
                <c:pt idx="771">
                  <c:v>7.06</c:v>
                </c:pt>
                <c:pt idx="772">
                  <c:v>7.06</c:v>
                </c:pt>
                <c:pt idx="773">
                  <c:v>7.06</c:v>
                </c:pt>
                <c:pt idx="774">
                  <c:v>7.06</c:v>
                </c:pt>
                <c:pt idx="775">
                  <c:v>7.06</c:v>
                </c:pt>
                <c:pt idx="776">
                  <c:v>7.06</c:v>
                </c:pt>
                <c:pt idx="777">
                  <c:v>7.06</c:v>
                </c:pt>
                <c:pt idx="778">
                  <c:v>7.06</c:v>
                </c:pt>
                <c:pt idx="779">
                  <c:v>7.06</c:v>
                </c:pt>
                <c:pt idx="780">
                  <c:v>7.06</c:v>
                </c:pt>
                <c:pt idx="781">
                  <c:v>7.06</c:v>
                </c:pt>
                <c:pt idx="782">
                  <c:v>7.06</c:v>
                </c:pt>
                <c:pt idx="783">
                  <c:v>7.06</c:v>
                </c:pt>
                <c:pt idx="784">
                  <c:v>7.06</c:v>
                </c:pt>
                <c:pt idx="785">
                  <c:v>7.06</c:v>
                </c:pt>
                <c:pt idx="786">
                  <c:v>7.06</c:v>
                </c:pt>
                <c:pt idx="787">
                  <c:v>7.06</c:v>
                </c:pt>
                <c:pt idx="788">
                  <c:v>7.06</c:v>
                </c:pt>
                <c:pt idx="789">
                  <c:v>7.06</c:v>
                </c:pt>
                <c:pt idx="790">
                  <c:v>7.06</c:v>
                </c:pt>
                <c:pt idx="791">
                  <c:v>7.06</c:v>
                </c:pt>
                <c:pt idx="792">
                  <c:v>8.44</c:v>
                </c:pt>
                <c:pt idx="793">
                  <c:v>8.44</c:v>
                </c:pt>
                <c:pt idx="794">
                  <c:v>8.44</c:v>
                </c:pt>
                <c:pt idx="795">
                  <c:v>8.44</c:v>
                </c:pt>
                <c:pt idx="796">
                  <c:v>8.44</c:v>
                </c:pt>
                <c:pt idx="797">
                  <c:v>8.44</c:v>
                </c:pt>
                <c:pt idx="798">
                  <c:v>8.44</c:v>
                </c:pt>
                <c:pt idx="799">
                  <c:v>8.44</c:v>
                </c:pt>
                <c:pt idx="800">
                  <c:v>8.44</c:v>
                </c:pt>
                <c:pt idx="801">
                  <c:v>8.44</c:v>
                </c:pt>
                <c:pt idx="802">
                  <c:v>8.44</c:v>
                </c:pt>
                <c:pt idx="803">
                  <c:v>8.44</c:v>
                </c:pt>
                <c:pt idx="804">
                  <c:v>8.44</c:v>
                </c:pt>
                <c:pt idx="805">
                  <c:v>8.44</c:v>
                </c:pt>
                <c:pt idx="806">
                  <c:v>8.44</c:v>
                </c:pt>
                <c:pt idx="807">
                  <c:v>8.44</c:v>
                </c:pt>
                <c:pt idx="808">
                  <c:v>8.44</c:v>
                </c:pt>
                <c:pt idx="809">
                  <c:v>8.44</c:v>
                </c:pt>
                <c:pt idx="810">
                  <c:v>8.44</c:v>
                </c:pt>
                <c:pt idx="811">
                  <c:v>8.44</c:v>
                </c:pt>
                <c:pt idx="812">
                  <c:v>8.44</c:v>
                </c:pt>
                <c:pt idx="813">
                  <c:v>8.44</c:v>
                </c:pt>
                <c:pt idx="814">
                  <c:v>8.44</c:v>
                </c:pt>
                <c:pt idx="815">
                  <c:v>8.44</c:v>
                </c:pt>
                <c:pt idx="816">
                  <c:v>8.44</c:v>
                </c:pt>
                <c:pt idx="817">
                  <c:v>8.44</c:v>
                </c:pt>
                <c:pt idx="818">
                  <c:v>8.44</c:v>
                </c:pt>
                <c:pt idx="819">
                  <c:v>8.44</c:v>
                </c:pt>
                <c:pt idx="820">
                  <c:v>8.44</c:v>
                </c:pt>
                <c:pt idx="821">
                  <c:v>8.44</c:v>
                </c:pt>
                <c:pt idx="822">
                  <c:v>8.44</c:v>
                </c:pt>
                <c:pt idx="823">
                  <c:v>8.44</c:v>
                </c:pt>
                <c:pt idx="824">
                  <c:v>8.44</c:v>
                </c:pt>
                <c:pt idx="825">
                  <c:v>8.44</c:v>
                </c:pt>
                <c:pt idx="826">
                  <c:v>8.44</c:v>
                </c:pt>
                <c:pt idx="827">
                  <c:v>8.44</c:v>
                </c:pt>
                <c:pt idx="828">
                  <c:v>8.44</c:v>
                </c:pt>
                <c:pt idx="829">
                  <c:v>8.44</c:v>
                </c:pt>
                <c:pt idx="830">
                  <c:v>8.44</c:v>
                </c:pt>
                <c:pt idx="831">
                  <c:v>8.44</c:v>
                </c:pt>
                <c:pt idx="832">
                  <c:v>8.44</c:v>
                </c:pt>
                <c:pt idx="833">
                  <c:v>8.44</c:v>
                </c:pt>
                <c:pt idx="834">
                  <c:v>8.44</c:v>
                </c:pt>
                <c:pt idx="835">
                  <c:v>8.44</c:v>
                </c:pt>
                <c:pt idx="836">
                  <c:v>8.44</c:v>
                </c:pt>
                <c:pt idx="837">
                  <c:v>8.44</c:v>
                </c:pt>
                <c:pt idx="838">
                  <c:v>8.44</c:v>
                </c:pt>
                <c:pt idx="839">
                  <c:v>8.44</c:v>
                </c:pt>
                <c:pt idx="840">
                  <c:v>8.44</c:v>
                </c:pt>
                <c:pt idx="841">
                  <c:v>8.44</c:v>
                </c:pt>
                <c:pt idx="842">
                  <c:v>8.44</c:v>
                </c:pt>
                <c:pt idx="843">
                  <c:v>8.44</c:v>
                </c:pt>
                <c:pt idx="844">
                  <c:v>8.44</c:v>
                </c:pt>
                <c:pt idx="845">
                  <c:v>8.44</c:v>
                </c:pt>
                <c:pt idx="846">
                  <c:v>8.44</c:v>
                </c:pt>
                <c:pt idx="847">
                  <c:v>8.44</c:v>
                </c:pt>
                <c:pt idx="848">
                  <c:v>8.44</c:v>
                </c:pt>
                <c:pt idx="849">
                  <c:v>8.44</c:v>
                </c:pt>
                <c:pt idx="850">
                  <c:v>8.44</c:v>
                </c:pt>
                <c:pt idx="851">
                  <c:v>8.44</c:v>
                </c:pt>
                <c:pt idx="852">
                  <c:v>8.44</c:v>
                </c:pt>
                <c:pt idx="853">
                  <c:v>8.44</c:v>
                </c:pt>
                <c:pt idx="854">
                  <c:v>9.5299999999999994</c:v>
                </c:pt>
                <c:pt idx="855">
                  <c:v>9.5299999999999994</c:v>
                </c:pt>
                <c:pt idx="856">
                  <c:v>9.5299999999999994</c:v>
                </c:pt>
                <c:pt idx="857">
                  <c:v>9.5299999999999994</c:v>
                </c:pt>
                <c:pt idx="858">
                  <c:v>9.5299999999999994</c:v>
                </c:pt>
                <c:pt idx="859">
                  <c:v>9.5299999999999994</c:v>
                </c:pt>
                <c:pt idx="860">
                  <c:v>9.5299999999999994</c:v>
                </c:pt>
                <c:pt idx="861">
                  <c:v>9.5299999999999994</c:v>
                </c:pt>
                <c:pt idx="862">
                  <c:v>9.5299999999999994</c:v>
                </c:pt>
                <c:pt idx="863">
                  <c:v>9.5299999999999994</c:v>
                </c:pt>
                <c:pt idx="864">
                  <c:v>9.5299999999999994</c:v>
                </c:pt>
                <c:pt idx="865">
                  <c:v>9.5299999999999994</c:v>
                </c:pt>
                <c:pt idx="866">
                  <c:v>9.5299999999999994</c:v>
                </c:pt>
                <c:pt idx="867">
                  <c:v>9.5299999999999994</c:v>
                </c:pt>
                <c:pt idx="868">
                  <c:v>9.5299999999999994</c:v>
                </c:pt>
                <c:pt idx="869">
                  <c:v>9.5299999999999994</c:v>
                </c:pt>
                <c:pt idx="870">
                  <c:v>9.5299999999999994</c:v>
                </c:pt>
                <c:pt idx="871">
                  <c:v>9.5299999999999994</c:v>
                </c:pt>
                <c:pt idx="872">
                  <c:v>9.5299999999999994</c:v>
                </c:pt>
                <c:pt idx="873">
                  <c:v>9.5299999999999994</c:v>
                </c:pt>
                <c:pt idx="874">
                  <c:v>9.5299999999999994</c:v>
                </c:pt>
                <c:pt idx="875">
                  <c:v>9.5299999999999994</c:v>
                </c:pt>
                <c:pt idx="876">
                  <c:v>9.5299999999999994</c:v>
                </c:pt>
                <c:pt idx="877">
                  <c:v>9.5299999999999994</c:v>
                </c:pt>
                <c:pt idx="878">
                  <c:v>9.5299999999999994</c:v>
                </c:pt>
                <c:pt idx="879">
                  <c:v>9.5299999999999994</c:v>
                </c:pt>
                <c:pt idx="880">
                  <c:v>9.5299999999999994</c:v>
                </c:pt>
                <c:pt idx="881">
                  <c:v>9.5299999999999994</c:v>
                </c:pt>
                <c:pt idx="882">
                  <c:v>9.5299999999999994</c:v>
                </c:pt>
                <c:pt idx="883">
                  <c:v>9.5299999999999994</c:v>
                </c:pt>
                <c:pt idx="884">
                  <c:v>9.5299999999999994</c:v>
                </c:pt>
                <c:pt idx="885">
                  <c:v>9.5299999999999994</c:v>
                </c:pt>
                <c:pt idx="886">
                  <c:v>9.5299999999999994</c:v>
                </c:pt>
                <c:pt idx="887">
                  <c:v>9.5299999999999994</c:v>
                </c:pt>
                <c:pt idx="888">
                  <c:v>9.5299999999999994</c:v>
                </c:pt>
                <c:pt idx="889">
                  <c:v>9.5299999999999994</c:v>
                </c:pt>
                <c:pt idx="890">
                  <c:v>9.5299999999999994</c:v>
                </c:pt>
                <c:pt idx="891">
                  <c:v>9.5299999999999994</c:v>
                </c:pt>
                <c:pt idx="892">
                  <c:v>9.5299999999999994</c:v>
                </c:pt>
                <c:pt idx="893">
                  <c:v>9.5299999999999994</c:v>
                </c:pt>
                <c:pt idx="894">
                  <c:v>9.5299999999999994</c:v>
                </c:pt>
                <c:pt idx="895">
                  <c:v>9.5299999999999994</c:v>
                </c:pt>
                <c:pt idx="896">
                  <c:v>9.5299999999999994</c:v>
                </c:pt>
                <c:pt idx="897">
                  <c:v>9.5299999999999994</c:v>
                </c:pt>
                <c:pt idx="898">
                  <c:v>9.5299999999999994</c:v>
                </c:pt>
                <c:pt idx="899">
                  <c:v>9.5299999999999994</c:v>
                </c:pt>
                <c:pt idx="900">
                  <c:v>9.5299999999999994</c:v>
                </c:pt>
                <c:pt idx="901">
                  <c:v>9.5299999999999994</c:v>
                </c:pt>
                <c:pt idx="902">
                  <c:v>9.5299999999999994</c:v>
                </c:pt>
                <c:pt idx="903">
                  <c:v>9.5299999999999994</c:v>
                </c:pt>
                <c:pt idx="904">
                  <c:v>9.5299999999999994</c:v>
                </c:pt>
                <c:pt idx="905">
                  <c:v>9.5299999999999994</c:v>
                </c:pt>
                <c:pt idx="906">
                  <c:v>9.5299999999999994</c:v>
                </c:pt>
                <c:pt idx="907">
                  <c:v>9.5299999999999994</c:v>
                </c:pt>
                <c:pt idx="908">
                  <c:v>9.5299999999999994</c:v>
                </c:pt>
                <c:pt idx="909">
                  <c:v>9.5299999999999994</c:v>
                </c:pt>
                <c:pt idx="910">
                  <c:v>9.5299999999999994</c:v>
                </c:pt>
                <c:pt idx="911">
                  <c:v>9.5299999999999994</c:v>
                </c:pt>
                <c:pt idx="912">
                  <c:v>9.5299999999999994</c:v>
                </c:pt>
                <c:pt idx="913">
                  <c:v>9.5299999999999994</c:v>
                </c:pt>
                <c:pt idx="914">
                  <c:v>9.26</c:v>
                </c:pt>
                <c:pt idx="915">
                  <c:v>9.26</c:v>
                </c:pt>
                <c:pt idx="916">
                  <c:v>9.26</c:v>
                </c:pt>
                <c:pt idx="917">
                  <c:v>9.26</c:v>
                </c:pt>
                <c:pt idx="918">
                  <c:v>9.26</c:v>
                </c:pt>
                <c:pt idx="919">
                  <c:v>9.26</c:v>
                </c:pt>
                <c:pt idx="920">
                  <c:v>9.26</c:v>
                </c:pt>
                <c:pt idx="921">
                  <c:v>9.26</c:v>
                </c:pt>
                <c:pt idx="922">
                  <c:v>9.26</c:v>
                </c:pt>
                <c:pt idx="923">
                  <c:v>9.26</c:v>
                </c:pt>
                <c:pt idx="924">
                  <c:v>9.26</c:v>
                </c:pt>
                <c:pt idx="925">
                  <c:v>9.26</c:v>
                </c:pt>
                <c:pt idx="926">
                  <c:v>9.26</c:v>
                </c:pt>
                <c:pt idx="927">
                  <c:v>9.26</c:v>
                </c:pt>
                <c:pt idx="928">
                  <c:v>9.26</c:v>
                </c:pt>
                <c:pt idx="929">
                  <c:v>9.26</c:v>
                </c:pt>
                <c:pt idx="930">
                  <c:v>9.26</c:v>
                </c:pt>
                <c:pt idx="931">
                  <c:v>9.26</c:v>
                </c:pt>
                <c:pt idx="932">
                  <c:v>9.26</c:v>
                </c:pt>
                <c:pt idx="933">
                  <c:v>9.26</c:v>
                </c:pt>
                <c:pt idx="934">
                  <c:v>9.26</c:v>
                </c:pt>
                <c:pt idx="935">
                  <c:v>9.26</c:v>
                </c:pt>
                <c:pt idx="936">
                  <c:v>9.26</c:v>
                </c:pt>
                <c:pt idx="937">
                  <c:v>9.26</c:v>
                </c:pt>
                <c:pt idx="938">
                  <c:v>9.26</c:v>
                </c:pt>
                <c:pt idx="939">
                  <c:v>9.26</c:v>
                </c:pt>
                <c:pt idx="940">
                  <c:v>9.26</c:v>
                </c:pt>
                <c:pt idx="941">
                  <c:v>9.26</c:v>
                </c:pt>
                <c:pt idx="942">
                  <c:v>9.26</c:v>
                </c:pt>
                <c:pt idx="943">
                  <c:v>9.26</c:v>
                </c:pt>
                <c:pt idx="944">
                  <c:v>9.26</c:v>
                </c:pt>
                <c:pt idx="945">
                  <c:v>9.26</c:v>
                </c:pt>
                <c:pt idx="946">
                  <c:v>9.26</c:v>
                </c:pt>
                <c:pt idx="947">
                  <c:v>9.26</c:v>
                </c:pt>
                <c:pt idx="948">
                  <c:v>9.26</c:v>
                </c:pt>
                <c:pt idx="949">
                  <c:v>9.26</c:v>
                </c:pt>
                <c:pt idx="950">
                  <c:v>9.26</c:v>
                </c:pt>
                <c:pt idx="951">
                  <c:v>9.26</c:v>
                </c:pt>
                <c:pt idx="952">
                  <c:v>9.26</c:v>
                </c:pt>
                <c:pt idx="953">
                  <c:v>9.26</c:v>
                </c:pt>
                <c:pt idx="954">
                  <c:v>9.26</c:v>
                </c:pt>
                <c:pt idx="955">
                  <c:v>9.26</c:v>
                </c:pt>
                <c:pt idx="956">
                  <c:v>9.26</c:v>
                </c:pt>
                <c:pt idx="957">
                  <c:v>9.26</c:v>
                </c:pt>
                <c:pt idx="958">
                  <c:v>9.26</c:v>
                </c:pt>
                <c:pt idx="959">
                  <c:v>9.26</c:v>
                </c:pt>
                <c:pt idx="960">
                  <c:v>9.26</c:v>
                </c:pt>
                <c:pt idx="961">
                  <c:v>9.26</c:v>
                </c:pt>
                <c:pt idx="962">
                  <c:v>9.26</c:v>
                </c:pt>
                <c:pt idx="963">
                  <c:v>9.26</c:v>
                </c:pt>
                <c:pt idx="964">
                  <c:v>9.26</c:v>
                </c:pt>
                <c:pt idx="965">
                  <c:v>9.26</c:v>
                </c:pt>
                <c:pt idx="966">
                  <c:v>9.26</c:v>
                </c:pt>
                <c:pt idx="967">
                  <c:v>9.26</c:v>
                </c:pt>
                <c:pt idx="968">
                  <c:v>9.26</c:v>
                </c:pt>
                <c:pt idx="969">
                  <c:v>9.26</c:v>
                </c:pt>
                <c:pt idx="970">
                  <c:v>9.26</c:v>
                </c:pt>
                <c:pt idx="971">
                  <c:v>9.26</c:v>
                </c:pt>
                <c:pt idx="972">
                  <c:v>9.26</c:v>
                </c:pt>
                <c:pt idx="973">
                  <c:v>9.26</c:v>
                </c:pt>
                <c:pt idx="974">
                  <c:v>9.26</c:v>
                </c:pt>
                <c:pt idx="975">
                  <c:v>9.26</c:v>
                </c:pt>
                <c:pt idx="976">
                  <c:v>8.91</c:v>
                </c:pt>
                <c:pt idx="977">
                  <c:v>8.91</c:v>
                </c:pt>
                <c:pt idx="978">
                  <c:v>8.91</c:v>
                </c:pt>
                <c:pt idx="979">
                  <c:v>8.91</c:v>
                </c:pt>
                <c:pt idx="980">
                  <c:v>8.91</c:v>
                </c:pt>
                <c:pt idx="981">
                  <c:v>8.91</c:v>
                </c:pt>
                <c:pt idx="982">
                  <c:v>8.91</c:v>
                </c:pt>
                <c:pt idx="983">
                  <c:v>8.91</c:v>
                </c:pt>
                <c:pt idx="984">
                  <c:v>8.91</c:v>
                </c:pt>
                <c:pt idx="985">
                  <c:v>8.91</c:v>
                </c:pt>
                <c:pt idx="986">
                  <c:v>8.91</c:v>
                </c:pt>
                <c:pt idx="987">
                  <c:v>8.91</c:v>
                </c:pt>
                <c:pt idx="988">
                  <c:v>8.91</c:v>
                </c:pt>
                <c:pt idx="989">
                  <c:v>8.91</c:v>
                </c:pt>
                <c:pt idx="990">
                  <c:v>8.91</c:v>
                </c:pt>
                <c:pt idx="991">
                  <c:v>8.91</c:v>
                </c:pt>
                <c:pt idx="992">
                  <c:v>8.91</c:v>
                </c:pt>
                <c:pt idx="993">
                  <c:v>8.91</c:v>
                </c:pt>
                <c:pt idx="994">
                  <c:v>8.91</c:v>
                </c:pt>
                <c:pt idx="995">
                  <c:v>8.91</c:v>
                </c:pt>
                <c:pt idx="996">
                  <c:v>8.91</c:v>
                </c:pt>
                <c:pt idx="997">
                  <c:v>8.91</c:v>
                </c:pt>
                <c:pt idx="998">
                  <c:v>8.91</c:v>
                </c:pt>
                <c:pt idx="999">
                  <c:v>8.91</c:v>
                </c:pt>
                <c:pt idx="1000">
                  <c:v>8.91</c:v>
                </c:pt>
                <c:pt idx="1001">
                  <c:v>8.91</c:v>
                </c:pt>
                <c:pt idx="1002">
                  <c:v>8.91</c:v>
                </c:pt>
                <c:pt idx="1003">
                  <c:v>8.91</c:v>
                </c:pt>
                <c:pt idx="1004">
                  <c:v>8.91</c:v>
                </c:pt>
                <c:pt idx="1005">
                  <c:v>8.91</c:v>
                </c:pt>
                <c:pt idx="1006">
                  <c:v>8.91</c:v>
                </c:pt>
                <c:pt idx="1007">
                  <c:v>8.91</c:v>
                </c:pt>
                <c:pt idx="1008">
                  <c:v>8.91</c:v>
                </c:pt>
                <c:pt idx="1009">
                  <c:v>8.91</c:v>
                </c:pt>
                <c:pt idx="1010">
                  <c:v>8.91</c:v>
                </c:pt>
                <c:pt idx="1011">
                  <c:v>8.91</c:v>
                </c:pt>
                <c:pt idx="1012">
                  <c:v>8.91</c:v>
                </c:pt>
                <c:pt idx="1013">
                  <c:v>8.91</c:v>
                </c:pt>
                <c:pt idx="1014">
                  <c:v>8.91</c:v>
                </c:pt>
                <c:pt idx="1015">
                  <c:v>8.91</c:v>
                </c:pt>
                <c:pt idx="1016">
                  <c:v>8.91</c:v>
                </c:pt>
                <c:pt idx="1017">
                  <c:v>8.91</c:v>
                </c:pt>
                <c:pt idx="1018">
                  <c:v>8.91</c:v>
                </c:pt>
                <c:pt idx="1019">
                  <c:v>8.91</c:v>
                </c:pt>
                <c:pt idx="1020">
                  <c:v>8.91</c:v>
                </c:pt>
                <c:pt idx="1021">
                  <c:v>8.91</c:v>
                </c:pt>
                <c:pt idx="1022">
                  <c:v>8.91</c:v>
                </c:pt>
                <c:pt idx="1023">
                  <c:v>8.91</c:v>
                </c:pt>
                <c:pt idx="1024">
                  <c:v>8.91</c:v>
                </c:pt>
                <c:pt idx="1025">
                  <c:v>8.91</c:v>
                </c:pt>
                <c:pt idx="1026">
                  <c:v>8.91</c:v>
                </c:pt>
                <c:pt idx="1027">
                  <c:v>8.91</c:v>
                </c:pt>
                <c:pt idx="1028">
                  <c:v>8.91</c:v>
                </c:pt>
                <c:pt idx="1029">
                  <c:v>8.91</c:v>
                </c:pt>
                <c:pt idx="1030">
                  <c:v>8.91</c:v>
                </c:pt>
                <c:pt idx="1031">
                  <c:v>8.91</c:v>
                </c:pt>
                <c:pt idx="1032">
                  <c:v>8.91</c:v>
                </c:pt>
                <c:pt idx="1033">
                  <c:v>8.91</c:v>
                </c:pt>
                <c:pt idx="1034">
                  <c:v>8.91</c:v>
                </c:pt>
                <c:pt idx="1035">
                  <c:v>8.91</c:v>
                </c:pt>
                <c:pt idx="1036">
                  <c:v>8.91</c:v>
                </c:pt>
                <c:pt idx="1037">
                  <c:v>8.91</c:v>
                </c:pt>
                <c:pt idx="1038">
                  <c:v>9.02</c:v>
                </c:pt>
                <c:pt idx="1039">
                  <c:v>9.02</c:v>
                </c:pt>
                <c:pt idx="1040">
                  <c:v>9.02</c:v>
                </c:pt>
                <c:pt idx="1041">
                  <c:v>9.02</c:v>
                </c:pt>
                <c:pt idx="1042">
                  <c:v>9.02</c:v>
                </c:pt>
                <c:pt idx="1043">
                  <c:v>9.02</c:v>
                </c:pt>
                <c:pt idx="1044">
                  <c:v>9.02</c:v>
                </c:pt>
                <c:pt idx="1045">
                  <c:v>9.02</c:v>
                </c:pt>
                <c:pt idx="1046">
                  <c:v>9.02</c:v>
                </c:pt>
                <c:pt idx="1047">
                  <c:v>9.02</c:v>
                </c:pt>
                <c:pt idx="1048">
                  <c:v>9.02</c:v>
                </c:pt>
                <c:pt idx="1049">
                  <c:v>9.02</c:v>
                </c:pt>
                <c:pt idx="1050">
                  <c:v>9.02</c:v>
                </c:pt>
                <c:pt idx="1051">
                  <c:v>9.02</c:v>
                </c:pt>
                <c:pt idx="1052">
                  <c:v>9.02</c:v>
                </c:pt>
                <c:pt idx="1053">
                  <c:v>9.02</c:v>
                </c:pt>
                <c:pt idx="1054">
                  <c:v>9.02</c:v>
                </c:pt>
                <c:pt idx="1055">
                  <c:v>9.02</c:v>
                </c:pt>
                <c:pt idx="1056">
                  <c:v>9.02</c:v>
                </c:pt>
                <c:pt idx="1057">
                  <c:v>9.02</c:v>
                </c:pt>
                <c:pt idx="1058">
                  <c:v>9.02</c:v>
                </c:pt>
                <c:pt idx="1059">
                  <c:v>9.02</c:v>
                </c:pt>
                <c:pt idx="1060">
                  <c:v>9.02</c:v>
                </c:pt>
                <c:pt idx="1061">
                  <c:v>9.02</c:v>
                </c:pt>
                <c:pt idx="1062">
                  <c:v>9.02</c:v>
                </c:pt>
                <c:pt idx="1063">
                  <c:v>9.02</c:v>
                </c:pt>
                <c:pt idx="1064">
                  <c:v>9.02</c:v>
                </c:pt>
                <c:pt idx="1065">
                  <c:v>9.02</c:v>
                </c:pt>
                <c:pt idx="1066">
                  <c:v>9.02</c:v>
                </c:pt>
                <c:pt idx="1067">
                  <c:v>9.02</c:v>
                </c:pt>
                <c:pt idx="1068">
                  <c:v>9.02</c:v>
                </c:pt>
                <c:pt idx="1069">
                  <c:v>9.02</c:v>
                </c:pt>
                <c:pt idx="1070">
                  <c:v>9.02</c:v>
                </c:pt>
                <c:pt idx="1071">
                  <c:v>9.02</c:v>
                </c:pt>
                <c:pt idx="1072">
                  <c:v>9.02</c:v>
                </c:pt>
                <c:pt idx="1073">
                  <c:v>9.02</c:v>
                </c:pt>
                <c:pt idx="1074">
                  <c:v>9.02</c:v>
                </c:pt>
                <c:pt idx="1075">
                  <c:v>9.02</c:v>
                </c:pt>
                <c:pt idx="1076">
                  <c:v>9.02</c:v>
                </c:pt>
                <c:pt idx="1077">
                  <c:v>9.02</c:v>
                </c:pt>
                <c:pt idx="1078">
                  <c:v>9.02</c:v>
                </c:pt>
                <c:pt idx="1079">
                  <c:v>9.02</c:v>
                </c:pt>
                <c:pt idx="1080">
                  <c:v>9.02</c:v>
                </c:pt>
                <c:pt idx="1081">
                  <c:v>9.02</c:v>
                </c:pt>
                <c:pt idx="1082">
                  <c:v>9.02</c:v>
                </c:pt>
                <c:pt idx="1083">
                  <c:v>9.02</c:v>
                </c:pt>
                <c:pt idx="1084">
                  <c:v>9.02</c:v>
                </c:pt>
                <c:pt idx="1085">
                  <c:v>9.02</c:v>
                </c:pt>
                <c:pt idx="1086">
                  <c:v>9.02</c:v>
                </c:pt>
                <c:pt idx="1087">
                  <c:v>9.02</c:v>
                </c:pt>
                <c:pt idx="1088">
                  <c:v>9.02</c:v>
                </c:pt>
                <c:pt idx="1089">
                  <c:v>9.02</c:v>
                </c:pt>
                <c:pt idx="1090">
                  <c:v>9.02</c:v>
                </c:pt>
                <c:pt idx="1091">
                  <c:v>9.02</c:v>
                </c:pt>
                <c:pt idx="1092">
                  <c:v>9.02</c:v>
                </c:pt>
                <c:pt idx="1093">
                  <c:v>9.02</c:v>
                </c:pt>
                <c:pt idx="1094">
                  <c:v>9.02</c:v>
                </c:pt>
                <c:pt idx="1095">
                  <c:v>9.02</c:v>
                </c:pt>
                <c:pt idx="1096">
                  <c:v>9.02</c:v>
                </c:pt>
                <c:pt idx="1097">
                  <c:v>9.02</c:v>
                </c:pt>
                <c:pt idx="1098">
                  <c:v>9.57</c:v>
                </c:pt>
                <c:pt idx="1099">
                  <c:v>9.57</c:v>
                </c:pt>
                <c:pt idx="1100">
                  <c:v>9.57</c:v>
                </c:pt>
                <c:pt idx="1101">
                  <c:v>9.57</c:v>
                </c:pt>
                <c:pt idx="1102">
                  <c:v>9.57</c:v>
                </c:pt>
                <c:pt idx="1103">
                  <c:v>9.57</c:v>
                </c:pt>
                <c:pt idx="1104">
                  <c:v>9.57</c:v>
                </c:pt>
                <c:pt idx="1105">
                  <c:v>9.57</c:v>
                </c:pt>
                <c:pt idx="1106">
                  <c:v>9.57</c:v>
                </c:pt>
                <c:pt idx="1107">
                  <c:v>9.57</c:v>
                </c:pt>
                <c:pt idx="1108">
                  <c:v>9.57</c:v>
                </c:pt>
                <c:pt idx="1109">
                  <c:v>9.57</c:v>
                </c:pt>
                <c:pt idx="1110">
                  <c:v>9.57</c:v>
                </c:pt>
                <c:pt idx="1111">
                  <c:v>9.57</c:v>
                </c:pt>
                <c:pt idx="1112">
                  <c:v>9.57</c:v>
                </c:pt>
                <c:pt idx="1113">
                  <c:v>9.57</c:v>
                </c:pt>
                <c:pt idx="1114">
                  <c:v>9.57</c:v>
                </c:pt>
                <c:pt idx="1115">
                  <c:v>9.57</c:v>
                </c:pt>
                <c:pt idx="1116">
                  <c:v>9.57</c:v>
                </c:pt>
                <c:pt idx="1117">
                  <c:v>9.57</c:v>
                </c:pt>
                <c:pt idx="1118">
                  <c:v>9.57</c:v>
                </c:pt>
                <c:pt idx="1119">
                  <c:v>9.57</c:v>
                </c:pt>
                <c:pt idx="1120">
                  <c:v>9.57</c:v>
                </c:pt>
                <c:pt idx="1121">
                  <c:v>9.57</c:v>
                </c:pt>
                <c:pt idx="1122">
                  <c:v>9.57</c:v>
                </c:pt>
                <c:pt idx="1123">
                  <c:v>9.57</c:v>
                </c:pt>
                <c:pt idx="1124">
                  <c:v>9.57</c:v>
                </c:pt>
                <c:pt idx="1125">
                  <c:v>9.57</c:v>
                </c:pt>
                <c:pt idx="1126">
                  <c:v>9.57</c:v>
                </c:pt>
                <c:pt idx="1127">
                  <c:v>9.57</c:v>
                </c:pt>
                <c:pt idx="1128">
                  <c:v>9.57</c:v>
                </c:pt>
                <c:pt idx="1129">
                  <c:v>9.57</c:v>
                </c:pt>
                <c:pt idx="1130">
                  <c:v>9.57</c:v>
                </c:pt>
                <c:pt idx="1131">
                  <c:v>9.57</c:v>
                </c:pt>
                <c:pt idx="1132">
                  <c:v>9.57</c:v>
                </c:pt>
                <c:pt idx="1133">
                  <c:v>9.57</c:v>
                </c:pt>
                <c:pt idx="1134">
                  <c:v>9.57</c:v>
                </c:pt>
                <c:pt idx="1135">
                  <c:v>9.57</c:v>
                </c:pt>
                <c:pt idx="1136">
                  <c:v>9.57</c:v>
                </c:pt>
                <c:pt idx="1137">
                  <c:v>9.57</c:v>
                </c:pt>
                <c:pt idx="1138">
                  <c:v>9.57</c:v>
                </c:pt>
                <c:pt idx="1139">
                  <c:v>9.57</c:v>
                </c:pt>
                <c:pt idx="1140">
                  <c:v>9.57</c:v>
                </c:pt>
                <c:pt idx="1141">
                  <c:v>9.57</c:v>
                </c:pt>
                <c:pt idx="1142">
                  <c:v>9.57</c:v>
                </c:pt>
                <c:pt idx="1143">
                  <c:v>9.57</c:v>
                </c:pt>
                <c:pt idx="1144">
                  <c:v>9.57</c:v>
                </c:pt>
                <c:pt idx="1145">
                  <c:v>9.57</c:v>
                </c:pt>
                <c:pt idx="1146">
                  <c:v>9.57</c:v>
                </c:pt>
                <c:pt idx="1147">
                  <c:v>9.57</c:v>
                </c:pt>
                <c:pt idx="1148">
                  <c:v>9.57</c:v>
                </c:pt>
                <c:pt idx="1149">
                  <c:v>9.57</c:v>
                </c:pt>
                <c:pt idx="1150">
                  <c:v>9.57</c:v>
                </c:pt>
                <c:pt idx="1151">
                  <c:v>9.57</c:v>
                </c:pt>
                <c:pt idx="1152">
                  <c:v>9.57</c:v>
                </c:pt>
                <c:pt idx="1153">
                  <c:v>9.57</c:v>
                </c:pt>
                <c:pt idx="1154">
                  <c:v>9.57</c:v>
                </c:pt>
                <c:pt idx="1155">
                  <c:v>9.57</c:v>
                </c:pt>
                <c:pt idx="1156">
                  <c:v>9.57</c:v>
                </c:pt>
                <c:pt idx="1157">
                  <c:v>9.57</c:v>
                </c:pt>
                <c:pt idx="1158">
                  <c:v>9.57</c:v>
                </c:pt>
                <c:pt idx="1159">
                  <c:v>9.57</c:v>
                </c:pt>
                <c:pt idx="1160">
                  <c:v>10.51</c:v>
                </c:pt>
                <c:pt idx="1161">
                  <c:v>10.51</c:v>
                </c:pt>
                <c:pt idx="1162">
                  <c:v>10.51</c:v>
                </c:pt>
                <c:pt idx="1163">
                  <c:v>10.51</c:v>
                </c:pt>
                <c:pt idx="1164">
                  <c:v>10.51</c:v>
                </c:pt>
                <c:pt idx="1165">
                  <c:v>10.51</c:v>
                </c:pt>
                <c:pt idx="1166">
                  <c:v>10.51</c:v>
                </c:pt>
                <c:pt idx="1167">
                  <c:v>10.51</c:v>
                </c:pt>
                <c:pt idx="1168">
                  <c:v>10.51</c:v>
                </c:pt>
                <c:pt idx="1169">
                  <c:v>10.51</c:v>
                </c:pt>
                <c:pt idx="1170">
                  <c:v>10.51</c:v>
                </c:pt>
                <c:pt idx="1171">
                  <c:v>10.51</c:v>
                </c:pt>
                <c:pt idx="1172">
                  <c:v>10.51</c:v>
                </c:pt>
                <c:pt idx="1173">
                  <c:v>10.51</c:v>
                </c:pt>
                <c:pt idx="1174">
                  <c:v>10.51</c:v>
                </c:pt>
                <c:pt idx="1175">
                  <c:v>10.51</c:v>
                </c:pt>
                <c:pt idx="1176">
                  <c:v>10.51</c:v>
                </c:pt>
                <c:pt idx="1177">
                  <c:v>10.51</c:v>
                </c:pt>
                <c:pt idx="1178">
                  <c:v>10.51</c:v>
                </c:pt>
                <c:pt idx="1179">
                  <c:v>10.51</c:v>
                </c:pt>
                <c:pt idx="1180">
                  <c:v>10.51</c:v>
                </c:pt>
                <c:pt idx="1181">
                  <c:v>10.51</c:v>
                </c:pt>
                <c:pt idx="1182">
                  <c:v>10.51</c:v>
                </c:pt>
                <c:pt idx="1183">
                  <c:v>10.51</c:v>
                </c:pt>
                <c:pt idx="1184">
                  <c:v>10.51</c:v>
                </c:pt>
                <c:pt idx="1185">
                  <c:v>10.51</c:v>
                </c:pt>
                <c:pt idx="1186">
                  <c:v>10.51</c:v>
                </c:pt>
                <c:pt idx="1187">
                  <c:v>10.51</c:v>
                </c:pt>
                <c:pt idx="1188">
                  <c:v>10.51</c:v>
                </c:pt>
                <c:pt idx="1189">
                  <c:v>10.51</c:v>
                </c:pt>
                <c:pt idx="1190">
                  <c:v>10.51</c:v>
                </c:pt>
                <c:pt idx="1191">
                  <c:v>10.51</c:v>
                </c:pt>
                <c:pt idx="1192">
                  <c:v>10.51</c:v>
                </c:pt>
                <c:pt idx="1193">
                  <c:v>10.51</c:v>
                </c:pt>
                <c:pt idx="1194">
                  <c:v>10.51</c:v>
                </c:pt>
                <c:pt idx="1195">
                  <c:v>10.51</c:v>
                </c:pt>
                <c:pt idx="1196">
                  <c:v>10.51</c:v>
                </c:pt>
                <c:pt idx="1197">
                  <c:v>10.51</c:v>
                </c:pt>
                <c:pt idx="1198">
                  <c:v>10.51</c:v>
                </c:pt>
                <c:pt idx="1199">
                  <c:v>10.51</c:v>
                </c:pt>
                <c:pt idx="1200">
                  <c:v>10.51</c:v>
                </c:pt>
                <c:pt idx="1201">
                  <c:v>10.51</c:v>
                </c:pt>
                <c:pt idx="1202">
                  <c:v>10.51</c:v>
                </c:pt>
                <c:pt idx="1203">
                  <c:v>10.51</c:v>
                </c:pt>
                <c:pt idx="1204">
                  <c:v>10.51</c:v>
                </c:pt>
                <c:pt idx="1205">
                  <c:v>10.51</c:v>
                </c:pt>
                <c:pt idx="1206">
                  <c:v>10.51</c:v>
                </c:pt>
                <c:pt idx="1207">
                  <c:v>10.51</c:v>
                </c:pt>
                <c:pt idx="1208">
                  <c:v>10.51</c:v>
                </c:pt>
                <c:pt idx="1209">
                  <c:v>10.51</c:v>
                </c:pt>
                <c:pt idx="1210">
                  <c:v>10.51</c:v>
                </c:pt>
                <c:pt idx="1211">
                  <c:v>10.51</c:v>
                </c:pt>
                <c:pt idx="1212">
                  <c:v>10.51</c:v>
                </c:pt>
                <c:pt idx="1213">
                  <c:v>10.51</c:v>
                </c:pt>
                <c:pt idx="1214">
                  <c:v>10.51</c:v>
                </c:pt>
                <c:pt idx="1215">
                  <c:v>10.51</c:v>
                </c:pt>
                <c:pt idx="1216">
                  <c:v>10.51</c:v>
                </c:pt>
                <c:pt idx="1217">
                  <c:v>10.51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8AA-405D-AADE-944F247A9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0116184"/>
        <c:axId val="390116576"/>
      </c:lineChart>
      <c:dateAx>
        <c:axId val="390116184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6576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0116576"/>
        <c:scaling>
          <c:orientation val="minMax"/>
          <c:max val="15"/>
          <c:min val="3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9805118110236219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6184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79810618985126858"/>
          <c:y val="0.18830033056259829"/>
          <c:w val="0.18055555555555555"/>
          <c:h val="0.46507743592820555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LA VICTORIA - RIO CAUCA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LA VICTORIA - Valle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2151727909011376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1991-1992</c:v>
          </c:tx>
          <c:spPr>
            <a:ln w="38100">
              <a:solidFill>
                <a:srgbClr val="FFFF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BANCO'!$B$3:$B$1218</c:f>
              <c:numCache>
                <c:formatCode>0.00</c:formatCode>
                <c:ptCount val="1216"/>
                <c:pt idx="0">
                  <c:v>3.6</c:v>
                </c:pt>
                <c:pt idx="1">
                  <c:v>3.58</c:v>
                </c:pt>
                <c:pt idx="2">
                  <c:v>3.58</c:v>
                </c:pt>
                <c:pt idx="3">
                  <c:v>3.64</c:v>
                </c:pt>
                <c:pt idx="4">
                  <c:v>3.61</c:v>
                </c:pt>
                <c:pt idx="5">
                  <c:v>3.32</c:v>
                </c:pt>
                <c:pt idx="6">
                  <c:v>3.62</c:v>
                </c:pt>
                <c:pt idx="7">
                  <c:v>3.57</c:v>
                </c:pt>
                <c:pt idx="8">
                  <c:v>3.49</c:v>
                </c:pt>
                <c:pt idx="9">
                  <c:v>3.3</c:v>
                </c:pt>
                <c:pt idx="10">
                  <c:v>2.9</c:v>
                </c:pt>
                <c:pt idx="11">
                  <c:v>2.74</c:v>
                </c:pt>
                <c:pt idx="12">
                  <c:v>2.72</c:v>
                </c:pt>
                <c:pt idx="13">
                  <c:v>2.54</c:v>
                </c:pt>
                <c:pt idx="14">
                  <c:v>2.3199999999999998</c:v>
                </c:pt>
                <c:pt idx="15">
                  <c:v>2.34</c:v>
                </c:pt>
                <c:pt idx="16">
                  <c:v>2.5</c:v>
                </c:pt>
                <c:pt idx="17">
                  <c:v>3.03</c:v>
                </c:pt>
                <c:pt idx="18">
                  <c:v>3.34</c:v>
                </c:pt>
                <c:pt idx="19">
                  <c:v>3.5</c:v>
                </c:pt>
                <c:pt idx="20">
                  <c:v>3.95</c:v>
                </c:pt>
                <c:pt idx="21">
                  <c:v>3.93</c:v>
                </c:pt>
                <c:pt idx="22">
                  <c:v>4.0999999999999996</c:v>
                </c:pt>
                <c:pt idx="23">
                  <c:v>4.42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4.1399999999999997</c:v>
                </c:pt>
                <c:pt idx="27">
                  <c:v>4.18</c:v>
                </c:pt>
                <c:pt idx="28">
                  <c:v>4.22</c:v>
                </c:pt>
                <c:pt idx="29">
                  <c:v>4.5599999999999996</c:v>
                </c:pt>
                <c:pt idx="30">
                  <c:v>4.5</c:v>
                </c:pt>
                <c:pt idx="31">
                  <c:v>4.46</c:v>
                </c:pt>
                <c:pt idx="32">
                  <c:v>4.4000000000000004</c:v>
                </c:pt>
                <c:pt idx="33">
                  <c:v>4.3</c:v>
                </c:pt>
                <c:pt idx="34">
                  <c:v>4.34</c:v>
                </c:pt>
                <c:pt idx="35">
                  <c:v>4.32</c:v>
                </c:pt>
                <c:pt idx="36">
                  <c:v>4.32</c:v>
                </c:pt>
                <c:pt idx="37">
                  <c:v>4.32</c:v>
                </c:pt>
                <c:pt idx="38">
                  <c:v>4.18</c:v>
                </c:pt>
                <c:pt idx="39">
                  <c:v>4.0599999999999996</c:v>
                </c:pt>
                <c:pt idx="40">
                  <c:v>3.9</c:v>
                </c:pt>
                <c:pt idx="41">
                  <c:v>3.8</c:v>
                </c:pt>
                <c:pt idx="42">
                  <c:v>3.68</c:v>
                </c:pt>
                <c:pt idx="43">
                  <c:v>3.86</c:v>
                </c:pt>
                <c:pt idx="44">
                  <c:v>4.5</c:v>
                </c:pt>
                <c:pt idx="45">
                  <c:v>3.36</c:v>
                </c:pt>
                <c:pt idx="46">
                  <c:v>3.2</c:v>
                </c:pt>
                <c:pt idx="47">
                  <c:v>2.46</c:v>
                </c:pt>
                <c:pt idx="48">
                  <c:v>2.48</c:v>
                </c:pt>
                <c:pt idx="49">
                  <c:v>3.1</c:v>
                </c:pt>
                <c:pt idx="50">
                  <c:v>3.15</c:v>
                </c:pt>
                <c:pt idx="51">
                  <c:v>3.12</c:v>
                </c:pt>
                <c:pt idx="52">
                  <c:v>3.08</c:v>
                </c:pt>
                <c:pt idx="53">
                  <c:v>3</c:v>
                </c:pt>
                <c:pt idx="54">
                  <c:v>2.7</c:v>
                </c:pt>
                <c:pt idx="55">
                  <c:v>2.62</c:v>
                </c:pt>
                <c:pt idx="56">
                  <c:v>2.75</c:v>
                </c:pt>
                <c:pt idx="57">
                  <c:v>2.81</c:v>
                </c:pt>
                <c:pt idx="58">
                  <c:v>3.2</c:v>
                </c:pt>
                <c:pt idx="59">
                  <c:v>3.06</c:v>
                </c:pt>
                <c:pt idx="60">
                  <c:v>2.95</c:v>
                </c:pt>
                <c:pt idx="61">
                  <c:v>3.14</c:v>
                </c:pt>
                <c:pt idx="62">
                  <c:v>3.24</c:v>
                </c:pt>
                <c:pt idx="63">
                  <c:v>3.14</c:v>
                </c:pt>
                <c:pt idx="64">
                  <c:v>3.33</c:v>
                </c:pt>
                <c:pt idx="65">
                  <c:v>3.6</c:v>
                </c:pt>
                <c:pt idx="66">
                  <c:v>3.69</c:v>
                </c:pt>
                <c:pt idx="67">
                  <c:v>3.37</c:v>
                </c:pt>
                <c:pt idx="68">
                  <c:v>3.38</c:v>
                </c:pt>
                <c:pt idx="69">
                  <c:v>3.42</c:v>
                </c:pt>
                <c:pt idx="70">
                  <c:v>3.45</c:v>
                </c:pt>
                <c:pt idx="71">
                  <c:v>3.61</c:v>
                </c:pt>
                <c:pt idx="72">
                  <c:v>3.64</c:v>
                </c:pt>
                <c:pt idx="73">
                  <c:v>3.5</c:v>
                </c:pt>
                <c:pt idx="74">
                  <c:v>3.58</c:v>
                </c:pt>
                <c:pt idx="75">
                  <c:v>3.46</c:v>
                </c:pt>
                <c:pt idx="76">
                  <c:v>3.42</c:v>
                </c:pt>
                <c:pt idx="77">
                  <c:v>3.15</c:v>
                </c:pt>
                <c:pt idx="78">
                  <c:v>3.11</c:v>
                </c:pt>
                <c:pt idx="79">
                  <c:v>3.02</c:v>
                </c:pt>
                <c:pt idx="80">
                  <c:v>2.9</c:v>
                </c:pt>
                <c:pt idx="81">
                  <c:v>2.88</c:v>
                </c:pt>
                <c:pt idx="82">
                  <c:v>2.98</c:v>
                </c:pt>
                <c:pt idx="83">
                  <c:v>2.94</c:v>
                </c:pt>
                <c:pt idx="84">
                  <c:v>2.88</c:v>
                </c:pt>
                <c:pt idx="85">
                  <c:v>2.92</c:v>
                </c:pt>
                <c:pt idx="86">
                  <c:v>2.98</c:v>
                </c:pt>
                <c:pt idx="87">
                  <c:v>2.98</c:v>
                </c:pt>
                <c:pt idx="88">
                  <c:v>2.9</c:v>
                </c:pt>
                <c:pt idx="89">
                  <c:v>3.04</c:v>
                </c:pt>
                <c:pt idx="90">
                  <c:v>2.95</c:v>
                </c:pt>
                <c:pt idx="91">
                  <c:v>2.72</c:v>
                </c:pt>
                <c:pt idx="92">
                  <c:v>2.66</c:v>
                </c:pt>
                <c:pt idx="93">
                  <c:v>2.86</c:v>
                </c:pt>
                <c:pt idx="94">
                  <c:v>3.24</c:v>
                </c:pt>
                <c:pt idx="95">
                  <c:v>3.31</c:v>
                </c:pt>
                <c:pt idx="96">
                  <c:v>3.4</c:v>
                </c:pt>
                <c:pt idx="97">
                  <c:v>3.62</c:v>
                </c:pt>
                <c:pt idx="98">
                  <c:v>4.0999999999999996</c:v>
                </c:pt>
                <c:pt idx="99">
                  <c:v>4.5</c:v>
                </c:pt>
                <c:pt idx="100">
                  <c:v>4.7</c:v>
                </c:pt>
                <c:pt idx="101">
                  <c:v>4.92</c:v>
                </c:pt>
                <c:pt idx="102">
                  <c:v>5</c:v>
                </c:pt>
                <c:pt idx="103">
                  <c:v>5.12</c:v>
                </c:pt>
                <c:pt idx="104">
                  <c:v>5.0199999999999996</c:v>
                </c:pt>
                <c:pt idx="105">
                  <c:v>4.9400000000000004</c:v>
                </c:pt>
                <c:pt idx="106">
                  <c:v>5.01</c:v>
                </c:pt>
                <c:pt idx="107">
                  <c:v>5.76</c:v>
                </c:pt>
                <c:pt idx="108">
                  <c:v>5.36</c:v>
                </c:pt>
                <c:pt idx="109">
                  <c:v>5.16</c:v>
                </c:pt>
                <c:pt idx="110">
                  <c:v>4.75</c:v>
                </c:pt>
                <c:pt idx="111">
                  <c:v>4.46</c:v>
                </c:pt>
                <c:pt idx="112">
                  <c:v>4.2</c:v>
                </c:pt>
                <c:pt idx="113">
                  <c:v>4.08</c:v>
                </c:pt>
                <c:pt idx="114">
                  <c:v>3.92</c:v>
                </c:pt>
                <c:pt idx="115">
                  <c:v>3.78</c:v>
                </c:pt>
                <c:pt idx="116">
                  <c:v>3.64</c:v>
                </c:pt>
                <c:pt idx="117">
                  <c:v>3.53</c:v>
                </c:pt>
                <c:pt idx="118">
                  <c:v>3.42</c:v>
                </c:pt>
                <c:pt idx="119">
                  <c:v>3.26</c:v>
                </c:pt>
                <c:pt idx="120">
                  <c:v>3.16</c:v>
                </c:pt>
                <c:pt idx="121">
                  <c:v>3.08</c:v>
                </c:pt>
                <c:pt idx="122">
                  <c:v>3.1</c:v>
                </c:pt>
                <c:pt idx="123">
                  <c:v>3.12</c:v>
                </c:pt>
                <c:pt idx="124">
                  <c:v>3.46</c:v>
                </c:pt>
                <c:pt idx="125">
                  <c:v>3.56</c:v>
                </c:pt>
                <c:pt idx="126">
                  <c:v>3.64</c:v>
                </c:pt>
                <c:pt idx="127">
                  <c:v>4.04</c:v>
                </c:pt>
                <c:pt idx="128">
                  <c:v>3.96</c:v>
                </c:pt>
                <c:pt idx="129">
                  <c:v>3.76</c:v>
                </c:pt>
                <c:pt idx="130">
                  <c:v>3.63</c:v>
                </c:pt>
                <c:pt idx="131">
                  <c:v>3.7</c:v>
                </c:pt>
                <c:pt idx="132">
                  <c:v>3.57</c:v>
                </c:pt>
                <c:pt idx="133">
                  <c:v>3.74</c:v>
                </c:pt>
                <c:pt idx="134">
                  <c:v>3.7</c:v>
                </c:pt>
                <c:pt idx="135">
                  <c:v>3.64</c:v>
                </c:pt>
                <c:pt idx="136">
                  <c:v>3.52</c:v>
                </c:pt>
                <c:pt idx="137">
                  <c:v>3.4</c:v>
                </c:pt>
                <c:pt idx="138">
                  <c:v>3.3</c:v>
                </c:pt>
                <c:pt idx="139">
                  <c:v>3.25</c:v>
                </c:pt>
                <c:pt idx="140">
                  <c:v>3.2</c:v>
                </c:pt>
                <c:pt idx="141">
                  <c:v>3.14</c:v>
                </c:pt>
                <c:pt idx="142">
                  <c:v>2.95</c:v>
                </c:pt>
                <c:pt idx="143">
                  <c:v>2.86</c:v>
                </c:pt>
                <c:pt idx="144">
                  <c:v>2.84</c:v>
                </c:pt>
                <c:pt idx="145">
                  <c:v>2.78</c:v>
                </c:pt>
                <c:pt idx="146">
                  <c:v>2.69</c:v>
                </c:pt>
                <c:pt idx="147">
                  <c:v>2.59</c:v>
                </c:pt>
                <c:pt idx="148">
                  <c:v>2.6120000000000001</c:v>
                </c:pt>
                <c:pt idx="149">
                  <c:v>2.67</c:v>
                </c:pt>
                <c:pt idx="150">
                  <c:v>2.67</c:v>
                </c:pt>
                <c:pt idx="151">
                  <c:v>2.58</c:v>
                </c:pt>
                <c:pt idx="152">
                  <c:v>2.6</c:v>
                </c:pt>
                <c:pt idx="153">
                  <c:v>2.67</c:v>
                </c:pt>
                <c:pt idx="154">
                  <c:v>2.76</c:v>
                </c:pt>
                <c:pt idx="155">
                  <c:v>2.78</c:v>
                </c:pt>
                <c:pt idx="156">
                  <c:v>2.85</c:v>
                </c:pt>
                <c:pt idx="157">
                  <c:v>2.76</c:v>
                </c:pt>
                <c:pt idx="158">
                  <c:v>2.59</c:v>
                </c:pt>
                <c:pt idx="159">
                  <c:v>2.5099999999999998</c:v>
                </c:pt>
                <c:pt idx="160">
                  <c:v>2.6</c:v>
                </c:pt>
                <c:pt idx="161">
                  <c:v>2.57</c:v>
                </c:pt>
                <c:pt idx="162">
                  <c:v>2.46</c:v>
                </c:pt>
                <c:pt idx="163">
                  <c:v>2.5499999999999998</c:v>
                </c:pt>
                <c:pt idx="164">
                  <c:v>2.82</c:v>
                </c:pt>
                <c:pt idx="165">
                  <c:v>2.65</c:v>
                </c:pt>
                <c:pt idx="166">
                  <c:v>2.62</c:v>
                </c:pt>
                <c:pt idx="167">
                  <c:v>2.48</c:v>
                </c:pt>
                <c:pt idx="168">
                  <c:v>2.38</c:v>
                </c:pt>
                <c:pt idx="169">
                  <c:v>2.3199999999999998</c:v>
                </c:pt>
                <c:pt idx="170">
                  <c:v>2.38</c:v>
                </c:pt>
                <c:pt idx="171">
                  <c:v>2.52</c:v>
                </c:pt>
                <c:pt idx="172">
                  <c:v>2.71</c:v>
                </c:pt>
                <c:pt idx="173">
                  <c:v>2.52</c:v>
                </c:pt>
                <c:pt idx="174">
                  <c:v>2.71</c:v>
                </c:pt>
                <c:pt idx="175">
                  <c:v>2.75</c:v>
                </c:pt>
                <c:pt idx="176">
                  <c:v>2.81</c:v>
                </c:pt>
                <c:pt idx="177">
                  <c:v>2.88</c:v>
                </c:pt>
                <c:pt idx="178">
                  <c:v>3.05</c:v>
                </c:pt>
                <c:pt idx="179">
                  <c:v>3.07</c:v>
                </c:pt>
                <c:pt idx="180">
                  <c:v>3.28</c:v>
                </c:pt>
                <c:pt idx="181">
                  <c:v>3.17</c:v>
                </c:pt>
                <c:pt idx="182">
                  <c:v>3.35</c:v>
                </c:pt>
                <c:pt idx="183">
                  <c:v>3.3</c:v>
                </c:pt>
                <c:pt idx="184">
                  <c:v>3.18</c:v>
                </c:pt>
                <c:pt idx="185">
                  <c:v>3.14</c:v>
                </c:pt>
                <c:pt idx="186">
                  <c:v>3.32</c:v>
                </c:pt>
                <c:pt idx="187">
                  <c:v>3.84</c:v>
                </c:pt>
                <c:pt idx="188">
                  <c:v>3.24</c:v>
                </c:pt>
                <c:pt idx="189">
                  <c:v>3.03</c:v>
                </c:pt>
                <c:pt idx="190">
                  <c:v>3.01</c:v>
                </c:pt>
                <c:pt idx="191">
                  <c:v>2.98</c:v>
                </c:pt>
                <c:pt idx="192">
                  <c:v>3.3</c:v>
                </c:pt>
                <c:pt idx="193">
                  <c:v>3.35</c:v>
                </c:pt>
                <c:pt idx="194">
                  <c:v>3.24</c:v>
                </c:pt>
                <c:pt idx="195">
                  <c:v>3.08</c:v>
                </c:pt>
                <c:pt idx="196">
                  <c:v>3.1</c:v>
                </c:pt>
                <c:pt idx="197">
                  <c:v>3.06</c:v>
                </c:pt>
                <c:pt idx="198">
                  <c:v>2.8</c:v>
                </c:pt>
                <c:pt idx="199">
                  <c:v>3.65</c:v>
                </c:pt>
                <c:pt idx="200">
                  <c:v>2.86</c:v>
                </c:pt>
                <c:pt idx="201">
                  <c:v>2.96</c:v>
                </c:pt>
                <c:pt idx="202">
                  <c:v>2.88</c:v>
                </c:pt>
                <c:pt idx="203">
                  <c:v>2.7</c:v>
                </c:pt>
                <c:pt idx="204">
                  <c:v>2.4</c:v>
                </c:pt>
                <c:pt idx="205">
                  <c:v>2.3199999999999998</c:v>
                </c:pt>
                <c:pt idx="206">
                  <c:v>2.38</c:v>
                </c:pt>
                <c:pt idx="207">
                  <c:v>2.5</c:v>
                </c:pt>
                <c:pt idx="208">
                  <c:v>2.56</c:v>
                </c:pt>
                <c:pt idx="209">
                  <c:v>2.58</c:v>
                </c:pt>
                <c:pt idx="210">
                  <c:v>2.5499999999999998</c:v>
                </c:pt>
                <c:pt idx="211">
                  <c:v>2.4500000000000002</c:v>
                </c:pt>
                <c:pt idx="212">
                  <c:v>2.4</c:v>
                </c:pt>
                <c:pt idx="213">
                  <c:v>2.33</c:v>
                </c:pt>
                <c:pt idx="214">
                  <c:v>2.33</c:v>
                </c:pt>
                <c:pt idx="215">
                  <c:v>2.3199999999999998</c:v>
                </c:pt>
                <c:pt idx="216">
                  <c:v>2.25</c:v>
                </c:pt>
                <c:pt idx="217">
                  <c:v>2.25</c:v>
                </c:pt>
                <c:pt idx="218">
                  <c:v>2.35</c:v>
                </c:pt>
                <c:pt idx="219">
                  <c:v>2.34</c:v>
                </c:pt>
                <c:pt idx="220">
                  <c:v>2.2799999999999998</c:v>
                </c:pt>
                <c:pt idx="221">
                  <c:v>2.2599999999999998</c:v>
                </c:pt>
                <c:pt idx="222">
                  <c:v>2.2000000000000002</c:v>
                </c:pt>
                <c:pt idx="223">
                  <c:v>2.1</c:v>
                </c:pt>
                <c:pt idx="224">
                  <c:v>1.92</c:v>
                </c:pt>
                <c:pt idx="225">
                  <c:v>1.8</c:v>
                </c:pt>
                <c:pt idx="226">
                  <c:v>1.64</c:v>
                </c:pt>
                <c:pt idx="227">
                  <c:v>1.56</c:v>
                </c:pt>
                <c:pt idx="228">
                  <c:v>1.42</c:v>
                </c:pt>
                <c:pt idx="229">
                  <c:v>1.52</c:v>
                </c:pt>
                <c:pt idx="230">
                  <c:v>1.5</c:v>
                </c:pt>
                <c:pt idx="231">
                  <c:v>1.6</c:v>
                </c:pt>
                <c:pt idx="232">
                  <c:v>1.65</c:v>
                </c:pt>
                <c:pt idx="233">
                  <c:v>1.8</c:v>
                </c:pt>
                <c:pt idx="234">
                  <c:v>1.92</c:v>
                </c:pt>
                <c:pt idx="235">
                  <c:v>2.12</c:v>
                </c:pt>
                <c:pt idx="236">
                  <c:v>2.1</c:v>
                </c:pt>
                <c:pt idx="237">
                  <c:v>2.06</c:v>
                </c:pt>
                <c:pt idx="238">
                  <c:v>2.14</c:v>
                </c:pt>
                <c:pt idx="239">
                  <c:v>2.2400000000000002</c:v>
                </c:pt>
                <c:pt idx="240">
                  <c:v>2.38</c:v>
                </c:pt>
                <c:pt idx="241">
                  <c:v>2.4</c:v>
                </c:pt>
                <c:pt idx="242">
                  <c:v>2.2200000000000002</c:v>
                </c:pt>
                <c:pt idx="243">
                  <c:v>2.06</c:v>
                </c:pt>
                <c:pt idx="244">
                  <c:v>2.48</c:v>
                </c:pt>
                <c:pt idx="245">
                  <c:v>2.84</c:v>
                </c:pt>
                <c:pt idx="246">
                  <c:v>3.19</c:v>
                </c:pt>
                <c:pt idx="247">
                  <c:v>3.58</c:v>
                </c:pt>
                <c:pt idx="248">
                  <c:v>3.64</c:v>
                </c:pt>
                <c:pt idx="249">
                  <c:v>3.6</c:v>
                </c:pt>
                <c:pt idx="250">
                  <c:v>3.24</c:v>
                </c:pt>
                <c:pt idx="251">
                  <c:v>3.08</c:v>
                </c:pt>
                <c:pt idx="252">
                  <c:v>2.6</c:v>
                </c:pt>
                <c:pt idx="253">
                  <c:v>2.64</c:v>
                </c:pt>
                <c:pt idx="254">
                  <c:v>2.38</c:v>
                </c:pt>
                <c:pt idx="255">
                  <c:v>2.64</c:v>
                </c:pt>
                <c:pt idx="256">
                  <c:v>2.66</c:v>
                </c:pt>
                <c:pt idx="257">
                  <c:v>2.62</c:v>
                </c:pt>
                <c:pt idx="258">
                  <c:v>2.4</c:v>
                </c:pt>
                <c:pt idx="259">
                  <c:v>2.2999999999999998</c:v>
                </c:pt>
                <c:pt idx="260">
                  <c:v>2.7</c:v>
                </c:pt>
                <c:pt idx="261">
                  <c:v>2.71</c:v>
                </c:pt>
                <c:pt idx="262">
                  <c:v>2.74</c:v>
                </c:pt>
                <c:pt idx="263">
                  <c:v>2.76</c:v>
                </c:pt>
                <c:pt idx="264">
                  <c:v>2.85</c:v>
                </c:pt>
                <c:pt idx="265">
                  <c:v>2.95</c:v>
                </c:pt>
                <c:pt idx="266">
                  <c:v>3.11</c:v>
                </c:pt>
                <c:pt idx="267">
                  <c:v>3.09</c:v>
                </c:pt>
                <c:pt idx="268">
                  <c:v>2.78</c:v>
                </c:pt>
                <c:pt idx="269">
                  <c:v>2.42</c:v>
                </c:pt>
                <c:pt idx="270">
                  <c:v>2.2400000000000002</c:v>
                </c:pt>
                <c:pt idx="271">
                  <c:v>2.0499999999999998</c:v>
                </c:pt>
                <c:pt idx="272">
                  <c:v>1.99</c:v>
                </c:pt>
                <c:pt idx="273">
                  <c:v>2.0699999999999998</c:v>
                </c:pt>
                <c:pt idx="274">
                  <c:v>2.0099999999999998</c:v>
                </c:pt>
                <c:pt idx="275">
                  <c:v>1.9</c:v>
                </c:pt>
                <c:pt idx="276">
                  <c:v>2.1800000000000002</c:v>
                </c:pt>
                <c:pt idx="277">
                  <c:v>2.6</c:v>
                </c:pt>
                <c:pt idx="278">
                  <c:v>2.62</c:v>
                </c:pt>
                <c:pt idx="279">
                  <c:v>2.5</c:v>
                </c:pt>
                <c:pt idx="280">
                  <c:v>2.67</c:v>
                </c:pt>
                <c:pt idx="281">
                  <c:v>2.38</c:v>
                </c:pt>
                <c:pt idx="282">
                  <c:v>2.2799999999999998</c:v>
                </c:pt>
                <c:pt idx="283">
                  <c:v>2.34</c:v>
                </c:pt>
                <c:pt idx="284">
                  <c:v>2.2599999999999998</c:v>
                </c:pt>
                <c:pt idx="285">
                  <c:v>2.1</c:v>
                </c:pt>
                <c:pt idx="286">
                  <c:v>2.1</c:v>
                </c:pt>
                <c:pt idx="287">
                  <c:v>2.02</c:v>
                </c:pt>
                <c:pt idx="288">
                  <c:v>2.31</c:v>
                </c:pt>
                <c:pt idx="289">
                  <c:v>2.4700000000000002</c:v>
                </c:pt>
                <c:pt idx="290">
                  <c:v>2.5299999999999998</c:v>
                </c:pt>
                <c:pt idx="291">
                  <c:v>2.4900000000000002</c:v>
                </c:pt>
                <c:pt idx="292">
                  <c:v>2.48</c:v>
                </c:pt>
                <c:pt idx="293">
                  <c:v>2.35</c:v>
                </c:pt>
                <c:pt idx="294">
                  <c:v>2.2599999999999998</c:v>
                </c:pt>
                <c:pt idx="295">
                  <c:v>2.15</c:v>
                </c:pt>
                <c:pt idx="296">
                  <c:v>2.13</c:v>
                </c:pt>
                <c:pt idx="297">
                  <c:v>2.13</c:v>
                </c:pt>
                <c:pt idx="298">
                  <c:v>2.04</c:v>
                </c:pt>
                <c:pt idx="299">
                  <c:v>1.92</c:v>
                </c:pt>
                <c:pt idx="300">
                  <c:v>2.19</c:v>
                </c:pt>
                <c:pt idx="301">
                  <c:v>2.4500000000000002</c:v>
                </c:pt>
                <c:pt idx="302">
                  <c:v>2.57</c:v>
                </c:pt>
                <c:pt idx="303">
                  <c:v>2.56</c:v>
                </c:pt>
                <c:pt idx="304">
                  <c:v>2.64</c:v>
                </c:pt>
                <c:pt idx="305">
                  <c:v>2.6</c:v>
                </c:pt>
                <c:pt idx="306">
                  <c:v>2.76</c:v>
                </c:pt>
                <c:pt idx="307">
                  <c:v>3.7</c:v>
                </c:pt>
                <c:pt idx="308">
                  <c:v>2.76</c:v>
                </c:pt>
                <c:pt idx="309">
                  <c:v>2.78</c:v>
                </c:pt>
                <c:pt idx="310">
                  <c:v>2.7</c:v>
                </c:pt>
                <c:pt idx="311">
                  <c:v>2.5</c:v>
                </c:pt>
                <c:pt idx="312">
                  <c:v>2.2799999999999998</c:v>
                </c:pt>
                <c:pt idx="313">
                  <c:v>2.08</c:v>
                </c:pt>
                <c:pt idx="314">
                  <c:v>1.9</c:v>
                </c:pt>
                <c:pt idx="315">
                  <c:v>1.82</c:v>
                </c:pt>
                <c:pt idx="316">
                  <c:v>1.71</c:v>
                </c:pt>
                <c:pt idx="317">
                  <c:v>1.62</c:v>
                </c:pt>
                <c:pt idx="318">
                  <c:v>1.86</c:v>
                </c:pt>
                <c:pt idx="319">
                  <c:v>1.92</c:v>
                </c:pt>
                <c:pt idx="320">
                  <c:v>1.96</c:v>
                </c:pt>
                <c:pt idx="321">
                  <c:v>1.98</c:v>
                </c:pt>
                <c:pt idx="322">
                  <c:v>1.84</c:v>
                </c:pt>
                <c:pt idx="323">
                  <c:v>1.66</c:v>
                </c:pt>
                <c:pt idx="324">
                  <c:v>1.62</c:v>
                </c:pt>
                <c:pt idx="325">
                  <c:v>1.64</c:v>
                </c:pt>
                <c:pt idx="326">
                  <c:v>1.6</c:v>
                </c:pt>
                <c:pt idx="327">
                  <c:v>1.68</c:v>
                </c:pt>
                <c:pt idx="328">
                  <c:v>1.66</c:v>
                </c:pt>
                <c:pt idx="329">
                  <c:v>1.6</c:v>
                </c:pt>
                <c:pt idx="330">
                  <c:v>1.58</c:v>
                </c:pt>
                <c:pt idx="331">
                  <c:v>1.62</c:v>
                </c:pt>
                <c:pt idx="332">
                  <c:v>1.58</c:v>
                </c:pt>
                <c:pt idx="333">
                  <c:v>1.56</c:v>
                </c:pt>
                <c:pt idx="334">
                  <c:v>1.56</c:v>
                </c:pt>
                <c:pt idx="335">
                  <c:v>1.52</c:v>
                </c:pt>
                <c:pt idx="336">
                  <c:v>1.5</c:v>
                </c:pt>
                <c:pt idx="337">
                  <c:v>1.6</c:v>
                </c:pt>
                <c:pt idx="338">
                  <c:v>1.7</c:v>
                </c:pt>
                <c:pt idx="339">
                  <c:v>1.76</c:v>
                </c:pt>
                <c:pt idx="340">
                  <c:v>1.8</c:v>
                </c:pt>
                <c:pt idx="341">
                  <c:v>1.8</c:v>
                </c:pt>
                <c:pt idx="342">
                  <c:v>1.91</c:v>
                </c:pt>
                <c:pt idx="343">
                  <c:v>1.96</c:v>
                </c:pt>
                <c:pt idx="344">
                  <c:v>1.94</c:v>
                </c:pt>
                <c:pt idx="345">
                  <c:v>2.06</c:v>
                </c:pt>
                <c:pt idx="346">
                  <c:v>2.16</c:v>
                </c:pt>
                <c:pt idx="347">
                  <c:v>2.14</c:v>
                </c:pt>
                <c:pt idx="348">
                  <c:v>2.14</c:v>
                </c:pt>
                <c:pt idx="349">
                  <c:v>2.1</c:v>
                </c:pt>
                <c:pt idx="350">
                  <c:v>2.1800000000000002</c:v>
                </c:pt>
                <c:pt idx="351">
                  <c:v>2.58</c:v>
                </c:pt>
                <c:pt idx="352">
                  <c:v>2.76</c:v>
                </c:pt>
                <c:pt idx="353">
                  <c:v>2.78</c:v>
                </c:pt>
                <c:pt idx="354">
                  <c:v>2.84</c:v>
                </c:pt>
                <c:pt idx="355">
                  <c:v>2.82</c:v>
                </c:pt>
                <c:pt idx="356">
                  <c:v>2.74</c:v>
                </c:pt>
                <c:pt idx="357">
                  <c:v>2.7</c:v>
                </c:pt>
                <c:pt idx="358">
                  <c:v>2.5</c:v>
                </c:pt>
                <c:pt idx="359">
                  <c:v>2.46</c:v>
                </c:pt>
                <c:pt idx="360">
                  <c:v>2.52</c:v>
                </c:pt>
                <c:pt idx="361">
                  <c:v>2.5</c:v>
                </c:pt>
                <c:pt idx="362">
                  <c:v>2.62</c:v>
                </c:pt>
                <c:pt idx="363">
                  <c:v>2.67</c:v>
                </c:pt>
                <c:pt idx="364">
                  <c:v>2.8</c:v>
                </c:pt>
                <c:pt idx="365">
                  <c:v>2.72</c:v>
                </c:pt>
                <c:pt idx="366">
                  <c:v>2.68</c:v>
                </c:pt>
                <c:pt idx="367">
                  <c:v>2.82</c:v>
                </c:pt>
                <c:pt idx="368">
                  <c:v>2.88</c:v>
                </c:pt>
                <c:pt idx="369">
                  <c:v>2.75</c:v>
                </c:pt>
                <c:pt idx="370">
                  <c:v>2.83</c:v>
                </c:pt>
                <c:pt idx="371">
                  <c:v>3.12</c:v>
                </c:pt>
                <c:pt idx="372">
                  <c:v>3.01</c:v>
                </c:pt>
                <c:pt idx="373">
                  <c:v>2.76</c:v>
                </c:pt>
                <c:pt idx="374">
                  <c:v>2.57</c:v>
                </c:pt>
                <c:pt idx="375">
                  <c:v>2.4900000000000002</c:v>
                </c:pt>
                <c:pt idx="376">
                  <c:v>2.46</c:v>
                </c:pt>
                <c:pt idx="377">
                  <c:v>2.34</c:v>
                </c:pt>
                <c:pt idx="378">
                  <c:v>2.2799999999999998</c:v>
                </c:pt>
                <c:pt idx="379">
                  <c:v>2.2200000000000002</c:v>
                </c:pt>
                <c:pt idx="380">
                  <c:v>2.35</c:v>
                </c:pt>
                <c:pt idx="381">
                  <c:v>2.3199999999999998</c:v>
                </c:pt>
                <c:pt idx="382">
                  <c:v>2.46</c:v>
                </c:pt>
                <c:pt idx="383">
                  <c:v>2.86</c:v>
                </c:pt>
                <c:pt idx="384">
                  <c:v>2.84</c:v>
                </c:pt>
                <c:pt idx="385">
                  <c:v>2.66</c:v>
                </c:pt>
                <c:pt idx="386">
                  <c:v>2.6</c:v>
                </c:pt>
                <c:pt idx="387">
                  <c:v>2.86</c:v>
                </c:pt>
                <c:pt idx="388">
                  <c:v>2.84</c:v>
                </c:pt>
                <c:pt idx="389">
                  <c:v>3.16</c:v>
                </c:pt>
                <c:pt idx="390">
                  <c:v>2.76</c:v>
                </c:pt>
                <c:pt idx="391">
                  <c:v>2.46</c:v>
                </c:pt>
                <c:pt idx="392">
                  <c:v>2.2599999999999998</c:v>
                </c:pt>
                <c:pt idx="393">
                  <c:v>1.64</c:v>
                </c:pt>
                <c:pt idx="394">
                  <c:v>1.6</c:v>
                </c:pt>
                <c:pt idx="395">
                  <c:v>2.08</c:v>
                </c:pt>
                <c:pt idx="396">
                  <c:v>2.02</c:v>
                </c:pt>
                <c:pt idx="397">
                  <c:v>1.99</c:v>
                </c:pt>
                <c:pt idx="398">
                  <c:v>1.94</c:v>
                </c:pt>
                <c:pt idx="399">
                  <c:v>1.95</c:v>
                </c:pt>
                <c:pt idx="400">
                  <c:v>1.99</c:v>
                </c:pt>
                <c:pt idx="401">
                  <c:v>2</c:v>
                </c:pt>
                <c:pt idx="402">
                  <c:v>1.98</c:v>
                </c:pt>
                <c:pt idx="403">
                  <c:v>1.94</c:v>
                </c:pt>
                <c:pt idx="404">
                  <c:v>1.85</c:v>
                </c:pt>
                <c:pt idx="405">
                  <c:v>1.84</c:v>
                </c:pt>
                <c:pt idx="406">
                  <c:v>1.8</c:v>
                </c:pt>
                <c:pt idx="407">
                  <c:v>1.8</c:v>
                </c:pt>
                <c:pt idx="408">
                  <c:v>1.64</c:v>
                </c:pt>
                <c:pt idx="409">
                  <c:v>1.6</c:v>
                </c:pt>
                <c:pt idx="410">
                  <c:v>1.68</c:v>
                </c:pt>
                <c:pt idx="411">
                  <c:v>1.64</c:v>
                </c:pt>
                <c:pt idx="412">
                  <c:v>1.6</c:v>
                </c:pt>
                <c:pt idx="413">
                  <c:v>1.55</c:v>
                </c:pt>
                <c:pt idx="414">
                  <c:v>1.5</c:v>
                </c:pt>
                <c:pt idx="415">
                  <c:v>1.48</c:v>
                </c:pt>
                <c:pt idx="416">
                  <c:v>1.45</c:v>
                </c:pt>
                <c:pt idx="417">
                  <c:v>1.43</c:v>
                </c:pt>
                <c:pt idx="418">
                  <c:v>1.38</c:v>
                </c:pt>
                <c:pt idx="419">
                  <c:v>1.42</c:v>
                </c:pt>
                <c:pt idx="420">
                  <c:v>1.82</c:v>
                </c:pt>
                <c:pt idx="421">
                  <c:v>1.55</c:v>
                </c:pt>
                <c:pt idx="422">
                  <c:v>1.54</c:v>
                </c:pt>
                <c:pt idx="423">
                  <c:v>1.54</c:v>
                </c:pt>
                <c:pt idx="424">
                  <c:v>1.6</c:v>
                </c:pt>
                <c:pt idx="425">
                  <c:v>1.63</c:v>
                </c:pt>
                <c:pt idx="426">
                  <c:v>1.6</c:v>
                </c:pt>
                <c:pt idx="427">
                  <c:v>1.69</c:v>
                </c:pt>
                <c:pt idx="428">
                  <c:v>1.47</c:v>
                </c:pt>
                <c:pt idx="429">
                  <c:v>1.63</c:v>
                </c:pt>
                <c:pt idx="430">
                  <c:v>1.72</c:v>
                </c:pt>
                <c:pt idx="431">
                  <c:v>1.73</c:v>
                </c:pt>
                <c:pt idx="432">
                  <c:v>1.75</c:v>
                </c:pt>
                <c:pt idx="433">
                  <c:v>1.75</c:v>
                </c:pt>
                <c:pt idx="434">
                  <c:v>1.7</c:v>
                </c:pt>
                <c:pt idx="435">
                  <c:v>1.77</c:v>
                </c:pt>
                <c:pt idx="436">
                  <c:v>1.85</c:v>
                </c:pt>
                <c:pt idx="437">
                  <c:v>1.85</c:v>
                </c:pt>
                <c:pt idx="438">
                  <c:v>1.84</c:v>
                </c:pt>
                <c:pt idx="439">
                  <c:v>1.83</c:v>
                </c:pt>
                <c:pt idx="440">
                  <c:v>1.88</c:v>
                </c:pt>
                <c:pt idx="441">
                  <c:v>2.0299999999999998</c:v>
                </c:pt>
                <c:pt idx="442">
                  <c:v>2.0499999999999998</c:v>
                </c:pt>
                <c:pt idx="443">
                  <c:v>2.0299999999999998</c:v>
                </c:pt>
                <c:pt idx="444">
                  <c:v>2.08</c:v>
                </c:pt>
                <c:pt idx="445">
                  <c:v>2.37</c:v>
                </c:pt>
                <c:pt idx="446">
                  <c:v>2.4500000000000002</c:v>
                </c:pt>
                <c:pt idx="447">
                  <c:v>2.86</c:v>
                </c:pt>
                <c:pt idx="448">
                  <c:v>2.96</c:v>
                </c:pt>
                <c:pt idx="449">
                  <c:v>3.09</c:v>
                </c:pt>
                <c:pt idx="450">
                  <c:v>3.15</c:v>
                </c:pt>
                <c:pt idx="451">
                  <c:v>3.22</c:v>
                </c:pt>
                <c:pt idx="452">
                  <c:v>3.12</c:v>
                </c:pt>
                <c:pt idx="453">
                  <c:v>2.92</c:v>
                </c:pt>
                <c:pt idx="454">
                  <c:v>2.92</c:v>
                </c:pt>
                <c:pt idx="455">
                  <c:v>3.26</c:v>
                </c:pt>
                <c:pt idx="456">
                  <c:v>3.2</c:v>
                </c:pt>
                <c:pt idx="457">
                  <c:v>3.5</c:v>
                </c:pt>
                <c:pt idx="458">
                  <c:v>4.0999999999999996</c:v>
                </c:pt>
                <c:pt idx="459">
                  <c:v>4.04</c:v>
                </c:pt>
                <c:pt idx="460">
                  <c:v>4.2</c:v>
                </c:pt>
                <c:pt idx="461">
                  <c:v>4.0999999999999996</c:v>
                </c:pt>
                <c:pt idx="462">
                  <c:v>3.7</c:v>
                </c:pt>
                <c:pt idx="463">
                  <c:v>3.56</c:v>
                </c:pt>
                <c:pt idx="464">
                  <c:v>3.26</c:v>
                </c:pt>
                <c:pt idx="465">
                  <c:v>3.12</c:v>
                </c:pt>
                <c:pt idx="466">
                  <c:v>2.96</c:v>
                </c:pt>
                <c:pt idx="467">
                  <c:v>2.96</c:v>
                </c:pt>
                <c:pt idx="468">
                  <c:v>2.0699999999999998</c:v>
                </c:pt>
                <c:pt idx="469">
                  <c:v>2.0699999999999998</c:v>
                </c:pt>
                <c:pt idx="470">
                  <c:v>3</c:v>
                </c:pt>
                <c:pt idx="471">
                  <c:v>3.38</c:v>
                </c:pt>
                <c:pt idx="472">
                  <c:v>2.74</c:v>
                </c:pt>
                <c:pt idx="473">
                  <c:v>2.56</c:v>
                </c:pt>
                <c:pt idx="474">
                  <c:v>2.56</c:v>
                </c:pt>
                <c:pt idx="475">
                  <c:v>2.56</c:v>
                </c:pt>
                <c:pt idx="476">
                  <c:v>2.54</c:v>
                </c:pt>
                <c:pt idx="477">
                  <c:v>2.86</c:v>
                </c:pt>
                <c:pt idx="478">
                  <c:v>3.13</c:v>
                </c:pt>
                <c:pt idx="479">
                  <c:v>3.03</c:v>
                </c:pt>
                <c:pt idx="480">
                  <c:v>3.08</c:v>
                </c:pt>
                <c:pt idx="481">
                  <c:v>3.24</c:v>
                </c:pt>
                <c:pt idx="482">
                  <c:v>3.01</c:v>
                </c:pt>
                <c:pt idx="483">
                  <c:v>2.94</c:v>
                </c:pt>
                <c:pt idx="484">
                  <c:v>2.88</c:v>
                </c:pt>
                <c:pt idx="485">
                  <c:v>2.71</c:v>
                </c:pt>
                <c:pt idx="486">
                  <c:v>2.8</c:v>
                </c:pt>
                <c:pt idx="487">
                  <c:v>2.96</c:v>
                </c:pt>
                <c:pt idx="488">
                  <c:v>3.2</c:v>
                </c:pt>
                <c:pt idx="489">
                  <c:v>3.38</c:v>
                </c:pt>
                <c:pt idx="490">
                  <c:v>3.26</c:v>
                </c:pt>
                <c:pt idx="491">
                  <c:v>3.3</c:v>
                </c:pt>
                <c:pt idx="492">
                  <c:v>3.28</c:v>
                </c:pt>
                <c:pt idx="493">
                  <c:v>3.25</c:v>
                </c:pt>
                <c:pt idx="494">
                  <c:v>3.26</c:v>
                </c:pt>
                <c:pt idx="495">
                  <c:v>3.1</c:v>
                </c:pt>
                <c:pt idx="496">
                  <c:v>3.2</c:v>
                </c:pt>
                <c:pt idx="497">
                  <c:v>3.3</c:v>
                </c:pt>
                <c:pt idx="498">
                  <c:v>4.18</c:v>
                </c:pt>
                <c:pt idx="499">
                  <c:v>4.0999999999999996</c:v>
                </c:pt>
                <c:pt idx="500">
                  <c:v>3.82</c:v>
                </c:pt>
                <c:pt idx="501">
                  <c:v>3.9</c:v>
                </c:pt>
                <c:pt idx="502">
                  <c:v>4.08</c:v>
                </c:pt>
                <c:pt idx="503">
                  <c:v>4.04</c:v>
                </c:pt>
                <c:pt idx="504">
                  <c:v>3.82</c:v>
                </c:pt>
                <c:pt idx="505">
                  <c:v>3.7</c:v>
                </c:pt>
                <c:pt idx="506">
                  <c:v>3.74</c:v>
                </c:pt>
                <c:pt idx="507">
                  <c:v>3.68</c:v>
                </c:pt>
                <c:pt idx="508">
                  <c:v>3.44</c:v>
                </c:pt>
                <c:pt idx="509">
                  <c:v>3.3</c:v>
                </c:pt>
                <c:pt idx="510">
                  <c:v>3.44</c:v>
                </c:pt>
                <c:pt idx="511">
                  <c:v>0.56000000000000005</c:v>
                </c:pt>
                <c:pt idx="512">
                  <c:v>3.52</c:v>
                </c:pt>
                <c:pt idx="513">
                  <c:v>3.35</c:v>
                </c:pt>
                <c:pt idx="514">
                  <c:v>3.3</c:v>
                </c:pt>
                <c:pt idx="515">
                  <c:v>3.28</c:v>
                </c:pt>
                <c:pt idx="516">
                  <c:v>3.18</c:v>
                </c:pt>
                <c:pt idx="517">
                  <c:v>3.2</c:v>
                </c:pt>
                <c:pt idx="518">
                  <c:v>3.4</c:v>
                </c:pt>
                <c:pt idx="519">
                  <c:v>3.36</c:v>
                </c:pt>
                <c:pt idx="520">
                  <c:v>3.26</c:v>
                </c:pt>
                <c:pt idx="521">
                  <c:v>3.3</c:v>
                </c:pt>
                <c:pt idx="522">
                  <c:v>3.3</c:v>
                </c:pt>
                <c:pt idx="523">
                  <c:v>3.26</c:v>
                </c:pt>
                <c:pt idx="524">
                  <c:v>3.06</c:v>
                </c:pt>
                <c:pt idx="525">
                  <c:v>3</c:v>
                </c:pt>
                <c:pt idx="526">
                  <c:v>3.15</c:v>
                </c:pt>
                <c:pt idx="527">
                  <c:v>3.06</c:v>
                </c:pt>
                <c:pt idx="528">
                  <c:v>2.98</c:v>
                </c:pt>
                <c:pt idx="529">
                  <c:v>2.94</c:v>
                </c:pt>
                <c:pt idx="530">
                  <c:v>2.82</c:v>
                </c:pt>
                <c:pt idx="531">
                  <c:v>2.8</c:v>
                </c:pt>
                <c:pt idx="532">
                  <c:v>2.8</c:v>
                </c:pt>
                <c:pt idx="533">
                  <c:v>2.84</c:v>
                </c:pt>
                <c:pt idx="534">
                  <c:v>2.82</c:v>
                </c:pt>
                <c:pt idx="535">
                  <c:v>2.78</c:v>
                </c:pt>
                <c:pt idx="536">
                  <c:v>2.8</c:v>
                </c:pt>
                <c:pt idx="537">
                  <c:v>2.76</c:v>
                </c:pt>
                <c:pt idx="538">
                  <c:v>2.7</c:v>
                </c:pt>
                <c:pt idx="539">
                  <c:v>2.68</c:v>
                </c:pt>
                <c:pt idx="540">
                  <c:v>2.74</c:v>
                </c:pt>
                <c:pt idx="541">
                  <c:v>2.78</c:v>
                </c:pt>
                <c:pt idx="542">
                  <c:v>2.8</c:v>
                </c:pt>
                <c:pt idx="543">
                  <c:v>2.8</c:v>
                </c:pt>
                <c:pt idx="544">
                  <c:v>2.94</c:v>
                </c:pt>
                <c:pt idx="545">
                  <c:v>3.1</c:v>
                </c:pt>
                <c:pt idx="546">
                  <c:v>3.08</c:v>
                </c:pt>
                <c:pt idx="547">
                  <c:v>2.98</c:v>
                </c:pt>
                <c:pt idx="548">
                  <c:v>3.04</c:v>
                </c:pt>
                <c:pt idx="549">
                  <c:v>3.04</c:v>
                </c:pt>
                <c:pt idx="550">
                  <c:v>3.15</c:v>
                </c:pt>
                <c:pt idx="551">
                  <c:v>3.11</c:v>
                </c:pt>
                <c:pt idx="552">
                  <c:v>3.04</c:v>
                </c:pt>
                <c:pt idx="553">
                  <c:v>3.02</c:v>
                </c:pt>
                <c:pt idx="554">
                  <c:v>3.02</c:v>
                </c:pt>
                <c:pt idx="555">
                  <c:v>2.46</c:v>
                </c:pt>
                <c:pt idx="556">
                  <c:v>3.02</c:v>
                </c:pt>
                <c:pt idx="557">
                  <c:v>3.1</c:v>
                </c:pt>
                <c:pt idx="558">
                  <c:v>3.15</c:v>
                </c:pt>
                <c:pt idx="559">
                  <c:v>3.1</c:v>
                </c:pt>
                <c:pt idx="560">
                  <c:v>3.04</c:v>
                </c:pt>
                <c:pt idx="561">
                  <c:v>3.02</c:v>
                </c:pt>
                <c:pt idx="562">
                  <c:v>3.02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2.99</c:v>
                </c:pt>
                <c:pt idx="567">
                  <c:v>2.87</c:v>
                </c:pt>
                <c:pt idx="568">
                  <c:v>2.85</c:v>
                </c:pt>
                <c:pt idx="569">
                  <c:v>2.84</c:v>
                </c:pt>
                <c:pt idx="570">
                  <c:v>2.83</c:v>
                </c:pt>
                <c:pt idx="571">
                  <c:v>2.77</c:v>
                </c:pt>
                <c:pt idx="572">
                  <c:v>2.74</c:v>
                </c:pt>
                <c:pt idx="573">
                  <c:v>2.75</c:v>
                </c:pt>
                <c:pt idx="574">
                  <c:v>2.75</c:v>
                </c:pt>
                <c:pt idx="575">
                  <c:v>2.67</c:v>
                </c:pt>
                <c:pt idx="576">
                  <c:v>2.65</c:v>
                </c:pt>
                <c:pt idx="577">
                  <c:v>2.61</c:v>
                </c:pt>
                <c:pt idx="578">
                  <c:v>2.58</c:v>
                </c:pt>
                <c:pt idx="579">
                  <c:v>2.61</c:v>
                </c:pt>
                <c:pt idx="580">
                  <c:v>2.66</c:v>
                </c:pt>
                <c:pt idx="581">
                  <c:v>2.66</c:v>
                </c:pt>
                <c:pt idx="582">
                  <c:v>2.67</c:v>
                </c:pt>
                <c:pt idx="583">
                  <c:v>2.75</c:v>
                </c:pt>
                <c:pt idx="584">
                  <c:v>2.75</c:v>
                </c:pt>
                <c:pt idx="585">
                  <c:v>2.71</c:v>
                </c:pt>
                <c:pt idx="586">
                  <c:v>2.69</c:v>
                </c:pt>
                <c:pt idx="587">
                  <c:v>2.66</c:v>
                </c:pt>
                <c:pt idx="588">
                  <c:v>2.59</c:v>
                </c:pt>
                <c:pt idx="589">
                  <c:v>2.54</c:v>
                </c:pt>
                <c:pt idx="590">
                  <c:v>2.5499999999999998</c:v>
                </c:pt>
                <c:pt idx="591">
                  <c:v>2.5499999999999998</c:v>
                </c:pt>
                <c:pt idx="592">
                  <c:v>2.5499999999999998</c:v>
                </c:pt>
                <c:pt idx="593">
                  <c:v>2.4700000000000002</c:v>
                </c:pt>
                <c:pt idx="594">
                  <c:v>2.4500000000000002</c:v>
                </c:pt>
                <c:pt idx="595">
                  <c:v>2.46</c:v>
                </c:pt>
                <c:pt idx="596">
                  <c:v>2.44</c:v>
                </c:pt>
                <c:pt idx="597">
                  <c:v>2.1800000000000002</c:v>
                </c:pt>
                <c:pt idx="598">
                  <c:v>2.14</c:v>
                </c:pt>
                <c:pt idx="599">
                  <c:v>2.1800000000000002</c:v>
                </c:pt>
                <c:pt idx="600">
                  <c:v>2.2000000000000002</c:v>
                </c:pt>
                <c:pt idx="601">
                  <c:v>2.21</c:v>
                </c:pt>
                <c:pt idx="602">
                  <c:v>2.2400000000000002</c:v>
                </c:pt>
                <c:pt idx="603">
                  <c:v>2.3199999999999998</c:v>
                </c:pt>
                <c:pt idx="604">
                  <c:v>2.34</c:v>
                </c:pt>
                <c:pt idx="605">
                  <c:v>2.2999999999999998</c:v>
                </c:pt>
                <c:pt idx="606">
                  <c:v>2.21</c:v>
                </c:pt>
                <c:pt idx="607">
                  <c:v>2.2200000000000002</c:v>
                </c:pt>
                <c:pt idx="608">
                  <c:v>2.36</c:v>
                </c:pt>
                <c:pt idx="609">
                  <c:v>2.46</c:v>
                </c:pt>
                <c:pt idx="610">
                  <c:v>2.54</c:v>
                </c:pt>
                <c:pt idx="611">
                  <c:v>2.54</c:v>
                </c:pt>
                <c:pt idx="612">
                  <c:v>2.5</c:v>
                </c:pt>
                <c:pt idx="613">
                  <c:v>2.44</c:v>
                </c:pt>
                <c:pt idx="614">
                  <c:v>2.36</c:v>
                </c:pt>
                <c:pt idx="615">
                  <c:v>2.38</c:v>
                </c:pt>
                <c:pt idx="616">
                  <c:v>2.38</c:v>
                </c:pt>
                <c:pt idx="617">
                  <c:v>2.36</c:v>
                </c:pt>
                <c:pt idx="618">
                  <c:v>2.34</c:v>
                </c:pt>
                <c:pt idx="619">
                  <c:v>2.2999999999999998</c:v>
                </c:pt>
                <c:pt idx="620">
                  <c:v>2.2999999999999998</c:v>
                </c:pt>
                <c:pt idx="621">
                  <c:v>2.2400000000000002</c:v>
                </c:pt>
                <c:pt idx="622">
                  <c:v>2.1800000000000002</c:v>
                </c:pt>
                <c:pt idx="623">
                  <c:v>2.1</c:v>
                </c:pt>
                <c:pt idx="624">
                  <c:v>2.0499999999999998</c:v>
                </c:pt>
                <c:pt idx="625">
                  <c:v>2.08</c:v>
                </c:pt>
                <c:pt idx="626">
                  <c:v>2.08</c:v>
                </c:pt>
                <c:pt idx="627">
                  <c:v>2.06</c:v>
                </c:pt>
                <c:pt idx="628">
                  <c:v>2.06</c:v>
                </c:pt>
                <c:pt idx="629">
                  <c:v>2.1</c:v>
                </c:pt>
                <c:pt idx="630">
                  <c:v>2.16</c:v>
                </c:pt>
                <c:pt idx="631">
                  <c:v>2.2200000000000002</c:v>
                </c:pt>
                <c:pt idx="632">
                  <c:v>2.2799999999999998</c:v>
                </c:pt>
                <c:pt idx="633">
                  <c:v>2.4300000000000002</c:v>
                </c:pt>
                <c:pt idx="634">
                  <c:v>2.6</c:v>
                </c:pt>
                <c:pt idx="635">
                  <c:v>2.78</c:v>
                </c:pt>
                <c:pt idx="636">
                  <c:v>2.85</c:v>
                </c:pt>
                <c:pt idx="637">
                  <c:v>3.03</c:v>
                </c:pt>
                <c:pt idx="638">
                  <c:v>3.25</c:v>
                </c:pt>
                <c:pt idx="639">
                  <c:v>3.21</c:v>
                </c:pt>
                <c:pt idx="640">
                  <c:v>3.17</c:v>
                </c:pt>
                <c:pt idx="641">
                  <c:v>3.13</c:v>
                </c:pt>
                <c:pt idx="642">
                  <c:v>3.09</c:v>
                </c:pt>
                <c:pt idx="643">
                  <c:v>3.06</c:v>
                </c:pt>
                <c:pt idx="644">
                  <c:v>3.02</c:v>
                </c:pt>
                <c:pt idx="645">
                  <c:v>2.98</c:v>
                </c:pt>
                <c:pt idx="646">
                  <c:v>2.93</c:v>
                </c:pt>
                <c:pt idx="647">
                  <c:v>2.9</c:v>
                </c:pt>
                <c:pt idx="648">
                  <c:v>2.87</c:v>
                </c:pt>
                <c:pt idx="649">
                  <c:v>2.84</c:v>
                </c:pt>
                <c:pt idx="650">
                  <c:v>2.81</c:v>
                </c:pt>
                <c:pt idx="651">
                  <c:v>2.78</c:v>
                </c:pt>
                <c:pt idx="652">
                  <c:v>2.75</c:v>
                </c:pt>
                <c:pt idx="653">
                  <c:v>2.69</c:v>
                </c:pt>
                <c:pt idx="654">
                  <c:v>2.69</c:v>
                </c:pt>
                <c:pt idx="655">
                  <c:v>2.74</c:v>
                </c:pt>
                <c:pt idx="656">
                  <c:v>2.83</c:v>
                </c:pt>
                <c:pt idx="657">
                  <c:v>2.83</c:v>
                </c:pt>
                <c:pt idx="658">
                  <c:v>2.86</c:v>
                </c:pt>
                <c:pt idx="659">
                  <c:v>2.87</c:v>
                </c:pt>
                <c:pt idx="660">
                  <c:v>2.67</c:v>
                </c:pt>
                <c:pt idx="661">
                  <c:v>2.56</c:v>
                </c:pt>
                <c:pt idx="662">
                  <c:v>2.5499999999999998</c:v>
                </c:pt>
                <c:pt idx="663">
                  <c:v>2.4500000000000002</c:v>
                </c:pt>
                <c:pt idx="664">
                  <c:v>2.48</c:v>
                </c:pt>
                <c:pt idx="665">
                  <c:v>2.48</c:v>
                </c:pt>
                <c:pt idx="666">
                  <c:v>2.48</c:v>
                </c:pt>
                <c:pt idx="667">
                  <c:v>2.46</c:v>
                </c:pt>
                <c:pt idx="668">
                  <c:v>2.46</c:v>
                </c:pt>
                <c:pt idx="669">
                  <c:v>2.4700000000000002</c:v>
                </c:pt>
                <c:pt idx="670">
                  <c:v>2.44</c:v>
                </c:pt>
                <c:pt idx="671">
                  <c:v>2.5299999999999998</c:v>
                </c:pt>
                <c:pt idx="672">
                  <c:v>2.58</c:v>
                </c:pt>
                <c:pt idx="673">
                  <c:v>2.5499999999999998</c:v>
                </c:pt>
                <c:pt idx="674">
                  <c:v>2.54</c:v>
                </c:pt>
                <c:pt idx="675">
                  <c:v>2.52</c:v>
                </c:pt>
                <c:pt idx="676">
                  <c:v>2.4</c:v>
                </c:pt>
                <c:pt idx="677">
                  <c:v>2.2799999999999998</c:v>
                </c:pt>
                <c:pt idx="678">
                  <c:v>2.21</c:v>
                </c:pt>
                <c:pt idx="679">
                  <c:v>2.14</c:v>
                </c:pt>
                <c:pt idx="680">
                  <c:v>2.1</c:v>
                </c:pt>
                <c:pt idx="681">
                  <c:v>2.0499999999999998</c:v>
                </c:pt>
                <c:pt idx="682">
                  <c:v>2.04</c:v>
                </c:pt>
                <c:pt idx="683">
                  <c:v>2.2000000000000002</c:v>
                </c:pt>
                <c:pt idx="684">
                  <c:v>2.29</c:v>
                </c:pt>
                <c:pt idx="685">
                  <c:v>2.29</c:v>
                </c:pt>
                <c:pt idx="686">
                  <c:v>2.34</c:v>
                </c:pt>
                <c:pt idx="687">
                  <c:v>2.35</c:v>
                </c:pt>
                <c:pt idx="688">
                  <c:v>2.36</c:v>
                </c:pt>
                <c:pt idx="689">
                  <c:v>2.25</c:v>
                </c:pt>
                <c:pt idx="690">
                  <c:v>2.15</c:v>
                </c:pt>
                <c:pt idx="691">
                  <c:v>2.0699999999999998</c:v>
                </c:pt>
                <c:pt idx="692">
                  <c:v>2.0299999999999998</c:v>
                </c:pt>
                <c:pt idx="693">
                  <c:v>1.97</c:v>
                </c:pt>
                <c:pt idx="694">
                  <c:v>1.93</c:v>
                </c:pt>
                <c:pt idx="695">
                  <c:v>1.86</c:v>
                </c:pt>
                <c:pt idx="696">
                  <c:v>1.92</c:v>
                </c:pt>
                <c:pt idx="697">
                  <c:v>1.94</c:v>
                </c:pt>
                <c:pt idx="698">
                  <c:v>1.94</c:v>
                </c:pt>
                <c:pt idx="699">
                  <c:v>1.96</c:v>
                </c:pt>
                <c:pt idx="700">
                  <c:v>2.04</c:v>
                </c:pt>
                <c:pt idx="701">
                  <c:v>2.04</c:v>
                </c:pt>
                <c:pt idx="702">
                  <c:v>2.08</c:v>
                </c:pt>
                <c:pt idx="703">
                  <c:v>2.1800000000000002</c:v>
                </c:pt>
                <c:pt idx="704">
                  <c:v>2.1</c:v>
                </c:pt>
                <c:pt idx="705">
                  <c:v>1.88</c:v>
                </c:pt>
                <c:pt idx="706">
                  <c:v>1.99</c:v>
                </c:pt>
                <c:pt idx="707">
                  <c:v>1.96</c:v>
                </c:pt>
                <c:pt idx="708">
                  <c:v>2</c:v>
                </c:pt>
                <c:pt idx="709">
                  <c:v>1.96</c:v>
                </c:pt>
                <c:pt idx="710">
                  <c:v>1.98</c:v>
                </c:pt>
                <c:pt idx="711">
                  <c:v>2.0499999999999998</c:v>
                </c:pt>
                <c:pt idx="712">
                  <c:v>2.0499999999999998</c:v>
                </c:pt>
                <c:pt idx="713">
                  <c:v>2.0499999999999998</c:v>
                </c:pt>
                <c:pt idx="714">
                  <c:v>2.0699999999999998</c:v>
                </c:pt>
                <c:pt idx="715">
                  <c:v>2.02</c:v>
                </c:pt>
                <c:pt idx="716">
                  <c:v>2.0499999999999998</c:v>
                </c:pt>
                <c:pt idx="717">
                  <c:v>2.0699999999999998</c:v>
                </c:pt>
                <c:pt idx="718">
                  <c:v>2.02</c:v>
                </c:pt>
                <c:pt idx="719">
                  <c:v>1.93</c:v>
                </c:pt>
                <c:pt idx="720">
                  <c:v>1.99</c:v>
                </c:pt>
                <c:pt idx="721">
                  <c:v>1.86</c:v>
                </c:pt>
                <c:pt idx="722">
                  <c:v>1.85</c:v>
                </c:pt>
                <c:pt idx="723">
                  <c:v>1.94</c:v>
                </c:pt>
                <c:pt idx="724">
                  <c:v>1.95</c:v>
                </c:pt>
                <c:pt idx="725">
                  <c:v>2.04</c:v>
                </c:pt>
                <c:pt idx="726">
                  <c:v>2.0099999999999998</c:v>
                </c:pt>
                <c:pt idx="727">
                  <c:v>1.97</c:v>
                </c:pt>
                <c:pt idx="728">
                  <c:v>1.92</c:v>
                </c:pt>
                <c:pt idx="729">
                  <c:v>1.99</c:v>
                </c:pt>
                <c:pt idx="730">
                  <c:v>1.9</c:v>
                </c:pt>
                <c:pt idx="731">
                  <c:v>1.83</c:v>
                </c:pt>
                <c:pt idx="732">
                  <c:v>1.74</c:v>
                </c:pt>
                <c:pt idx="733">
                  <c:v>1.77</c:v>
                </c:pt>
                <c:pt idx="734">
                  <c:v>1.8</c:v>
                </c:pt>
                <c:pt idx="735">
                  <c:v>1.98</c:v>
                </c:pt>
                <c:pt idx="736">
                  <c:v>1.99</c:v>
                </c:pt>
                <c:pt idx="737">
                  <c:v>2.0699999999999998</c:v>
                </c:pt>
                <c:pt idx="738">
                  <c:v>1.95</c:v>
                </c:pt>
                <c:pt idx="739">
                  <c:v>1.93</c:v>
                </c:pt>
                <c:pt idx="740">
                  <c:v>1.86</c:v>
                </c:pt>
                <c:pt idx="741">
                  <c:v>1.9</c:v>
                </c:pt>
                <c:pt idx="742">
                  <c:v>1.85</c:v>
                </c:pt>
                <c:pt idx="743">
                  <c:v>1.78</c:v>
                </c:pt>
                <c:pt idx="744">
                  <c:v>1.43</c:v>
                </c:pt>
                <c:pt idx="745">
                  <c:v>1.65</c:v>
                </c:pt>
                <c:pt idx="746">
                  <c:v>1.5</c:v>
                </c:pt>
                <c:pt idx="747">
                  <c:v>1.53</c:v>
                </c:pt>
                <c:pt idx="748">
                  <c:v>1.51</c:v>
                </c:pt>
                <c:pt idx="749">
                  <c:v>1.59</c:v>
                </c:pt>
                <c:pt idx="750">
                  <c:v>1.61</c:v>
                </c:pt>
                <c:pt idx="751">
                  <c:v>1.69</c:v>
                </c:pt>
                <c:pt idx="752">
                  <c:v>1.72</c:v>
                </c:pt>
                <c:pt idx="753">
                  <c:v>1.77</c:v>
                </c:pt>
                <c:pt idx="754">
                  <c:v>1.71</c:v>
                </c:pt>
                <c:pt idx="755">
                  <c:v>1.72</c:v>
                </c:pt>
                <c:pt idx="756">
                  <c:v>1.73</c:v>
                </c:pt>
                <c:pt idx="757">
                  <c:v>1.83</c:v>
                </c:pt>
                <c:pt idx="758">
                  <c:v>1.9</c:v>
                </c:pt>
                <c:pt idx="759">
                  <c:v>1.86</c:v>
                </c:pt>
                <c:pt idx="760">
                  <c:v>1.93</c:v>
                </c:pt>
                <c:pt idx="761">
                  <c:v>1.92</c:v>
                </c:pt>
                <c:pt idx="762">
                  <c:v>2.04</c:v>
                </c:pt>
                <c:pt idx="763">
                  <c:v>2.21</c:v>
                </c:pt>
                <c:pt idx="764">
                  <c:v>2.12</c:v>
                </c:pt>
                <c:pt idx="765">
                  <c:v>2.0299999999999998</c:v>
                </c:pt>
                <c:pt idx="766">
                  <c:v>2.15</c:v>
                </c:pt>
                <c:pt idx="767">
                  <c:v>2.17</c:v>
                </c:pt>
                <c:pt idx="768">
                  <c:v>2.0499999999999998</c:v>
                </c:pt>
                <c:pt idx="769">
                  <c:v>1.99</c:v>
                </c:pt>
                <c:pt idx="770">
                  <c:v>2.08</c:v>
                </c:pt>
                <c:pt idx="771">
                  <c:v>2.0099999999999998</c:v>
                </c:pt>
                <c:pt idx="772">
                  <c:v>2.29</c:v>
                </c:pt>
                <c:pt idx="773">
                  <c:v>2.65</c:v>
                </c:pt>
                <c:pt idx="774">
                  <c:v>2.66</c:v>
                </c:pt>
                <c:pt idx="775">
                  <c:v>2.61</c:v>
                </c:pt>
                <c:pt idx="776">
                  <c:v>2.2999999999999998</c:v>
                </c:pt>
                <c:pt idx="777">
                  <c:v>2.33</c:v>
                </c:pt>
                <c:pt idx="778">
                  <c:v>2.36</c:v>
                </c:pt>
                <c:pt idx="779">
                  <c:v>2.4900000000000002</c:v>
                </c:pt>
                <c:pt idx="780">
                  <c:v>2.8</c:v>
                </c:pt>
                <c:pt idx="781">
                  <c:v>2.88</c:v>
                </c:pt>
                <c:pt idx="782">
                  <c:v>2.76</c:v>
                </c:pt>
                <c:pt idx="783">
                  <c:v>2.76</c:v>
                </c:pt>
                <c:pt idx="784">
                  <c:v>2.89</c:v>
                </c:pt>
                <c:pt idx="785">
                  <c:v>3.11</c:v>
                </c:pt>
                <c:pt idx="786">
                  <c:v>2.98</c:v>
                </c:pt>
                <c:pt idx="787">
                  <c:v>2.97</c:v>
                </c:pt>
                <c:pt idx="788">
                  <c:v>2.8</c:v>
                </c:pt>
                <c:pt idx="789">
                  <c:v>2.62</c:v>
                </c:pt>
                <c:pt idx="790">
                  <c:v>2.52</c:v>
                </c:pt>
                <c:pt idx="791">
                  <c:v>2.52</c:v>
                </c:pt>
                <c:pt idx="792">
                  <c:v>2.52</c:v>
                </c:pt>
                <c:pt idx="793">
                  <c:v>2.52</c:v>
                </c:pt>
                <c:pt idx="794">
                  <c:v>2.52</c:v>
                </c:pt>
                <c:pt idx="795">
                  <c:v>2.5099999999999998</c:v>
                </c:pt>
                <c:pt idx="796">
                  <c:v>2.5099999999999998</c:v>
                </c:pt>
                <c:pt idx="797">
                  <c:v>2.5099999999999998</c:v>
                </c:pt>
                <c:pt idx="798">
                  <c:v>2.5099999999999998</c:v>
                </c:pt>
                <c:pt idx="799">
                  <c:v>2.5099999999999998</c:v>
                </c:pt>
                <c:pt idx="800">
                  <c:v>2.5066666666666699</c:v>
                </c:pt>
                <c:pt idx="801">
                  <c:v>2.5051515151515198</c:v>
                </c:pt>
                <c:pt idx="802">
                  <c:v>2.5036363636363701</c:v>
                </c:pt>
                <c:pt idx="803">
                  <c:v>2.50212121212122</c:v>
                </c:pt>
                <c:pt idx="804">
                  <c:v>2.5006060606060601</c:v>
                </c:pt>
                <c:pt idx="805">
                  <c:v>2.4990909090909099</c:v>
                </c:pt>
                <c:pt idx="806">
                  <c:v>2.4975757575757598</c:v>
                </c:pt>
                <c:pt idx="807">
                  <c:v>2.4960606060606101</c:v>
                </c:pt>
                <c:pt idx="808">
                  <c:v>2.49454545454546</c:v>
                </c:pt>
                <c:pt idx="809">
                  <c:v>2.4930303030303098</c:v>
                </c:pt>
                <c:pt idx="810">
                  <c:v>2.4915151515151601</c:v>
                </c:pt>
                <c:pt idx="811">
                  <c:v>2.49000000000001</c:v>
                </c:pt>
                <c:pt idx="812">
                  <c:v>2.4884848484848598</c:v>
                </c:pt>
                <c:pt idx="813">
                  <c:v>2.4869696969696999</c:v>
                </c:pt>
                <c:pt idx="814">
                  <c:v>2.4854545454545498</c:v>
                </c:pt>
                <c:pt idx="815">
                  <c:v>2.4839393939394001</c:v>
                </c:pt>
                <c:pt idx="816">
                  <c:v>2.48242424242425</c:v>
                </c:pt>
                <c:pt idx="817">
                  <c:v>2.4809090909090998</c:v>
                </c:pt>
                <c:pt idx="818">
                  <c:v>2.4793939393939501</c:v>
                </c:pt>
                <c:pt idx="819">
                  <c:v>2.4778787878788</c:v>
                </c:pt>
                <c:pt idx="820">
                  <c:v>2.4763636363636499</c:v>
                </c:pt>
                <c:pt idx="821">
                  <c:v>2.4748484848485002</c:v>
                </c:pt>
                <c:pt idx="822">
                  <c:v>2.4733333333333398</c:v>
                </c:pt>
                <c:pt idx="823">
                  <c:v>2.4718181818181901</c:v>
                </c:pt>
                <c:pt idx="824">
                  <c:v>2.47030303030304</c:v>
                </c:pt>
                <c:pt idx="825">
                  <c:v>2.4687878787878899</c:v>
                </c:pt>
                <c:pt idx="826">
                  <c:v>2.4672727272727402</c:v>
                </c:pt>
                <c:pt idx="827">
                  <c:v>2.46575757575759</c:v>
                </c:pt>
                <c:pt idx="828">
                  <c:v>2.4642424242424399</c:v>
                </c:pt>
                <c:pt idx="829">
                  <c:v>2.4627272727272902</c:v>
                </c:pt>
                <c:pt idx="830">
                  <c:v>2.4612121212121401</c:v>
                </c:pt>
                <c:pt idx="831">
                  <c:v>2.4596969696969802</c:v>
                </c:pt>
                <c:pt idx="832">
                  <c:v>2.45818181818183</c:v>
                </c:pt>
                <c:pt idx="833">
                  <c:v>2.4566666666666799</c:v>
                </c:pt>
                <c:pt idx="834">
                  <c:v>2.4551515151515302</c:v>
                </c:pt>
                <c:pt idx="835">
                  <c:v>2.45363636363638</c:v>
                </c:pt>
                <c:pt idx="836">
                  <c:v>2.4521212121212299</c:v>
                </c:pt>
                <c:pt idx="837">
                  <c:v>2.4506060606060802</c:v>
                </c:pt>
                <c:pt idx="838">
                  <c:v>2.4490909090909301</c:v>
                </c:pt>
                <c:pt idx="839">
                  <c:v>2.44</c:v>
                </c:pt>
                <c:pt idx="840">
                  <c:v>2.44</c:v>
                </c:pt>
                <c:pt idx="841">
                  <c:v>2.4300000000000002</c:v>
                </c:pt>
                <c:pt idx="842">
                  <c:v>2.4300000000000002</c:v>
                </c:pt>
                <c:pt idx="843">
                  <c:v>2.4300000000000002</c:v>
                </c:pt>
                <c:pt idx="844">
                  <c:v>2.4300000000000002</c:v>
                </c:pt>
                <c:pt idx="845">
                  <c:v>2.44</c:v>
                </c:pt>
                <c:pt idx="846">
                  <c:v>2.44</c:v>
                </c:pt>
                <c:pt idx="847">
                  <c:v>2.4500000000000002</c:v>
                </c:pt>
                <c:pt idx="848">
                  <c:v>2.4500000000000002</c:v>
                </c:pt>
                <c:pt idx="849">
                  <c:v>2.46</c:v>
                </c:pt>
                <c:pt idx="850">
                  <c:v>2.46</c:v>
                </c:pt>
                <c:pt idx="851">
                  <c:v>2.4700000000000002</c:v>
                </c:pt>
                <c:pt idx="852">
                  <c:v>2.4700000000000002</c:v>
                </c:pt>
                <c:pt idx="853">
                  <c:v>2.48</c:v>
                </c:pt>
                <c:pt idx="854">
                  <c:v>2.48</c:v>
                </c:pt>
                <c:pt idx="855">
                  <c:v>2.4300000000000002</c:v>
                </c:pt>
                <c:pt idx="856">
                  <c:v>2.2200000000000002</c:v>
                </c:pt>
                <c:pt idx="857">
                  <c:v>2.17</c:v>
                </c:pt>
                <c:pt idx="858">
                  <c:v>2.25</c:v>
                </c:pt>
                <c:pt idx="859">
                  <c:v>2.2799999999999998</c:v>
                </c:pt>
                <c:pt idx="860">
                  <c:v>2.21</c:v>
                </c:pt>
                <c:pt idx="861">
                  <c:v>2.34</c:v>
                </c:pt>
                <c:pt idx="862">
                  <c:v>2.62</c:v>
                </c:pt>
                <c:pt idx="863">
                  <c:v>2.84</c:v>
                </c:pt>
                <c:pt idx="864">
                  <c:v>2.83</c:v>
                </c:pt>
                <c:pt idx="865">
                  <c:v>2.68</c:v>
                </c:pt>
                <c:pt idx="866">
                  <c:v>2.48</c:v>
                </c:pt>
                <c:pt idx="867">
                  <c:v>2.38</c:v>
                </c:pt>
                <c:pt idx="868">
                  <c:v>2.2200000000000002</c:v>
                </c:pt>
                <c:pt idx="869">
                  <c:v>2.1</c:v>
                </c:pt>
                <c:pt idx="870">
                  <c:v>1.98</c:v>
                </c:pt>
                <c:pt idx="871">
                  <c:v>1.94</c:v>
                </c:pt>
                <c:pt idx="872">
                  <c:v>1.8</c:v>
                </c:pt>
                <c:pt idx="873">
                  <c:v>1.76</c:v>
                </c:pt>
                <c:pt idx="874">
                  <c:v>1.69</c:v>
                </c:pt>
                <c:pt idx="875">
                  <c:v>1.76</c:v>
                </c:pt>
                <c:pt idx="876">
                  <c:v>1.69</c:v>
                </c:pt>
                <c:pt idx="877">
                  <c:v>1.68</c:v>
                </c:pt>
                <c:pt idx="878">
                  <c:v>1.63</c:v>
                </c:pt>
                <c:pt idx="879">
                  <c:v>1.64</c:v>
                </c:pt>
                <c:pt idx="880">
                  <c:v>1.63</c:v>
                </c:pt>
                <c:pt idx="881">
                  <c:v>1.5</c:v>
                </c:pt>
                <c:pt idx="882">
                  <c:v>1.56</c:v>
                </c:pt>
                <c:pt idx="883">
                  <c:v>1.57</c:v>
                </c:pt>
                <c:pt idx="884">
                  <c:v>1.52</c:v>
                </c:pt>
                <c:pt idx="885">
                  <c:v>1.5</c:v>
                </c:pt>
                <c:pt idx="886">
                  <c:v>1.44</c:v>
                </c:pt>
                <c:pt idx="887">
                  <c:v>1.4</c:v>
                </c:pt>
                <c:pt idx="888">
                  <c:v>1.33</c:v>
                </c:pt>
                <c:pt idx="889">
                  <c:v>1.31</c:v>
                </c:pt>
                <c:pt idx="890">
                  <c:v>1.25</c:v>
                </c:pt>
                <c:pt idx="891">
                  <c:v>1.23</c:v>
                </c:pt>
                <c:pt idx="892">
                  <c:v>1.2</c:v>
                </c:pt>
                <c:pt idx="893">
                  <c:v>1.22</c:v>
                </c:pt>
                <c:pt idx="894">
                  <c:v>1.19</c:v>
                </c:pt>
                <c:pt idx="895">
                  <c:v>1.24</c:v>
                </c:pt>
                <c:pt idx="896">
                  <c:v>1.27</c:v>
                </c:pt>
                <c:pt idx="897">
                  <c:v>1.29</c:v>
                </c:pt>
                <c:pt idx="898">
                  <c:v>1.3</c:v>
                </c:pt>
                <c:pt idx="899">
                  <c:v>1.34</c:v>
                </c:pt>
                <c:pt idx="900">
                  <c:v>1.33</c:v>
                </c:pt>
                <c:pt idx="901">
                  <c:v>1.31</c:v>
                </c:pt>
                <c:pt idx="902">
                  <c:v>1.25</c:v>
                </c:pt>
                <c:pt idx="903">
                  <c:v>1.2</c:v>
                </c:pt>
                <c:pt idx="904">
                  <c:v>1.17</c:v>
                </c:pt>
                <c:pt idx="905">
                  <c:v>1.1299999999999999</c:v>
                </c:pt>
                <c:pt idx="906">
                  <c:v>1.08</c:v>
                </c:pt>
                <c:pt idx="907">
                  <c:v>1.06</c:v>
                </c:pt>
                <c:pt idx="908">
                  <c:v>1.0900000000000001</c:v>
                </c:pt>
                <c:pt idx="909">
                  <c:v>1.07</c:v>
                </c:pt>
                <c:pt idx="910">
                  <c:v>1.06</c:v>
                </c:pt>
                <c:pt idx="911">
                  <c:v>1.08</c:v>
                </c:pt>
                <c:pt idx="912">
                  <c:v>1.1399999999999999</c:v>
                </c:pt>
                <c:pt idx="913">
                  <c:v>1.2</c:v>
                </c:pt>
                <c:pt idx="914">
                  <c:v>1.18</c:v>
                </c:pt>
                <c:pt idx="915">
                  <c:v>1.1599999999999999</c:v>
                </c:pt>
                <c:pt idx="916">
                  <c:v>1.0900000000000001</c:v>
                </c:pt>
                <c:pt idx="917">
                  <c:v>1.1599999999999999</c:v>
                </c:pt>
                <c:pt idx="918">
                  <c:v>1.22</c:v>
                </c:pt>
                <c:pt idx="919">
                  <c:v>1.21</c:v>
                </c:pt>
                <c:pt idx="920">
                  <c:v>1.1499999999999999</c:v>
                </c:pt>
                <c:pt idx="921">
                  <c:v>1.21</c:v>
                </c:pt>
                <c:pt idx="922">
                  <c:v>1.22</c:v>
                </c:pt>
                <c:pt idx="923">
                  <c:v>1.1599999999999999</c:v>
                </c:pt>
                <c:pt idx="924">
                  <c:v>1.1100000000000001</c:v>
                </c:pt>
                <c:pt idx="925">
                  <c:v>1.07</c:v>
                </c:pt>
                <c:pt idx="926">
                  <c:v>1.05</c:v>
                </c:pt>
                <c:pt idx="927">
                  <c:v>1.07</c:v>
                </c:pt>
                <c:pt idx="928">
                  <c:v>1.08</c:v>
                </c:pt>
                <c:pt idx="929">
                  <c:v>1.05</c:v>
                </c:pt>
                <c:pt idx="930">
                  <c:v>1.03</c:v>
                </c:pt>
                <c:pt idx="931">
                  <c:v>1.0900000000000001</c:v>
                </c:pt>
                <c:pt idx="932">
                  <c:v>1.1200000000000001</c:v>
                </c:pt>
                <c:pt idx="933">
                  <c:v>1.1000000000000001</c:v>
                </c:pt>
                <c:pt idx="934">
                  <c:v>1.31</c:v>
                </c:pt>
                <c:pt idx="935">
                  <c:v>1.28</c:v>
                </c:pt>
                <c:pt idx="936">
                  <c:v>1.42</c:v>
                </c:pt>
                <c:pt idx="937">
                  <c:v>1.43</c:v>
                </c:pt>
                <c:pt idx="938">
                  <c:v>1.44</c:v>
                </c:pt>
                <c:pt idx="939">
                  <c:v>1.44</c:v>
                </c:pt>
                <c:pt idx="940">
                  <c:v>1.55</c:v>
                </c:pt>
                <c:pt idx="941">
                  <c:v>1.56</c:v>
                </c:pt>
                <c:pt idx="942">
                  <c:v>1.48</c:v>
                </c:pt>
                <c:pt idx="943">
                  <c:v>1.48</c:v>
                </c:pt>
                <c:pt idx="944">
                  <c:v>1.45</c:v>
                </c:pt>
                <c:pt idx="945">
                  <c:v>1.48</c:v>
                </c:pt>
                <c:pt idx="946">
                  <c:v>1.44</c:v>
                </c:pt>
                <c:pt idx="947">
                  <c:v>1.43</c:v>
                </c:pt>
                <c:pt idx="948">
                  <c:v>1.36</c:v>
                </c:pt>
                <c:pt idx="949">
                  <c:v>1.33</c:v>
                </c:pt>
                <c:pt idx="950">
                  <c:v>1.31</c:v>
                </c:pt>
                <c:pt idx="951">
                  <c:v>1.29</c:v>
                </c:pt>
                <c:pt idx="952">
                  <c:v>1.32</c:v>
                </c:pt>
                <c:pt idx="953">
                  <c:v>1.32</c:v>
                </c:pt>
                <c:pt idx="954">
                  <c:v>1.31</c:v>
                </c:pt>
                <c:pt idx="955">
                  <c:v>1.27</c:v>
                </c:pt>
                <c:pt idx="956">
                  <c:v>1.38</c:v>
                </c:pt>
                <c:pt idx="957">
                  <c:v>1.33</c:v>
                </c:pt>
                <c:pt idx="958">
                  <c:v>1.36</c:v>
                </c:pt>
                <c:pt idx="959">
                  <c:v>1.62</c:v>
                </c:pt>
                <c:pt idx="960">
                  <c:v>1.92</c:v>
                </c:pt>
                <c:pt idx="961">
                  <c:v>1.92</c:v>
                </c:pt>
                <c:pt idx="962">
                  <c:v>1.8</c:v>
                </c:pt>
                <c:pt idx="963">
                  <c:v>1.88</c:v>
                </c:pt>
                <c:pt idx="964">
                  <c:v>1.9</c:v>
                </c:pt>
                <c:pt idx="965">
                  <c:v>1.83</c:v>
                </c:pt>
                <c:pt idx="966">
                  <c:v>1.7</c:v>
                </c:pt>
                <c:pt idx="967">
                  <c:v>1.53</c:v>
                </c:pt>
                <c:pt idx="968">
                  <c:v>1.42</c:v>
                </c:pt>
                <c:pt idx="969">
                  <c:v>1.36</c:v>
                </c:pt>
                <c:pt idx="970">
                  <c:v>1.34</c:v>
                </c:pt>
                <c:pt idx="971">
                  <c:v>1.29</c:v>
                </c:pt>
                <c:pt idx="972">
                  <c:v>1.29</c:v>
                </c:pt>
                <c:pt idx="973">
                  <c:v>1.29</c:v>
                </c:pt>
                <c:pt idx="974">
                  <c:v>1.29</c:v>
                </c:pt>
                <c:pt idx="975">
                  <c:v>1.29</c:v>
                </c:pt>
                <c:pt idx="976">
                  <c:v>1.29</c:v>
                </c:pt>
                <c:pt idx="977">
                  <c:v>1.29</c:v>
                </c:pt>
                <c:pt idx="978">
                  <c:v>1.29</c:v>
                </c:pt>
                <c:pt idx="979">
                  <c:v>1.29</c:v>
                </c:pt>
                <c:pt idx="980">
                  <c:v>1.29</c:v>
                </c:pt>
                <c:pt idx="981">
                  <c:v>1.29</c:v>
                </c:pt>
                <c:pt idx="982">
                  <c:v>1.29</c:v>
                </c:pt>
                <c:pt idx="983">
                  <c:v>1.28</c:v>
                </c:pt>
                <c:pt idx="984">
                  <c:v>1.28</c:v>
                </c:pt>
                <c:pt idx="985">
                  <c:v>1.28</c:v>
                </c:pt>
                <c:pt idx="986">
                  <c:v>1.28</c:v>
                </c:pt>
                <c:pt idx="987">
                  <c:v>1.28</c:v>
                </c:pt>
                <c:pt idx="988">
                  <c:v>1.28</c:v>
                </c:pt>
                <c:pt idx="989">
                  <c:v>1.28</c:v>
                </c:pt>
                <c:pt idx="990">
                  <c:v>1.27</c:v>
                </c:pt>
                <c:pt idx="991">
                  <c:v>1.27</c:v>
                </c:pt>
                <c:pt idx="992">
                  <c:v>1.27</c:v>
                </c:pt>
                <c:pt idx="993">
                  <c:v>1.27</c:v>
                </c:pt>
                <c:pt idx="994">
                  <c:v>1.26</c:v>
                </c:pt>
                <c:pt idx="995">
                  <c:v>1.26</c:v>
                </c:pt>
                <c:pt idx="996">
                  <c:v>1.26</c:v>
                </c:pt>
                <c:pt idx="997">
                  <c:v>1.26</c:v>
                </c:pt>
                <c:pt idx="998">
                  <c:v>1.2</c:v>
                </c:pt>
                <c:pt idx="999">
                  <c:v>1.25</c:v>
                </c:pt>
                <c:pt idx="1000">
                  <c:v>1.25</c:v>
                </c:pt>
                <c:pt idx="1001">
                  <c:v>1.25</c:v>
                </c:pt>
                <c:pt idx="1002">
                  <c:v>1.25</c:v>
                </c:pt>
                <c:pt idx="1003">
                  <c:v>1.24</c:v>
                </c:pt>
                <c:pt idx="1004">
                  <c:v>1.24</c:v>
                </c:pt>
                <c:pt idx="1005">
                  <c:v>1.24</c:v>
                </c:pt>
                <c:pt idx="1006">
                  <c:v>1.24</c:v>
                </c:pt>
                <c:pt idx="1007">
                  <c:v>1.23</c:v>
                </c:pt>
                <c:pt idx="1008">
                  <c:v>1.23</c:v>
                </c:pt>
                <c:pt idx="1009">
                  <c:v>1.23</c:v>
                </c:pt>
                <c:pt idx="1010">
                  <c:v>1.23</c:v>
                </c:pt>
                <c:pt idx="1011">
                  <c:v>1.23</c:v>
                </c:pt>
                <c:pt idx="1012">
                  <c:v>1.22</c:v>
                </c:pt>
                <c:pt idx="1013">
                  <c:v>1.22</c:v>
                </c:pt>
                <c:pt idx="1014">
                  <c:v>1.22</c:v>
                </c:pt>
                <c:pt idx="1015">
                  <c:v>1.22</c:v>
                </c:pt>
                <c:pt idx="1016">
                  <c:v>1.21</c:v>
                </c:pt>
                <c:pt idx="1017">
                  <c:v>1.21</c:v>
                </c:pt>
                <c:pt idx="1018">
                  <c:v>1.21</c:v>
                </c:pt>
                <c:pt idx="1019">
                  <c:v>1.2</c:v>
                </c:pt>
                <c:pt idx="1020">
                  <c:v>1.2</c:v>
                </c:pt>
                <c:pt idx="1021">
                  <c:v>1.2</c:v>
                </c:pt>
                <c:pt idx="1022">
                  <c:v>1.19</c:v>
                </c:pt>
                <c:pt idx="1023">
                  <c:v>1.19</c:v>
                </c:pt>
                <c:pt idx="1024">
                  <c:v>1.19</c:v>
                </c:pt>
                <c:pt idx="1025">
                  <c:v>1.19</c:v>
                </c:pt>
                <c:pt idx="1026">
                  <c:v>1.19</c:v>
                </c:pt>
                <c:pt idx="1027">
                  <c:v>1.19</c:v>
                </c:pt>
                <c:pt idx="1028">
                  <c:v>1.19</c:v>
                </c:pt>
                <c:pt idx="1029">
                  <c:v>1.2</c:v>
                </c:pt>
                <c:pt idx="1030">
                  <c:v>1.19</c:v>
                </c:pt>
                <c:pt idx="1031">
                  <c:v>1.18</c:v>
                </c:pt>
                <c:pt idx="1032">
                  <c:v>1.19</c:v>
                </c:pt>
                <c:pt idx="1033">
                  <c:v>1.19</c:v>
                </c:pt>
                <c:pt idx="1034">
                  <c:v>1.19</c:v>
                </c:pt>
                <c:pt idx="1035">
                  <c:v>1.19</c:v>
                </c:pt>
                <c:pt idx="1036">
                  <c:v>1.2</c:v>
                </c:pt>
                <c:pt idx="1037">
                  <c:v>1.19</c:v>
                </c:pt>
                <c:pt idx="1038">
                  <c:v>1.23</c:v>
                </c:pt>
                <c:pt idx="1039">
                  <c:v>1.25</c:v>
                </c:pt>
                <c:pt idx="1040">
                  <c:v>1.17</c:v>
                </c:pt>
                <c:pt idx="1041">
                  <c:v>1.19</c:v>
                </c:pt>
                <c:pt idx="1042">
                  <c:v>1.21</c:v>
                </c:pt>
                <c:pt idx="1043">
                  <c:v>1.23</c:v>
                </c:pt>
                <c:pt idx="1044">
                  <c:v>1.25</c:v>
                </c:pt>
                <c:pt idx="1045">
                  <c:v>1.27</c:v>
                </c:pt>
                <c:pt idx="1046">
                  <c:v>1.29</c:v>
                </c:pt>
                <c:pt idx="1047">
                  <c:v>1.31</c:v>
                </c:pt>
                <c:pt idx="1048">
                  <c:v>1.33</c:v>
                </c:pt>
                <c:pt idx="1049">
                  <c:v>1.35</c:v>
                </c:pt>
                <c:pt idx="1050">
                  <c:v>1.36</c:v>
                </c:pt>
                <c:pt idx="1051">
                  <c:v>1.38</c:v>
                </c:pt>
                <c:pt idx="1052">
                  <c:v>1.4</c:v>
                </c:pt>
                <c:pt idx="1053">
                  <c:v>1.32</c:v>
                </c:pt>
                <c:pt idx="1054">
                  <c:v>1.31</c:v>
                </c:pt>
                <c:pt idx="1055">
                  <c:v>1.3</c:v>
                </c:pt>
                <c:pt idx="1056">
                  <c:v>1.29</c:v>
                </c:pt>
                <c:pt idx="1057">
                  <c:v>1.28</c:v>
                </c:pt>
                <c:pt idx="1058">
                  <c:v>1.21</c:v>
                </c:pt>
                <c:pt idx="1059">
                  <c:v>1.19</c:v>
                </c:pt>
                <c:pt idx="1060">
                  <c:v>1.2</c:v>
                </c:pt>
                <c:pt idx="1061">
                  <c:v>1.21</c:v>
                </c:pt>
                <c:pt idx="1062">
                  <c:v>1.22</c:v>
                </c:pt>
                <c:pt idx="1063">
                  <c:v>1.23</c:v>
                </c:pt>
                <c:pt idx="1064">
                  <c:v>1.24</c:v>
                </c:pt>
                <c:pt idx="1065">
                  <c:v>1.24</c:v>
                </c:pt>
                <c:pt idx="1066">
                  <c:v>1.25</c:v>
                </c:pt>
                <c:pt idx="1067">
                  <c:v>1.35</c:v>
                </c:pt>
                <c:pt idx="1068">
                  <c:v>1.25</c:v>
                </c:pt>
                <c:pt idx="1069">
                  <c:v>1.25</c:v>
                </c:pt>
                <c:pt idx="1070">
                  <c:v>1.25</c:v>
                </c:pt>
                <c:pt idx="1071">
                  <c:v>1.25</c:v>
                </c:pt>
                <c:pt idx="1072">
                  <c:v>1.26</c:v>
                </c:pt>
                <c:pt idx="1073">
                  <c:v>1.26</c:v>
                </c:pt>
                <c:pt idx="1074">
                  <c:v>1.26</c:v>
                </c:pt>
                <c:pt idx="1075">
                  <c:v>1.26</c:v>
                </c:pt>
                <c:pt idx="1076">
                  <c:v>1.27</c:v>
                </c:pt>
                <c:pt idx="1077">
                  <c:v>1.27</c:v>
                </c:pt>
                <c:pt idx="1078">
                  <c:v>1.27</c:v>
                </c:pt>
                <c:pt idx="1079">
                  <c:v>1.27</c:v>
                </c:pt>
                <c:pt idx="1080">
                  <c:v>1.27</c:v>
                </c:pt>
                <c:pt idx="1081">
                  <c:v>1.26</c:v>
                </c:pt>
                <c:pt idx="1082">
                  <c:v>1.2</c:v>
                </c:pt>
                <c:pt idx="1083">
                  <c:v>1.18</c:v>
                </c:pt>
                <c:pt idx="1084">
                  <c:v>1.25</c:v>
                </c:pt>
                <c:pt idx="1085">
                  <c:v>1.32</c:v>
                </c:pt>
                <c:pt idx="1086">
                  <c:v>1.39</c:v>
                </c:pt>
                <c:pt idx="1087">
                  <c:v>1.46</c:v>
                </c:pt>
                <c:pt idx="1088">
                  <c:v>1.52</c:v>
                </c:pt>
                <c:pt idx="1089">
                  <c:v>1.63</c:v>
                </c:pt>
                <c:pt idx="1090">
                  <c:v>1.74</c:v>
                </c:pt>
                <c:pt idx="1091">
                  <c:v>1.83</c:v>
                </c:pt>
                <c:pt idx="1092">
                  <c:v>1.91</c:v>
                </c:pt>
                <c:pt idx="1093">
                  <c:v>2.11</c:v>
                </c:pt>
                <c:pt idx="1094">
                  <c:v>2.16</c:v>
                </c:pt>
                <c:pt idx="1095">
                  <c:v>2.23</c:v>
                </c:pt>
                <c:pt idx="1096">
                  <c:v>2.31</c:v>
                </c:pt>
                <c:pt idx="1097">
                  <c:v>2.3199999999999998</c:v>
                </c:pt>
                <c:pt idx="1098">
                  <c:v>2.21</c:v>
                </c:pt>
                <c:pt idx="1099">
                  <c:v>2.12</c:v>
                </c:pt>
                <c:pt idx="1100">
                  <c:v>2.0299999999999998</c:v>
                </c:pt>
                <c:pt idx="1101">
                  <c:v>1.94</c:v>
                </c:pt>
                <c:pt idx="1102">
                  <c:v>1.85</c:v>
                </c:pt>
                <c:pt idx="1103">
                  <c:v>1.76</c:v>
                </c:pt>
                <c:pt idx="1104">
                  <c:v>1.67</c:v>
                </c:pt>
                <c:pt idx="1105">
                  <c:v>1.58</c:v>
                </c:pt>
                <c:pt idx="1106">
                  <c:v>1.49</c:v>
                </c:pt>
                <c:pt idx="1107">
                  <c:v>1.4</c:v>
                </c:pt>
                <c:pt idx="1108">
                  <c:v>1.31</c:v>
                </c:pt>
                <c:pt idx="1109">
                  <c:v>1.28</c:v>
                </c:pt>
                <c:pt idx="1110">
                  <c:v>1.31</c:v>
                </c:pt>
                <c:pt idx="1111">
                  <c:v>1.4</c:v>
                </c:pt>
                <c:pt idx="1112">
                  <c:v>1.31</c:v>
                </c:pt>
                <c:pt idx="1113">
                  <c:v>1.28</c:v>
                </c:pt>
                <c:pt idx="1114">
                  <c:v>1.28</c:v>
                </c:pt>
                <c:pt idx="1115">
                  <c:v>1.35</c:v>
                </c:pt>
                <c:pt idx="1116">
                  <c:v>1.36</c:v>
                </c:pt>
                <c:pt idx="1117">
                  <c:v>1.39</c:v>
                </c:pt>
                <c:pt idx="1118">
                  <c:v>1.4</c:v>
                </c:pt>
                <c:pt idx="1119">
                  <c:v>1.35</c:v>
                </c:pt>
                <c:pt idx="1120">
                  <c:v>1.35</c:v>
                </c:pt>
                <c:pt idx="1121">
                  <c:v>1.37</c:v>
                </c:pt>
                <c:pt idx="1122">
                  <c:v>2</c:v>
                </c:pt>
                <c:pt idx="1123">
                  <c:v>2.0099999999999998</c:v>
                </c:pt>
                <c:pt idx="1124">
                  <c:v>1.81</c:v>
                </c:pt>
                <c:pt idx="1125">
                  <c:v>1.98</c:v>
                </c:pt>
                <c:pt idx="1126">
                  <c:v>2.14</c:v>
                </c:pt>
                <c:pt idx="1127">
                  <c:v>2.09</c:v>
                </c:pt>
                <c:pt idx="1128">
                  <c:v>1.84</c:v>
                </c:pt>
                <c:pt idx="1129">
                  <c:v>1.65</c:v>
                </c:pt>
                <c:pt idx="1130">
                  <c:v>1.56</c:v>
                </c:pt>
                <c:pt idx="1131">
                  <c:v>1.47</c:v>
                </c:pt>
                <c:pt idx="1132">
                  <c:v>1.41</c:v>
                </c:pt>
                <c:pt idx="1133">
                  <c:v>1.33</c:v>
                </c:pt>
                <c:pt idx="1134">
                  <c:v>1.29</c:v>
                </c:pt>
                <c:pt idx="1135">
                  <c:v>1.24</c:v>
                </c:pt>
                <c:pt idx="1136">
                  <c:v>1.24</c:v>
                </c:pt>
                <c:pt idx="1137">
                  <c:v>1.24</c:v>
                </c:pt>
                <c:pt idx="1138">
                  <c:v>1.23</c:v>
                </c:pt>
                <c:pt idx="1139">
                  <c:v>1.21</c:v>
                </c:pt>
                <c:pt idx="1140">
                  <c:v>1.19</c:v>
                </c:pt>
                <c:pt idx="1141">
                  <c:v>1.1299999999999999</c:v>
                </c:pt>
                <c:pt idx="1142">
                  <c:v>1.0900000000000001</c:v>
                </c:pt>
                <c:pt idx="1143">
                  <c:v>1.05</c:v>
                </c:pt>
                <c:pt idx="1144">
                  <c:v>1.05</c:v>
                </c:pt>
                <c:pt idx="1145">
                  <c:v>1.07</c:v>
                </c:pt>
                <c:pt idx="1146">
                  <c:v>1.1499999999999999</c:v>
                </c:pt>
                <c:pt idx="1147">
                  <c:v>1.1299999999999999</c:v>
                </c:pt>
                <c:pt idx="1148">
                  <c:v>1.0900000000000001</c:v>
                </c:pt>
                <c:pt idx="1149">
                  <c:v>1.07</c:v>
                </c:pt>
                <c:pt idx="1150">
                  <c:v>1.1299999999999999</c:v>
                </c:pt>
                <c:pt idx="1151">
                  <c:v>1.23</c:v>
                </c:pt>
                <c:pt idx="1152">
                  <c:v>1.31</c:v>
                </c:pt>
                <c:pt idx="1153">
                  <c:v>1.45</c:v>
                </c:pt>
                <c:pt idx="1154">
                  <c:v>1.19</c:v>
                </c:pt>
                <c:pt idx="1155">
                  <c:v>1.1599999999999999</c:v>
                </c:pt>
                <c:pt idx="1156">
                  <c:v>1.19</c:v>
                </c:pt>
                <c:pt idx="1157">
                  <c:v>1.18</c:v>
                </c:pt>
                <c:pt idx="1158">
                  <c:v>1.1299999999999999</c:v>
                </c:pt>
                <c:pt idx="1159">
                  <c:v>1.08</c:v>
                </c:pt>
                <c:pt idx="1160">
                  <c:v>1.07</c:v>
                </c:pt>
                <c:pt idx="1161">
                  <c:v>1.02</c:v>
                </c:pt>
                <c:pt idx="1162">
                  <c:v>1.31</c:v>
                </c:pt>
                <c:pt idx="1163">
                  <c:v>1.29</c:v>
                </c:pt>
                <c:pt idx="1164">
                  <c:v>1.24</c:v>
                </c:pt>
                <c:pt idx="1165">
                  <c:v>1.28</c:v>
                </c:pt>
                <c:pt idx="1166">
                  <c:v>1.1499999999999999</c:v>
                </c:pt>
                <c:pt idx="1167">
                  <c:v>1.1100000000000001</c:v>
                </c:pt>
                <c:pt idx="1168">
                  <c:v>1.1100000000000001</c:v>
                </c:pt>
                <c:pt idx="1169">
                  <c:v>1.22</c:v>
                </c:pt>
                <c:pt idx="1170">
                  <c:v>1.24</c:v>
                </c:pt>
                <c:pt idx="1171">
                  <c:v>1.2</c:v>
                </c:pt>
                <c:pt idx="1172">
                  <c:v>1.47</c:v>
                </c:pt>
                <c:pt idx="1173">
                  <c:v>1.6</c:v>
                </c:pt>
                <c:pt idx="1174">
                  <c:v>1.64</c:v>
                </c:pt>
                <c:pt idx="1175">
                  <c:v>1.65</c:v>
                </c:pt>
                <c:pt idx="1176">
                  <c:v>1.73</c:v>
                </c:pt>
                <c:pt idx="1177">
                  <c:v>1.71</c:v>
                </c:pt>
                <c:pt idx="1178">
                  <c:v>1.66</c:v>
                </c:pt>
                <c:pt idx="1179">
                  <c:v>1.52</c:v>
                </c:pt>
                <c:pt idx="1180">
                  <c:v>1.41</c:v>
                </c:pt>
                <c:pt idx="1181">
                  <c:v>1.3</c:v>
                </c:pt>
                <c:pt idx="1182">
                  <c:v>1.24</c:v>
                </c:pt>
                <c:pt idx="1183">
                  <c:v>1.18</c:v>
                </c:pt>
                <c:pt idx="1184">
                  <c:v>1.19</c:v>
                </c:pt>
                <c:pt idx="1185">
                  <c:v>1.24</c:v>
                </c:pt>
                <c:pt idx="1186">
                  <c:v>1.36</c:v>
                </c:pt>
                <c:pt idx="1187">
                  <c:v>1.32</c:v>
                </c:pt>
                <c:pt idx="1188">
                  <c:v>1.37</c:v>
                </c:pt>
                <c:pt idx="1189">
                  <c:v>1.48</c:v>
                </c:pt>
                <c:pt idx="1190">
                  <c:v>2.0499999999999998</c:v>
                </c:pt>
                <c:pt idx="1191">
                  <c:v>2.33</c:v>
                </c:pt>
                <c:pt idx="1192">
                  <c:v>2.31</c:v>
                </c:pt>
                <c:pt idx="1193">
                  <c:v>2.76</c:v>
                </c:pt>
                <c:pt idx="1194">
                  <c:v>3.07</c:v>
                </c:pt>
                <c:pt idx="1195">
                  <c:v>3.27</c:v>
                </c:pt>
                <c:pt idx="1196">
                  <c:v>3.2</c:v>
                </c:pt>
                <c:pt idx="1197">
                  <c:v>3.17</c:v>
                </c:pt>
                <c:pt idx="1198">
                  <c:v>3.09</c:v>
                </c:pt>
                <c:pt idx="1199">
                  <c:v>2.94</c:v>
                </c:pt>
                <c:pt idx="1200">
                  <c:v>2.67</c:v>
                </c:pt>
                <c:pt idx="1201">
                  <c:v>2.4700000000000002</c:v>
                </c:pt>
                <c:pt idx="1202">
                  <c:v>2.2799999999999998</c:v>
                </c:pt>
                <c:pt idx="1203">
                  <c:v>2.2200000000000002</c:v>
                </c:pt>
                <c:pt idx="1204">
                  <c:v>2.13</c:v>
                </c:pt>
                <c:pt idx="1205">
                  <c:v>2.14</c:v>
                </c:pt>
                <c:pt idx="1206">
                  <c:v>2.42</c:v>
                </c:pt>
                <c:pt idx="1207">
                  <c:v>2.4300000000000002</c:v>
                </c:pt>
                <c:pt idx="1208">
                  <c:v>2.76</c:v>
                </c:pt>
                <c:pt idx="1209">
                  <c:v>2.84</c:v>
                </c:pt>
                <c:pt idx="1210">
                  <c:v>2.64</c:v>
                </c:pt>
                <c:pt idx="1211">
                  <c:v>2.54</c:v>
                </c:pt>
                <c:pt idx="1212">
                  <c:v>2.46</c:v>
                </c:pt>
                <c:pt idx="1213">
                  <c:v>2.5</c:v>
                </c:pt>
                <c:pt idx="1214">
                  <c:v>2.5099999999999998</c:v>
                </c:pt>
                <c:pt idx="1215">
                  <c:v>2.6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23F-4B73-9841-77246B7FE443}"/>
            </c:ext>
          </c:extLst>
        </c:ser>
        <c:ser>
          <c:idx val="9"/>
          <c:order val="1"/>
          <c:tx>
            <c:v>NIÑO 1997-1998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General</c:formatCode>
                <c:ptCount val="1218"/>
                <c:pt idx="1180" formatCode="0.00">
                  <c:v>4.41</c:v>
                </c:pt>
                <c:pt idx="1181" formatCode="0.00">
                  <c:v>4.97</c:v>
                </c:pt>
                <c:pt idx="1182" formatCode="0.00">
                  <c:v>5.0599999999999996</c:v>
                </c:pt>
                <c:pt idx="1183" formatCode="0.00">
                  <c:v>4.53</c:v>
                </c:pt>
                <c:pt idx="1184" formatCode="0.00">
                  <c:v>4.4400000000000004</c:v>
                </c:pt>
                <c:pt idx="1185" formatCode="0.00">
                  <c:v>4.63</c:v>
                </c:pt>
                <c:pt idx="1186" formatCode="0.00">
                  <c:v>4.82</c:v>
                </c:pt>
                <c:pt idx="1187" formatCode="0.00">
                  <c:v>4.8</c:v>
                </c:pt>
                <c:pt idx="1188" formatCode="0.00">
                  <c:v>4.78</c:v>
                </c:pt>
                <c:pt idx="1189" formatCode="0.00">
                  <c:v>4.76</c:v>
                </c:pt>
                <c:pt idx="1190" formatCode="0.00">
                  <c:v>4.76</c:v>
                </c:pt>
                <c:pt idx="1191" formatCode="0.00">
                  <c:v>4.76</c:v>
                </c:pt>
                <c:pt idx="1192" formatCode="0.00">
                  <c:v>4.75</c:v>
                </c:pt>
                <c:pt idx="1193" formatCode="0.00">
                  <c:v>4.82</c:v>
                </c:pt>
                <c:pt idx="1194" formatCode="0.00">
                  <c:v>4.78</c:v>
                </c:pt>
                <c:pt idx="1195" formatCode="0.00">
                  <c:v>4.68</c:v>
                </c:pt>
                <c:pt idx="1196" formatCode="0.00">
                  <c:v>4.55</c:v>
                </c:pt>
                <c:pt idx="1197" formatCode="0.00">
                  <c:v>4.53</c:v>
                </c:pt>
                <c:pt idx="1198" formatCode="0.00">
                  <c:v>4.5199999999999996</c:v>
                </c:pt>
                <c:pt idx="1199" formatCode="0.00">
                  <c:v>4.4800000000000004</c:v>
                </c:pt>
                <c:pt idx="1200" formatCode="0.00">
                  <c:v>4.5199999999999996</c:v>
                </c:pt>
                <c:pt idx="1201" formatCode="0.00">
                  <c:v>4.3600000000000003</c:v>
                </c:pt>
                <c:pt idx="1202" formatCode="0.00">
                  <c:v>4.2</c:v>
                </c:pt>
                <c:pt idx="1203" formatCode="0.00">
                  <c:v>4.26</c:v>
                </c:pt>
                <c:pt idx="1204" formatCode="0.00">
                  <c:v>4.75</c:v>
                </c:pt>
                <c:pt idx="1205" formatCode="0.00">
                  <c:v>5.7</c:v>
                </c:pt>
                <c:pt idx="1206" formatCode="0.00">
                  <c:v>5.77</c:v>
                </c:pt>
                <c:pt idx="1207" formatCode="0.00">
                  <c:v>5.73</c:v>
                </c:pt>
                <c:pt idx="1208" formatCode="0.00">
                  <c:v>5.7</c:v>
                </c:pt>
                <c:pt idx="1209" formatCode="0.00">
                  <c:v>5.78</c:v>
                </c:pt>
                <c:pt idx="1210" formatCode="0.00">
                  <c:v>6.34</c:v>
                </c:pt>
                <c:pt idx="1211" formatCode="0.00">
                  <c:v>6.63</c:v>
                </c:pt>
                <c:pt idx="1212" formatCode="0.00">
                  <c:v>6.8</c:v>
                </c:pt>
                <c:pt idx="1213" formatCode="0.00">
                  <c:v>6.77</c:v>
                </c:pt>
                <c:pt idx="1214" formatCode="0.00">
                  <c:v>6.67</c:v>
                </c:pt>
                <c:pt idx="1215" formatCode="0.00">
                  <c:v>6.61</c:v>
                </c:pt>
                <c:pt idx="1216" formatCode="0.00">
                  <c:v>6.64</c:v>
                </c:pt>
                <c:pt idx="1217" formatCode="0.00">
                  <c:v>6.65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3F-4B73-9841-77246B7FE443}"/>
            </c:ext>
          </c:extLst>
        </c:ser>
        <c:ser>
          <c:idx val="2"/>
          <c:order val="2"/>
          <c:tx>
            <c:v>NIÑO 2015-2016</c:v>
          </c:tx>
          <c:spPr>
            <a:ln w="50800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[1]Teléfono!$CS$3840:$CS$5057</c:f>
              <c:numCache>
                <c:formatCode>0.00</c:formatCode>
                <c:ptCount val="1218"/>
                <c:pt idx="0">
                  <c:v>4.62</c:v>
                </c:pt>
                <c:pt idx="1">
                  <c:v>3.69</c:v>
                </c:pt>
                <c:pt idx="2">
                  <c:v>3.45</c:v>
                </c:pt>
                <c:pt idx="3">
                  <c:v>4.18</c:v>
                </c:pt>
                <c:pt idx="4">
                  <c:v>3.8</c:v>
                </c:pt>
                <c:pt idx="5">
                  <c:v>3.98</c:v>
                </c:pt>
                <c:pt idx="6">
                  <c:v>4.45</c:v>
                </c:pt>
                <c:pt idx="7">
                  <c:v>4.5</c:v>
                </c:pt>
                <c:pt idx="8">
                  <c:v>4.55</c:v>
                </c:pt>
                <c:pt idx="9">
                  <c:v>4.45</c:v>
                </c:pt>
                <c:pt idx="10">
                  <c:v>3.96</c:v>
                </c:pt>
                <c:pt idx="11">
                  <c:v>3.87</c:v>
                </c:pt>
                <c:pt idx="12">
                  <c:v>3.6</c:v>
                </c:pt>
                <c:pt idx="13">
                  <c:v>3.48</c:v>
                </c:pt>
                <c:pt idx="14">
                  <c:v>3.4</c:v>
                </c:pt>
                <c:pt idx="15">
                  <c:v>3.45</c:v>
                </c:pt>
                <c:pt idx="16">
                  <c:v>3.5</c:v>
                </c:pt>
                <c:pt idx="17">
                  <c:v>3.58</c:v>
                </c:pt>
                <c:pt idx="18">
                  <c:v>3.65</c:v>
                </c:pt>
                <c:pt idx="19">
                  <c:v>3.6</c:v>
                </c:pt>
                <c:pt idx="20">
                  <c:v>3.5</c:v>
                </c:pt>
                <c:pt idx="21">
                  <c:v>3.52</c:v>
                </c:pt>
                <c:pt idx="22">
                  <c:v>3.55</c:v>
                </c:pt>
                <c:pt idx="23">
                  <c:v>3</c:v>
                </c:pt>
                <c:pt idx="24">
                  <c:v>3.05</c:v>
                </c:pt>
                <c:pt idx="25">
                  <c:v>3.32</c:v>
                </c:pt>
                <c:pt idx="26">
                  <c:v>3.2</c:v>
                </c:pt>
                <c:pt idx="27">
                  <c:v>3.15</c:v>
                </c:pt>
                <c:pt idx="28">
                  <c:v>3.12</c:v>
                </c:pt>
                <c:pt idx="29">
                  <c:v>3.2</c:v>
                </c:pt>
                <c:pt idx="30">
                  <c:v>3.46</c:v>
                </c:pt>
                <c:pt idx="31">
                  <c:v>3.2</c:v>
                </c:pt>
                <c:pt idx="32">
                  <c:v>3.46</c:v>
                </c:pt>
                <c:pt idx="33">
                  <c:v>5.66</c:v>
                </c:pt>
                <c:pt idx="34">
                  <c:v>5.66</c:v>
                </c:pt>
                <c:pt idx="35">
                  <c:v>5.85</c:v>
                </c:pt>
                <c:pt idx="36">
                  <c:v>5.8</c:v>
                </c:pt>
                <c:pt idx="37">
                  <c:v>6.08</c:v>
                </c:pt>
                <c:pt idx="38">
                  <c:v>6.02</c:v>
                </c:pt>
                <c:pt idx="39">
                  <c:v>5.72</c:v>
                </c:pt>
                <c:pt idx="40">
                  <c:v>5.57</c:v>
                </c:pt>
                <c:pt idx="41">
                  <c:v>5.85</c:v>
                </c:pt>
                <c:pt idx="42">
                  <c:v>5.6</c:v>
                </c:pt>
                <c:pt idx="43">
                  <c:v>5.52</c:v>
                </c:pt>
                <c:pt idx="44">
                  <c:v>5.4</c:v>
                </c:pt>
                <c:pt idx="45">
                  <c:v>5.2</c:v>
                </c:pt>
                <c:pt idx="46">
                  <c:v>5.0199999999999996</c:v>
                </c:pt>
                <c:pt idx="47">
                  <c:v>4.82</c:v>
                </c:pt>
                <c:pt idx="48">
                  <c:v>4.6500000000000004</c:v>
                </c:pt>
                <c:pt idx="49">
                  <c:v>4.38</c:v>
                </c:pt>
                <c:pt idx="50">
                  <c:v>4.22</c:v>
                </c:pt>
                <c:pt idx="51">
                  <c:v>4.3</c:v>
                </c:pt>
                <c:pt idx="52">
                  <c:v>4.3499999999999996</c:v>
                </c:pt>
                <c:pt idx="53">
                  <c:v>4.26</c:v>
                </c:pt>
                <c:pt idx="54">
                  <c:v>4.17</c:v>
                </c:pt>
                <c:pt idx="55">
                  <c:v>3.96</c:v>
                </c:pt>
                <c:pt idx="56">
                  <c:v>3.82</c:v>
                </c:pt>
                <c:pt idx="57">
                  <c:v>4.7699999999999996</c:v>
                </c:pt>
                <c:pt idx="58">
                  <c:v>4.82</c:v>
                </c:pt>
                <c:pt idx="59">
                  <c:v>3.78</c:v>
                </c:pt>
                <c:pt idx="60">
                  <c:v>3.75</c:v>
                </c:pt>
                <c:pt idx="61">
                  <c:v>3.67</c:v>
                </c:pt>
                <c:pt idx="62">
                  <c:v>3.58</c:v>
                </c:pt>
                <c:pt idx="63">
                  <c:v>3.5</c:v>
                </c:pt>
                <c:pt idx="64">
                  <c:v>3.45</c:v>
                </c:pt>
                <c:pt idx="65">
                  <c:v>3</c:v>
                </c:pt>
                <c:pt idx="66">
                  <c:v>3.3</c:v>
                </c:pt>
                <c:pt idx="67">
                  <c:v>3.23</c:v>
                </c:pt>
                <c:pt idx="68">
                  <c:v>3.15</c:v>
                </c:pt>
                <c:pt idx="69">
                  <c:v>3.08</c:v>
                </c:pt>
                <c:pt idx="70">
                  <c:v>3.04</c:v>
                </c:pt>
                <c:pt idx="71">
                  <c:v>2.96</c:v>
                </c:pt>
                <c:pt idx="72">
                  <c:v>2.92</c:v>
                </c:pt>
                <c:pt idx="73">
                  <c:v>2.9</c:v>
                </c:pt>
                <c:pt idx="74">
                  <c:v>2.87</c:v>
                </c:pt>
                <c:pt idx="75">
                  <c:v>2.7</c:v>
                </c:pt>
                <c:pt idx="76">
                  <c:v>2.66</c:v>
                </c:pt>
                <c:pt idx="77">
                  <c:v>2.35</c:v>
                </c:pt>
                <c:pt idx="78">
                  <c:v>2.2999999999999998</c:v>
                </c:pt>
                <c:pt idx="79">
                  <c:v>2.35</c:v>
                </c:pt>
                <c:pt idx="80">
                  <c:v>2.2999999999999998</c:v>
                </c:pt>
                <c:pt idx="81">
                  <c:v>2.2599999999999998</c:v>
                </c:pt>
                <c:pt idx="82">
                  <c:v>2.2400000000000002</c:v>
                </c:pt>
                <c:pt idx="83">
                  <c:v>2.2400000000000002</c:v>
                </c:pt>
                <c:pt idx="84">
                  <c:v>2.2000000000000002</c:v>
                </c:pt>
                <c:pt idx="85">
                  <c:v>2.08</c:v>
                </c:pt>
                <c:pt idx="86">
                  <c:v>2.04</c:v>
                </c:pt>
                <c:pt idx="87">
                  <c:v>2.25</c:v>
                </c:pt>
                <c:pt idx="88">
                  <c:v>2.2999999999999998</c:v>
                </c:pt>
                <c:pt idx="89">
                  <c:v>2.8</c:v>
                </c:pt>
                <c:pt idx="90">
                  <c:v>2.7</c:v>
                </c:pt>
                <c:pt idx="91">
                  <c:v>2.6</c:v>
                </c:pt>
                <c:pt idx="92">
                  <c:v>2.52</c:v>
                </c:pt>
                <c:pt idx="93">
                  <c:v>2.25</c:v>
                </c:pt>
                <c:pt idx="94">
                  <c:v>2.1</c:v>
                </c:pt>
                <c:pt idx="95">
                  <c:v>2.08</c:v>
                </c:pt>
                <c:pt idx="96">
                  <c:v>2</c:v>
                </c:pt>
                <c:pt idx="97">
                  <c:v>2.23</c:v>
                </c:pt>
                <c:pt idx="98">
                  <c:v>2.2999999999999998</c:v>
                </c:pt>
                <c:pt idx="99">
                  <c:v>2.19</c:v>
                </c:pt>
                <c:pt idx="100">
                  <c:v>2.0699999999999998</c:v>
                </c:pt>
                <c:pt idx="101">
                  <c:v>2.0499999999999998</c:v>
                </c:pt>
                <c:pt idx="102">
                  <c:v>2</c:v>
                </c:pt>
                <c:pt idx="103">
                  <c:v>1.96</c:v>
                </c:pt>
                <c:pt idx="104">
                  <c:v>1.92</c:v>
                </c:pt>
                <c:pt idx="105">
                  <c:v>1.87</c:v>
                </c:pt>
                <c:pt idx="106">
                  <c:v>1.85</c:v>
                </c:pt>
                <c:pt idx="107">
                  <c:v>1.82</c:v>
                </c:pt>
                <c:pt idx="108">
                  <c:v>1.8</c:v>
                </c:pt>
                <c:pt idx="109">
                  <c:v>1.78</c:v>
                </c:pt>
                <c:pt idx="110">
                  <c:v>1.75</c:v>
                </c:pt>
                <c:pt idx="111">
                  <c:v>1.8</c:v>
                </c:pt>
                <c:pt idx="112">
                  <c:v>1.8</c:v>
                </c:pt>
                <c:pt idx="113">
                  <c:v>1.8</c:v>
                </c:pt>
                <c:pt idx="114">
                  <c:v>1.75</c:v>
                </c:pt>
                <c:pt idx="115">
                  <c:v>2.0099999999999998</c:v>
                </c:pt>
                <c:pt idx="116">
                  <c:v>1.71</c:v>
                </c:pt>
                <c:pt idx="117">
                  <c:v>2.2000000000000002</c:v>
                </c:pt>
                <c:pt idx="118">
                  <c:v>2.52</c:v>
                </c:pt>
                <c:pt idx="119">
                  <c:v>2.93</c:v>
                </c:pt>
                <c:pt idx="120">
                  <c:v>2.64</c:v>
                </c:pt>
                <c:pt idx="121">
                  <c:v>2.4500000000000002</c:v>
                </c:pt>
                <c:pt idx="122">
                  <c:v>2.58</c:v>
                </c:pt>
                <c:pt idx="123">
                  <c:v>2.6</c:v>
                </c:pt>
                <c:pt idx="124">
                  <c:v>2.35</c:v>
                </c:pt>
                <c:pt idx="125">
                  <c:v>2.27</c:v>
                </c:pt>
                <c:pt idx="126">
                  <c:v>2.25</c:v>
                </c:pt>
                <c:pt idx="127">
                  <c:v>2.2000000000000002</c:v>
                </c:pt>
                <c:pt idx="128">
                  <c:v>2.1800000000000002</c:v>
                </c:pt>
                <c:pt idx="129">
                  <c:v>2.1</c:v>
                </c:pt>
                <c:pt idx="130">
                  <c:v>2.06</c:v>
                </c:pt>
                <c:pt idx="131">
                  <c:v>2.1</c:v>
                </c:pt>
                <c:pt idx="132">
                  <c:v>2.12</c:v>
                </c:pt>
                <c:pt idx="133">
                  <c:v>2.2000000000000002</c:v>
                </c:pt>
                <c:pt idx="134">
                  <c:v>2.36</c:v>
                </c:pt>
                <c:pt idx="135">
                  <c:v>2.27</c:v>
                </c:pt>
                <c:pt idx="136">
                  <c:v>2.25</c:v>
                </c:pt>
                <c:pt idx="137">
                  <c:v>2.17</c:v>
                </c:pt>
                <c:pt idx="138">
                  <c:v>2.1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2.04</c:v>
                </c:pt>
                <c:pt idx="143">
                  <c:v>2.1</c:v>
                </c:pt>
                <c:pt idx="144">
                  <c:v>2</c:v>
                </c:pt>
                <c:pt idx="145">
                  <c:v>2.04</c:v>
                </c:pt>
                <c:pt idx="146">
                  <c:v>2.08</c:v>
                </c:pt>
                <c:pt idx="147">
                  <c:v>2.04</c:v>
                </c:pt>
                <c:pt idx="148">
                  <c:v>2</c:v>
                </c:pt>
                <c:pt idx="149">
                  <c:v>1.98</c:v>
                </c:pt>
                <c:pt idx="150">
                  <c:v>1.9</c:v>
                </c:pt>
                <c:pt idx="151">
                  <c:v>1.87</c:v>
                </c:pt>
                <c:pt idx="152">
                  <c:v>1.82</c:v>
                </c:pt>
                <c:pt idx="153">
                  <c:v>1.8</c:v>
                </c:pt>
                <c:pt idx="154">
                  <c:v>1.8</c:v>
                </c:pt>
                <c:pt idx="155">
                  <c:v>1.78</c:v>
                </c:pt>
                <c:pt idx="156">
                  <c:v>1.75</c:v>
                </c:pt>
                <c:pt idx="157">
                  <c:v>1.72</c:v>
                </c:pt>
                <c:pt idx="158">
                  <c:v>1.68</c:v>
                </c:pt>
                <c:pt idx="159">
                  <c:v>1.65</c:v>
                </c:pt>
                <c:pt idx="160">
                  <c:v>1.65</c:v>
                </c:pt>
                <c:pt idx="161">
                  <c:v>1.68</c:v>
                </c:pt>
                <c:pt idx="162">
                  <c:v>1.74</c:v>
                </c:pt>
                <c:pt idx="163">
                  <c:v>1.76</c:v>
                </c:pt>
                <c:pt idx="164">
                  <c:v>1.8</c:v>
                </c:pt>
                <c:pt idx="165">
                  <c:v>1.88</c:v>
                </c:pt>
                <c:pt idx="166">
                  <c:v>1.96</c:v>
                </c:pt>
                <c:pt idx="167">
                  <c:v>2</c:v>
                </c:pt>
                <c:pt idx="168">
                  <c:v>1.96</c:v>
                </c:pt>
                <c:pt idx="169">
                  <c:v>1.94</c:v>
                </c:pt>
                <c:pt idx="170">
                  <c:v>1.91</c:v>
                </c:pt>
                <c:pt idx="171">
                  <c:v>1.87</c:v>
                </c:pt>
                <c:pt idx="172">
                  <c:v>1.87</c:v>
                </c:pt>
                <c:pt idx="173">
                  <c:v>1.91</c:v>
                </c:pt>
                <c:pt idx="174">
                  <c:v>1.85</c:v>
                </c:pt>
                <c:pt idx="175">
                  <c:v>1.85</c:v>
                </c:pt>
                <c:pt idx="176">
                  <c:v>1.8</c:v>
                </c:pt>
                <c:pt idx="177">
                  <c:v>1.78</c:v>
                </c:pt>
                <c:pt idx="178">
                  <c:v>1.75</c:v>
                </c:pt>
                <c:pt idx="179">
                  <c:v>1.82</c:v>
                </c:pt>
                <c:pt idx="180">
                  <c:v>1.93</c:v>
                </c:pt>
                <c:pt idx="181">
                  <c:v>1.9</c:v>
                </c:pt>
                <c:pt idx="182">
                  <c:v>1.85</c:v>
                </c:pt>
                <c:pt idx="183">
                  <c:v>1.8</c:v>
                </c:pt>
                <c:pt idx="184">
                  <c:v>1.76</c:v>
                </c:pt>
                <c:pt idx="185">
                  <c:v>1.78</c:v>
                </c:pt>
                <c:pt idx="186">
                  <c:v>1.82</c:v>
                </c:pt>
                <c:pt idx="187">
                  <c:v>1.68</c:v>
                </c:pt>
                <c:pt idx="188">
                  <c:v>1.65</c:v>
                </c:pt>
                <c:pt idx="189">
                  <c:v>1.7</c:v>
                </c:pt>
                <c:pt idx="190">
                  <c:v>1.65</c:v>
                </c:pt>
                <c:pt idx="191">
                  <c:v>1.6</c:v>
                </c:pt>
                <c:pt idx="192">
                  <c:v>1.55</c:v>
                </c:pt>
                <c:pt idx="193">
                  <c:v>1.53</c:v>
                </c:pt>
                <c:pt idx="194">
                  <c:v>1.5</c:v>
                </c:pt>
                <c:pt idx="195">
                  <c:v>1.48</c:v>
                </c:pt>
                <c:pt idx="196">
                  <c:v>1.45</c:v>
                </c:pt>
                <c:pt idx="197">
                  <c:v>1.64</c:v>
                </c:pt>
                <c:pt idx="198">
                  <c:v>1.7</c:v>
                </c:pt>
                <c:pt idx="199">
                  <c:v>1.74</c:v>
                </c:pt>
                <c:pt idx="200">
                  <c:v>1.78</c:v>
                </c:pt>
                <c:pt idx="201">
                  <c:v>1.84</c:v>
                </c:pt>
                <c:pt idx="202">
                  <c:v>1.9</c:v>
                </c:pt>
                <c:pt idx="203">
                  <c:v>1.88</c:v>
                </c:pt>
                <c:pt idx="204">
                  <c:v>1.85</c:v>
                </c:pt>
                <c:pt idx="205">
                  <c:v>1.85</c:v>
                </c:pt>
                <c:pt idx="206">
                  <c:v>1.9</c:v>
                </c:pt>
                <c:pt idx="207">
                  <c:v>1.9</c:v>
                </c:pt>
                <c:pt idx="208">
                  <c:v>1.82</c:v>
                </c:pt>
                <c:pt idx="209">
                  <c:v>1.77</c:v>
                </c:pt>
                <c:pt idx="210">
                  <c:v>1.73</c:v>
                </c:pt>
                <c:pt idx="211">
                  <c:v>1.71</c:v>
                </c:pt>
                <c:pt idx="212">
                  <c:v>1.68</c:v>
                </c:pt>
                <c:pt idx="213">
                  <c:v>1.7</c:v>
                </c:pt>
                <c:pt idx="214">
                  <c:v>1.73</c:v>
                </c:pt>
                <c:pt idx="215">
                  <c:v>1.75</c:v>
                </c:pt>
                <c:pt idx="216">
                  <c:v>1.7</c:v>
                </c:pt>
                <c:pt idx="217">
                  <c:v>1.75</c:v>
                </c:pt>
                <c:pt idx="218">
                  <c:v>1.78</c:v>
                </c:pt>
                <c:pt idx="219">
                  <c:v>1.92</c:v>
                </c:pt>
                <c:pt idx="220">
                  <c:v>1.85</c:v>
                </c:pt>
                <c:pt idx="221">
                  <c:v>1.82</c:v>
                </c:pt>
                <c:pt idx="222">
                  <c:v>1.78</c:v>
                </c:pt>
                <c:pt idx="223">
                  <c:v>1.83</c:v>
                </c:pt>
                <c:pt idx="224">
                  <c:v>1.78</c:v>
                </c:pt>
                <c:pt idx="225">
                  <c:v>1.8</c:v>
                </c:pt>
                <c:pt idx="226">
                  <c:v>1.85</c:v>
                </c:pt>
                <c:pt idx="227">
                  <c:v>1.9</c:v>
                </c:pt>
                <c:pt idx="228">
                  <c:v>1.93</c:v>
                </c:pt>
                <c:pt idx="229">
                  <c:v>1.9</c:v>
                </c:pt>
                <c:pt idx="230">
                  <c:v>1.85</c:v>
                </c:pt>
                <c:pt idx="231">
                  <c:v>1.95</c:v>
                </c:pt>
                <c:pt idx="232">
                  <c:v>2</c:v>
                </c:pt>
                <c:pt idx="233">
                  <c:v>2.08</c:v>
                </c:pt>
                <c:pt idx="234">
                  <c:v>1.96</c:v>
                </c:pt>
                <c:pt idx="235">
                  <c:v>1.88</c:v>
                </c:pt>
                <c:pt idx="236">
                  <c:v>1.82</c:v>
                </c:pt>
                <c:pt idx="237">
                  <c:v>1.74</c:v>
                </c:pt>
                <c:pt idx="238">
                  <c:v>1.58</c:v>
                </c:pt>
                <c:pt idx="239">
                  <c:v>1.38</c:v>
                </c:pt>
                <c:pt idx="240">
                  <c:v>1.38</c:v>
                </c:pt>
                <c:pt idx="241">
                  <c:v>1.43</c:v>
                </c:pt>
                <c:pt idx="242">
                  <c:v>1.48</c:v>
                </c:pt>
                <c:pt idx="243">
                  <c:v>1.58</c:v>
                </c:pt>
                <c:pt idx="244">
                  <c:v>1.7</c:v>
                </c:pt>
                <c:pt idx="245">
                  <c:v>1.8</c:v>
                </c:pt>
                <c:pt idx="246">
                  <c:v>1.82</c:v>
                </c:pt>
                <c:pt idx="247">
                  <c:v>1.8</c:v>
                </c:pt>
                <c:pt idx="248">
                  <c:v>1.7</c:v>
                </c:pt>
                <c:pt idx="249">
                  <c:v>1.62</c:v>
                </c:pt>
                <c:pt idx="250">
                  <c:v>1.5</c:v>
                </c:pt>
                <c:pt idx="251">
                  <c:v>1.45</c:v>
                </c:pt>
                <c:pt idx="252">
                  <c:v>1.38</c:v>
                </c:pt>
                <c:pt idx="253">
                  <c:v>1.32</c:v>
                </c:pt>
                <c:pt idx="254">
                  <c:v>1.26</c:v>
                </c:pt>
                <c:pt idx="255">
                  <c:v>1.19</c:v>
                </c:pt>
                <c:pt idx="256">
                  <c:v>1.1599999999999999</c:v>
                </c:pt>
                <c:pt idx="257">
                  <c:v>1.1200000000000001</c:v>
                </c:pt>
                <c:pt idx="258">
                  <c:v>1.0900000000000001</c:v>
                </c:pt>
                <c:pt idx="259">
                  <c:v>1.22</c:v>
                </c:pt>
                <c:pt idx="260">
                  <c:v>1.22</c:v>
                </c:pt>
                <c:pt idx="261">
                  <c:v>1.1499999999999999</c:v>
                </c:pt>
                <c:pt idx="262">
                  <c:v>1.2</c:v>
                </c:pt>
                <c:pt idx="263">
                  <c:v>1.24</c:v>
                </c:pt>
                <c:pt idx="264">
                  <c:v>1.26</c:v>
                </c:pt>
                <c:pt idx="265">
                  <c:v>1.28</c:v>
                </c:pt>
                <c:pt idx="266">
                  <c:v>1.32</c:v>
                </c:pt>
                <c:pt idx="267">
                  <c:v>1.05</c:v>
                </c:pt>
                <c:pt idx="268">
                  <c:v>1.06</c:v>
                </c:pt>
                <c:pt idx="269">
                  <c:v>1.1000000000000001</c:v>
                </c:pt>
                <c:pt idx="270">
                  <c:v>1.1599999999999999</c:v>
                </c:pt>
                <c:pt idx="271">
                  <c:v>1.05</c:v>
                </c:pt>
                <c:pt idx="272">
                  <c:v>1.03</c:v>
                </c:pt>
                <c:pt idx="273">
                  <c:v>1.1200000000000001</c:v>
                </c:pt>
                <c:pt idx="274">
                  <c:v>1.1599999999999999</c:v>
                </c:pt>
                <c:pt idx="275">
                  <c:v>1.2</c:v>
                </c:pt>
                <c:pt idx="276">
                  <c:v>1.27</c:v>
                </c:pt>
                <c:pt idx="277">
                  <c:v>1.32</c:v>
                </c:pt>
                <c:pt idx="278">
                  <c:v>1.38</c:v>
                </c:pt>
                <c:pt idx="279">
                  <c:v>1.42</c:v>
                </c:pt>
                <c:pt idx="280">
                  <c:v>1.46</c:v>
                </c:pt>
                <c:pt idx="281">
                  <c:v>1.46</c:v>
                </c:pt>
                <c:pt idx="282">
                  <c:v>1.44</c:v>
                </c:pt>
                <c:pt idx="283">
                  <c:v>1.38</c:v>
                </c:pt>
                <c:pt idx="284">
                  <c:v>1.34</c:v>
                </c:pt>
                <c:pt idx="285">
                  <c:v>1.32</c:v>
                </c:pt>
                <c:pt idx="286">
                  <c:v>1.3</c:v>
                </c:pt>
                <c:pt idx="287">
                  <c:v>1.3</c:v>
                </c:pt>
                <c:pt idx="288">
                  <c:v>1.26</c:v>
                </c:pt>
                <c:pt idx="289">
                  <c:v>1.33</c:v>
                </c:pt>
                <c:pt idx="290">
                  <c:v>1.42</c:v>
                </c:pt>
                <c:pt idx="291">
                  <c:v>1.4</c:v>
                </c:pt>
                <c:pt idx="292">
                  <c:v>1.38</c:v>
                </c:pt>
                <c:pt idx="293">
                  <c:v>1.32</c:v>
                </c:pt>
                <c:pt idx="294">
                  <c:v>1.29</c:v>
                </c:pt>
                <c:pt idx="295">
                  <c:v>1.26</c:v>
                </c:pt>
                <c:pt idx="296">
                  <c:v>1.26</c:v>
                </c:pt>
                <c:pt idx="297">
                  <c:v>1.23</c:v>
                </c:pt>
                <c:pt idx="298">
                  <c:v>1.33</c:v>
                </c:pt>
                <c:pt idx="299">
                  <c:v>1.4</c:v>
                </c:pt>
                <c:pt idx="300">
                  <c:v>1.44</c:v>
                </c:pt>
                <c:pt idx="301">
                  <c:v>1.2</c:v>
                </c:pt>
                <c:pt idx="302">
                  <c:v>1.22</c:v>
                </c:pt>
                <c:pt idx="303">
                  <c:v>1.2</c:v>
                </c:pt>
                <c:pt idx="304">
                  <c:v>1.1599999999999999</c:v>
                </c:pt>
                <c:pt idx="305">
                  <c:v>1.3</c:v>
                </c:pt>
                <c:pt idx="306">
                  <c:v>1.26</c:v>
                </c:pt>
                <c:pt idx="307">
                  <c:v>0.93</c:v>
                </c:pt>
                <c:pt idx="308">
                  <c:v>0.94</c:v>
                </c:pt>
                <c:pt idx="309">
                  <c:v>0.8</c:v>
                </c:pt>
                <c:pt idx="310">
                  <c:v>0.85</c:v>
                </c:pt>
                <c:pt idx="311">
                  <c:v>0.9</c:v>
                </c:pt>
                <c:pt idx="312">
                  <c:v>1.1599999999999999</c:v>
                </c:pt>
                <c:pt idx="313">
                  <c:v>1.48</c:v>
                </c:pt>
                <c:pt idx="314">
                  <c:v>1.48</c:v>
                </c:pt>
                <c:pt idx="315">
                  <c:v>1.6</c:v>
                </c:pt>
                <c:pt idx="316">
                  <c:v>1.83</c:v>
                </c:pt>
                <c:pt idx="317">
                  <c:v>1.72</c:v>
                </c:pt>
                <c:pt idx="318">
                  <c:v>1.46</c:v>
                </c:pt>
                <c:pt idx="319">
                  <c:v>1.35</c:v>
                </c:pt>
                <c:pt idx="320">
                  <c:v>1.28</c:v>
                </c:pt>
                <c:pt idx="321">
                  <c:v>1.1000000000000001</c:v>
                </c:pt>
                <c:pt idx="322">
                  <c:v>1.02</c:v>
                </c:pt>
                <c:pt idx="323">
                  <c:v>0.98</c:v>
                </c:pt>
                <c:pt idx="324">
                  <c:v>1.02</c:v>
                </c:pt>
                <c:pt idx="325">
                  <c:v>1.08</c:v>
                </c:pt>
                <c:pt idx="326">
                  <c:v>1.1499999999999999</c:v>
                </c:pt>
                <c:pt idx="327">
                  <c:v>1.06</c:v>
                </c:pt>
                <c:pt idx="328">
                  <c:v>1.04</c:v>
                </c:pt>
                <c:pt idx="329">
                  <c:v>1.04</c:v>
                </c:pt>
                <c:pt idx="330">
                  <c:v>1.02</c:v>
                </c:pt>
                <c:pt idx="331">
                  <c:v>1.02</c:v>
                </c:pt>
                <c:pt idx="332">
                  <c:v>0.98</c:v>
                </c:pt>
                <c:pt idx="333">
                  <c:v>0.94</c:v>
                </c:pt>
                <c:pt idx="334">
                  <c:v>0.9</c:v>
                </c:pt>
                <c:pt idx="335">
                  <c:v>0.88</c:v>
                </c:pt>
                <c:pt idx="336">
                  <c:v>0.87</c:v>
                </c:pt>
                <c:pt idx="337">
                  <c:v>0.85</c:v>
                </c:pt>
                <c:pt idx="338">
                  <c:v>0.82</c:v>
                </c:pt>
                <c:pt idx="339">
                  <c:v>0.78</c:v>
                </c:pt>
                <c:pt idx="340">
                  <c:v>0.73</c:v>
                </c:pt>
                <c:pt idx="341">
                  <c:v>0.85</c:v>
                </c:pt>
                <c:pt idx="342">
                  <c:v>0.87</c:v>
                </c:pt>
                <c:pt idx="343">
                  <c:v>0.85</c:v>
                </c:pt>
                <c:pt idx="344">
                  <c:v>0.88</c:v>
                </c:pt>
                <c:pt idx="345">
                  <c:v>0.92</c:v>
                </c:pt>
                <c:pt idx="346">
                  <c:v>0.9</c:v>
                </c:pt>
                <c:pt idx="347">
                  <c:v>0.95</c:v>
                </c:pt>
                <c:pt idx="348">
                  <c:v>1.06</c:v>
                </c:pt>
                <c:pt idx="349">
                  <c:v>1.02</c:v>
                </c:pt>
                <c:pt idx="350">
                  <c:v>1.07</c:v>
                </c:pt>
                <c:pt idx="351">
                  <c:v>0.95</c:v>
                </c:pt>
                <c:pt idx="352">
                  <c:v>0.72</c:v>
                </c:pt>
                <c:pt idx="353">
                  <c:v>0.8</c:v>
                </c:pt>
                <c:pt idx="354">
                  <c:v>0.8</c:v>
                </c:pt>
                <c:pt idx="355">
                  <c:v>0.63</c:v>
                </c:pt>
                <c:pt idx="356">
                  <c:v>0.6</c:v>
                </c:pt>
                <c:pt idx="357">
                  <c:v>0.55000000000000004</c:v>
                </c:pt>
                <c:pt idx="358">
                  <c:v>0.57999999999999996</c:v>
                </c:pt>
                <c:pt idx="359">
                  <c:v>0.55000000000000004</c:v>
                </c:pt>
                <c:pt idx="360">
                  <c:v>0.62</c:v>
                </c:pt>
                <c:pt idx="361">
                  <c:v>0.6</c:v>
                </c:pt>
                <c:pt idx="362">
                  <c:v>0.65400000000000003</c:v>
                </c:pt>
                <c:pt idx="363">
                  <c:v>0.52</c:v>
                </c:pt>
                <c:pt idx="364">
                  <c:v>0.6</c:v>
                </c:pt>
                <c:pt idx="365">
                  <c:v>0.5</c:v>
                </c:pt>
                <c:pt idx="366">
                  <c:v>0.5</c:v>
                </c:pt>
                <c:pt idx="367">
                  <c:v>0.5</c:v>
                </c:pt>
                <c:pt idx="368">
                  <c:v>0.5</c:v>
                </c:pt>
                <c:pt idx="369">
                  <c:v>0.9</c:v>
                </c:pt>
                <c:pt idx="370">
                  <c:v>0.9</c:v>
                </c:pt>
                <c:pt idx="371">
                  <c:v>0.82</c:v>
                </c:pt>
                <c:pt idx="372">
                  <c:v>0.82</c:v>
                </c:pt>
                <c:pt idx="373">
                  <c:v>0.8</c:v>
                </c:pt>
                <c:pt idx="374">
                  <c:v>0.78</c:v>
                </c:pt>
                <c:pt idx="375">
                  <c:v>0.75</c:v>
                </c:pt>
                <c:pt idx="376">
                  <c:v>0.72</c:v>
                </c:pt>
                <c:pt idx="377">
                  <c:v>0.62</c:v>
                </c:pt>
                <c:pt idx="378">
                  <c:v>0.6</c:v>
                </c:pt>
                <c:pt idx="379">
                  <c:v>0.6</c:v>
                </c:pt>
                <c:pt idx="380">
                  <c:v>0.57999999999999996</c:v>
                </c:pt>
                <c:pt idx="381">
                  <c:v>0.55000000000000004</c:v>
                </c:pt>
                <c:pt idx="382">
                  <c:v>0.52</c:v>
                </c:pt>
                <c:pt idx="383">
                  <c:v>0.5</c:v>
                </c:pt>
                <c:pt idx="384">
                  <c:v>0.48</c:v>
                </c:pt>
                <c:pt idx="385">
                  <c:v>0.5</c:v>
                </c:pt>
                <c:pt idx="386">
                  <c:v>0.5</c:v>
                </c:pt>
                <c:pt idx="387">
                  <c:v>0.52</c:v>
                </c:pt>
                <c:pt idx="388">
                  <c:v>0.55000000000000004</c:v>
                </c:pt>
                <c:pt idx="389">
                  <c:v>0.57999999999999996</c:v>
                </c:pt>
                <c:pt idx="390">
                  <c:v>0.65</c:v>
                </c:pt>
                <c:pt idx="391">
                  <c:v>0.7</c:v>
                </c:pt>
                <c:pt idx="392">
                  <c:v>0.75</c:v>
                </c:pt>
                <c:pt idx="393">
                  <c:v>0.8</c:v>
                </c:pt>
                <c:pt idx="394">
                  <c:v>1.3</c:v>
                </c:pt>
                <c:pt idx="395">
                  <c:v>1.23</c:v>
                </c:pt>
                <c:pt idx="396">
                  <c:v>1.1499999999999999</c:v>
                </c:pt>
                <c:pt idx="397">
                  <c:v>1.08</c:v>
                </c:pt>
                <c:pt idx="398">
                  <c:v>1.26</c:v>
                </c:pt>
                <c:pt idx="399">
                  <c:v>1.5</c:v>
                </c:pt>
                <c:pt idx="400">
                  <c:v>1.54</c:v>
                </c:pt>
                <c:pt idx="401">
                  <c:v>1.52</c:v>
                </c:pt>
                <c:pt idx="402">
                  <c:v>1.78</c:v>
                </c:pt>
                <c:pt idx="403">
                  <c:v>1.75</c:v>
                </c:pt>
                <c:pt idx="404">
                  <c:v>1.53</c:v>
                </c:pt>
                <c:pt idx="405">
                  <c:v>1.39</c:v>
                </c:pt>
                <c:pt idx="406">
                  <c:v>1.25</c:v>
                </c:pt>
                <c:pt idx="407">
                  <c:v>1.25</c:v>
                </c:pt>
                <c:pt idx="408">
                  <c:v>1.25</c:v>
                </c:pt>
                <c:pt idx="409">
                  <c:v>1.1499999999999999</c:v>
                </c:pt>
                <c:pt idx="410">
                  <c:v>0.98</c:v>
                </c:pt>
                <c:pt idx="411">
                  <c:v>0.78</c:v>
                </c:pt>
                <c:pt idx="412">
                  <c:v>0.76</c:v>
                </c:pt>
                <c:pt idx="413">
                  <c:v>0.75</c:v>
                </c:pt>
                <c:pt idx="414">
                  <c:v>0.74</c:v>
                </c:pt>
                <c:pt idx="415">
                  <c:v>0.72</c:v>
                </c:pt>
                <c:pt idx="416">
                  <c:v>0.86</c:v>
                </c:pt>
                <c:pt idx="417">
                  <c:v>1.06</c:v>
                </c:pt>
                <c:pt idx="418">
                  <c:v>1.25</c:v>
                </c:pt>
                <c:pt idx="419">
                  <c:v>1.36</c:v>
                </c:pt>
                <c:pt idx="420">
                  <c:v>1.3</c:v>
                </c:pt>
                <c:pt idx="421">
                  <c:v>1.26</c:v>
                </c:pt>
                <c:pt idx="422">
                  <c:v>1.2</c:v>
                </c:pt>
                <c:pt idx="423">
                  <c:v>1.2</c:v>
                </c:pt>
                <c:pt idx="424">
                  <c:v>1.18</c:v>
                </c:pt>
                <c:pt idx="425">
                  <c:v>1.1399999999999999</c:v>
                </c:pt>
                <c:pt idx="426">
                  <c:v>1.1000000000000001</c:v>
                </c:pt>
                <c:pt idx="427">
                  <c:v>1</c:v>
                </c:pt>
                <c:pt idx="428">
                  <c:v>0.92</c:v>
                </c:pt>
                <c:pt idx="429">
                  <c:v>0.9</c:v>
                </c:pt>
                <c:pt idx="430">
                  <c:v>1.03</c:v>
                </c:pt>
                <c:pt idx="431">
                  <c:v>1.1200000000000001</c:v>
                </c:pt>
                <c:pt idx="432">
                  <c:v>1.1599999999999999</c:v>
                </c:pt>
                <c:pt idx="433">
                  <c:v>1.39</c:v>
                </c:pt>
                <c:pt idx="434">
                  <c:v>1.76</c:v>
                </c:pt>
                <c:pt idx="435">
                  <c:v>1.95</c:v>
                </c:pt>
                <c:pt idx="436">
                  <c:v>2.1</c:v>
                </c:pt>
                <c:pt idx="437">
                  <c:v>2.15</c:v>
                </c:pt>
                <c:pt idx="438">
                  <c:v>2.06</c:v>
                </c:pt>
                <c:pt idx="439">
                  <c:v>2.0099999999999998</c:v>
                </c:pt>
                <c:pt idx="440">
                  <c:v>1.96</c:v>
                </c:pt>
                <c:pt idx="441">
                  <c:v>2</c:v>
                </c:pt>
                <c:pt idx="442">
                  <c:v>2.1</c:v>
                </c:pt>
                <c:pt idx="443">
                  <c:v>2.2000000000000002</c:v>
                </c:pt>
                <c:pt idx="444">
                  <c:v>2.2799999999999998</c:v>
                </c:pt>
                <c:pt idx="445">
                  <c:v>2.4</c:v>
                </c:pt>
                <c:pt idx="446">
                  <c:v>2.78</c:v>
                </c:pt>
                <c:pt idx="447">
                  <c:v>2.7</c:v>
                </c:pt>
                <c:pt idx="448">
                  <c:v>2.54</c:v>
                </c:pt>
                <c:pt idx="449">
                  <c:v>2.1800000000000002</c:v>
                </c:pt>
                <c:pt idx="450">
                  <c:v>2.02</c:v>
                </c:pt>
                <c:pt idx="451">
                  <c:v>2.1</c:v>
                </c:pt>
                <c:pt idx="452">
                  <c:v>1.88</c:v>
                </c:pt>
                <c:pt idx="453">
                  <c:v>1.68</c:v>
                </c:pt>
                <c:pt idx="454">
                  <c:v>1.54</c:v>
                </c:pt>
                <c:pt idx="455">
                  <c:v>1.49</c:v>
                </c:pt>
                <c:pt idx="456">
                  <c:v>1.36</c:v>
                </c:pt>
                <c:pt idx="457">
                  <c:v>1.34</c:v>
                </c:pt>
                <c:pt idx="458">
                  <c:v>1.29</c:v>
                </c:pt>
                <c:pt idx="459">
                  <c:v>1.3</c:v>
                </c:pt>
                <c:pt idx="460">
                  <c:v>1.25</c:v>
                </c:pt>
                <c:pt idx="461">
                  <c:v>1.1499999999999999</c:v>
                </c:pt>
                <c:pt idx="462">
                  <c:v>1.1000000000000001</c:v>
                </c:pt>
                <c:pt idx="463">
                  <c:v>1.3</c:v>
                </c:pt>
                <c:pt idx="464">
                  <c:v>1.48</c:v>
                </c:pt>
                <c:pt idx="465">
                  <c:v>1.63</c:v>
                </c:pt>
                <c:pt idx="466">
                  <c:v>1.9</c:v>
                </c:pt>
                <c:pt idx="467">
                  <c:v>2.02</c:v>
                </c:pt>
                <c:pt idx="468">
                  <c:v>2.14</c:v>
                </c:pt>
                <c:pt idx="469">
                  <c:v>1.95</c:v>
                </c:pt>
                <c:pt idx="470">
                  <c:v>2.27</c:v>
                </c:pt>
                <c:pt idx="471">
                  <c:v>2</c:v>
                </c:pt>
                <c:pt idx="472">
                  <c:v>2.15</c:v>
                </c:pt>
                <c:pt idx="473">
                  <c:v>2.3199999999999998</c:v>
                </c:pt>
                <c:pt idx="474">
                  <c:v>2.58</c:v>
                </c:pt>
                <c:pt idx="475">
                  <c:v>2.74</c:v>
                </c:pt>
                <c:pt idx="476">
                  <c:v>2.78</c:v>
                </c:pt>
                <c:pt idx="477">
                  <c:v>2.74</c:v>
                </c:pt>
                <c:pt idx="478">
                  <c:v>2.5</c:v>
                </c:pt>
                <c:pt idx="479">
                  <c:v>2.37</c:v>
                </c:pt>
                <c:pt idx="480">
                  <c:v>2.2200000000000002</c:v>
                </c:pt>
                <c:pt idx="481">
                  <c:v>2.1800000000000002</c:v>
                </c:pt>
                <c:pt idx="482">
                  <c:v>2.2000000000000002</c:v>
                </c:pt>
                <c:pt idx="483">
                  <c:v>2.2000000000000002</c:v>
                </c:pt>
                <c:pt idx="484">
                  <c:v>2.14</c:v>
                </c:pt>
                <c:pt idx="485">
                  <c:v>1.96</c:v>
                </c:pt>
                <c:pt idx="486">
                  <c:v>1.96</c:v>
                </c:pt>
                <c:pt idx="487">
                  <c:v>1.84</c:v>
                </c:pt>
                <c:pt idx="488">
                  <c:v>1.74</c:v>
                </c:pt>
                <c:pt idx="489">
                  <c:v>1.66</c:v>
                </c:pt>
                <c:pt idx="490">
                  <c:v>1.58</c:v>
                </c:pt>
                <c:pt idx="491">
                  <c:v>1.52</c:v>
                </c:pt>
                <c:pt idx="492">
                  <c:v>1.47</c:v>
                </c:pt>
                <c:pt idx="493">
                  <c:v>1.42</c:v>
                </c:pt>
                <c:pt idx="494">
                  <c:v>1.38</c:v>
                </c:pt>
                <c:pt idx="495">
                  <c:v>1.27</c:v>
                </c:pt>
                <c:pt idx="496">
                  <c:v>1.19</c:v>
                </c:pt>
                <c:pt idx="497">
                  <c:v>1.1399999999999999</c:v>
                </c:pt>
                <c:pt idx="498">
                  <c:v>1.08</c:v>
                </c:pt>
                <c:pt idx="499">
                  <c:v>1.2</c:v>
                </c:pt>
                <c:pt idx="500">
                  <c:v>1.03</c:v>
                </c:pt>
                <c:pt idx="501">
                  <c:v>0.99</c:v>
                </c:pt>
                <c:pt idx="502">
                  <c:v>0.97</c:v>
                </c:pt>
                <c:pt idx="503">
                  <c:v>0.94</c:v>
                </c:pt>
                <c:pt idx="504">
                  <c:v>0.88</c:v>
                </c:pt>
                <c:pt idx="505">
                  <c:v>0.91</c:v>
                </c:pt>
                <c:pt idx="506">
                  <c:v>0.79</c:v>
                </c:pt>
                <c:pt idx="507">
                  <c:v>0.78</c:v>
                </c:pt>
                <c:pt idx="508">
                  <c:v>0.75</c:v>
                </c:pt>
                <c:pt idx="509">
                  <c:v>0.75</c:v>
                </c:pt>
                <c:pt idx="510">
                  <c:v>0.67</c:v>
                </c:pt>
                <c:pt idx="511">
                  <c:v>0.63</c:v>
                </c:pt>
                <c:pt idx="512">
                  <c:v>0.72</c:v>
                </c:pt>
                <c:pt idx="513">
                  <c:v>0.72</c:v>
                </c:pt>
                <c:pt idx="514">
                  <c:v>0.7</c:v>
                </c:pt>
                <c:pt idx="515">
                  <c:v>0.8</c:v>
                </c:pt>
                <c:pt idx="516">
                  <c:v>0.66</c:v>
                </c:pt>
                <c:pt idx="517">
                  <c:v>0.55000000000000004</c:v>
                </c:pt>
                <c:pt idx="518">
                  <c:v>0.55000000000000004</c:v>
                </c:pt>
                <c:pt idx="519">
                  <c:v>0.66</c:v>
                </c:pt>
                <c:pt idx="520">
                  <c:v>0.56000000000000005</c:v>
                </c:pt>
                <c:pt idx="521">
                  <c:v>0.53</c:v>
                </c:pt>
                <c:pt idx="522">
                  <c:v>0.6</c:v>
                </c:pt>
                <c:pt idx="523">
                  <c:v>0.66</c:v>
                </c:pt>
                <c:pt idx="524">
                  <c:v>0.6</c:v>
                </c:pt>
                <c:pt idx="525">
                  <c:v>0.56999999999999995</c:v>
                </c:pt>
                <c:pt idx="526">
                  <c:v>0.55000000000000004</c:v>
                </c:pt>
                <c:pt idx="527">
                  <c:v>0.7</c:v>
                </c:pt>
                <c:pt idx="528">
                  <c:v>0.63</c:v>
                </c:pt>
                <c:pt idx="529">
                  <c:v>0.56000000000000005</c:v>
                </c:pt>
                <c:pt idx="530">
                  <c:v>0.56000000000000005</c:v>
                </c:pt>
                <c:pt idx="531">
                  <c:v>0.53</c:v>
                </c:pt>
                <c:pt idx="532">
                  <c:v>0.56999999999999995</c:v>
                </c:pt>
                <c:pt idx="533">
                  <c:v>0.52</c:v>
                </c:pt>
                <c:pt idx="534">
                  <c:v>0.48</c:v>
                </c:pt>
                <c:pt idx="535">
                  <c:v>0.48</c:v>
                </c:pt>
                <c:pt idx="536">
                  <c:v>0.48</c:v>
                </c:pt>
                <c:pt idx="537">
                  <c:v>0.45</c:v>
                </c:pt>
                <c:pt idx="538">
                  <c:v>0.45</c:v>
                </c:pt>
                <c:pt idx="539">
                  <c:v>0.45</c:v>
                </c:pt>
                <c:pt idx="540">
                  <c:v>0.45</c:v>
                </c:pt>
                <c:pt idx="541">
                  <c:v>0.43</c:v>
                </c:pt>
                <c:pt idx="542">
                  <c:v>0.43</c:v>
                </c:pt>
                <c:pt idx="543">
                  <c:v>0.43</c:v>
                </c:pt>
                <c:pt idx="544">
                  <c:v>0.43</c:v>
                </c:pt>
                <c:pt idx="545">
                  <c:v>0.43</c:v>
                </c:pt>
                <c:pt idx="546">
                  <c:v>0.43</c:v>
                </c:pt>
                <c:pt idx="547">
                  <c:v>0.37</c:v>
                </c:pt>
                <c:pt idx="548">
                  <c:v>0.32</c:v>
                </c:pt>
                <c:pt idx="549">
                  <c:v>0.3</c:v>
                </c:pt>
                <c:pt idx="550">
                  <c:v>0.3</c:v>
                </c:pt>
                <c:pt idx="551">
                  <c:v>0.35</c:v>
                </c:pt>
                <c:pt idx="552">
                  <c:v>0.4</c:v>
                </c:pt>
                <c:pt idx="553">
                  <c:v>0.45</c:v>
                </c:pt>
                <c:pt idx="554">
                  <c:v>0.48</c:v>
                </c:pt>
                <c:pt idx="555">
                  <c:v>0.52</c:v>
                </c:pt>
                <c:pt idx="556">
                  <c:v>0.55000000000000004</c:v>
                </c:pt>
                <c:pt idx="557">
                  <c:v>0.56999999999999995</c:v>
                </c:pt>
                <c:pt idx="558">
                  <c:v>0.6</c:v>
                </c:pt>
                <c:pt idx="559">
                  <c:v>0.62</c:v>
                </c:pt>
                <c:pt idx="560">
                  <c:v>0.62</c:v>
                </c:pt>
                <c:pt idx="561">
                  <c:v>0.54</c:v>
                </c:pt>
                <c:pt idx="562">
                  <c:v>0.52</c:v>
                </c:pt>
                <c:pt idx="563">
                  <c:v>0.5</c:v>
                </c:pt>
                <c:pt idx="564">
                  <c:v>0.54</c:v>
                </c:pt>
                <c:pt idx="565">
                  <c:v>0.48</c:v>
                </c:pt>
                <c:pt idx="566">
                  <c:v>0.46</c:v>
                </c:pt>
                <c:pt idx="567">
                  <c:v>0.45</c:v>
                </c:pt>
                <c:pt idx="568">
                  <c:v>0.45</c:v>
                </c:pt>
                <c:pt idx="569">
                  <c:v>0.53</c:v>
                </c:pt>
                <c:pt idx="570">
                  <c:v>0.62</c:v>
                </c:pt>
                <c:pt idx="571">
                  <c:v>0.67</c:v>
                </c:pt>
                <c:pt idx="572">
                  <c:v>0.7</c:v>
                </c:pt>
                <c:pt idx="573">
                  <c:v>0.68</c:v>
                </c:pt>
                <c:pt idx="574">
                  <c:v>0.66</c:v>
                </c:pt>
                <c:pt idx="575">
                  <c:v>0.75</c:v>
                </c:pt>
                <c:pt idx="576">
                  <c:v>0.9</c:v>
                </c:pt>
                <c:pt idx="577">
                  <c:v>0.9</c:v>
                </c:pt>
                <c:pt idx="578">
                  <c:v>0.9</c:v>
                </c:pt>
                <c:pt idx="579">
                  <c:v>0.83</c:v>
                </c:pt>
                <c:pt idx="580">
                  <c:v>0.74</c:v>
                </c:pt>
                <c:pt idx="581">
                  <c:v>0.7</c:v>
                </c:pt>
                <c:pt idx="582">
                  <c:v>0.65</c:v>
                </c:pt>
                <c:pt idx="583">
                  <c:v>0.6</c:v>
                </c:pt>
                <c:pt idx="584">
                  <c:v>0.5</c:v>
                </c:pt>
                <c:pt idx="585">
                  <c:v>0.52</c:v>
                </c:pt>
                <c:pt idx="586">
                  <c:v>0.52</c:v>
                </c:pt>
                <c:pt idx="587">
                  <c:v>0.5</c:v>
                </c:pt>
                <c:pt idx="588">
                  <c:v>0.47</c:v>
                </c:pt>
                <c:pt idx="589">
                  <c:v>0.43</c:v>
                </c:pt>
                <c:pt idx="590">
                  <c:v>0.38</c:v>
                </c:pt>
                <c:pt idx="591">
                  <c:v>0.35</c:v>
                </c:pt>
                <c:pt idx="592">
                  <c:v>0.35</c:v>
                </c:pt>
                <c:pt idx="593">
                  <c:v>0.33</c:v>
                </c:pt>
                <c:pt idx="594">
                  <c:v>0.3</c:v>
                </c:pt>
                <c:pt idx="595">
                  <c:v>0.32</c:v>
                </c:pt>
                <c:pt idx="596">
                  <c:v>0.34</c:v>
                </c:pt>
                <c:pt idx="597">
                  <c:v>0.35</c:v>
                </c:pt>
                <c:pt idx="598">
                  <c:v>0.35</c:v>
                </c:pt>
                <c:pt idx="599">
                  <c:v>0.42</c:v>
                </c:pt>
                <c:pt idx="600">
                  <c:v>0.5</c:v>
                </c:pt>
                <c:pt idx="601">
                  <c:v>0.46</c:v>
                </c:pt>
                <c:pt idx="602">
                  <c:v>0.42</c:v>
                </c:pt>
                <c:pt idx="603">
                  <c:v>0.37</c:v>
                </c:pt>
                <c:pt idx="604">
                  <c:v>0.37</c:v>
                </c:pt>
                <c:pt idx="605">
                  <c:v>0.32</c:v>
                </c:pt>
                <c:pt idx="606">
                  <c:v>0.3</c:v>
                </c:pt>
                <c:pt idx="607">
                  <c:v>0.3</c:v>
                </c:pt>
                <c:pt idx="608">
                  <c:v>0.3</c:v>
                </c:pt>
                <c:pt idx="609">
                  <c:v>0.28000000000000003</c:v>
                </c:pt>
                <c:pt idx="610">
                  <c:v>0.43</c:v>
                </c:pt>
                <c:pt idx="611">
                  <c:v>0.43</c:v>
                </c:pt>
                <c:pt idx="612">
                  <c:v>0.36</c:v>
                </c:pt>
                <c:pt idx="613">
                  <c:v>0.28000000000000003</c:v>
                </c:pt>
                <c:pt idx="614">
                  <c:v>0.28000000000000003</c:v>
                </c:pt>
                <c:pt idx="615">
                  <c:v>0.28000000000000003</c:v>
                </c:pt>
                <c:pt idx="616">
                  <c:v>0.28000000000000003</c:v>
                </c:pt>
                <c:pt idx="617">
                  <c:v>0.32</c:v>
                </c:pt>
                <c:pt idx="618">
                  <c:v>0.32</c:v>
                </c:pt>
                <c:pt idx="619">
                  <c:v>0.28000000000000003</c:v>
                </c:pt>
                <c:pt idx="620">
                  <c:v>0.26</c:v>
                </c:pt>
                <c:pt idx="621">
                  <c:v>0.28000000000000003</c:v>
                </c:pt>
                <c:pt idx="622">
                  <c:v>0.32</c:v>
                </c:pt>
                <c:pt idx="623">
                  <c:v>0.26</c:v>
                </c:pt>
                <c:pt idx="624">
                  <c:v>0.28000000000000003</c:v>
                </c:pt>
                <c:pt idx="625">
                  <c:v>0.3</c:v>
                </c:pt>
                <c:pt idx="626">
                  <c:v>0.34</c:v>
                </c:pt>
                <c:pt idx="627">
                  <c:v>0.39</c:v>
                </c:pt>
                <c:pt idx="628">
                  <c:v>0.42</c:v>
                </c:pt>
                <c:pt idx="629">
                  <c:v>0.45</c:v>
                </c:pt>
                <c:pt idx="630">
                  <c:v>0.42</c:v>
                </c:pt>
                <c:pt idx="631">
                  <c:v>0.38</c:v>
                </c:pt>
                <c:pt idx="632">
                  <c:v>0.34</c:v>
                </c:pt>
                <c:pt idx="633">
                  <c:v>0.32</c:v>
                </c:pt>
                <c:pt idx="634">
                  <c:v>0.3</c:v>
                </c:pt>
                <c:pt idx="635">
                  <c:v>0.28000000000000003</c:v>
                </c:pt>
                <c:pt idx="636">
                  <c:v>0.28000000000000003</c:v>
                </c:pt>
                <c:pt idx="637">
                  <c:v>0.39</c:v>
                </c:pt>
                <c:pt idx="638">
                  <c:v>0.35</c:v>
                </c:pt>
                <c:pt idx="639">
                  <c:v>0.35</c:v>
                </c:pt>
                <c:pt idx="640">
                  <c:v>0.38</c:v>
                </c:pt>
                <c:pt idx="641">
                  <c:v>0.4</c:v>
                </c:pt>
                <c:pt idx="642">
                  <c:v>0.4</c:v>
                </c:pt>
                <c:pt idx="643">
                  <c:v>0.4</c:v>
                </c:pt>
                <c:pt idx="644">
                  <c:v>0.44</c:v>
                </c:pt>
                <c:pt idx="645">
                  <c:v>0.36</c:v>
                </c:pt>
                <c:pt idx="646">
                  <c:v>0.34</c:v>
                </c:pt>
                <c:pt idx="647">
                  <c:v>0.34</c:v>
                </c:pt>
                <c:pt idx="648">
                  <c:v>0.34</c:v>
                </c:pt>
                <c:pt idx="649">
                  <c:v>0.36</c:v>
                </c:pt>
                <c:pt idx="650">
                  <c:v>0.33</c:v>
                </c:pt>
                <c:pt idx="651">
                  <c:v>0.3</c:v>
                </c:pt>
                <c:pt idx="652">
                  <c:v>0.34</c:v>
                </c:pt>
                <c:pt idx="653">
                  <c:v>0.42</c:v>
                </c:pt>
                <c:pt idx="654">
                  <c:v>0.68</c:v>
                </c:pt>
                <c:pt idx="655">
                  <c:v>0.86</c:v>
                </c:pt>
                <c:pt idx="656">
                  <c:v>0.75</c:v>
                </c:pt>
                <c:pt idx="657">
                  <c:v>0.67</c:v>
                </c:pt>
                <c:pt idx="658">
                  <c:v>0.56000000000000005</c:v>
                </c:pt>
                <c:pt idx="659">
                  <c:v>0.65</c:v>
                </c:pt>
                <c:pt idx="660">
                  <c:v>0.86</c:v>
                </c:pt>
                <c:pt idx="661">
                  <c:v>0.9</c:v>
                </c:pt>
                <c:pt idx="662">
                  <c:v>0.92</c:v>
                </c:pt>
                <c:pt idx="663">
                  <c:v>1</c:v>
                </c:pt>
                <c:pt idx="664">
                  <c:v>0.93</c:v>
                </c:pt>
                <c:pt idx="665">
                  <c:v>0.9</c:v>
                </c:pt>
                <c:pt idx="666">
                  <c:v>0.88</c:v>
                </c:pt>
                <c:pt idx="667">
                  <c:v>0.92</c:v>
                </c:pt>
                <c:pt idx="668">
                  <c:v>0.92</c:v>
                </c:pt>
                <c:pt idx="669">
                  <c:v>0.9</c:v>
                </c:pt>
                <c:pt idx="670">
                  <c:v>0.88</c:v>
                </c:pt>
                <c:pt idx="671">
                  <c:v>0.88</c:v>
                </c:pt>
                <c:pt idx="672">
                  <c:v>0.82</c:v>
                </c:pt>
                <c:pt idx="673">
                  <c:v>0.8</c:v>
                </c:pt>
                <c:pt idx="674">
                  <c:v>0.78</c:v>
                </c:pt>
                <c:pt idx="675">
                  <c:v>0.7</c:v>
                </c:pt>
                <c:pt idx="676">
                  <c:v>0.62</c:v>
                </c:pt>
                <c:pt idx="677">
                  <c:v>0.72</c:v>
                </c:pt>
                <c:pt idx="678">
                  <c:v>0.75</c:v>
                </c:pt>
                <c:pt idx="679">
                  <c:v>0.7</c:v>
                </c:pt>
                <c:pt idx="680">
                  <c:v>0.88</c:v>
                </c:pt>
                <c:pt idx="681">
                  <c:v>1.06</c:v>
                </c:pt>
                <c:pt idx="682">
                  <c:v>1.26</c:v>
                </c:pt>
                <c:pt idx="683">
                  <c:v>1.33</c:v>
                </c:pt>
                <c:pt idx="684">
                  <c:v>1.3</c:v>
                </c:pt>
                <c:pt idx="685">
                  <c:v>1.31</c:v>
                </c:pt>
                <c:pt idx="686">
                  <c:v>1.3</c:v>
                </c:pt>
                <c:pt idx="687">
                  <c:v>1.49</c:v>
                </c:pt>
                <c:pt idx="688">
                  <c:v>1.7</c:v>
                </c:pt>
                <c:pt idx="689">
                  <c:v>1.63</c:v>
                </c:pt>
                <c:pt idx="690">
                  <c:v>1.58</c:v>
                </c:pt>
                <c:pt idx="691">
                  <c:v>1.42</c:v>
                </c:pt>
                <c:pt idx="692">
                  <c:v>1.31</c:v>
                </c:pt>
                <c:pt idx="693">
                  <c:v>1.4</c:v>
                </c:pt>
                <c:pt idx="694">
                  <c:v>1.48</c:v>
                </c:pt>
                <c:pt idx="695">
                  <c:v>1.62</c:v>
                </c:pt>
                <c:pt idx="696">
                  <c:v>1.68</c:v>
                </c:pt>
                <c:pt idx="697">
                  <c:v>1.75</c:v>
                </c:pt>
                <c:pt idx="698">
                  <c:v>1.68</c:v>
                </c:pt>
                <c:pt idx="699">
                  <c:v>1.73</c:v>
                </c:pt>
                <c:pt idx="700">
                  <c:v>1.78</c:v>
                </c:pt>
                <c:pt idx="701">
                  <c:v>1.72</c:v>
                </c:pt>
                <c:pt idx="702">
                  <c:v>1.67</c:v>
                </c:pt>
                <c:pt idx="703">
                  <c:v>1.76</c:v>
                </c:pt>
                <c:pt idx="704">
                  <c:v>1.9</c:v>
                </c:pt>
                <c:pt idx="705">
                  <c:v>2.0299999999999998</c:v>
                </c:pt>
                <c:pt idx="706">
                  <c:v>2</c:v>
                </c:pt>
                <c:pt idx="707">
                  <c:v>1.98</c:v>
                </c:pt>
                <c:pt idx="708">
                  <c:v>2.06</c:v>
                </c:pt>
                <c:pt idx="709">
                  <c:v>2.2000000000000002</c:v>
                </c:pt>
                <c:pt idx="710">
                  <c:v>2.4500000000000002</c:v>
                </c:pt>
                <c:pt idx="711">
                  <c:v>2.33</c:v>
                </c:pt>
                <c:pt idx="712">
                  <c:v>2.2200000000000002</c:v>
                </c:pt>
                <c:pt idx="713">
                  <c:v>2.08</c:v>
                </c:pt>
                <c:pt idx="714">
                  <c:v>1.99</c:v>
                </c:pt>
                <c:pt idx="715">
                  <c:v>1.86</c:v>
                </c:pt>
                <c:pt idx="716">
                  <c:v>1.82</c:v>
                </c:pt>
                <c:pt idx="717">
                  <c:v>1.86</c:v>
                </c:pt>
                <c:pt idx="718">
                  <c:v>1.78</c:v>
                </c:pt>
                <c:pt idx="719">
                  <c:v>1.72</c:v>
                </c:pt>
                <c:pt idx="720">
                  <c:v>1.85</c:v>
                </c:pt>
                <c:pt idx="721">
                  <c:v>1.65</c:v>
                </c:pt>
                <c:pt idx="722">
                  <c:v>1.58</c:v>
                </c:pt>
                <c:pt idx="723">
                  <c:v>1.58</c:v>
                </c:pt>
                <c:pt idx="724">
                  <c:v>1.58</c:v>
                </c:pt>
                <c:pt idx="725">
                  <c:v>1.53</c:v>
                </c:pt>
                <c:pt idx="726">
                  <c:v>1.48</c:v>
                </c:pt>
                <c:pt idx="727">
                  <c:v>1.42</c:v>
                </c:pt>
                <c:pt idx="728">
                  <c:v>1.36</c:v>
                </c:pt>
                <c:pt idx="729">
                  <c:v>1.32</c:v>
                </c:pt>
                <c:pt idx="730">
                  <c:v>1.28</c:v>
                </c:pt>
                <c:pt idx="731">
                  <c:v>1.37</c:v>
                </c:pt>
                <c:pt idx="732">
                  <c:v>1.47</c:v>
                </c:pt>
                <c:pt idx="733">
                  <c:v>1.55</c:v>
                </c:pt>
                <c:pt idx="734">
                  <c:v>1.6</c:v>
                </c:pt>
                <c:pt idx="735">
                  <c:v>1.75</c:v>
                </c:pt>
                <c:pt idx="736">
                  <c:v>1.95</c:v>
                </c:pt>
                <c:pt idx="737">
                  <c:v>2.11</c:v>
                </c:pt>
                <c:pt idx="738">
                  <c:v>2.1800000000000002</c:v>
                </c:pt>
                <c:pt idx="739">
                  <c:v>2.35</c:v>
                </c:pt>
                <c:pt idx="740">
                  <c:v>2.69</c:v>
                </c:pt>
                <c:pt idx="741">
                  <c:v>2.8</c:v>
                </c:pt>
                <c:pt idx="742">
                  <c:v>2.75</c:v>
                </c:pt>
                <c:pt idx="743">
                  <c:v>2.58</c:v>
                </c:pt>
                <c:pt idx="744">
                  <c:v>2.38</c:v>
                </c:pt>
                <c:pt idx="745">
                  <c:v>2.2599999999999998</c:v>
                </c:pt>
                <c:pt idx="746">
                  <c:v>2.14</c:v>
                </c:pt>
                <c:pt idx="747">
                  <c:v>2.02</c:v>
                </c:pt>
                <c:pt idx="748">
                  <c:v>1.95</c:v>
                </c:pt>
                <c:pt idx="749">
                  <c:v>1.98</c:v>
                </c:pt>
                <c:pt idx="750">
                  <c:v>2.02</c:v>
                </c:pt>
                <c:pt idx="751">
                  <c:v>2.1800000000000002</c:v>
                </c:pt>
                <c:pt idx="752">
                  <c:v>2.2400000000000002</c:v>
                </c:pt>
                <c:pt idx="753">
                  <c:v>2.37</c:v>
                </c:pt>
                <c:pt idx="754">
                  <c:v>2.48</c:v>
                </c:pt>
                <c:pt idx="755">
                  <c:v>2.8</c:v>
                </c:pt>
                <c:pt idx="756">
                  <c:v>3.36</c:v>
                </c:pt>
                <c:pt idx="757">
                  <c:v>4.0199999999999996</c:v>
                </c:pt>
                <c:pt idx="758">
                  <c:v>4.3499999999999996</c:v>
                </c:pt>
                <c:pt idx="759">
                  <c:v>4.5</c:v>
                </c:pt>
                <c:pt idx="760">
                  <c:v>4.46</c:v>
                </c:pt>
                <c:pt idx="761">
                  <c:v>4.29</c:v>
                </c:pt>
                <c:pt idx="762">
                  <c:v>4.18</c:v>
                </c:pt>
                <c:pt idx="763">
                  <c:v>4.03</c:v>
                </c:pt>
                <c:pt idx="764">
                  <c:v>3.92</c:v>
                </c:pt>
                <c:pt idx="765">
                  <c:v>3.8</c:v>
                </c:pt>
                <c:pt idx="766">
                  <c:v>3.74</c:v>
                </c:pt>
                <c:pt idx="767">
                  <c:v>3.5</c:v>
                </c:pt>
                <c:pt idx="768">
                  <c:v>3.38</c:v>
                </c:pt>
                <c:pt idx="769">
                  <c:v>3.15</c:v>
                </c:pt>
                <c:pt idx="770">
                  <c:v>2.85</c:v>
                </c:pt>
                <c:pt idx="771">
                  <c:v>2.66</c:v>
                </c:pt>
                <c:pt idx="772">
                  <c:v>2.5099999999999998</c:v>
                </c:pt>
                <c:pt idx="773">
                  <c:v>2.39</c:v>
                </c:pt>
                <c:pt idx="774">
                  <c:v>2.2799999999999998</c:v>
                </c:pt>
                <c:pt idx="775">
                  <c:v>2.19</c:v>
                </c:pt>
                <c:pt idx="776">
                  <c:v>2.11</c:v>
                </c:pt>
                <c:pt idx="777">
                  <c:v>2.1800000000000002</c:v>
                </c:pt>
                <c:pt idx="778">
                  <c:v>2.09</c:v>
                </c:pt>
                <c:pt idx="779">
                  <c:v>2.15</c:v>
                </c:pt>
                <c:pt idx="780">
                  <c:v>2.1800000000000002</c:v>
                </c:pt>
                <c:pt idx="781">
                  <c:v>2.2999999999999998</c:v>
                </c:pt>
                <c:pt idx="782">
                  <c:v>2.23</c:v>
                </c:pt>
                <c:pt idx="783">
                  <c:v>2.13</c:v>
                </c:pt>
                <c:pt idx="784">
                  <c:v>2.33</c:v>
                </c:pt>
                <c:pt idx="785">
                  <c:v>2.6</c:v>
                </c:pt>
                <c:pt idx="786">
                  <c:v>2.88</c:v>
                </c:pt>
                <c:pt idx="787">
                  <c:v>2.91</c:v>
                </c:pt>
                <c:pt idx="788">
                  <c:v>3.31</c:v>
                </c:pt>
                <c:pt idx="789">
                  <c:v>3.5</c:v>
                </c:pt>
                <c:pt idx="790">
                  <c:v>3.65</c:v>
                </c:pt>
                <c:pt idx="791">
                  <c:v>4</c:v>
                </c:pt>
                <c:pt idx="792">
                  <c:v>4.42</c:v>
                </c:pt>
                <c:pt idx="793">
                  <c:v>4.5</c:v>
                </c:pt>
                <c:pt idx="794">
                  <c:v>4.3</c:v>
                </c:pt>
                <c:pt idx="795">
                  <c:v>4.5999999999999996</c:v>
                </c:pt>
                <c:pt idx="796">
                  <c:v>4.58</c:v>
                </c:pt>
                <c:pt idx="797">
                  <c:v>4.53</c:v>
                </c:pt>
                <c:pt idx="798">
                  <c:v>4.82</c:v>
                </c:pt>
                <c:pt idx="799">
                  <c:v>4.7300000000000004</c:v>
                </c:pt>
                <c:pt idx="800">
                  <c:v>4.63</c:v>
                </c:pt>
                <c:pt idx="801">
                  <c:v>4.4000000000000004</c:v>
                </c:pt>
                <c:pt idx="802">
                  <c:v>4.12</c:v>
                </c:pt>
                <c:pt idx="803">
                  <c:v>3.99</c:v>
                </c:pt>
                <c:pt idx="804">
                  <c:v>3.98</c:v>
                </c:pt>
                <c:pt idx="805">
                  <c:v>3.75</c:v>
                </c:pt>
                <c:pt idx="806">
                  <c:v>3.63</c:v>
                </c:pt>
                <c:pt idx="807">
                  <c:v>3.84</c:v>
                </c:pt>
                <c:pt idx="808">
                  <c:v>4.0999999999999996</c:v>
                </c:pt>
                <c:pt idx="809">
                  <c:v>4.9800000000000004</c:v>
                </c:pt>
                <c:pt idx="810">
                  <c:v>5.38</c:v>
                </c:pt>
                <c:pt idx="811">
                  <c:v>5.62</c:v>
                </c:pt>
                <c:pt idx="812">
                  <c:v>5.7</c:v>
                </c:pt>
                <c:pt idx="813">
                  <c:v>5.7</c:v>
                </c:pt>
                <c:pt idx="814">
                  <c:v>5.82</c:v>
                </c:pt>
                <c:pt idx="815">
                  <c:v>5.7</c:v>
                </c:pt>
                <c:pt idx="816">
                  <c:v>5.45</c:v>
                </c:pt>
                <c:pt idx="817">
                  <c:v>5.15</c:v>
                </c:pt>
                <c:pt idx="818">
                  <c:v>4.6500000000000004</c:v>
                </c:pt>
                <c:pt idx="819">
                  <c:v>4.25</c:v>
                </c:pt>
                <c:pt idx="820">
                  <c:v>3.98</c:v>
                </c:pt>
                <c:pt idx="821">
                  <c:v>3.78</c:v>
                </c:pt>
                <c:pt idx="822">
                  <c:v>3.5</c:v>
                </c:pt>
                <c:pt idx="823">
                  <c:v>3.48</c:v>
                </c:pt>
                <c:pt idx="824">
                  <c:v>3.48</c:v>
                </c:pt>
                <c:pt idx="825">
                  <c:v>3.42</c:v>
                </c:pt>
                <c:pt idx="826">
                  <c:v>3.38</c:v>
                </c:pt>
                <c:pt idx="827">
                  <c:v>3.27</c:v>
                </c:pt>
                <c:pt idx="828">
                  <c:v>3.18</c:v>
                </c:pt>
                <c:pt idx="829">
                  <c:v>3.13</c:v>
                </c:pt>
                <c:pt idx="830">
                  <c:v>3.33</c:v>
                </c:pt>
                <c:pt idx="831">
                  <c:v>3.42</c:v>
                </c:pt>
                <c:pt idx="832">
                  <c:v>3.2</c:v>
                </c:pt>
                <c:pt idx="833">
                  <c:v>3</c:v>
                </c:pt>
                <c:pt idx="834">
                  <c:v>2.86</c:v>
                </c:pt>
                <c:pt idx="835">
                  <c:v>2.75</c:v>
                </c:pt>
                <c:pt idx="836">
                  <c:v>2.63</c:v>
                </c:pt>
                <c:pt idx="837">
                  <c:v>2.5</c:v>
                </c:pt>
                <c:pt idx="838">
                  <c:v>2.4500000000000002</c:v>
                </c:pt>
                <c:pt idx="839">
                  <c:v>2.36</c:v>
                </c:pt>
                <c:pt idx="840">
                  <c:v>2.3199999999999998</c:v>
                </c:pt>
                <c:pt idx="841">
                  <c:v>2.2400000000000002</c:v>
                </c:pt>
                <c:pt idx="842">
                  <c:v>2.1800000000000002</c:v>
                </c:pt>
                <c:pt idx="843">
                  <c:v>2.2999999999999998</c:v>
                </c:pt>
                <c:pt idx="844">
                  <c:v>2.5</c:v>
                </c:pt>
                <c:pt idx="845">
                  <c:v>2.4500000000000002</c:v>
                </c:pt>
                <c:pt idx="846">
                  <c:v>2.4</c:v>
                </c:pt>
                <c:pt idx="847">
                  <c:v>2.56</c:v>
                </c:pt>
                <c:pt idx="848">
                  <c:v>2.6</c:v>
                </c:pt>
                <c:pt idx="849">
                  <c:v>2.6</c:v>
                </c:pt>
                <c:pt idx="850">
                  <c:v>2.5499999999999998</c:v>
                </c:pt>
                <c:pt idx="851">
                  <c:v>2.82</c:v>
                </c:pt>
                <c:pt idx="852">
                  <c:v>2.65</c:v>
                </c:pt>
                <c:pt idx="853">
                  <c:v>2.65</c:v>
                </c:pt>
                <c:pt idx="854">
                  <c:v>2.96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23F-4B73-9841-77246B7FE443}"/>
            </c:ext>
          </c:extLst>
        </c:ser>
        <c:ser>
          <c:idx val="3"/>
          <c:order val="3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8.74</c:v>
                </c:pt>
                <c:pt idx="1">
                  <c:v>8.74</c:v>
                </c:pt>
                <c:pt idx="2">
                  <c:v>8.74</c:v>
                </c:pt>
                <c:pt idx="3">
                  <c:v>8.74</c:v>
                </c:pt>
                <c:pt idx="4">
                  <c:v>8.74</c:v>
                </c:pt>
                <c:pt idx="5">
                  <c:v>8.74</c:v>
                </c:pt>
                <c:pt idx="6">
                  <c:v>8.74</c:v>
                </c:pt>
                <c:pt idx="7">
                  <c:v>8.74</c:v>
                </c:pt>
                <c:pt idx="8">
                  <c:v>8.74</c:v>
                </c:pt>
                <c:pt idx="9">
                  <c:v>8.74</c:v>
                </c:pt>
                <c:pt idx="10">
                  <c:v>8.74</c:v>
                </c:pt>
                <c:pt idx="11">
                  <c:v>8.74</c:v>
                </c:pt>
                <c:pt idx="12">
                  <c:v>8.74</c:v>
                </c:pt>
                <c:pt idx="13">
                  <c:v>8.74</c:v>
                </c:pt>
                <c:pt idx="14">
                  <c:v>8.74</c:v>
                </c:pt>
                <c:pt idx="15">
                  <c:v>8.74</c:v>
                </c:pt>
                <c:pt idx="16">
                  <c:v>8.74</c:v>
                </c:pt>
                <c:pt idx="17">
                  <c:v>8.74</c:v>
                </c:pt>
                <c:pt idx="18">
                  <c:v>8.74</c:v>
                </c:pt>
                <c:pt idx="19">
                  <c:v>8.74</c:v>
                </c:pt>
                <c:pt idx="20">
                  <c:v>8.74</c:v>
                </c:pt>
                <c:pt idx="21">
                  <c:v>8.74</c:v>
                </c:pt>
                <c:pt idx="22">
                  <c:v>8.74</c:v>
                </c:pt>
                <c:pt idx="23">
                  <c:v>8.74</c:v>
                </c:pt>
                <c:pt idx="24">
                  <c:v>8.74</c:v>
                </c:pt>
                <c:pt idx="25">
                  <c:v>8.74</c:v>
                </c:pt>
                <c:pt idx="26">
                  <c:v>8.74</c:v>
                </c:pt>
                <c:pt idx="27">
                  <c:v>8.74</c:v>
                </c:pt>
                <c:pt idx="28">
                  <c:v>8.74</c:v>
                </c:pt>
                <c:pt idx="29">
                  <c:v>8.74</c:v>
                </c:pt>
                <c:pt idx="30">
                  <c:v>8.74</c:v>
                </c:pt>
                <c:pt idx="31">
                  <c:v>8.74</c:v>
                </c:pt>
                <c:pt idx="32">
                  <c:v>8.74</c:v>
                </c:pt>
                <c:pt idx="33">
                  <c:v>8.74</c:v>
                </c:pt>
                <c:pt idx="34">
                  <c:v>8.74</c:v>
                </c:pt>
                <c:pt idx="35">
                  <c:v>8.74</c:v>
                </c:pt>
                <c:pt idx="36">
                  <c:v>8.74</c:v>
                </c:pt>
                <c:pt idx="37">
                  <c:v>8.74</c:v>
                </c:pt>
                <c:pt idx="38">
                  <c:v>8.74</c:v>
                </c:pt>
                <c:pt idx="39">
                  <c:v>8.74</c:v>
                </c:pt>
                <c:pt idx="40">
                  <c:v>8.74</c:v>
                </c:pt>
                <c:pt idx="41">
                  <c:v>8.74</c:v>
                </c:pt>
                <c:pt idx="42">
                  <c:v>8.74</c:v>
                </c:pt>
                <c:pt idx="43">
                  <c:v>8.74</c:v>
                </c:pt>
                <c:pt idx="44">
                  <c:v>8.74</c:v>
                </c:pt>
                <c:pt idx="45">
                  <c:v>8.74</c:v>
                </c:pt>
                <c:pt idx="46">
                  <c:v>8.74</c:v>
                </c:pt>
                <c:pt idx="47">
                  <c:v>8.74</c:v>
                </c:pt>
                <c:pt idx="48">
                  <c:v>8.74</c:v>
                </c:pt>
                <c:pt idx="49">
                  <c:v>8.74</c:v>
                </c:pt>
                <c:pt idx="50">
                  <c:v>8.74</c:v>
                </c:pt>
                <c:pt idx="51">
                  <c:v>8.74</c:v>
                </c:pt>
                <c:pt idx="52">
                  <c:v>8.74</c:v>
                </c:pt>
                <c:pt idx="53">
                  <c:v>8.74</c:v>
                </c:pt>
                <c:pt idx="54">
                  <c:v>8.74</c:v>
                </c:pt>
                <c:pt idx="55">
                  <c:v>8.74</c:v>
                </c:pt>
                <c:pt idx="56">
                  <c:v>8.74</c:v>
                </c:pt>
                <c:pt idx="57">
                  <c:v>8.74</c:v>
                </c:pt>
                <c:pt idx="58">
                  <c:v>8.74</c:v>
                </c:pt>
                <c:pt idx="59">
                  <c:v>8.74</c:v>
                </c:pt>
                <c:pt idx="60">
                  <c:v>8.74</c:v>
                </c:pt>
                <c:pt idx="61">
                  <c:v>8.74</c:v>
                </c:pt>
                <c:pt idx="62">
                  <c:v>8.74</c:v>
                </c:pt>
                <c:pt idx="63">
                  <c:v>8.74</c:v>
                </c:pt>
                <c:pt idx="64">
                  <c:v>8.74</c:v>
                </c:pt>
                <c:pt idx="65">
                  <c:v>8.74</c:v>
                </c:pt>
                <c:pt idx="66">
                  <c:v>8.74</c:v>
                </c:pt>
                <c:pt idx="67">
                  <c:v>8.74</c:v>
                </c:pt>
                <c:pt idx="68">
                  <c:v>8.74</c:v>
                </c:pt>
                <c:pt idx="69">
                  <c:v>8.74</c:v>
                </c:pt>
                <c:pt idx="70">
                  <c:v>8.74</c:v>
                </c:pt>
                <c:pt idx="71">
                  <c:v>8.74</c:v>
                </c:pt>
                <c:pt idx="72">
                  <c:v>8.74</c:v>
                </c:pt>
                <c:pt idx="73">
                  <c:v>8.74</c:v>
                </c:pt>
                <c:pt idx="74">
                  <c:v>8.74</c:v>
                </c:pt>
                <c:pt idx="75">
                  <c:v>8.74</c:v>
                </c:pt>
                <c:pt idx="76">
                  <c:v>8.74</c:v>
                </c:pt>
                <c:pt idx="77">
                  <c:v>8.74</c:v>
                </c:pt>
                <c:pt idx="78">
                  <c:v>8.74</c:v>
                </c:pt>
                <c:pt idx="79">
                  <c:v>8.74</c:v>
                </c:pt>
                <c:pt idx="80">
                  <c:v>8.74</c:v>
                </c:pt>
                <c:pt idx="81">
                  <c:v>8.74</c:v>
                </c:pt>
                <c:pt idx="82">
                  <c:v>8.74</c:v>
                </c:pt>
                <c:pt idx="83">
                  <c:v>8.74</c:v>
                </c:pt>
                <c:pt idx="84">
                  <c:v>8.74</c:v>
                </c:pt>
                <c:pt idx="85">
                  <c:v>8.74</c:v>
                </c:pt>
                <c:pt idx="86">
                  <c:v>8.74</c:v>
                </c:pt>
                <c:pt idx="87">
                  <c:v>8.74</c:v>
                </c:pt>
                <c:pt idx="88">
                  <c:v>8.74</c:v>
                </c:pt>
                <c:pt idx="89">
                  <c:v>8.74</c:v>
                </c:pt>
                <c:pt idx="90">
                  <c:v>8.74</c:v>
                </c:pt>
                <c:pt idx="91">
                  <c:v>8.74</c:v>
                </c:pt>
                <c:pt idx="92">
                  <c:v>8.74</c:v>
                </c:pt>
                <c:pt idx="93">
                  <c:v>8.74</c:v>
                </c:pt>
                <c:pt idx="94">
                  <c:v>8.74</c:v>
                </c:pt>
                <c:pt idx="95">
                  <c:v>8.74</c:v>
                </c:pt>
                <c:pt idx="96">
                  <c:v>8.74</c:v>
                </c:pt>
                <c:pt idx="97">
                  <c:v>8.74</c:v>
                </c:pt>
                <c:pt idx="98">
                  <c:v>8.74</c:v>
                </c:pt>
                <c:pt idx="99">
                  <c:v>8.74</c:v>
                </c:pt>
                <c:pt idx="100">
                  <c:v>8.74</c:v>
                </c:pt>
                <c:pt idx="101">
                  <c:v>8.74</c:v>
                </c:pt>
                <c:pt idx="102">
                  <c:v>8.74</c:v>
                </c:pt>
                <c:pt idx="103">
                  <c:v>8.74</c:v>
                </c:pt>
                <c:pt idx="104">
                  <c:v>8.74</c:v>
                </c:pt>
                <c:pt idx="105">
                  <c:v>8.74</c:v>
                </c:pt>
                <c:pt idx="106">
                  <c:v>8.74</c:v>
                </c:pt>
                <c:pt idx="107">
                  <c:v>8.74</c:v>
                </c:pt>
                <c:pt idx="108">
                  <c:v>8.74</c:v>
                </c:pt>
                <c:pt idx="109">
                  <c:v>8.74</c:v>
                </c:pt>
                <c:pt idx="110">
                  <c:v>8.74</c:v>
                </c:pt>
                <c:pt idx="111">
                  <c:v>8.74</c:v>
                </c:pt>
                <c:pt idx="112">
                  <c:v>8.74</c:v>
                </c:pt>
                <c:pt idx="113">
                  <c:v>8.74</c:v>
                </c:pt>
                <c:pt idx="114">
                  <c:v>8.74</c:v>
                </c:pt>
                <c:pt idx="115">
                  <c:v>8.74</c:v>
                </c:pt>
                <c:pt idx="116">
                  <c:v>8.74</c:v>
                </c:pt>
                <c:pt idx="117">
                  <c:v>8.74</c:v>
                </c:pt>
                <c:pt idx="118">
                  <c:v>8.74</c:v>
                </c:pt>
                <c:pt idx="119">
                  <c:v>8.74</c:v>
                </c:pt>
                <c:pt idx="120">
                  <c:v>8.74</c:v>
                </c:pt>
                <c:pt idx="121">
                  <c:v>8.74</c:v>
                </c:pt>
                <c:pt idx="122">
                  <c:v>8.74</c:v>
                </c:pt>
                <c:pt idx="123">
                  <c:v>8.74</c:v>
                </c:pt>
                <c:pt idx="124">
                  <c:v>8.74</c:v>
                </c:pt>
                <c:pt idx="125">
                  <c:v>8.74</c:v>
                </c:pt>
                <c:pt idx="126">
                  <c:v>8.74</c:v>
                </c:pt>
                <c:pt idx="127">
                  <c:v>8.74</c:v>
                </c:pt>
                <c:pt idx="128">
                  <c:v>8.74</c:v>
                </c:pt>
                <c:pt idx="129">
                  <c:v>8.74</c:v>
                </c:pt>
                <c:pt idx="130">
                  <c:v>8.74</c:v>
                </c:pt>
                <c:pt idx="131">
                  <c:v>8.74</c:v>
                </c:pt>
                <c:pt idx="132">
                  <c:v>8.74</c:v>
                </c:pt>
                <c:pt idx="133">
                  <c:v>8.74</c:v>
                </c:pt>
                <c:pt idx="134">
                  <c:v>8.74</c:v>
                </c:pt>
                <c:pt idx="135">
                  <c:v>8.74</c:v>
                </c:pt>
                <c:pt idx="136">
                  <c:v>8.74</c:v>
                </c:pt>
                <c:pt idx="137">
                  <c:v>8.74</c:v>
                </c:pt>
                <c:pt idx="138">
                  <c:v>8.74</c:v>
                </c:pt>
                <c:pt idx="139">
                  <c:v>8.74</c:v>
                </c:pt>
                <c:pt idx="140">
                  <c:v>8.74</c:v>
                </c:pt>
                <c:pt idx="141">
                  <c:v>8.74</c:v>
                </c:pt>
                <c:pt idx="142">
                  <c:v>8.74</c:v>
                </c:pt>
                <c:pt idx="143">
                  <c:v>8.74</c:v>
                </c:pt>
                <c:pt idx="144">
                  <c:v>8.74</c:v>
                </c:pt>
                <c:pt idx="145">
                  <c:v>8.74</c:v>
                </c:pt>
                <c:pt idx="146">
                  <c:v>8.74</c:v>
                </c:pt>
                <c:pt idx="147">
                  <c:v>8.74</c:v>
                </c:pt>
                <c:pt idx="148">
                  <c:v>8.74</c:v>
                </c:pt>
                <c:pt idx="149">
                  <c:v>8.74</c:v>
                </c:pt>
                <c:pt idx="150">
                  <c:v>8.74</c:v>
                </c:pt>
                <c:pt idx="151">
                  <c:v>8.74</c:v>
                </c:pt>
                <c:pt idx="152">
                  <c:v>8.74</c:v>
                </c:pt>
                <c:pt idx="153">
                  <c:v>8.74</c:v>
                </c:pt>
                <c:pt idx="154">
                  <c:v>8.74</c:v>
                </c:pt>
                <c:pt idx="155">
                  <c:v>8.74</c:v>
                </c:pt>
                <c:pt idx="156">
                  <c:v>8.74</c:v>
                </c:pt>
                <c:pt idx="157">
                  <c:v>8.74</c:v>
                </c:pt>
                <c:pt idx="158">
                  <c:v>8.74</c:v>
                </c:pt>
                <c:pt idx="159">
                  <c:v>8.74</c:v>
                </c:pt>
                <c:pt idx="160">
                  <c:v>8.74</c:v>
                </c:pt>
                <c:pt idx="161">
                  <c:v>8.74</c:v>
                </c:pt>
                <c:pt idx="162">
                  <c:v>8.74</c:v>
                </c:pt>
                <c:pt idx="163">
                  <c:v>8.74</c:v>
                </c:pt>
                <c:pt idx="164">
                  <c:v>8.74</c:v>
                </c:pt>
                <c:pt idx="165">
                  <c:v>8.74</c:v>
                </c:pt>
                <c:pt idx="166">
                  <c:v>8.74</c:v>
                </c:pt>
                <c:pt idx="167">
                  <c:v>8.74</c:v>
                </c:pt>
                <c:pt idx="168">
                  <c:v>8.74</c:v>
                </c:pt>
                <c:pt idx="169">
                  <c:v>8.74</c:v>
                </c:pt>
                <c:pt idx="170">
                  <c:v>8.74</c:v>
                </c:pt>
                <c:pt idx="171">
                  <c:v>8.74</c:v>
                </c:pt>
                <c:pt idx="172">
                  <c:v>8.74</c:v>
                </c:pt>
                <c:pt idx="173">
                  <c:v>8.74</c:v>
                </c:pt>
                <c:pt idx="174">
                  <c:v>8.74</c:v>
                </c:pt>
                <c:pt idx="175">
                  <c:v>8.74</c:v>
                </c:pt>
                <c:pt idx="176">
                  <c:v>8.74</c:v>
                </c:pt>
                <c:pt idx="177">
                  <c:v>8.74</c:v>
                </c:pt>
                <c:pt idx="178">
                  <c:v>8.74</c:v>
                </c:pt>
                <c:pt idx="179">
                  <c:v>8.74</c:v>
                </c:pt>
                <c:pt idx="180">
                  <c:v>8.74</c:v>
                </c:pt>
                <c:pt idx="181">
                  <c:v>8.74</c:v>
                </c:pt>
                <c:pt idx="182">
                  <c:v>8.74</c:v>
                </c:pt>
                <c:pt idx="183">
                  <c:v>8.74</c:v>
                </c:pt>
                <c:pt idx="184">
                  <c:v>8.74</c:v>
                </c:pt>
                <c:pt idx="185">
                  <c:v>8.74</c:v>
                </c:pt>
                <c:pt idx="186">
                  <c:v>8.74</c:v>
                </c:pt>
                <c:pt idx="187">
                  <c:v>8.74</c:v>
                </c:pt>
                <c:pt idx="188">
                  <c:v>8.74</c:v>
                </c:pt>
                <c:pt idx="189">
                  <c:v>8.74</c:v>
                </c:pt>
                <c:pt idx="190">
                  <c:v>8.74</c:v>
                </c:pt>
                <c:pt idx="191">
                  <c:v>8.74</c:v>
                </c:pt>
                <c:pt idx="192">
                  <c:v>8.74</c:v>
                </c:pt>
                <c:pt idx="193">
                  <c:v>8.74</c:v>
                </c:pt>
                <c:pt idx="194">
                  <c:v>8.74</c:v>
                </c:pt>
                <c:pt idx="195">
                  <c:v>8.74</c:v>
                </c:pt>
                <c:pt idx="196">
                  <c:v>8.74</c:v>
                </c:pt>
                <c:pt idx="197">
                  <c:v>8.74</c:v>
                </c:pt>
                <c:pt idx="198">
                  <c:v>8.74</c:v>
                </c:pt>
                <c:pt idx="199">
                  <c:v>8.74</c:v>
                </c:pt>
                <c:pt idx="200">
                  <c:v>8.74</c:v>
                </c:pt>
                <c:pt idx="201">
                  <c:v>8.74</c:v>
                </c:pt>
                <c:pt idx="202">
                  <c:v>8.74</c:v>
                </c:pt>
                <c:pt idx="203">
                  <c:v>8.74</c:v>
                </c:pt>
                <c:pt idx="204">
                  <c:v>8.74</c:v>
                </c:pt>
                <c:pt idx="205">
                  <c:v>8.74</c:v>
                </c:pt>
                <c:pt idx="206">
                  <c:v>8.74</c:v>
                </c:pt>
                <c:pt idx="207">
                  <c:v>8.74</c:v>
                </c:pt>
                <c:pt idx="208">
                  <c:v>8.74</c:v>
                </c:pt>
                <c:pt idx="209">
                  <c:v>8.74</c:v>
                </c:pt>
                <c:pt idx="210">
                  <c:v>8.74</c:v>
                </c:pt>
                <c:pt idx="211">
                  <c:v>8.74</c:v>
                </c:pt>
                <c:pt idx="212">
                  <c:v>8.74</c:v>
                </c:pt>
                <c:pt idx="213">
                  <c:v>8.74</c:v>
                </c:pt>
                <c:pt idx="214">
                  <c:v>8.74</c:v>
                </c:pt>
                <c:pt idx="215">
                  <c:v>8.74</c:v>
                </c:pt>
                <c:pt idx="216">
                  <c:v>8.74</c:v>
                </c:pt>
                <c:pt idx="217">
                  <c:v>8.74</c:v>
                </c:pt>
                <c:pt idx="218">
                  <c:v>8.74</c:v>
                </c:pt>
                <c:pt idx="219">
                  <c:v>8.74</c:v>
                </c:pt>
                <c:pt idx="220">
                  <c:v>8.74</c:v>
                </c:pt>
                <c:pt idx="221">
                  <c:v>8.74</c:v>
                </c:pt>
                <c:pt idx="222">
                  <c:v>8.74</c:v>
                </c:pt>
                <c:pt idx="223">
                  <c:v>8.74</c:v>
                </c:pt>
                <c:pt idx="224">
                  <c:v>8.74</c:v>
                </c:pt>
                <c:pt idx="225">
                  <c:v>8.74</c:v>
                </c:pt>
                <c:pt idx="226">
                  <c:v>8.74</c:v>
                </c:pt>
                <c:pt idx="227">
                  <c:v>8.74</c:v>
                </c:pt>
                <c:pt idx="228">
                  <c:v>8.74</c:v>
                </c:pt>
                <c:pt idx="229">
                  <c:v>8.74</c:v>
                </c:pt>
                <c:pt idx="230">
                  <c:v>8.74</c:v>
                </c:pt>
                <c:pt idx="231">
                  <c:v>8.74</c:v>
                </c:pt>
                <c:pt idx="232">
                  <c:v>8.74</c:v>
                </c:pt>
                <c:pt idx="233">
                  <c:v>8.74</c:v>
                </c:pt>
                <c:pt idx="234">
                  <c:v>8.74</c:v>
                </c:pt>
                <c:pt idx="235">
                  <c:v>8.74</c:v>
                </c:pt>
                <c:pt idx="236">
                  <c:v>8.74</c:v>
                </c:pt>
                <c:pt idx="237">
                  <c:v>8.74</c:v>
                </c:pt>
                <c:pt idx="238">
                  <c:v>8.74</c:v>
                </c:pt>
                <c:pt idx="239">
                  <c:v>8.74</c:v>
                </c:pt>
                <c:pt idx="240">
                  <c:v>8.74</c:v>
                </c:pt>
                <c:pt idx="241">
                  <c:v>8.74</c:v>
                </c:pt>
                <c:pt idx="242">
                  <c:v>8.74</c:v>
                </c:pt>
                <c:pt idx="243">
                  <c:v>8.74</c:v>
                </c:pt>
                <c:pt idx="244">
                  <c:v>8.74</c:v>
                </c:pt>
                <c:pt idx="245">
                  <c:v>8.74</c:v>
                </c:pt>
                <c:pt idx="246">
                  <c:v>8.74</c:v>
                </c:pt>
                <c:pt idx="247">
                  <c:v>8.74</c:v>
                </c:pt>
                <c:pt idx="248">
                  <c:v>8.74</c:v>
                </c:pt>
                <c:pt idx="249">
                  <c:v>8.74</c:v>
                </c:pt>
                <c:pt idx="250">
                  <c:v>8.74</c:v>
                </c:pt>
                <c:pt idx="251">
                  <c:v>8.74</c:v>
                </c:pt>
                <c:pt idx="252">
                  <c:v>8.74</c:v>
                </c:pt>
                <c:pt idx="253">
                  <c:v>8.74</c:v>
                </c:pt>
                <c:pt idx="254">
                  <c:v>8.74</c:v>
                </c:pt>
                <c:pt idx="255">
                  <c:v>8.74</c:v>
                </c:pt>
                <c:pt idx="256">
                  <c:v>8.74</c:v>
                </c:pt>
                <c:pt idx="257">
                  <c:v>8.74</c:v>
                </c:pt>
                <c:pt idx="258">
                  <c:v>8.74</c:v>
                </c:pt>
                <c:pt idx="259">
                  <c:v>8.74</c:v>
                </c:pt>
                <c:pt idx="260">
                  <c:v>8.74</c:v>
                </c:pt>
                <c:pt idx="261">
                  <c:v>8.74</c:v>
                </c:pt>
                <c:pt idx="262">
                  <c:v>8.74</c:v>
                </c:pt>
                <c:pt idx="263">
                  <c:v>8.74</c:v>
                </c:pt>
                <c:pt idx="264">
                  <c:v>8.74</c:v>
                </c:pt>
                <c:pt idx="265">
                  <c:v>8.74</c:v>
                </c:pt>
                <c:pt idx="266">
                  <c:v>8.74</c:v>
                </c:pt>
                <c:pt idx="267">
                  <c:v>8.74</c:v>
                </c:pt>
                <c:pt idx="268">
                  <c:v>8.74</c:v>
                </c:pt>
                <c:pt idx="269">
                  <c:v>8.74</c:v>
                </c:pt>
                <c:pt idx="270">
                  <c:v>8.74</c:v>
                </c:pt>
                <c:pt idx="271">
                  <c:v>8.74</c:v>
                </c:pt>
                <c:pt idx="272">
                  <c:v>8.74</c:v>
                </c:pt>
                <c:pt idx="273">
                  <c:v>8.74</c:v>
                </c:pt>
                <c:pt idx="274">
                  <c:v>8.74</c:v>
                </c:pt>
                <c:pt idx="275">
                  <c:v>8.74</c:v>
                </c:pt>
                <c:pt idx="276">
                  <c:v>8.74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8.74</c:v>
                </c:pt>
                <c:pt idx="282">
                  <c:v>8.74</c:v>
                </c:pt>
                <c:pt idx="283">
                  <c:v>8.74</c:v>
                </c:pt>
                <c:pt idx="284">
                  <c:v>8.74</c:v>
                </c:pt>
                <c:pt idx="285">
                  <c:v>8.74</c:v>
                </c:pt>
                <c:pt idx="286">
                  <c:v>8.74</c:v>
                </c:pt>
                <c:pt idx="287">
                  <c:v>8.74</c:v>
                </c:pt>
                <c:pt idx="288">
                  <c:v>8.74</c:v>
                </c:pt>
                <c:pt idx="289">
                  <c:v>8.74</c:v>
                </c:pt>
                <c:pt idx="290">
                  <c:v>8.74</c:v>
                </c:pt>
                <c:pt idx="291">
                  <c:v>8.74</c:v>
                </c:pt>
                <c:pt idx="292">
                  <c:v>8.74</c:v>
                </c:pt>
                <c:pt idx="293">
                  <c:v>8.74</c:v>
                </c:pt>
                <c:pt idx="294">
                  <c:v>8.74</c:v>
                </c:pt>
                <c:pt idx="295">
                  <c:v>8.74</c:v>
                </c:pt>
                <c:pt idx="296">
                  <c:v>8.74</c:v>
                </c:pt>
                <c:pt idx="297">
                  <c:v>8.74</c:v>
                </c:pt>
                <c:pt idx="298">
                  <c:v>8.74</c:v>
                </c:pt>
                <c:pt idx="299">
                  <c:v>8.74</c:v>
                </c:pt>
                <c:pt idx="300">
                  <c:v>8.74</c:v>
                </c:pt>
                <c:pt idx="301">
                  <c:v>8.74</c:v>
                </c:pt>
                <c:pt idx="302">
                  <c:v>8.74</c:v>
                </c:pt>
                <c:pt idx="303">
                  <c:v>8.74</c:v>
                </c:pt>
                <c:pt idx="304">
                  <c:v>8.74</c:v>
                </c:pt>
                <c:pt idx="305">
                  <c:v>8.74</c:v>
                </c:pt>
                <c:pt idx="306">
                  <c:v>8.74</c:v>
                </c:pt>
                <c:pt idx="307">
                  <c:v>8.74</c:v>
                </c:pt>
                <c:pt idx="308">
                  <c:v>8.74</c:v>
                </c:pt>
                <c:pt idx="309">
                  <c:v>8.74</c:v>
                </c:pt>
                <c:pt idx="310">
                  <c:v>8.74</c:v>
                </c:pt>
                <c:pt idx="311">
                  <c:v>8.74</c:v>
                </c:pt>
                <c:pt idx="312">
                  <c:v>8.74</c:v>
                </c:pt>
                <c:pt idx="313">
                  <c:v>8.74</c:v>
                </c:pt>
                <c:pt idx="314">
                  <c:v>8.74</c:v>
                </c:pt>
                <c:pt idx="315">
                  <c:v>8.74</c:v>
                </c:pt>
                <c:pt idx="316">
                  <c:v>8.74</c:v>
                </c:pt>
                <c:pt idx="317">
                  <c:v>8.74</c:v>
                </c:pt>
                <c:pt idx="318">
                  <c:v>8.74</c:v>
                </c:pt>
                <c:pt idx="319">
                  <c:v>8.74</c:v>
                </c:pt>
                <c:pt idx="320">
                  <c:v>8.74</c:v>
                </c:pt>
                <c:pt idx="321">
                  <c:v>8.74</c:v>
                </c:pt>
                <c:pt idx="322">
                  <c:v>8.74</c:v>
                </c:pt>
                <c:pt idx="323">
                  <c:v>8.74</c:v>
                </c:pt>
                <c:pt idx="324">
                  <c:v>8.74</c:v>
                </c:pt>
                <c:pt idx="325">
                  <c:v>8.74</c:v>
                </c:pt>
                <c:pt idx="326">
                  <c:v>8.74</c:v>
                </c:pt>
                <c:pt idx="327">
                  <c:v>8.74</c:v>
                </c:pt>
                <c:pt idx="328">
                  <c:v>8.74</c:v>
                </c:pt>
                <c:pt idx="329">
                  <c:v>8.74</c:v>
                </c:pt>
                <c:pt idx="330">
                  <c:v>8.74</c:v>
                </c:pt>
                <c:pt idx="331">
                  <c:v>8.74</c:v>
                </c:pt>
                <c:pt idx="332">
                  <c:v>8.74</c:v>
                </c:pt>
                <c:pt idx="333">
                  <c:v>8.74</c:v>
                </c:pt>
                <c:pt idx="334">
                  <c:v>8.74</c:v>
                </c:pt>
                <c:pt idx="335">
                  <c:v>8.74</c:v>
                </c:pt>
                <c:pt idx="336">
                  <c:v>8.74</c:v>
                </c:pt>
                <c:pt idx="337">
                  <c:v>8.74</c:v>
                </c:pt>
                <c:pt idx="338">
                  <c:v>8.74</c:v>
                </c:pt>
                <c:pt idx="339">
                  <c:v>8.74</c:v>
                </c:pt>
                <c:pt idx="340">
                  <c:v>8.74</c:v>
                </c:pt>
                <c:pt idx="341">
                  <c:v>8.74</c:v>
                </c:pt>
                <c:pt idx="342">
                  <c:v>8.74</c:v>
                </c:pt>
                <c:pt idx="343">
                  <c:v>8.74</c:v>
                </c:pt>
                <c:pt idx="344">
                  <c:v>8.74</c:v>
                </c:pt>
                <c:pt idx="345">
                  <c:v>8.74</c:v>
                </c:pt>
                <c:pt idx="346">
                  <c:v>8.74</c:v>
                </c:pt>
                <c:pt idx="347">
                  <c:v>8.74</c:v>
                </c:pt>
                <c:pt idx="348">
                  <c:v>8.74</c:v>
                </c:pt>
                <c:pt idx="349">
                  <c:v>8.74</c:v>
                </c:pt>
                <c:pt idx="350">
                  <c:v>8.74</c:v>
                </c:pt>
                <c:pt idx="351">
                  <c:v>8.74</c:v>
                </c:pt>
                <c:pt idx="352">
                  <c:v>8.74</c:v>
                </c:pt>
                <c:pt idx="353">
                  <c:v>8.74</c:v>
                </c:pt>
                <c:pt idx="354">
                  <c:v>8.74</c:v>
                </c:pt>
                <c:pt idx="355">
                  <c:v>8.74</c:v>
                </c:pt>
                <c:pt idx="356">
                  <c:v>8.74</c:v>
                </c:pt>
                <c:pt idx="357">
                  <c:v>8.74</c:v>
                </c:pt>
                <c:pt idx="358">
                  <c:v>8.74</c:v>
                </c:pt>
                <c:pt idx="359">
                  <c:v>8.74</c:v>
                </c:pt>
                <c:pt idx="360">
                  <c:v>8.74</c:v>
                </c:pt>
                <c:pt idx="361">
                  <c:v>8.74</c:v>
                </c:pt>
                <c:pt idx="362">
                  <c:v>8.74</c:v>
                </c:pt>
                <c:pt idx="363">
                  <c:v>8.74</c:v>
                </c:pt>
                <c:pt idx="364">
                  <c:v>8.74</c:v>
                </c:pt>
                <c:pt idx="365">
                  <c:v>8.74</c:v>
                </c:pt>
                <c:pt idx="366">
                  <c:v>8.74</c:v>
                </c:pt>
                <c:pt idx="367">
                  <c:v>8.74</c:v>
                </c:pt>
                <c:pt idx="368">
                  <c:v>8.74</c:v>
                </c:pt>
                <c:pt idx="369">
                  <c:v>8.74</c:v>
                </c:pt>
                <c:pt idx="370">
                  <c:v>8.74</c:v>
                </c:pt>
                <c:pt idx="371">
                  <c:v>8.74</c:v>
                </c:pt>
                <c:pt idx="372">
                  <c:v>8.74</c:v>
                </c:pt>
                <c:pt idx="373">
                  <c:v>8.74</c:v>
                </c:pt>
                <c:pt idx="374">
                  <c:v>8.74</c:v>
                </c:pt>
                <c:pt idx="375">
                  <c:v>8.74</c:v>
                </c:pt>
                <c:pt idx="376">
                  <c:v>8.74</c:v>
                </c:pt>
                <c:pt idx="377">
                  <c:v>8.74</c:v>
                </c:pt>
                <c:pt idx="378">
                  <c:v>8.74</c:v>
                </c:pt>
                <c:pt idx="379">
                  <c:v>8.74</c:v>
                </c:pt>
                <c:pt idx="380">
                  <c:v>8.74</c:v>
                </c:pt>
                <c:pt idx="381">
                  <c:v>8.74</c:v>
                </c:pt>
                <c:pt idx="382">
                  <c:v>8.74</c:v>
                </c:pt>
                <c:pt idx="383">
                  <c:v>8.74</c:v>
                </c:pt>
                <c:pt idx="384">
                  <c:v>8.74</c:v>
                </c:pt>
                <c:pt idx="385">
                  <c:v>8.74</c:v>
                </c:pt>
                <c:pt idx="386">
                  <c:v>8.74</c:v>
                </c:pt>
                <c:pt idx="387">
                  <c:v>8.74</c:v>
                </c:pt>
                <c:pt idx="388">
                  <c:v>8.74</c:v>
                </c:pt>
                <c:pt idx="389">
                  <c:v>8.74</c:v>
                </c:pt>
                <c:pt idx="390">
                  <c:v>8.74</c:v>
                </c:pt>
                <c:pt idx="391">
                  <c:v>8.74</c:v>
                </c:pt>
                <c:pt idx="392">
                  <c:v>8.74</c:v>
                </c:pt>
                <c:pt idx="393">
                  <c:v>8.74</c:v>
                </c:pt>
                <c:pt idx="394">
                  <c:v>8.74</c:v>
                </c:pt>
                <c:pt idx="395">
                  <c:v>8.74</c:v>
                </c:pt>
                <c:pt idx="396">
                  <c:v>8.74</c:v>
                </c:pt>
                <c:pt idx="397">
                  <c:v>8.74</c:v>
                </c:pt>
                <c:pt idx="398">
                  <c:v>8.74</c:v>
                </c:pt>
                <c:pt idx="399">
                  <c:v>8.74</c:v>
                </c:pt>
                <c:pt idx="400">
                  <c:v>8.74</c:v>
                </c:pt>
                <c:pt idx="401">
                  <c:v>8.74</c:v>
                </c:pt>
                <c:pt idx="402">
                  <c:v>8.74</c:v>
                </c:pt>
                <c:pt idx="403">
                  <c:v>8.74</c:v>
                </c:pt>
                <c:pt idx="404">
                  <c:v>8.74</c:v>
                </c:pt>
                <c:pt idx="405">
                  <c:v>8.74</c:v>
                </c:pt>
                <c:pt idx="406">
                  <c:v>8.74</c:v>
                </c:pt>
                <c:pt idx="407">
                  <c:v>8.74</c:v>
                </c:pt>
                <c:pt idx="408">
                  <c:v>8.74</c:v>
                </c:pt>
                <c:pt idx="409">
                  <c:v>8.74</c:v>
                </c:pt>
                <c:pt idx="410">
                  <c:v>8.74</c:v>
                </c:pt>
                <c:pt idx="411">
                  <c:v>8.74</c:v>
                </c:pt>
                <c:pt idx="412">
                  <c:v>8.74</c:v>
                </c:pt>
                <c:pt idx="413">
                  <c:v>8.74</c:v>
                </c:pt>
                <c:pt idx="414">
                  <c:v>8.74</c:v>
                </c:pt>
                <c:pt idx="415">
                  <c:v>8.74</c:v>
                </c:pt>
                <c:pt idx="416">
                  <c:v>8.74</c:v>
                </c:pt>
                <c:pt idx="417">
                  <c:v>8.74</c:v>
                </c:pt>
                <c:pt idx="418">
                  <c:v>8.74</c:v>
                </c:pt>
                <c:pt idx="419">
                  <c:v>8.74</c:v>
                </c:pt>
                <c:pt idx="420">
                  <c:v>8.74</c:v>
                </c:pt>
                <c:pt idx="421">
                  <c:v>8.74</c:v>
                </c:pt>
                <c:pt idx="422">
                  <c:v>8.74</c:v>
                </c:pt>
                <c:pt idx="423">
                  <c:v>8.74</c:v>
                </c:pt>
                <c:pt idx="424">
                  <c:v>8.74</c:v>
                </c:pt>
                <c:pt idx="425">
                  <c:v>8.74</c:v>
                </c:pt>
                <c:pt idx="426">
                  <c:v>8.74</c:v>
                </c:pt>
                <c:pt idx="427">
                  <c:v>8.74</c:v>
                </c:pt>
                <c:pt idx="428">
                  <c:v>8.74</c:v>
                </c:pt>
                <c:pt idx="429">
                  <c:v>8.74</c:v>
                </c:pt>
                <c:pt idx="430">
                  <c:v>8.74</c:v>
                </c:pt>
                <c:pt idx="431">
                  <c:v>8.74</c:v>
                </c:pt>
                <c:pt idx="432">
                  <c:v>8.74</c:v>
                </c:pt>
                <c:pt idx="433">
                  <c:v>8.74</c:v>
                </c:pt>
                <c:pt idx="434">
                  <c:v>8.74</c:v>
                </c:pt>
                <c:pt idx="435">
                  <c:v>8.74</c:v>
                </c:pt>
                <c:pt idx="436">
                  <c:v>8.74</c:v>
                </c:pt>
                <c:pt idx="437">
                  <c:v>8.74</c:v>
                </c:pt>
                <c:pt idx="438">
                  <c:v>8.74</c:v>
                </c:pt>
                <c:pt idx="439">
                  <c:v>8.74</c:v>
                </c:pt>
                <c:pt idx="440">
                  <c:v>8.74</c:v>
                </c:pt>
                <c:pt idx="441">
                  <c:v>8.74</c:v>
                </c:pt>
                <c:pt idx="442">
                  <c:v>8.74</c:v>
                </c:pt>
                <c:pt idx="443">
                  <c:v>8.74</c:v>
                </c:pt>
                <c:pt idx="444">
                  <c:v>8.74</c:v>
                </c:pt>
                <c:pt idx="445">
                  <c:v>8.74</c:v>
                </c:pt>
                <c:pt idx="446">
                  <c:v>8.74</c:v>
                </c:pt>
                <c:pt idx="447">
                  <c:v>8.74</c:v>
                </c:pt>
                <c:pt idx="448">
                  <c:v>8.74</c:v>
                </c:pt>
                <c:pt idx="449">
                  <c:v>8.74</c:v>
                </c:pt>
                <c:pt idx="450">
                  <c:v>8.74</c:v>
                </c:pt>
                <c:pt idx="451">
                  <c:v>8.74</c:v>
                </c:pt>
                <c:pt idx="452">
                  <c:v>8.74</c:v>
                </c:pt>
                <c:pt idx="453">
                  <c:v>8.74</c:v>
                </c:pt>
                <c:pt idx="454">
                  <c:v>8.74</c:v>
                </c:pt>
                <c:pt idx="455">
                  <c:v>8.74</c:v>
                </c:pt>
                <c:pt idx="456">
                  <c:v>8.74</c:v>
                </c:pt>
                <c:pt idx="457">
                  <c:v>8.74</c:v>
                </c:pt>
                <c:pt idx="458">
                  <c:v>8.74</c:v>
                </c:pt>
                <c:pt idx="459">
                  <c:v>8.74</c:v>
                </c:pt>
                <c:pt idx="460">
                  <c:v>8.74</c:v>
                </c:pt>
                <c:pt idx="461">
                  <c:v>8.74</c:v>
                </c:pt>
                <c:pt idx="462">
                  <c:v>8.74</c:v>
                </c:pt>
                <c:pt idx="463">
                  <c:v>8.74</c:v>
                </c:pt>
                <c:pt idx="464">
                  <c:v>8.74</c:v>
                </c:pt>
                <c:pt idx="465">
                  <c:v>8.74</c:v>
                </c:pt>
                <c:pt idx="466">
                  <c:v>8.74</c:v>
                </c:pt>
                <c:pt idx="467">
                  <c:v>8.74</c:v>
                </c:pt>
                <c:pt idx="468">
                  <c:v>8.74</c:v>
                </c:pt>
                <c:pt idx="469">
                  <c:v>8.74</c:v>
                </c:pt>
                <c:pt idx="470">
                  <c:v>8.74</c:v>
                </c:pt>
                <c:pt idx="471">
                  <c:v>8.74</c:v>
                </c:pt>
                <c:pt idx="472">
                  <c:v>8.74</c:v>
                </c:pt>
                <c:pt idx="473">
                  <c:v>8.74</c:v>
                </c:pt>
                <c:pt idx="474">
                  <c:v>8.74</c:v>
                </c:pt>
                <c:pt idx="475">
                  <c:v>8.74</c:v>
                </c:pt>
                <c:pt idx="476">
                  <c:v>8.74</c:v>
                </c:pt>
                <c:pt idx="477">
                  <c:v>8.74</c:v>
                </c:pt>
                <c:pt idx="478">
                  <c:v>8.74</c:v>
                </c:pt>
                <c:pt idx="479">
                  <c:v>8.74</c:v>
                </c:pt>
                <c:pt idx="480">
                  <c:v>8.74</c:v>
                </c:pt>
                <c:pt idx="481">
                  <c:v>8.74</c:v>
                </c:pt>
                <c:pt idx="482">
                  <c:v>8.74</c:v>
                </c:pt>
                <c:pt idx="483">
                  <c:v>8.74</c:v>
                </c:pt>
                <c:pt idx="484">
                  <c:v>8.74</c:v>
                </c:pt>
                <c:pt idx="485">
                  <c:v>8.74</c:v>
                </c:pt>
                <c:pt idx="486">
                  <c:v>8.74</c:v>
                </c:pt>
                <c:pt idx="487">
                  <c:v>8.74</c:v>
                </c:pt>
                <c:pt idx="488">
                  <c:v>8.74</c:v>
                </c:pt>
                <c:pt idx="489">
                  <c:v>8.74</c:v>
                </c:pt>
                <c:pt idx="490">
                  <c:v>8.74</c:v>
                </c:pt>
                <c:pt idx="491">
                  <c:v>8.74</c:v>
                </c:pt>
                <c:pt idx="492">
                  <c:v>8.74</c:v>
                </c:pt>
                <c:pt idx="493">
                  <c:v>8.74</c:v>
                </c:pt>
                <c:pt idx="494">
                  <c:v>8.74</c:v>
                </c:pt>
                <c:pt idx="495">
                  <c:v>8.74</c:v>
                </c:pt>
                <c:pt idx="496">
                  <c:v>8.74</c:v>
                </c:pt>
                <c:pt idx="497">
                  <c:v>8.74</c:v>
                </c:pt>
                <c:pt idx="498">
                  <c:v>8.74</c:v>
                </c:pt>
                <c:pt idx="499">
                  <c:v>8.74</c:v>
                </c:pt>
                <c:pt idx="500">
                  <c:v>8.74</c:v>
                </c:pt>
                <c:pt idx="501">
                  <c:v>8.74</c:v>
                </c:pt>
                <c:pt idx="502">
                  <c:v>8.74</c:v>
                </c:pt>
                <c:pt idx="503">
                  <c:v>8.74</c:v>
                </c:pt>
                <c:pt idx="504">
                  <c:v>8.74</c:v>
                </c:pt>
                <c:pt idx="505">
                  <c:v>8.74</c:v>
                </c:pt>
                <c:pt idx="506">
                  <c:v>8.74</c:v>
                </c:pt>
                <c:pt idx="507">
                  <c:v>8.74</c:v>
                </c:pt>
                <c:pt idx="508">
                  <c:v>8.74</c:v>
                </c:pt>
                <c:pt idx="509">
                  <c:v>8.74</c:v>
                </c:pt>
                <c:pt idx="510">
                  <c:v>8.74</c:v>
                </c:pt>
                <c:pt idx="511">
                  <c:v>8.74</c:v>
                </c:pt>
                <c:pt idx="512">
                  <c:v>8.74</c:v>
                </c:pt>
                <c:pt idx="513">
                  <c:v>8.74</c:v>
                </c:pt>
                <c:pt idx="514">
                  <c:v>8.74</c:v>
                </c:pt>
                <c:pt idx="515">
                  <c:v>8.74</c:v>
                </c:pt>
                <c:pt idx="516">
                  <c:v>8.74</c:v>
                </c:pt>
                <c:pt idx="517">
                  <c:v>8.74</c:v>
                </c:pt>
                <c:pt idx="518">
                  <c:v>8.74</c:v>
                </c:pt>
                <c:pt idx="519">
                  <c:v>8.74</c:v>
                </c:pt>
                <c:pt idx="520">
                  <c:v>8.74</c:v>
                </c:pt>
                <c:pt idx="521">
                  <c:v>8.74</c:v>
                </c:pt>
                <c:pt idx="522">
                  <c:v>8.74</c:v>
                </c:pt>
                <c:pt idx="523">
                  <c:v>8.74</c:v>
                </c:pt>
                <c:pt idx="524">
                  <c:v>8.74</c:v>
                </c:pt>
                <c:pt idx="525">
                  <c:v>8.74</c:v>
                </c:pt>
                <c:pt idx="526">
                  <c:v>8.74</c:v>
                </c:pt>
                <c:pt idx="527">
                  <c:v>8.74</c:v>
                </c:pt>
                <c:pt idx="528">
                  <c:v>8.74</c:v>
                </c:pt>
                <c:pt idx="529">
                  <c:v>8.74</c:v>
                </c:pt>
                <c:pt idx="530">
                  <c:v>8.74</c:v>
                </c:pt>
                <c:pt idx="531">
                  <c:v>8.74</c:v>
                </c:pt>
                <c:pt idx="532">
                  <c:v>8.74</c:v>
                </c:pt>
                <c:pt idx="533">
                  <c:v>8.74</c:v>
                </c:pt>
                <c:pt idx="534">
                  <c:v>8.74</c:v>
                </c:pt>
                <c:pt idx="535">
                  <c:v>8.74</c:v>
                </c:pt>
                <c:pt idx="536">
                  <c:v>8.74</c:v>
                </c:pt>
                <c:pt idx="537">
                  <c:v>8.74</c:v>
                </c:pt>
                <c:pt idx="538">
                  <c:v>8.74</c:v>
                </c:pt>
                <c:pt idx="539">
                  <c:v>8.74</c:v>
                </c:pt>
                <c:pt idx="540">
                  <c:v>8.74</c:v>
                </c:pt>
                <c:pt idx="541">
                  <c:v>8.74</c:v>
                </c:pt>
                <c:pt idx="542">
                  <c:v>8.74</c:v>
                </c:pt>
                <c:pt idx="543">
                  <c:v>8.74</c:v>
                </c:pt>
                <c:pt idx="544">
                  <c:v>8.74</c:v>
                </c:pt>
                <c:pt idx="545">
                  <c:v>8.74</c:v>
                </c:pt>
                <c:pt idx="546">
                  <c:v>8.74</c:v>
                </c:pt>
                <c:pt idx="547">
                  <c:v>8.74</c:v>
                </c:pt>
                <c:pt idx="548">
                  <c:v>8.74</c:v>
                </c:pt>
                <c:pt idx="549">
                  <c:v>8.74</c:v>
                </c:pt>
                <c:pt idx="550">
                  <c:v>8.74</c:v>
                </c:pt>
                <c:pt idx="551">
                  <c:v>8.74</c:v>
                </c:pt>
                <c:pt idx="552">
                  <c:v>8.74</c:v>
                </c:pt>
                <c:pt idx="553">
                  <c:v>8.74</c:v>
                </c:pt>
                <c:pt idx="554">
                  <c:v>8.74</c:v>
                </c:pt>
                <c:pt idx="555">
                  <c:v>8.74</c:v>
                </c:pt>
                <c:pt idx="556">
                  <c:v>8.74</c:v>
                </c:pt>
                <c:pt idx="557">
                  <c:v>8.74</c:v>
                </c:pt>
                <c:pt idx="558">
                  <c:v>8.74</c:v>
                </c:pt>
                <c:pt idx="559">
                  <c:v>8.74</c:v>
                </c:pt>
                <c:pt idx="560">
                  <c:v>8.74</c:v>
                </c:pt>
                <c:pt idx="561">
                  <c:v>8.74</c:v>
                </c:pt>
                <c:pt idx="562">
                  <c:v>8.74</c:v>
                </c:pt>
                <c:pt idx="563">
                  <c:v>8.74</c:v>
                </c:pt>
                <c:pt idx="564">
                  <c:v>8.74</c:v>
                </c:pt>
                <c:pt idx="565">
                  <c:v>8.74</c:v>
                </c:pt>
                <c:pt idx="566">
                  <c:v>8.74</c:v>
                </c:pt>
                <c:pt idx="567">
                  <c:v>8.74</c:v>
                </c:pt>
                <c:pt idx="568">
                  <c:v>8.74</c:v>
                </c:pt>
                <c:pt idx="569">
                  <c:v>8.74</c:v>
                </c:pt>
                <c:pt idx="570">
                  <c:v>8.74</c:v>
                </c:pt>
                <c:pt idx="571">
                  <c:v>8.74</c:v>
                </c:pt>
                <c:pt idx="572">
                  <c:v>8.74</c:v>
                </c:pt>
                <c:pt idx="573">
                  <c:v>8.74</c:v>
                </c:pt>
                <c:pt idx="574">
                  <c:v>8.74</c:v>
                </c:pt>
                <c:pt idx="575">
                  <c:v>8.74</c:v>
                </c:pt>
                <c:pt idx="576">
                  <c:v>8.74</c:v>
                </c:pt>
                <c:pt idx="577">
                  <c:v>8.74</c:v>
                </c:pt>
                <c:pt idx="578">
                  <c:v>8.74</c:v>
                </c:pt>
                <c:pt idx="579">
                  <c:v>8.74</c:v>
                </c:pt>
                <c:pt idx="580">
                  <c:v>8.74</c:v>
                </c:pt>
                <c:pt idx="581">
                  <c:v>8.74</c:v>
                </c:pt>
                <c:pt idx="582">
                  <c:v>8.74</c:v>
                </c:pt>
                <c:pt idx="583">
                  <c:v>8.74</c:v>
                </c:pt>
                <c:pt idx="584">
                  <c:v>8.74</c:v>
                </c:pt>
                <c:pt idx="585">
                  <c:v>8.74</c:v>
                </c:pt>
                <c:pt idx="586">
                  <c:v>8.74</c:v>
                </c:pt>
                <c:pt idx="587">
                  <c:v>8.74</c:v>
                </c:pt>
                <c:pt idx="588">
                  <c:v>8.74</c:v>
                </c:pt>
                <c:pt idx="589">
                  <c:v>8.74</c:v>
                </c:pt>
                <c:pt idx="590">
                  <c:v>8.74</c:v>
                </c:pt>
                <c:pt idx="591">
                  <c:v>8.74</c:v>
                </c:pt>
                <c:pt idx="592">
                  <c:v>8.74</c:v>
                </c:pt>
                <c:pt idx="593">
                  <c:v>8.74</c:v>
                </c:pt>
                <c:pt idx="594">
                  <c:v>8.74</c:v>
                </c:pt>
                <c:pt idx="595">
                  <c:v>8.74</c:v>
                </c:pt>
                <c:pt idx="596">
                  <c:v>8.74</c:v>
                </c:pt>
                <c:pt idx="597">
                  <c:v>8.74</c:v>
                </c:pt>
                <c:pt idx="598">
                  <c:v>8.74</c:v>
                </c:pt>
                <c:pt idx="599">
                  <c:v>8.74</c:v>
                </c:pt>
                <c:pt idx="600">
                  <c:v>8.74</c:v>
                </c:pt>
                <c:pt idx="601">
                  <c:v>8.74</c:v>
                </c:pt>
                <c:pt idx="602">
                  <c:v>8.74</c:v>
                </c:pt>
                <c:pt idx="603">
                  <c:v>8.74</c:v>
                </c:pt>
                <c:pt idx="604">
                  <c:v>8.74</c:v>
                </c:pt>
                <c:pt idx="605">
                  <c:v>8.74</c:v>
                </c:pt>
                <c:pt idx="606">
                  <c:v>8.74</c:v>
                </c:pt>
                <c:pt idx="607">
                  <c:v>8.74</c:v>
                </c:pt>
                <c:pt idx="608">
                  <c:v>8.74</c:v>
                </c:pt>
                <c:pt idx="609">
                  <c:v>8.74</c:v>
                </c:pt>
                <c:pt idx="610">
                  <c:v>8.74</c:v>
                </c:pt>
                <c:pt idx="611">
                  <c:v>8.74</c:v>
                </c:pt>
                <c:pt idx="612">
                  <c:v>8.74</c:v>
                </c:pt>
                <c:pt idx="613">
                  <c:v>8.74</c:v>
                </c:pt>
                <c:pt idx="614">
                  <c:v>8.74</c:v>
                </c:pt>
                <c:pt idx="615">
                  <c:v>8.74</c:v>
                </c:pt>
                <c:pt idx="616">
                  <c:v>8.74</c:v>
                </c:pt>
                <c:pt idx="617">
                  <c:v>8.74</c:v>
                </c:pt>
                <c:pt idx="618">
                  <c:v>8.74</c:v>
                </c:pt>
                <c:pt idx="619">
                  <c:v>8.74</c:v>
                </c:pt>
                <c:pt idx="620">
                  <c:v>8.74</c:v>
                </c:pt>
                <c:pt idx="621">
                  <c:v>8.74</c:v>
                </c:pt>
                <c:pt idx="622">
                  <c:v>8.74</c:v>
                </c:pt>
                <c:pt idx="623">
                  <c:v>8.74</c:v>
                </c:pt>
                <c:pt idx="624">
                  <c:v>8.74</c:v>
                </c:pt>
                <c:pt idx="625">
                  <c:v>8.74</c:v>
                </c:pt>
                <c:pt idx="626">
                  <c:v>8.74</c:v>
                </c:pt>
                <c:pt idx="627">
                  <c:v>8.74</c:v>
                </c:pt>
                <c:pt idx="628">
                  <c:v>8.74</c:v>
                </c:pt>
                <c:pt idx="629">
                  <c:v>8.74</c:v>
                </c:pt>
                <c:pt idx="630">
                  <c:v>8.74</c:v>
                </c:pt>
                <c:pt idx="631">
                  <c:v>8.74</c:v>
                </c:pt>
                <c:pt idx="632">
                  <c:v>8.74</c:v>
                </c:pt>
                <c:pt idx="633">
                  <c:v>8.74</c:v>
                </c:pt>
                <c:pt idx="634">
                  <c:v>8.74</c:v>
                </c:pt>
                <c:pt idx="635">
                  <c:v>8.74</c:v>
                </c:pt>
                <c:pt idx="636">
                  <c:v>8.74</c:v>
                </c:pt>
                <c:pt idx="637">
                  <c:v>8.74</c:v>
                </c:pt>
                <c:pt idx="638">
                  <c:v>8.74</c:v>
                </c:pt>
                <c:pt idx="639">
                  <c:v>8.74</c:v>
                </c:pt>
                <c:pt idx="640">
                  <c:v>8.74</c:v>
                </c:pt>
                <c:pt idx="641">
                  <c:v>8.74</c:v>
                </c:pt>
                <c:pt idx="642">
                  <c:v>8.74</c:v>
                </c:pt>
                <c:pt idx="643">
                  <c:v>8.74</c:v>
                </c:pt>
                <c:pt idx="644">
                  <c:v>8.74</c:v>
                </c:pt>
                <c:pt idx="645">
                  <c:v>8.74</c:v>
                </c:pt>
                <c:pt idx="646">
                  <c:v>8.74</c:v>
                </c:pt>
                <c:pt idx="647">
                  <c:v>8.74</c:v>
                </c:pt>
                <c:pt idx="648">
                  <c:v>8.74</c:v>
                </c:pt>
                <c:pt idx="649">
                  <c:v>8.74</c:v>
                </c:pt>
                <c:pt idx="650">
                  <c:v>8.74</c:v>
                </c:pt>
                <c:pt idx="651">
                  <c:v>8.74</c:v>
                </c:pt>
                <c:pt idx="652">
                  <c:v>8.74</c:v>
                </c:pt>
                <c:pt idx="653">
                  <c:v>8.74</c:v>
                </c:pt>
                <c:pt idx="654">
                  <c:v>8.74</c:v>
                </c:pt>
                <c:pt idx="655">
                  <c:v>8.74</c:v>
                </c:pt>
                <c:pt idx="656">
                  <c:v>8.74</c:v>
                </c:pt>
                <c:pt idx="657">
                  <c:v>8.74</c:v>
                </c:pt>
                <c:pt idx="658">
                  <c:v>8.74</c:v>
                </c:pt>
                <c:pt idx="659">
                  <c:v>8.74</c:v>
                </c:pt>
                <c:pt idx="660">
                  <c:v>8.74</c:v>
                </c:pt>
                <c:pt idx="661">
                  <c:v>8.74</c:v>
                </c:pt>
                <c:pt idx="662">
                  <c:v>8.74</c:v>
                </c:pt>
                <c:pt idx="663">
                  <c:v>8.74</c:v>
                </c:pt>
                <c:pt idx="664">
                  <c:v>8.74</c:v>
                </c:pt>
                <c:pt idx="665">
                  <c:v>8.74</c:v>
                </c:pt>
                <c:pt idx="666">
                  <c:v>8.74</c:v>
                </c:pt>
                <c:pt idx="667">
                  <c:v>8.74</c:v>
                </c:pt>
                <c:pt idx="668">
                  <c:v>8.74</c:v>
                </c:pt>
                <c:pt idx="669">
                  <c:v>8.74</c:v>
                </c:pt>
                <c:pt idx="670">
                  <c:v>8.74</c:v>
                </c:pt>
                <c:pt idx="671">
                  <c:v>8.74</c:v>
                </c:pt>
                <c:pt idx="672">
                  <c:v>8.74</c:v>
                </c:pt>
                <c:pt idx="673">
                  <c:v>8.74</c:v>
                </c:pt>
                <c:pt idx="674">
                  <c:v>8.74</c:v>
                </c:pt>
                <c:pt idx="675">
                  <c:v>8.74</c:v>
                </c:pt>
                <c:pt idx="676">
                  <c:v>8.74</c:v>
                </c:pt>
                <c:pt idx="677">
                  <c:v>8.74</c:v>
                </c:pt>
                <c:pt idx="678">
                  <c:v>8.74</c:v>
                </c:pt>
                <c:pt idx="679">
                  <c:v>8.74</c:v>
                </c:pt>
                <c:pt idx="680">
                  <c:v>8.74</c:v>
                </c:pt>
                <c:pt idx="681">
                  <c:v>8.74</c:v>
                </c:pt>
                <c:pt idx="682">
                  <c:v>8.74</c:v>
                </c:pt>
                <c:pt idx="683">
                  <c:v>8.74</c:v>
                </c:pt>
                <c:pt idx="684">
                  <c:v>8.74</c:v>
                </c:pt>
                <c:pt idx="685">
                  <c:v>8.74</c:v>
                </c:pt>
                <c:pt idx="686">
                  <c:v>8.74</c:v>
                </c:pt>
                <c:pt idx="687">
                  <c:v>8.74</c:v>
                </c:pt>
                <c:pt idx="688">
                  <c:v>8.74</c:v>
                </c:pt>
                <c:pt idx="689">
                  <c:v>8.74</c:v>
                </c:pt>
                <c:pt idx="690">
                  <c:v>8.74</c:v>
                </c:pt>
                <c:pt idx="691">
                  <c:v>8.74</c:v>
                </c:pt>
                <c:pt idx="692">
                  <c:v>8.74</c:v>
                </c:pt>
                <c:pt idx="693">
                  <c:v>8.74</c:v>
                </c:pt>
                <c:pt idx="694">
                  <c:v>8.74</c:v>
                </c:pt>
                <c:pt idx="695">
                  <c:v>8.74</c:v>
                </c:pt>
                <c:pt idx="696">
                  <c:v>8.74</c:v>
                </c:pt>
                <c:pt idx="697">
                  <c:v>8.74</c:v>
                </c:pt>
                <c:pt idx="698">
                  <c:v>8.74</c:v>
                </c:pt>
                <c:pt idx="699">
                  <c:v>8.74</c:v>
                </c:pt>
                <c:pt idx="700">
                  <c:v>8.74</c:v>
                </c:pt>
                <c:pt idx="701">
                  <c:v>8.74</c:v>
                </c:pt>
                <c:pt idx="702">
                  <c:v>8.74</c:v>
                </c:pt>
                <c:pt idx="703">
                  <c:v>8.74</c:v>
                </c:pt>
                <c:pt idx="704">
                  <c:v>8.74</c:v>
                </c:pt>
                <c:pt idx="705">
                  <c:v>8.74</c:v>
                </c:pt>
                <c:pt idx="706">
                  <c:v>8.74</c:v>
                </c:pt>
                <c:pt idx="707">
                  <c:v>8.74</c:v>
                </c:pt>
                <c:pt idx="708">
                  <c:v>8.74</c:v>
                </c:pt>
                <c:pt idx="709">
                  <c:v>8.74</c:v>
                </c:pt>
                <c:pt idx="710">
                  <c:v>8.74</c:v>
                </c:pt>
                <c:pt idx="711">
                  <c:v>8.74</c:v>
                </c:pt>
                <c:pt idx="712">
                  <c:v>8.74</c:v>
                </c:pt>
                <c:pt idx="713">
                  <c:v>8.74</c:v>
                </c:pt>
                <c:pt idx="714">
                  <c:v>8.74</c:v>
                </c:pt>
                <c:pt idx="715">
                  <c:v>8.74</c:v>
                </c:pt>
                <c:pt idx="716">
                  <c:v>8.74</c:v>
                </c:pt>
                <c:pt idx="717">
                  <c:v>8.74</c:v>
                </c:pt>
                <c:pt idx="718">
                  <c:v>8.74</c:v>
                </c:pt>
                <c:pt idx="719">
                  <c:v>8.74</c:v>
                </c:pt>
                <c:pt idx="720">
                  <c:v>8.74</c:v>
                </c:pt>
                <c:pt idx="721">
                  <c:v>8.74</c:v>
                </c:pt>
                <c:pt idx="722">
                  <c:v>8.74</c:v>
                </c:pt>
                <c:pt idx="723">
                  <c:v>8.74</c:v>
                </c:pt>
                <c:pt idx="724">
                  <c:v>8.74</c:v>
                </c:pt>
                <c:pt idx="725">
                  <c:v>8.74</c:v>
                </c:pt>
                <c:pt idx="726">
                  <c:v>8.74</c:v>
                </c:pt>
                <c:pt idx="727">
                  <c:v>8.74</c:v>
                </c:pt>
                <c:pt idx="728">
                  <c:v>8.74</c:v>
                </c:pt>
                <c:pt idx="729">
                  <c:v>8.74</c:v>
                </c:pt>
                <c:pt idx="730">
                  <c:v>8.74</c:v>
                </c:pt>
                <c:pt idx="731">
                  <c:v>8.74</c:v>
                </c:pt>
                <c:pt idx="732">
                  <c:v>8.74</c:v>
                </c:pt>
                <c:pt idx="733">
                  <c:v>8.74</c:v>
                </c:pt>
                <c:pt idx="734">
                  <c:v>8.74</c:v>
                </c:pt>
                <c:pt idx="735">
                  <c:v>8.74</c:v>
                </c:pt>
                <c:pt idx="736">
                  <c:v>8.74</c:v>
                </c:pt>
                <c:pt idx="737">
                  <c:v>8.74</c:v>
                </c:pt>
                <c:pt idx="738">
                  <c:v>8.74</c:v>
                </c:pt>
                <c:pt idx="739">
                  <c:v>8.74</c:v>
                </c:pt>
                <c:pt idx="740">
                  <c:v>8.74</c:v>
                </c:pt>
                <c:pt idx="741">
                  <c:v>8.74</c:v>
                </c:pt>
                <c:pt idx="742">
                  <c:v>8.74</c:v>
                </c:pt>
                <c:pt idx="743">
                  <c:v>8.74</c:v>
                </c:pt>
                <c:pt idx="744">
                  <c:v>8.74</c:v>
                </c:pt>
                <c:pt idx="745">
                  <c:v>8.74</c:v>
                </c:pt>
                <c:pt idx="746">
                  <c:v>8.74</c:v>
                </c:pt>
                <c:pt idx="747">
                  <c:v>8.74</c:v>
                </c:pt>
                <c:pt idx="748">
                  <c:v>8.74</c:v>
                </c:pt>
                <c:pt idx="749">
                  <c:v>8.74</c:v>
                </c:pt>
                <c:pt idx="750">
                  <c:v>8.74</c:v>
                </c:pt>
                <c:pt idx="751">
                  <c:v>8.74</c:v>
                </c:pt>
                <c:pt idx="752">
                  <c:v>8.74</c:v>
                </c:pt>
                <c:pt idx="753">
                  <c:v>8.74</c:v>
                </c:pt>
                <c:pt idx="754">
                  <c:v>8.74</c:v>
                </c:pt>
                <c:pt idx="755">
                  <c:v>8.74</c:v>
                </c:pt>
                <c:pt idx="756">
                  <c:v>8.74</c:v>
                </c:pt>
                <c:pt idx="757">
                  <c:v>8.74</c:v>
                </c:pt>
                <c:pt idx="758">
                  <c:v>8.74</c:v>
                </c:pt>
                <c:pt idx="759">
                  <c:v>8.74</c:v>
                </c:pt>
                <c:pt idx="760">
                  <c:v>8.74</c:v>
                </c:pt>
                <c:pt idx="761">
                  <c:v>8.74</c:v>
                </c:pt>
                <c:pt idx="762">
                  <c:v>8.74</c:v>
                </c:pt>
                <c:pt idx="763">
                  <c:v>8.74</c:v>
                </c:pt>
                <c:pt idx="764">
                  <c:v>8.74</c:v>
                </c:pt>
                <c:pt idx="765">
                  <c:v>8.74</c:v>
                </c:pt>
                <c:pt idx="766">
                  <c:v>8.74</c:v>
                </c:pt>
                <c:pt idx="767">
                  <c:v>8.74</c:v>
                </c:pt>
                <c:pt idx="768">
                  <c:v>8.74</c:v>
                </c:pt>
                <c:pt idx="769">
                  <c:v>8.74</c:v>
                </c:pt>
                <c:pt idx="770">
                  <c:v>8.74</c:v>
                </c:pt>
                <c:pt idx="771">
                  <c:v>8.74</c:v>
                </c:pt>
                <c:pt idx="772">
                  <c:v>8.74</c:v>
                </c:pt>
                <c:pt idx="773">
                  <c:v>8.74</c:v>
                </c:pt>
                <c:pt idx="774">
                  <c:v>8.74</c:v>
                </c:pt>
                <c:pt idx="775">
                  <c:v>8.74</c:v>
                </c:pt>
                <c:pt idx="776">
                  <c:v>8.74</c:v>
                </c:pt>
                <c:pt idx="777">
                  <c:v>8.74</c:v>
                </c:pt>
                <c:pt idx="778">
                  <c:v>8.74</c:v>
                </c:pt>
                <c:pt idx="779">
                  <c:v>8.74</c:v>
                </c:pt>
                <c:pt idx="780">
                  <c:v>8.74</c:v>
                </c:pt>
                <c:pt idx="781">
                  <c:v>8.74</c:v>
                </c:pt>
                <c:pt idx="782">
                  <c:v>8.74</c:v>
                </c:pt>
                <c:pt idx="783">
                  <c:v>8.74</c:v>
                </c:pt>
                <c:pt idx="784">
                  <c:v>8.74</c:v>
                </c:pt>
                <c:pt idx="785">
                  <c:v>8.74</c:v>
                </c:pt>
                <c:pt idx="786">
                  <c:v>8.74</c:v>
                </c:pt>
                <c:pt idx="787">
                  <c:v>8.74</c:v>
                </c:pt>
                <c:pt idx="788">
                  <c:v>8.74</c:v>
                </c:pt>
                <c:pt idx="789">
                  <c:v>8.74</c:v>
                </c:pt>
                <c:pt idx="790">
                  <c:v>8.74</c:v>
                </c:pt>
                <c:pt idx="791">
                  <c:v>8.74</c:v>
                </c:pt>
                <c:pt idx="792">
                  <c:v>8.74</c:v>
                </c:pt>
                <c:pt idx="793">
                  <c:v>8.74</c:v>
                </c:pt>
                <c:pt idx="794">
                  <c:v>8.74</c:v>
                </c:pt>
                <c:pt idx="795">
                  <c:v>8.74</c:v>
                </c:pt>
                <c:pt idx="796">
                  <c:v>8.74</c:v>
                </c:pt>
                <c:pt idx="797">
                  <c:v>8.74</c:v>
                </c:pt>
                <c:pt idx="798">
                  <c:v>8.74</c:v>
                </c:pt>
                <c:pt idx="799">
                  <c:v>8.74</c:v>
                </c:pt>
                <c:pt idx="800">
                  <c:v>8.74</c:v>
                </c:pt>
                <c:pt idx="801">
                  <c:v>8.74</c:v>
                </c:pt>
                <c:pt idx="802">
                  <c:v>8.74</c:v>
                </c:pt>
                <c:pt idx="803">
                  <c:v>8.74</c:v>
                </c:pt>
                <c:pt idx="804">
                  <c:v>8.74</c:v>
                </c:pt>
                <c:pt idx="805">
                  <c:v>8.74</c:v>
                </c:pt>
                <c:pt idx="806">
                  <c:v>8.74</c:v>
                </c:pt>
                <c:pt idx="807">
                  <c:v>8.74</c:v>
                </c:pt>
                <c:pt idx="808">
                  <c:v>8.74</c:v>
                </c:pt>
                <c:pt idx="809">
                  <c:v>8.74</c:v>
                </c:pt>
                <c:pt idx="810">
                  <c:v>8.74</c:v>
                </c:pt>
                <c:pt idx="811">
                  <c:v>8.74</c:v>
                </c:pt>
                <c:pt idx="812">
                  <c:v>8.74</c:v>
                </c:pt>
                <c:pt idx="813">
                  <c:v>8.74</c:v>
                </c:pt>
                <c:pt idx="814">
                  <c:v>8.74</c:v>
                </c:pt>
                <c:pt idx="815">
                  <c:v>8.74</c:v>
                </c:pt>
                <c:pt idx="816">
                  <c:v>8.74</c:v>
                </c:pt>
                <c:pt idx="817">
                  <c:v>8.74</c:v>
                </c:pt>
                <c:pt idx="818">
                  <c:v>8.74</c:v>
                </c:pt>
                <c:pt idx="819">
                  <c:v>8.74</c:v>
                </c:pt>
                <c:pt idx="820">
                  <c:v>8.74</c:v>
                </c:pt>
                <c:pt idx="821">
                  <c:v>8.74</c:v>
                </c:pt>
                <c:pt idx="822">
                  <c:v>8.74</c:v>
                </c:pt>
                <c:pt idx="823">
                  <c:v>8.74</c:v>
                </c:pt>
                <c:pt idx="824">
                  <c:v>8.74</c:v>
                </c:pt>
                <c:pt idx="825">
                  <c:v>8.74</c:v>
                </c:pt>
                <c:pt idx="826">
                  <c:v>8.74</c:v>
                </c:pt>
                <c:pt idx="827">
                  <c:v>8.74</c:v>
                </c:pt>
                <c:pt idx="828">
                  <c:v>8.74</c:v>
                </c:pt>
                <c:pt idx="829">
                  <c:v>8.74</c:v>
                </c:pt>
                <c:pt idx="830">
                  <c:v>8.74</c:v>
                </c:pt>
                <c:pt idx="831">
                  <c:v>8.74</c:v>
                </c:pt>
                <c:pt idx="832">
                  <c:v>8.74</c:v>
                </c:pt>
                <c:pt idx="833">
                  <c:v>8.74</c:v>
                </c:pt>
                <c:pt idx="834">
                  <c:v>8.74</c:v>
                </c:pt>
                <c:pt idx="835">
                  <c:v>8.74</c:v>
                </c:pt>
                <c:pt idx="836">
                  <c:v>8.74</c:v>
                </c:pt>
                <c:pt idx="837">
                  <c:v>8.74</c:v>
                </c:pt>
                <c:pt idx="838">
                  <c:v>8.74</c:v>
                </c:pt>
                <c:pt idx="839">
                  <c:v>8.74</c:v>
                </c:pt>
                <c:pt idx="840">
                  <c:v>8.74</c:v>
                </c:pt>
                <c:pt idx="841">
                  <c:v>8.74</c:v>
                </c:pt>
                <c:pt idx="842">
                  <c:v>8.74</c:v>
                </c:pt>
                <c:pt idx="843">
                  <c:v>8.74</c:v>
                </c:pt>
                <c:pt idx="844">
                  <c:v>8.74</c:v>
                </c:pt>
                <c:pt idx="845">
                  <c:v>8.74</c:v>
                </c:pt>
                <c:pt idx="846">
                  <c:v>8.74</c:v>
                </c:pt>
                <c:pt idx="847">
                  <c:v>8.74</c:v>
                </c:pt>
                <c:pt idx="848">
                  <c:v>8.74</c:v>
                </c:pt>
                <c:pt idx="849">
                  <c:v>8.74</c:v>
                </c:pt>
                <c:pt idx="850">
                  <c:v>8.74</c:v>
                </c:pt>
                <c:pt idx="851">
                  <c:v>8.74</c:v>
                </c:pt>
                <c:pt idx="852">
                  <c:v>8.74</c:v>
                </c:pt>
                <c:pt idx="853">
                  <c:v>8.74</c:v>
                </c:pt>
                <c:pt idx="854">
                  <c:v>8.74</c:v>
                </c:pt>
                <c:pt idx="855">
                  <c:v>8.74</c:v>
                </c:pt>
                <c:pt idx="856">
                  <c:v>8.74</c:v>
                </c:pt>
                <c:pt idx="857">
                  <c:v>8.74</c:v>
                </c:pt>
                <c:pt idx="858">
                  <c:v>8.74</c:v>
                </c:pt>
                <c:pt idx="859">
                  <c:v>8.74</c:v>
                </c:pt>
                <c:pt idx="860">
                  <c:v>8.74</c:v>
                </c:pt>
                <c:pt idx="861">
                  <c:v>8.74</c:v>
                </c:pt>
                <c:pt idx="862">
                  <c:v>8.74</c:v>
                </c:pt>
                <c:pt idx="863">
                  <c:v>8.74</c:v>
                </c:pt>
                <c:pt idx="864">
                  <c:v>8.74</c:v>
                </c:pt>
                <c:pt idx="865">
                  <c:v>8.74</c:v>
                </c:pt>
                <c:pt idx="866">
                  <c:v>8.74</c:v>
                </c:pt>
                <c:pt idx="867">
                  <c:v>8.74</c:v>
                </c:pt>
                <c:pt idx="868">
                  <c:v>8.74</c:v>
                </c:pt>
                <c:pt idx="869">
                  <c:v>8.74</c:v>
                </c:pt>
                <c:pt idx="870">
                  <c:v>8.74</c:v>
                </c:pt>
                <c:pt idx="871">
                  <c:v>8.74</c:v>
                </c:pt>
                <c:pt idx="872">
                  <c:v>8.74</c:v>
                </c:pt>
                <c:pt idx="873">
                  <c:v>8.74</c:v>
                </c:pt>
                <c:pt idx="874">
                  <c:v>8.74</c:v>
                </c:pt>
                <c:pt idx="875">
                  <c:v>8.74</c:v>
                </c:pt>
                <c:pt idx="876">
                  <c:v>8.74</c:v>
                </c:pt>
                <c:pt idx="877">
                  <c:v>8.74</c:v>
                </c:pt>
                <c:pt idx="878">
                  <c:v>8.74</c:v>
                </c:pt>
                <c:pt idx="879">
                  <c:v>8.74</c:v>
                </c:pt>
                <c:pt idx="880">
                  <c:v>8.74</c:v>
                </c:pt>
                <c:pt idx="881">
                  <c:v>8.74</c:v>
                </c:pt>
                <c:pt idx="882">
                  <c:v>8.74</c:v>
                </c:pt>
                <c:pt idx="883">
                  <c:v>8.74</c:v>
                </c:pt>
                <c:pt idx="884">
                  <c:v>8.74</c:v>
                </c:pt>
                <c:pt idx="885">
                  <c:v>8.74</c:v>
                </c:pt>
                <c:pt idx="886">
                  <c:v>8.74</c:v>
                </c:pt>
                <c:pt idx="887">
                  <c:v>8.74</c:v>
                </c:pt>
                <c:pt idx="888">
                  <c:v>8.74</c:v>
                </c:pt>
                <c:pt idx="889">
                  <c:v>8.74</c:v>
                </c:pt>
                <c:pt idx="890">
                  <c:v>8.74</c:v>
                </c:pt>
                <c:pt idx="891">
                  <c:v>8.74</c:v>
                </c:pt>
                <c:pt idx="892">
                  <c:v>8.74</c:v>
                </c:pt>
                <c:pt idx="893">
                  <c:v>8.74</c:v>
                </c:pt>
                <c:pt idx="894">
                  <c:v>8.74</c:v>
                </c:pt>
                <c:pt idx="895">
                  <c:v>8.74</c:v>
                </c:pt>
                <c:pt idx="896">
                  <c:v>8.74</c:v>
                </c:pt>
                <c:pt idx="897">
                  <c:v>8.74</c:v>
                </c:pt>
                <c:pt idx="898">
                  <c:v>8.74</c:v>
                </c:pt>
                <c:pt idx="899">
                  <c:v>8.74</c:v>
                </c:pt>
                <c:pt idx="900">
                  <c:v>8.74</c:v>
                </c:pt>
                <c:pt idx="901">
                  <c:v>8.74</c:v>
                </c:pt>
                <c:pt idx="902">
                  <c:v>8.74</c:v>
                </c:pt>
                <c:pt idx="903">
                  <c:v>8.74</c:v>
                </c:pt>
                <c:pt idx="904">
                  <c:v>8.74</c:v>
                </c:pt>
                <c:pt idx="905">
                  <c:v>8.74</c:v>
                </c:pt>
                <c:pt idx="906">
                  <c:v>8.74</c:v>
                </c:pt>
                <c:pt idx="907">
                  <c:v>8.74</c:v>
                </c:pt>
                <c:pt idx="908">
                  <c:v>8.74</c:v>
                </c:pt>
                <c:pt idx="909">
                  <c:v>8.74</c:v>
                </c:pt>
                <c:pt idx="910">
                  <c:v>8.74</c:v>
                </c:pt>
                <c:pt idx="911">
                  <c:v>8.74</c:v>
                </c:pt>
                <c:pt idx="912">
                  <c:v>8.74</c:v>
                </c:pt>
                <c:pt idx="913">
                  <c:v>8.74</c:v>
                </c:pt>
                <c:pt idx="914">
                  <c:v>8.74</c:v>
                </c:pt>
                <c:pt idx="915">
                  <c:v>8.74</c:v>
                </c:pt>
                <c:pt idx="916">
                  <c:v>8.74</c:v>
                </c:pt>
                <c:pt idx="917">
                  <c:v>8.74</c:v>
                </c:pt>
                <c:pt idx="918">
                  <c:v>8.74</c:v>
                </c:pt>
                <c:pt idx="919">
                  <c:v>8.74</c:v>
                </c:pt>
                <c:pt idx="920">
                  <c:v>8.74</c:v>
                </c:pt>
                <c:pt idx="921">
                  <c:v>8.74</c:v>
                </c:pt>
                <c:pt idx="922">
                  <c:v>8.74</c:v>
                </c:pt>
                <c:pt idx="923">
                  <c:v>8.74</c:v>
                </c:pt>
                <c:pt idx="924">
                  <c:v>8.74</c:v>
                </c:pt>
                <c:pt idx="925">
                  <c:v>8.74</c:v>
                </c:pt>
                <c:pt idx="926">
                  <c:v>8.74</c:v>
                </c:pt>
                <c:pt idx="927">
                  <c:v>8.74</c:v>
                </c:pt>
                <c:pt idx="928">
                  <c:v>8.74</c:v>
                </c:pt>
                <c:pt idx="929">
                  <c:v>8.74</c:v>
                </c:pt>
                <c:pt idx="930">
                  <c:v>8.74</c:v>
                </c:pt>
                <c:pt idx="931">
                  <c:v>8.74</c:v>
                </c:pt>
                <c:pt idx="932">
                  <c:v>8.74</c:v>
                </c:pt>
                <c:pt idx="933">
                  <c:v>8.74</c:v>
                </c:pt>
                <c:pt idx="934">
                  <c:v>8.74</c:v>
                </c:pt>
                <c:pt idx="935">
                  <c:v>8.74</c:v>
                </c:pt>
                <c:pt idx="936">
                  <c:v>8.74</c:v>
                </c:pt>
                <c:pt idx="937">
                  <c:v>8.74</c:v>
                </c:pt>
                <c:pt idx="938">
                  <c:v>8.74</c:v>
                </c:pt>
                <c:pt idx="939">
                  <c:v>8.74</c:v>
                </c:pt>
                <c:pt idx="940">
                  <c:v>8.74</c:v>
                </c:pt>
                <c:pt idx="941">
                  <c:v>8.74</c:v>
                </c:pt>
                <c:pt idx="942">
                  <c:v>8.74</c:v>
                </c:pt>
                <c:pt idx="943">
                  <c:v>8.74</c:v>
                </c:pt>
                <c:pt idx="944">
                  <c:v>8.74</c:v>
                </c:pt>
                <c:pt idx="945">
                  <c:v>8.74</c:v>
                </c:pt>
                <c:pt idx="946">
                  <c:v>8.74</c:v>
                </c:pt>
                <c:pt idx="947">
                  <c:v>8.74</c:v>
                </c:pt>
                <c:pt idx="948">
                  <c:v>8.74</c:v>
                </c:pt>
                <c:pt idx="949">
                  <c:v>8.74</c:v>
                </c:pt>
                <c:pt idx="950">
                  <c:v>8.74</c:v>
                </c:pt>
                <c:pt idx="951">
                  <c:v>8.74</c:v>
                </c:pt>
                <c:pt idx="952">
                  <c:v>8.74</c:v>
                </c:pt>
                <c:pt idx="953">
                  <c:v>8.74</c:v>
                </c:pt>
                <c:pt idx="954">
                  <c:v>8.74</c:v>
                </c:pt>
                <c:pt idx="955">
                  <c:v>8.74</c:v>
                </c:pt>
                <c:pt idx="956">
                  <c:v>8.74</c:v>
                </c:pt>
                <c:pt idx="957">
                  <c:v>8.74</c:v>
                </c:pt>
                <c:pt idx="958">
                  <c:v>8.74</c:v>
                </c:pt>
                <c:pt idx="959">
                  <c:v>8.74</c:v>
                </c:pt>
                <c:pt idx="960">
                  <c:v>8.74</c:v>
                </c:pt>
                <c:pt idx="961">
                  <c:v>8.74</c:v>
                </c:pt>
                <c:pt idx="962">
                  <c:v>8.74</c:v>
                </c:pt>
                <c:pt idx="963">
                  <c:v>8.74</c:v>
                </c:pt>
                <c:pt idx="964">
                  <c:v>8.74</c:v>
                </c:pt>
                <c:pt idx="965">
                  <c:v>8.74</c:v>
                </c:pt>
                <c:pt idx="966">
                  <c:v>8.74</c:v>
                </c:pt>
                <c:pt idx="967">
                  <c:v>8.74</c:v>
                </c:pt>
                <c:pt idx="968">
                  <c:v>8.74</c:v>
                </c:pt>
                <c:pt idx="969">
                  <c:v>8.74</c:v>
                </c:pt>
                <c:pt idx="970">
                  <c:v>8.74</c:v>
                </c:pt>
                <c:pt idx="971">
                  <c:v>8.74</c:v>
                </c:pt>
                <c:pt idx="972">
                  <c:v>8.74</c:v>
                </c:pt>
                <c:pt idx="973">
                  <c:v>8.74</c:v>
                </c:pt>
                <c:pt idx="974">
                  <c:v>8.74</c:v>
                </c:pt>
                <c:pt idx="975">
                  <c:v>8.74</c:v>
                </c:pt>
                <c:pt idx="976">
                  <c:v>8.74</c:v>
                </c:pt>
                <c:pt idx="977">
                  <c:v>8.74</c:v>
                </c:pt>
                <c:pt idx="978">
                  <c:v>8.74</c:v>
                </c:pt>
                <c:pt idx="979">
                  <c:v>8.74</c:v>
                </c:pt>
                <c:pt idx="980">
                  <c:v>8.74</c:v>
                </c:pt>
                <c:pt idx="981">
                  <c:v>8.74</c:v>
                </c:pt>
                <c:pt idx="982">
                  <c:v>8.74</c:v>
                </c:pt>
                <c:pt idx="983">
                  <c:v>8.74</c:v>
                </c:pt>
                <c:pt idx="984">
                  <c:v>8.74</c:v>
                </c:pt>
                <c:pt idx="985">
                  <c:v>8.74</c:v>
                </c:pt>
                <c:pt idx="986">
                  <c:v>8.74</c:v>
                </c:pt>
                <c:pt idx="987">
                  <c:v>8.74</c:v>
                </c:pt>
                <c:pt idx="988">
                  <c:v>8.74</c:v>
                </c:pt>
                <c:pt idx="989">
                  <c:v>8.74</c:v>
                </c:pt>
                <c:pt idx="990">
                  <c:v>8.74</c:v>
                </c:pt>
                <c:pt idx="991">
                  <c:v>8.74</c:v>
                </c:pt>
                <c:pt idx="992">
                  <c:v>8.74</c:v>
                </c:pt>
                <c:pt idx="993">
                  <c:v>8.74</c:v>
                </c:pt>
                <c:pt idx="994">
                  <c:v>8.74</c:v>
                </c:pt>
                <c:pt idx="995">
                  <c:v>8.74</c:v>
                </c:pt>
                <c:pt idx="996">
                  <c:v>8.74</c:v>
                </c:pt>
                <c:pt idx="997">
                  <c:v>8.74</c:v>
                </c:pt>
                <c:pt idx="998">
                  <c:v>8.74</c:v>
                </c:pt>
                <c:pt idx="999">
                  <c:v>8.74</c:v>
                </c:pt>
                <c:pt idx="1000">
                  <c:v>8.74</c:v>
                </c:pt>
                <c:pt idx="1001">
                  <c:v>8.74</c:v>
                </c:pt>
                <c:pt idx="1002">
                  <c:v>8.74</c:v>
                </c:pt>
                <c:pt idx="1003">
                  <c:v>8.74</c:v>
                </c:pt>
                <c:pt idx="1004">
                  <c:v>8.74</c:v>
                </c:pt>
                <c:pt idx="1005">
                  <c:v>8.74</c:v>
                </c:pt>
                <c:pt idx="1006">
                  <c:v>8.74</c:v>
                </c:pt>
                <c:pt idx="1007">
                  <c:v>8.74</c:v>
                </c:pt>
                <c:pt idx="1008">
                  <c:v>8.74</c:v>
                </c:pt>
                <c:pt idx="1009">
                  <c:v>8.74</c:v>
                </c:pt>
                <c:pt idx="1010">
                  <c:v>8.74</c:v>
                </c:pt>
                <c:pt idx="1011">
                  <c:v>8.74</c:v>
                </c:pt>
                <c:pt idx="1012">
                  <c:v>8.74</c:v>
                </c:pt>
                <c:pt idx="1013">
                  <c:v>8.74</c:v>
                </c:pt>
                <c:pt idx="1014">
                  <c:v>8.74</c:v>
                </c:pt>
                <c:pt idx="1015">
                  <c:v>8.74</c:v>
                </c:pt>
                <c:pt idx="1016">
                  <c:v>8.74</c:v>
                </c:pt>
                <c:pt idx="1017">
                  <c:v>8.74</c:v>
                </c:pt>
                <c:pt idx="1018">
                  <c:v>8.74</c:v>
                </c:pt>
                <c:pt idx="1019">
                  <c:v>8.74</c:v>
                </c:pt>
                <c:pt idx="1020">
                  <c:v>8.74</c:v>
                </c:pt>
                <c:pt idx="1021">
                  <c:v>8.74</c:v>
                </c:pt>
                <c:pt idx="1022">
                  <c:v>8.74</c:v>
                </c:pt>
                <c:pt idx="1023">
                  <c:v>8.74</c:v>
                </c:pt>
                <c:pt idx="1024">
                  <c:v>8.74</c:v>
                </c:pt>
                <c:pt idx="1025">
                  <c:v>8.74</c:v>
                </c:pt>
                <c:pt idx="1026">
                  <c:v>8.74</c:v>
                </c:pt>
                <c:pt idx="1027">
                  <c:v>8.74</c:v>
                </c:pt>
                <c:pt idx="1028">
                  <c:v>8.74</c:v>
                </c:pt>
                <c:pt idx="1029">
                  <c:v>8.74</c:v>
                </c:pt>
                <c:pt idx="1030">
                  <c:v>8.74</c:v>
                </c:pt>
                <c:pt idx="1031">
                  <c:v>8.74</c:v>
                </c:pt>
                <c:pt idx="1032">
                  <c:v>8.74</c:v>
                </c:pt>
                <c:pt idx="1033">
                  <c:v>8.74</c:v>
                </c:pt>
                <c:pt idx="1034">
                  <c:v>8.74</c:v>
                </c:pt>
                <c:pt idx="1035">
                  <c:v>8.74</c:v>
                </c:pt>
                <c:pt idx="1036">
                  <c:v>8.74</c:v>
                </c:pt>
                <c:pt idx="1037">
                  <c:v>8.74</c:v>
                </c:pt>
                <c:pt idx="1038">
                  <c:v>8.74</c:v>
                </c:pt>
                <c:pt idx="1039">
                  <c:v>8.74</c:v>
                </c:pt>
                <c:pt idx="1040">
                  <c:v>8.74</c:v>
                </c:pt>
                <c:pt idx="1041">
                  <c:v>8.74</c:v>
                </c:pt>
                <c:pt idx="1042">
                  <c:v>8.74</c:v>
                </c:pt>
                <c:pt idx="1043">
                  <c:v>8.74</c:v>
                </c:pt>
                <c:pt idx="1044">
                  <c:v>8.74</c:v>
                </c:pt>
                <c:pt idx="1045">
                  <c:v>8.74</c:v>
                </c:pt>
                <c:pt idx="1046">
                  <c:v>8.74</c:v>
                </c:pt>
                <c:pt idx="1047">
                  <c:v>8.74</c:v>
                </c:pt>
                <c:pt idx="1048">
                  <c:v>8.74</c:v>
                </c:pt>
                <c:pt idx="1049">
                  <c:v>8.74</c:v>
                </c:pt>
                <c:pt idx="1050">
                  <c:v>8.74</c:v>
                </c:pt>
                <c:pt idx="1051">
                  <c:v>8.74</c:v>
                </c:pt>
                <c:pt idx="1052">
                  <c:v>8.74</c:v>
                </c:pt>
                <c:pt idx="1053">
                  <c:v>8.74</c:v>
                </c:pt>
                <c:pt idx="1054">
                  <c:v>8.74</c:v>
                </c:pt>
                <c:pt idx="1055">
                  <c:v>8.74</c:v>
                </c:pt>
                <c:pt idx="1056">
                  <c:v>8.74</c:v>
                </c:pt>
                <c:pt idx="1057">
                  <c:v>8.74</c:v>
                </c:pt>
                <c:pt idx="1058">
                  <c:v>8.74</c:v>
                </c:pt>
                <c:pt idx="1059">
                  <c:v>8.74</c:v>
                </c:pt>
                <c:pt idx="1060">
                  <c:v>8.74</c:v>
                </c:pt>
                <c:pt idx="1061">
                  <c:v>8.74</c:v>
                </c:pt>
                <c:pt idx="1062">
                  <c:v>8.74</c:v>
                </c:pt>
                <c:pt idx="1063">
                  <c:v>8.74</c:v>
                </c:pt>
                <c:pt idx="1064">
                  <c:v>8.74</c:v>
                </c:pt>
                <c:pt idx="1065">
                  <c:v>8.74</c:v>
                </c:pt>
                <c:pt idx="1066">
                  <c:v>8.74</c:v>
                </c:pt>
                <c:pt idx="1067">
                  <c:v>8.74</c:v>
                </c:pt>
                <c:pt idx="1068">
                  <c:v>8.74</c:v>
                </c:pt>
                <c:pt idx="1069">
                  <c:v>8.74</c:v>
                </c:pt>
                <c:pt idx="1070">
                  <c:v>8.74</c:v>
                </c:pt>
                <c:pt idx="1071">
                  <c:v>8.74</c:v>
                </c:pt>
                <c:pt idx="1072">
                  <c:v>8.74</c:v>
                </c:pt>
                <c:pt idx="1073">
                  <c:v>8.74</c:v>
                </c:pt>
                <c:pt idx="1074">
                  <c:v>8.74</c:v>
                </c:pt>
                <c:pt idx="1075">
                  <c:v>8.74</c:v>
                </c:pt>
                <c:pt idx="1076">
                  <c:v>8.74</c:v>
                </c:pt>
                <c:pt idx="1077">
                  <c:v>8.74</c:v>
                </c:pt>
                <c:pt idx="1078">
                  <c:v>8.74</c:v>
                </c:pt>
                <c:pt idx="1079">
                  <c:v>8.74</c:v>
                </c:pt>
                <c:pt idx="1080">
                  <c:v>8.74</c:v>
                </c:pt>
                <c:pt idx="1081">
                  <c:v>8.74</c:v>
                </c:pt>
                <c:pt idx="1082">
                  <c:v>8.74</c:v>
                </c:pt>
                <c:pt idx="1083">
                  <c:v>8.74</c:v>
                </c:pt>
                <c:pt idx="1084">
                  <c:v>8.74</c:v>
                </c:pt>
                <c:pt idx="1085">
                  <c:v>8.74</c:v>
                </c:pt>
                <c:pt idx="1086">
                  <c:v>8.74</c:v>
                </c:pt>
                <c:pt idx="1087">
                  <c:v>8.74</c:v>
                </c:pt>
                <c:pt idx="1088">
                  <c:v>8.74</c:v>
                </c:pt>
                <c:pt idx="1089">
                  <c:v>8.74</c:v>
                </c:pt>
                <c:pt idx="1090">
                  <c:v>8.74</c:v>
                </c:pt>
                <c:pt idx="1091">
                  <c:v>8.74</c:v>
                </c:pt>
                <c:pt idx="1092">
                  <c:v>8.74</c:v>
                </c:pt>
                <c:pt idx="1093">
                  <c:v>8.74</c:v>
                </c:pt>
                <c:pt idx="1094">
                  <c:v>8.74</c:v>
                </c:pt>
                <c:pt idx="1095">
                  <c:v>8.74</c:v>
                </c:pt>
                <c:pt idx="1096">
                  <c:v>8.74</c:v>
                </c:pt>
                <c:pt idx="1097">
                  <c:v>8.74</c:v>
                </c:pt>
                <c:pt idx="1098">
                  <c:v>8.74</c:v>
                </c:pt>
                <c:pt idx="1099">
                  <c:v>8.74</c:v>
                </c:pt>
                <c:pt idx="1100">
                  <c:v>8.74</c:v>
                </c:pt>
                <c:pt idx="1101">
                  <c:v>8.74</c:v>
                </c:pt>
                <c:pt idx="1102">
                  <c:v>8.74</c:v>
                </c:pt>
                <c:pt idx="1103">
                  <c:v>8.74</c:v>
                </c:pt>
                <c:pt idx="1104">
                  <c:v>8.74</c:v>
                </c:pt>
                <c:pt idx="1105">
                  <c:v>8.74</c:v>
                </c:pt>
                <c:pt idx="1106">
                  <c:v>8.74</c:v>
                </c:pt>
                <c:pt idx="1107">
                  <c:v>8.74</c:v>
                </c:pt>
                <c:pt idx="1108">
                  <c:v>8.74</c:v>
                </c:pt>
                <c:pt idx="1109">
                  <c:v>8.74</c:v>
                </c:pt>
                <c:pt idx="1110">
                  <c:v>8.74</c:v>
                </c:pt>
                <c:pt idx="1111">
                  <c:v>8.74</c:v>
                </c:pt>
                <c:pt idx="1112">
                  <c:v>8.74</c:v>
                </c:pt>
                <c:pt idx="1113">
                  <c:v>8.74</c:v>
                </c:pt>
                <c:pt idx="1114">
                  <c:v>8.74</c:v>
                </c:pt>
                <c:pt idx="1115">
                  <c:v>8.74</c:v>
                </c:pt>
                <c:pt idx="1116">
                  <c:v>8.74</c:v>
                </c:pt>
                <c:pt idx="1117">
                  <c:v>8.74</c:v>
                </c:pt>
                <c:pt idx="1118">
                  <c:v>8.74</c:v>
                </c:pt>
                <c:pt idx="1119">
                  <c:v>8.74</c:v>
                </c:pt>
                <c:pt idx="1120">
                  <c:v>8.74</c:v>
                </c:pt>
                <c:pt idx="1121">
                  <c:v>8.74</c:v>
                </c:pt>
                <c:pt idx="1122">
                  <c:v>8.74</c:v>
                </c:pt>
                <c:pt idx="1123">
                  <c:v>8.74</c:v>
                </c:pt>
                <c:pt idx="1124">
                  <c:v>8.74</c:v>
                </c:pt>
                <c:pt idx="1125">
                  <c:v>8.74</c:v>
                </c:pt>
                <c:pt idx="1126">
                  <c:v>8.74</c:v>
                </c:pt>
                <c:pt idx="1127">
                  <c:v>8.74</c:v>
                </c:pt>
                <c:pt idx="1128">
                  <c:v>8.74</c:v>
                </c:pt>
                <c:pt idx="1129">
                  <c:v>8.74</c:v>
                </c:pt>
                <c:pt idx="1130">
                  <c:v>8.74</c:v>
                </c:pt>
                <c:pt idx="1131">
                  <c:v>8.74</c:v>
                </c:pt>
                <c:pt idx="1132">
                  <c:v>8.74</c:v>
                </c:pt>
                <c:pt idx="1133">
                  <c:v>8.74</c:v>
                </c:pt>
                <c:pt idx="1134">
                  <c:v>8.74</c:v>
                </c:pt>
                <c:pt idx="1135">
                  <c:v>8.74</c:v>
                </c:pt>
                <c:pt idx="1136">
                  <c:v>8.74</c:v>
                </c:pt>
                <c:pt idx="1137">
                  <c:v>8.74</c:v>
                </c:pt>
                <c:pt idx="1138">
                  <c:v>8.74</c:v>
                </c:pt>
                <c:pt idx="1139">
                  <c:v>8.74</c:v>
                </c:pt>
                <c:pt idx="1140">
                  <c:v>8.74</c:v>
                </c:pt>
                <c:pt idx="1141">
                  <c:v>8.74</c:v>
                </c:pt>
                <c:pt idx="1142">
                  <c:v>8.74</c:v>
                </c:pt>
                <c:pt idx="1143">
                  <c:v>8.74</c:v>
                </c:pt>
                <c:pt idx="1144">
                  <c:v>8.74</c:v>
                </c:pt>
                <c:pt idx="1145">
                  <c:v>8.74</c:v>
                </c:pt>
                <c:pt idx="1146">
                  <c:v>8.74</c:v>
                </c:pt>
                <c:pt idx="1147">
                  <c:v>8.74</c:v>
                </c:pt>
                <c:pt idx="1148">
                  <c:v>8.74</c:v>
                </c:pt>
                <c:pt idx="1149">
                  <c:v>8.74</c:v>
                </c:pt>
                <c:pt idx="1150">
                  <c:v>8.74</c:v>
                </c:pt>
                <c:pt idx="1151">
                  <c:v>8.74</c:v>
                </c:pt>
                <c:pt idx="1152">
                  <c:v>8.74</c:v>
                </c:pt>
                <c:pt idx="1153">
                  <c:v>8.74</c:v>
                </c:pt>
                <c:pt idx="1154">
                  <c:v>8.74</c:v>
                </c:pt>
                <c:pt idx="1155">
                  <c:v>8.74</c:v>
                </c:pt>
                <c:pt idx="1156">
                  <c:v>8.74</c:v>
                </c:pt>
                <c:pt idx="1157">
                  <c:v>8.74</c:v>
                </c:pt>
                <c:pt idx="1158">
                  <c:v>8.74</c:v>
                </c:pt>
                <c:pt idx="1159">
                  <c:v>8.74</c:v>
                </c:pt>
                <c:pt idx="1160">
                  <c:v>8.74</c:v>
                </c:pt>
                <c:pt idx="1161">
                  <c:v>8.74</c:v>
                </c:pt>
                <c:pt idx="1162">
                  <c:v>8.74</c:v>
                </c:pt>
                <c:pt idx="1163">
                  <c:v>8.74</c:v>
                </c:pt>
                <c:pt idx="1164">
                  <c:v>8.74</c:v>
                </c:pt>
                <c:pt idx="1165">
                  <c:v>8.74</c:v>
                </c:pt>
                <c:pt idx="1166">
                  <c:v>8.74</c:v>
                </c:pt>
                <c:pt idx="1167">
                  <c:v>8.74</c:v>
                </c:pt>
                <c:pt idx="1168">
                  <c:v>8.74</c:v>
                </c:pt>
                <c:pt idx="1169">
                  <c:v>8.74</c:v>
                </c:pt>
                <c:pt idx="1170">
                  <c:v>8.74</c:v>
                </c:pt>
                <c:pt idx="1171">
                  <c:v>8.74</c:v>
                </c:pt>
                <c:pt idx="1172">
                  <c:v>8.74</c:v>
                </c:pt>
                <c:pt idx="1173">
                  <c:v>8.74</c:v>
                </c:pt>
                <c:pt idx="1174">
                  <c:v>8.74</c:v>
                </c:pt>
                <c:pt idx="1175">
                  <c:v>8.74</c:v>
                </c:pt>
                <c:pt idx="1176">
                  <c:v>8.74</c:v>
                </c:pt>
                <c:pt idx="1177">
                  <c:v>8.74</c:v>
                </c:pt>
                <c:pt idx="1178">
                  <c:v>8.74</c:v>
                </c:pt>
                <c:pt idx="1179">
                  <c:v>8.74</c:v>
                </c:pt>
                <c:pt idx="1180">
                  <c:v>8.74</c:v>
                </c:pt>
                <c:pt idx="1181">
                  <c:v>8.74</c:v>
                </c:pt>
                <c:pt idx="1182">
                  <c:v>8.74</c:v>
                </c:pt>
                <c:pt idx="1183">
                  <c:v>8.74</c:v>
                </c:pt>
                <c:pt idx="1184">
                  <c:v>8.74</c:v>
                </c:pt>
                <c:pt idx="1185">
                  <c:v>8.74</c:v>
                </c:pt>
                <c:pt idx="1186">
                  <c:v>8.74</c:v>
                </c:pt>
                <c:pt idx="1187">
                  <c:v>8.74</c:v>
                </c:pt>
                <c:pt idx="1188">
                  <c:v>8.74</c:v>
                </c:pt>
                <c:pt idx="1189">
                  <c:v>8.74</c:v>
                </c:pt>
                <c:pt idx="1190">
                  <c:v>8.74</c:v>
                </c:pt>
                <c:pt idx="1191">
                  <c:v>8.74</c:v>
                </c:pt>
                <c:pt idx="1192">
                  <c:v>8.74</c:v>
                </c:pt>
                <c:pt idx="1193">
                  <c:v>8.74</c:v>
                </c:pt>
                <c:pt idx="1194">
                  <c:v>8.74</c:v>
                </c:pt>
                <c:pt idx="1195">
                  <c:v>8.74</c:v>
                </c:pt>
                <c:pt idx="1196">
                  <c:v>8.74</c:v>
                </c:pt>
                <c:pt idx="1197">
                  <c:v>8.74</c:v>
                </c:pt>
                <c:pt idx="1198">
                  <c:v>8.74</c:v>
                </c:pt>
                <c:pt idx="1199">
                  <c:v>8.74</c:v>
                </c:pt>
                <c:pt idx="1200">
                  <c:v>8.74</c:v>
                </c:pt>
                <c:pt idx="1201">
                  <c:v>8.74</c:v>
                </c:pt>
                <c:pt idx="1202">
                  <c:v>8.74</c:v>
                </c:pt>
                <c:pt idx="1203">
                  <c:v>8.74</c:v>
                </c:pt>
                <c:pt idx="1204">
                  <c:v>8.74</c:v>
                </c:pt>
                <c:pt idx="1205">
                  <c:v>8.74</c:v>
                </c:pt>
                <c:pt idx="1206">
                  <c:v>8.74</c:v>
                </c:pt>
                <c:pt idx="1207">
                  <c:v>8.74</c:v>
                </c:pt>
                <c:pt idx="1208">
                  <c:v>8.74</c:v>
                </c:pt>
                <c:pt idx="1209">
                  <c:v>8.74</c:v>
                </c:pt>
                <c:pt idx="1210">
                  <c:v>8.74</c:v>
                </c:pt>
                <c:pt idx="1211">
                  <c:v>8.74</c:v>
                </c:pt>
                <c:pt idx="1212">
                  <c:v>8.74</c:v>
                </c:pt>
                <c:pt idx="1213">
                  <c:v>8.74</c:v>
                </c:pt>
                <c:pt idx="1214">
                  <c:v>8.74</c:v>
                </c:pt>
                <c:pt idx="1215">
                  <c:v>8.74</c:v>
                </c:pt>
                <c:pt idx="1216">
                  <c:v>8.74</c:v>
                </c:pt>
                <c:pt idx="1217">
                  <c:v>8.74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23F-4B73-9841-77246B7FE443}"/>
            </c:ext>
          </c:extLst>
        </c:ser>
        <c:ser>
          <c:idx val="7"/>
          <c:order val="4"/>
          <c:tx>
            <c:v>MINIMO ABSOLUTO 1992</c:v>
          </c:tx>
          <c:spPr>
            <a:ln w="50800">
              <a:solidFill>
                <a:srgbClr val="4BACC6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</c:v>
                </c:pt>
                <c:pt idx="18">
                  <c:v>0.3</c:v>
                </c:pt>
                <c:pt idx="19">
                  <c:v>0.3</c:v>
                </c:pt>
                <c:pt idx="20">
                  <c:v>0.3</c:v>
                </c:pt>
                <c:pt idx="21">
                  <c:v>0.3</c:v>
                </c:pt>
                <c:pt idx="22">
                  <c:v>0.3</c:v>
                </c:pt>
                <c:pt idx="23">
                  <c:v>0.3</c:v>
                </c:pt>
                <c:pt idx="24">
                  <c:v>0.3</c:v>
                </c:pt>
                <c:pt idx="25">
                  <c:v>0.3</c:v>
                </c:pt>
                <c:pt idx="26">
                  <c:v>0.3</c:v>
                </c:pt>
                <c:pt idx="27">
                  <c:v>0.3</c:v>
                </c:pt>
                <c:pt idx="28">
                  <c:v>0.3</c:v>
                </c:pt>
                <c:pt idx="29">
                  <c:v>0.3</c:v>
                </c:pt>
                <c:pt idx="30">
                  <c:v>0.3</c:v>
                </c:pt>
                <c:pt idx="31">
                  <c:v>0.3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</c:v>
                </c:pt>
                <c:pt idx="42">
                  <c:v>0.3</c:v>
                </c:pt>
                <c:pt idx="43">
                  <c:v>0.3</c:v>
                </c:pt>
                <c:pt idx="44">
                  <c:v>0.3</c:v>
                </c:pt>
                <c:pt idx="45">
                  <c:v>0.3</c:v>
                </c:pt>
                <c:pt idx="46">
                  <c:v>0.3</c:v>
                </c:pt>
                <c:pt idx="47">
                  <c:v>0.3</c:v>
                </c:pt>
                <c:pt idx="48">
                  <c:v>0.3</c:v>
                </c:pt>
                <c:pt idx="49">
                  <c:v>0.3</c:v>
                </c:pt>
                <c:pt idx="50">
                  <c:v>0.3</c:v>
                </c:pt>
                <c:pt idx="51">
                  <c:v>0.3</c:v>
                </c:pt>
                <c:pt idx="52">
                  <c:v>0.3</c:v>
                </c:pt>
                <c:pt idx="53">
                  <c:v>0.3</c:v>
                </c:pt>
                <c:pt idx="54">
                  <c:v>0.3</c:v>
                </c:pt>
                <c:pt idx="55">
                  <c:v>0.3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0.3</c:v>
                </c:pt>
                <c:pt idx="67">
                  <c:v>0.3</c:v>
                </c:pt>
                <c:pt idx="68">
                  <c:v>0.3</c:v>
                </c:pt>
                <c:pt idx="69">
                  <c:v>0.3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0.3</c:v>
                </c:pt>
                <c:pt idx="74">
                  <c:v>0.3</c:v>
                </c:pt>
                <c:pt idx="75">
                  <c:v>0.3</c:v>
                </c:pt>
                <c:pt idx="76">
                  <c:v>0.3</c:v>
                </c:pt>
                <c:pt idx="77">
                  <c:v>0.3</c:v>
                </c:pt>
                <c:pt idx="78">
                  <c:v>0.3</c:v>
                </c:pt>
                <c:pt idx="79">
                  <c:v>0.3</c:v>
                </c:pt>
                <c:pt idx="80">
                  <c:v>0.3</c:v>
                </c:pt>
                <c:pt idx="81">
                  <c:v>0.3</c:v>
                </c:pt>
                <c:pt idx="82">
                  <c:v>0.3</c:v>
                </c:pt>
                <c:pt idx="83">
                  <c:v>0.3</c:v>
                </c:pt>
                <c:pt idx="84">
                  <c:v>0.3</c:v>
                </c:pt>
                <c:pt idx="85">
                  <c:v>0.3</c:v>
                </c:pt>
                <c:pt idx="86">
                  <c:v>0.3</c:v>
                </c:pt>
                <c:pt idx="87">
                  <c:v>0.3</c:v>
                </c:pt>
                <c:pt idx="88">
                  <c:v>0.3</c:v>
                </c:pt>
                <c:pt idx="89">
                  <c:v>0.3</c:v>
                </c:pt>
                <c:pt idx="90">
                  <c:v>0.3</c:v>
                </c:pt>
                <c:pt idx="91">
                  <c:v>0.3</c:v>
                </c:pt>
                <c:pt idx="92">
                  <c:v>0.3</c:v>
                </c:pt>
                <c:pt idx="93">
                  <c:v>0.3</c:v>
                </c:pt>
                <c:pt idx="94">
                  <c:v>0.3</c:v>
                </c:pt>
                <c:pt idx="95">
                  <c:v>0.3</c:v>
                </c:pt>
                <c:pt idx="96">
                  <c:v>0.3</c:v>
                </c:pt>
                <c:pt idx="97">
                  <c:v>0.3</c:v>
                </c:pt>
                <c:pt idx="98">
                  <c:v>0.3</c:v>
                </c:pt>
                <c:pt idx="99">
                  <c:v>0.3</c:v>
                </c:pt>
                <c:pt idx="100">
                  <c:v>0.3</c:v>
                </c:pt>
                <c:pt idx="101">
                  <c:v>0.3</c:v>
                </c:pt>
                <c:pt idx="102">
                  <c:v>0.3</c:v>
                </c:pt>
                <c:pt idx="103">
                  <c:v>0.3</c:v>
                </c:pt>
                <c:pt idx="104">
                  <c:v>0.3</c:v>
                </c:pt>
                <c:pt idx="105">
                  <c:v>0.3</c:v>
                </c:pt>
                <c:pt idx="106">
                  <c:v>0.3</c:v>
                </c:pt>
                <c:pt idx="107">
                  <c:v>0.3</c:v>
                </c:pt>
                <c:pt idx="108">
                  <c:v>0.3</c:v>
                </c:pt>
                <c:pt idx="109">
                  <c:v>0.3</c:v>
                </c:pt>
                <c:pt idx="110">
                  <c:v>0.3</c:v>
                </c:pt>
                <c:pt idx="111">
                  <c:v>0.3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0.3</c:v>
                </c:pt>
                <c:pt idx="117">
                  <c:v>0.3</c:v>
                </c:pt>
                <c:pt idx="118">
                  <c:v>0.3</c:v>
                </c:pt>
                <c:pt idx="119">
                  <c:v>0.3</c:v>
                </c:pt>
                <c:pt idx="120">
                  <c:v>0.3</c:v>
                </c:pt>
                <c:pt idx="121">
                  <c:v>0.3</c:v>
                </c:pt>
                <c:pt idx="122">
                  <c:v>0.3</c:v>
                </c:pt>
                <c:pt idx="123">
                  <c:v>0.3</c:v>
                </c:pt>
                <c:pt idx="124">
                  <c:v>0.3</c:v>
                </c:pt>
                <c:pt idx="125">
                  <c:v>0.3</c:v>
                </c:pt>
                <c:pt idx="126">
                  <c:v>0.3</c:v>
                </c:pt>
                <c:pt idx="127">
                  <c:v>0.3</c:v>
                </c:pt>
                <c:pt idx="128">
                  <c:v>0.3</c:v>
                </c:pt>
                <c:pt idx="129">
                  <c:v>0.3</c:v>
                </c:pt>
                <c:pt idx="130">
                  <c:v>0.3</c:v>
                </c:pt>
                <c:pt idx="131">
                  <c:v>0.3</c:v>
                </c:pt>
                <c:pt idx="132">
                  <c:v>0.3</c:v>
                </c:pt>
                <c:pt idx="133">
                  <c:v>0.3</c:v>
                </c:pt>
                <c:pt idx="134">
                  <c:v>0.3</c:v>
                </c:pt>
                <c:pt idx="135">
                  <c:v>0.3</c:v>
                </c:pt>
                <c:pt idx="136">
                  <c:v>0.3</c:v>
                </c:pt>
                <c:pt idx="137">
                  <c:v>0.3</c:v>
                </c:pt>
                <c:pt idx="138">
                  <c:v>0.3</c:v>
                </c:pt>
                <c:pt idx="139">
                  <c:v>0.3</c:v>
                </c:pt>
                <c:pt idx="140">
                  <c:v>0.3</c:v>
                </c:pt>
                <c:pt idx="141">
                  <c:v>0.3</c:v>
                </c:pt>
                <c:pt idx="142">
                  <c:v>0.3</c:v>
                </c:pt>
                <c:pt idx="143">
                  <c:v>0.3</c:v>
                </c:pt>
                <c:pt idx="144">
                  <c:v>0.3</c:v>
                </c:pt>
                <c:pt idx="145">
                  <c:v>0.3</c:v>
                </c:pt>
                <c:pt idx="146">
                  <c:v>0.3</c:v>
                </c:pt>
                <c:pt idx="147">
                  <c:v>0.3</c:v>
                </c:pt>
                <c:pt idx="148">
                  <c:v>0.3</c:v>
                </c:pt>
                <c:pt idx="149">
                  <c:v>0.3</c:v>
                </c:pt>
                <c:pt idx="150">
                  <c:v>0.3</c:v>
                </c:pt>
                <c:pt idx="151">
                  <c:v>0.3</c:v>
                </c:pt>
                <c:pt idx="152">
                  <c:v>0.3</c:v>
                </c:pt>
                <c:pt idx="153">
                  <c:v>0.3</c:v>
                </c:pt>
                <c:pt idx="154">
                  <c:v>0.3</c:v>
                </c:pt>
                <c:pt idx="155">
                  <c:v>0.3</c:v>
                </c:pt>
                <c:pt idx="156">
                  <c:v>0.3</c:v>
                </c:pt>
                <c:pt idx="157">
                  <c:v>0.3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</c:v>
                </c:pt>
                <c:pt idx="168">
                  <c:v>0.3</c:v>
                </c:pt>
                <c:pt idx="169">
                  <c:v>0.3</c:v>
                </c:pt>
                <c:pt idx="170">
                  <c:v>0.3</c:v>
                </c:pt>
                <c:pt idx="171">
                  <c:v>0.3</c:v>
                </c:pt>
                <c:pt idx="172">
                  <c:v>0.3</c:v>
                </c:pt>
                <c:pt idx="173">
                  <c:v>0.3</c:v>
                </c:pt>
                <c:pt idx="174">
                  <c:v>0.3</c:v>
                </c:pt>
                <c:pt idx="175">
                  <c:v>0.3</c:v>
                </c:pt>
                <c:pt idx="176">
                  <c:v>0.3</c:v>
                </c:pt>
                <c:pt idx="177">
                  <c:v>0.3</c:v>
                </c:pt>
                <c:pt idx="178">
                  <c:v>0.3</c:v>
                </c:pt>
                <c:pt idx="179">
                  <c:v>0.3</c:v>
                </c:pt>
                <c:pt idx="180">
                  <c:v>0.3</c:v>
                </c:pt>
                <c:pt idx="181">
                  <c:v>0.3</c:v>
                </c:pt>
                <c:pt idx="182">
                  <c:v>0.3</c:v>
                </c:pt>
                <c:pt idx="183">
                  <c:v>0.3</c:v>
                </c:pt>
                <c:pt idx="184">
                  <c:v>0.3</c:v>
                </c:pt>
                <c:pt idx="185">
                  <c:v>0.3</c:v>
                </c:pt>
                <c:pt idx="186">
                  <c:v>0.3</c:v>
                </c:pt>
                <c:pt idx="187">
                  <c:v>0.3</c:v>
                </c:pt>
                <c:pt idx="188">
                  <c:v>0.3</c:v>
                </c:pt>
                <c:pt idx="189">
                  <c:v>0.3</c:v>
                </c:pt>
                <c:pt idx="190">
                  <c:v>0.3</c:v>
                </c:pt>
                <c:pt idx="191">
                  <c:v>0.3</c:v>
                </c:pt>
                <c:pt idx="192">
                  <c:v>0.3</c:v>
                </c:pt>
                <c:pt idx="193">
                  <c:v>0.3</c:v>
                </c:pt>
                <c:pt idx="194">
                  <c:v>0.3</c:v>
                </c:pt>
                <c:pt idx="195">
                  <c:v>0.3</c:v>
                </c:pt>
                <c:pt idx="196">
                  <c:v>0.3</c:v>
                </c:pt>
                <c:pt idx="197">
                  <c:v>0.3</c:v>
                </c:pt>
                <c:pt idx="198">
                  <c:v>0.3</c:v>
                </c:pt>
                <c:pt idx="199">
                  <c:v>0.3</c:v>
                </c:pt>
                <c:pt idx="200">
                  <c:v>0.3</c:v>
                </c:pt>
                <c:pt idx="201">
                  <c:v>0.3</c:v>
                </c:pt>
                <c:pt idx="202">
                  <c:v>0.3</c:v>
                </c:pt>
                <c:pt idx="203">
                  <c:v>0.3</c:v>
                </c:pt>
                <c:pt idx="204">
                  <c:v>0.3</c:v>
                </c:pt>
                <c:pt idx="205">
                  <c:v>0.3</c:v>
                </c:pt>
                <c:pt idx="206">
                  <c:v>0.3</c:v>
                </c:pt>
                <c:pt idx="207">
                  <c:v>0.3</c:v>
                </c:pt>
                <c:pt idx="208">
                  <c:v>0.3</c:v>
                </c:pt>
                <c:pt idx="209">
                  <c:v>0.3</c:v>
                </c:pt>
                <c:pt idx="210">
                  <c:v>0.3</c:v>
                </c:pt>
                <c:pt idx="211">
                  <c:v>0.3</c:v>
                </c:pt>
                <c:pt idx="212">
                  <c:v>0.3</c:v>
                </c:pt>
                <c:pt idx="213">
                  <c:v>0.3</c:v>
                </c:pt>
                <c:pt idx="214">
                  <c:v>0.3</c:v>
                </c:pt>
                <c:pt idx="215">
                  <c:v>0.3</c:v>
                </c:pt>
                <c:pt idx="216">
                  <c:v>0.3</c:v>
                </c:pt>
                <c:pt idx="217">
                  <c:v>0.3</c:v>
                </c:pt>
                <c:pt idx="218">
                  <c:v>0.3</c:v>
                </c:pt>
                <c:pt idx="219">
                  <c:v>0.3</c:v>
                </c:pt>
                <c:pt idx="220">
                  <c:v>0.3</c:v>
                </c:pt>
                <c:pt idx="221">
                  <c:v>0.3</c:v>
                </c:pt>
                <c:pt idx="222">
                  <c:v>0.3</c:v>
                </c:pt>
                <c:pt idx="223">
                  <c:v>0.3</c:v>
                </c:pt>
                <c:pt idx="224">
                  <c:v>0.3</c:v>
                </c:pt>
                <c:pt idx="225">
                  <c:v>0.3</c:v>
                </c:pt>
                <c:pt idx="226">
                  <c:v>0.3</c:v>
                </c:pt>
                <c:pt idx="227">
                  <c:v>0.3</c:v>
                </c:pt>
                <c:pt idx="228">
                  <c:v>0.3</c:v>
                </c:pt>
                <c:pt idx="229">
                  <c:v>0.3</c:v>
                </c:pt>
                <c:pt idx="230">
                  <c:v>0.3</c:v>
                </c:pt>
                <c:pt idx="231">
                  <c:v>0.3</c:v>
                </c:pt>
                <c:pt idx="232">
                  <c:v>0.3</c:v>
                </c:pt>
                <c:pt idx="233">
                  <c:v>0.3</c:v>
                </c:pt>
                <c:pt idx="234">
                  <c:v>0.3</c:v>
                </c:pt>
                <c:pt idx="235">
                  <c:v>0.3</c:v>
                </c:pt>
                <c:pt idx="236">
                  <c:v>0.3</c:v>
                </c:pt>
                <c:pt idx="237">
                  <c:v>0.3</c:v>
                </c:pt>
                <c:pt idx="238">
                  <c:v>0.3</c:v>
                </c:pt>
                <c:pt idx="239">
                  <c:v>0.3</c:v>
                </c:pt>
                <c:pt idx="240">
                  <c:v>0.3</c:v>
                </c:pt>
                <c:pt idx="241">
                  <c:v>0.3</c:v>
                </c:pt>
                <c:pt idx="242">
                  <c:v>0.3</c:v>
                </c:pt>
                <c:pt idx="243">
                  <c:v>0.3</c:v>
                </c:pt>
                <c:pt idx="244">
                  <c:v>0.3</c:v>
                </c:pt>
                <c:pt idx="245">
                  <c:v>0.3</c:v>
                </c:pt>
                <c:pt idx="246">
                  <c:v>0.3</c:v>
                </c:pt>
                <c:pt idx="247">
                  <c:v>0.3</c:v>
                </c:pt>
                <c:pt idx="248">
                  <c:v>0.3</c:v>
                </c:pt>
                <c:pt idx="249">
                  <c:v>0.3</c:v>
                </c:pt>
                <c:pt idx="250">
                  <c:v>0.3</c:v>
                </c:pt>
                <c:pt idx="251">
                  <c:v>0.3</c:v>
                </c:pt>
                <c:pt idx="252">
                  <c:v>0.3</c:v>
                </c:pt>
                <c:pt idx="253">
                  <c:v>0.3</c:v>
                </c:pt>
                <c:pt idx="254">
                  <c:v>0.3</c:v>
                </c:pt>
                <c:pt idx="255">
                  <c:v>0.3</c:v>
                </c:pt>
                <c:pt idx="256">
                  <c:v>0.3</c:v>
                </c:pt>
                <c:pt idx="257">
                  <c:v>0.3</c:v>
                </c:pt>
                <c:pt idx="258">
                  <c:v>0.3</c:v>
                </c:pt>
                <c:pt idx="259">
                  <c:v>0.3</c:v>
                </c:pt>
                <c:pt idx="260">
                  <c:v>0.3</c:v>
                </c:pt>
                <c:pt idx="261">
                  <c:v>0.3</c:v>
                </c:pt>
                <c:pt idx="262">
                  <c:v>0.3</c:v>
                </c:pt>
                <c:pt idx="263">
                  <c:v>0.3</c:v>
                </c:pt>
                <c:pt idx="264">
                  <c:v>0.3</c:v>
                </c:pt>
                <c:pt idx="265">
                  <c:v>0.3</c:v>
                </c:pt>
                <c:pt idx="266">
                  <c:v>0.3</c:v>
                </c:pt>
                <c:pt idx="267">
                  <c:v>0.3</c:v>
                </c:pt>
                <c:pt idx="268">
                  <c:v>0.3</c:v>
                </c:pt>
                <c:pt idx="269">
                  <c:v>0.3</c:v>
                </c:pt>
                <c:pt idx="270">
                  <c:v>0.3</c:v>
                </c:pt>
                <c:pt idx="271">
                  <c:v>0.3</c:v>
                </c:pt>
                <c:pt idx="272">
                  <c:v>0.3</c:v>
                </c:pt>
                <c:pt idx="273">
                  <c:v>0.3</c:v>
                </c:pt>
                <c:pt idx="274">
                  <c:v>0.3</c:v>
                </c:pt>
                <c:pt idx="275">
                  <c:v>0.3</c:v>
                </c:pt>
                <c:pt idx="276">
                  <c:v>0.3</c:v>
                </c:pt>
                <c:pt idx="277">
                  <c:v>0.3</c:v>
                </c:pt>
                <c:pt idx="278">
                  <c:v>0.3</c:v>
                </c:pt>
                <c:pt idx="279">
                  <c:v>0.3</c:v>
                </c:pt>
                <c:pt idx="280">
                  <c:v>0.3</c:v>
                </c:pt>
                <c:pt idx="281">
                  <c:v>0.3</c:v>
                </c:pt>
                <c:pt idx="282">
                  <c:v>0.3</c:v>
                </c:pt>
                <c:pt idx="283">
                  <c:v>0.3</c:v>
                </c:pt>
                <c:pt idx="284">
                  <c:v>0.3</c:v>
                </c:pt>
                <c:pt idx="285">
                  <c:v>0.3</c:v>
                </c:pt>
                <c:pt idx="286">
                  <c:v>0.3</c:v>
                </c:pt>
                <c:pt idx="287">
                  <c:v>0.3</c:v>
                </c:pt>
                <c:pt idx="288">
                  <c:v>0.3</c:v>
                </c:pt>
                <c:pt idx="289">
                  <c:v>0.3</c:v>
                </c:pt>
                <c:pt idx="290">
                  <c:v>0.3</c:v>
                </c:pt>
                <c:pt idx="291">
                  <c:v>0.3</c:v>
                </c:pt>
                <c:pt idx="292">
                  <c:v>0.3</c:v>
                </c:pt>
                <c:pt idx="293">
                  <c:v>0.3</c:v>
                </c:pt>
                <c:pt idx="294">
                  <c:v>0.3</c:v>
                </c:pt>
                <c:pt idx="295">
                  <c:v>0.3</c:v>
                </c:pt>
                <c:pt idx="296">
                  <c:v>0.3</c:v>
                </c:pt>
                <c:pt idx="297">
                  <c:v>0.3</c:v>
                </c:pt>
                <c:pt idx="298">
                  <c:v>0.3</c:v>
                </c:pt>
                <c:pt idx="299">
                  <c:v>0.3</c:v>
                </c:pt>
                <c:pt idx="300">
                  <c:v>0.3</c:v>
                </c:pt>
                <c:pt idx="301">
                  <c:v>0.3</c:v>
                </c:pt>
                <c:pt idx="302">
                  <c:v>0.3</c:v>
                </c:pt>
                <c:pt idx="303">
                  <c:v>0.3</c:v>
                </c:pt>
                <c:pt idx="304">
                  <c:v>0.3</c:v>
                </c:pt>
                <c:pt idx="305">
                  <c:v>0.3</c:v>
                </c:pt>
                <c:pt idx="306">
                  <c:v>0.3</c:v>
                </c:pt>
                <c:pt idx="307">
                  <c:v>0.3</c:v>
                </c:pt>
                <c:pt idx="308">
                  <c:v>0.3</c:v>
                </c:pt>
                <c:pt idx="309">
                  <c:v>0.3</c:v>
                </c:pt>
                <c:pt idx="310">
                  <c:v>0.3</c:v>
                </c:pt>
                <c:pt idx="311">
                  <c:v>0.3</c:v>
                </c:pt>
                <c:pt idx="312">
                  <c:v>0.3</c:v>
                </c:pt>
                <c:pt idx="313">
                  <c:v>0.3</c:v>
                </c:pt>
                <c:pt idx="314">
                  <c:v>0.3</c:v>
                </c:pt>
                <c:pt idx="315">
                  <c:v>0.3</c:v>
                </c:pt>
                <c:pt idx="316">
                  <c:v>0.3</c:v>
                </c:pt>
                <c:pt idx="317">
                  <c:v>0.3</c:v>
                </c:pt>
                <c:pt idx="318">
                  <c:v>0.3</c:v>
                </c:pt>
                <c:pt idx="319">
                  <c:v>0.3</c:v>
                </c:pt>
                <c:pt idx="320">
                  <c:v>0.3</c:v>
                </c:pt>
                <c:pt idx="321">
                  <c:v>0.3</c:v>
                </c:pt>
                <c:pt idx="322">
                  <c:v>0.3</c:v>
                </c:pt>
                <c:pt idx="323">
                  <c:v>0.3</c:v>
                </c:pt>
                <c:pt idx="324">
                  <c:v>0.3</c:v>
                </c:pt>
                <c:pt idx="325">
                  <c:v>0.3</c:v>
                </c:pt>
                <c:pt idx="326">
                  <c:v>0.3</c:v>
                </c:pt>
                <c:pt idx="327">
                  <c:v>0.3</c:v>
                </c:pt>
                <c:pt idx="328">
                  <c:v>0.3</c:v>
                </c:pt>
                <c:pt idx="329">
                  <c:v>0.3</c:v>
                </c:pt>
                <c:pt idx="330">
                  <c:v>0.3</c:v>
                </c:pt>
                <c:pt idx="331">
                  <c:v>0.3</c:v>
                </c:pt>
                <c:pt idx="332">
                  <c:v>0.3</c:v>
                </c:pt>
                <c:pt idx="333">
                  <c:v>0.3</c:v>
                </c:pt>
                <c:pt idx="334">
                  <c:v>0.3</c:v>
                </c:pt>
                <c:pt idx="335">
                  <c:v>0.3</c:v>
                </c:pt>
                <c:pt idx="336">
                  <c:v>0.3</c:v>
                </c:pt>
                <c:pt idx="337">
                  <c:v>0.3</c:v>
                </c:pt>
                <c:pt idx="338">
                  <c:v>0.3</c:v>
                </c:pt>
                <c:pt idx="339">
                  <c:v>0.3</c:v>
                </c:pt>
                <c:pt idx="340">
                  <c:v>0.3</c:v>
                </c:pt>
                <c:pt idx="341">
                  <c:v>0.3</c:v>
                </c:pt>
                <c:pt idx="342">
                  <c:v>0.3</c:v>
                </c:pt>
                <c:pt idx="343">
                  <c:v>0.3</c:v>
                </c:pt>
                <c:pt idx="344">
                  <c:v>0.3</c:v>
                </c:pt>
                <c:pt idx="345">
                  <c:v>0.3</c:v>
                </c:pt>
                <c:pt idx="346">
                  <c:v>0.3</c:v>
                </c:pt>
                <c:pt idx="347">
                  <c:v>0.3</c:v>
                </c:pt>
                <c:pt idx="348">
                  <c:v>0.3</c:v>
                </c:pt>
                <c:pt idx="349">
                  <c:v>0.3</c:v>
                </c:pt>
                <c:pt idx="350">
                  <c:v>0.3</c:v>
                </c:pt>
                <c:pt idx="351">
                  <c:v>0.3</c:v>
                </c:pt>
                <c:pt idx="352">
                  <c:v>0.3</c:v>
                </c:pt>
                <c:pt idx="353">
                  <c:v>0.3</c:v>
                </c:pt>
                <c:pt idx="354">
                  <c:v>0.3</c:v>
                </c:pt>
                <c:pt idx="355">
                  <c:v>0.3</c:v>
                </c:pt>
                <c:pt idx="356">
                  <c:v>0.3</c:v>
                </c:pt>
                <c:pt idx="357">
                  <c:v>0.3</c:v>
                </c:pt>
                <c:pt idx="358">
                  <c:v>0.3</c:v>
                </c:pt>
                <c:pt idx="359">
                  <c:v>0.3</c:v>
                </c:pt>
                <c:pt idx="360">
                  <c:v>0.3</c:v>
                </c:pt>
                <c:pt idx="361">
                  <c:v>0.3</c:v>
                </c:pt>
                <c:pt idx="362">
                  <c:v>0.3</c:v>
                </c:pt>
                <c:pt idx="363">
                  <c:v>0.3</c:v>
                </c:pt>
                <c:pt idx="364">
                  <c:v>0.3</c:v>
                </c:pt>
                <c:pt idx="365">
                  <c:v>0.3</c:v>
                </c:pt>
                <c:pt idx="366">
                  <c:v>0.3</c:v>
                </c:pt>
                <c:pt idx="367">
                  <c:v>0.3</c:v>
                </c:pt>
                <c:pt idx="368">
                  <c:v>0.3</c:v>
                </c:pt>
                <c:pt idx="369">
                  <c:v>0.3</c:v>
                </c:pt>
                <c:pt idx="370">
                  <c:v>0.3</c:v>
                </c:pt>
                <c:pt idx="371">
                  <c:v>0.3</c:v>
                </c:pt>
                <c:pt idx="372">
                  <c:v>0.3</c:v>
                </c:pt>
                <c:pt idx="373">
                  <c:v>0.3</c:v>
                </c:pt>
                <c:pt idx="374">
                  <c:v>0.3</c:v>
                </c:pt>
                <c:pt idx="375">
                  <c:v>0.3</c:v>
                </c:pt>
                <c:pt idx="376">
                  <c:v>0.3</c:v>
                </c:pt>
                <c:pt idx="377">
                  <c:v>0.3</c:v>
                </c:pt>
                <c:pt idx="378">
                  <c:v>0.3</c:v>
                </c:pt>
                <c:pt idx="379">
                  <c:v>0.3</c:v>
                </c:pt>
                <c:pt idx="380">
                  <c:v>0.3</c:v>
                </c:pt>
                <c:pt idx="381">
                  <c:v>0.3</c:v>
                </c:pt>
                <c:pt idx="382">
                  <c:v>0.3</c:v>
                </c:pt>
                <c:pt idx="383">
                  <c:v>0.3</c:v>
                </c:pt>
                <c:pt idx="384">
                  <c:v>0.3</c:v>
                </c:pt>
                <c:pt idx="385">
                  <c:v>0.3</c:v>
                </c:pt>
                <c:pt idx="386">
                  <c:v>0.3</c:v>
                </c:pt>
                <c:pt idx="387">
                  <c:v>0.3</c:v>
                </c:pt>
                <c:pt idx="388">
                  <c:v>0.3</c:v>
                </c:pt>
                <c:pt idx="389">
                  <c:v>0.3</c:v>
                </c:pt>
                <c:pt idx="390">
                  <c:v>0.3</c:v>
                </c:pt>
                <c:pt idx="391">
                  <c:v>0.3</c:v>
                </c:pt>
                <c:pt idx="392">
                  <c:v>0.3</c:v>
                </c:pt>
                <c:pt idx="393">
                  <c:v>0.3</c:v>
                </c:pt>
                <c:pt idx="394">
                  <c:v>0.3</c:v>
                </c:pt>
                <c:pt idx="395">
                  <c:v>0.3</c:v>
                </c:pt>
                <c:pt idx="396">
                  <c:v>0.3</c:v>
                </c:pt>
                <c:pt idx="397">
                  <c:v>0.3</c:v>
                </c:pt>
                <c:pt idx="398">
                  <c:v>0.3</c:v>
                </c:pt>
                <c:pt idx="399">
                  <c:v>0.3</c:v>
                </c:pt>
                <c:pt idx="400">
                  <c:v>0.3</c:v>
                </c:pt>
                <c:pt idx="401">
                  <c:v>0.3</c:v>
                </c:pt>
                <c:pt idx="402">
                  <c:v>0.3</c:v>
                </c:pt>
                <c:pt idx="403">
                  <c:v>0.3</c:v>
                </c:pt>
                <c:pt idx="404">
                  <c:v>0.3</c:v>
                </c:pt>
                <c:pt idx="405">
                  <c:v>0.3</c:v>
                </c:pt>
                <c:pt idx="406">
                  <c:v>0.3</c:v>
                </c:pt>
                <c:pt idx="407">
                  <c:v>0.3</c:v>
                </c:pt>
                <c:pt idx="408">
                  <c:v>0.3</c:v>
                </c:pt>
                <c:pt idx="409">
                  <c:v>0.3</c:v>
                </c:pt>
                <c:pt idx="410">
                  <c:v>0.3</c:v>
                </c:pt>
                <c:pt idx="411">
                  <c:v>0.3</c:v>
                </c:pt>
                <c:pt idx="412">
                  <c:v>0.3</c:v>
                </c:pt>
                <c:pt idx="413">
                  <c:v>0.3</c:v>
                </c:pt>
                <c:pt idx="414">
                  <c:v>0.3</c:v>
                </c:pt>
                <c:pt idx="415">
                  <c:v>0.3</c:v>
                </c:pt>
                <c:pt idx="416">
                  <c:v>0.3</c:v>
                </c:pt>
                <c:pt idx="417">
                  <c:v>0.3</c:v>
                </c:pt>
                <c:pt idx="418">
                  <c:v>0.3</c:v>
                </c:pt>
                <c:pt idx="419">
                  <c:v>0.3</c:v>
                </c:pt>
                <c:pt idx="420">
                  <c:v>0.3</c:v>
                </c:pt>
                <c:pt idx="421">
                  <c:v>0.3</c:v>
                </c:pt>
                <c:pt idx="422">
                  <c:v>0.3</c:v>
                </c:pt>
                <c:pt idx="423">
                  <c:v>0.3</c:v>
                </c:pt>
                <c:pt idx="424">
                  <c:v>0.3</c:v>
                </c:pt>
                <c:pt idx="425">
                  <c:v>0.3</c:v>
                </c:pt>
                <c:pt idx="426">
                  <c:v>0.3</c:v>
                </c:pt>
                <c:pt idx="427">
                  <c:v>0.3</c:v>
                </c:pt>
                <c:pt idx="428">
                  <c:v>0.3</c:v>
                </c:pt>
                <c:pt idx="429">
                  <c:v>0.3</c:v>
                </c:pt>
                <c:pt idx="430">
                  <c:v>0.3</c:v>
                </c:pt>
                <c:pt idx="431">
                  <c:v>0.3</c:v>
                </c:pt>
                <c:pt idx="432">
                  <c:v>0.3</c:v>
                </c:pt>
                <c:pt idx="433">
                  <c:v>0.3</c:v>
                </c:pt>
                <c:pt idx="434">
                  <c:v>0.3</c:v>
                </c:pt>
                <c:pt idx="435">
                  <c:v>0.3</c:v>
                </c:pt>
                <c:pt idx="436">
                  <c:v>0.3</c:v>
                </c:pt>
                <c:pt idx="437">
                  <c:v>0.3</c:v>
                </c:pt>
                <c:pt idx="438">
                  <c:v>0.3</c:v>
                </c:pt>
                <c:pt idx="439">
                  <c:v>0.3</c:v>
                </c:pt>
                <c:pt idx="440">
                  <c:v>0.3</c:v>
                </c:pt>
                <c:pt idx="441">
                  <c:v>0.3</c:v>
                </c:pt>
                <c:pt idx="442">
                  <c:v>0.3</c:v>
                </c:pt>
                <c:pt idx="443">
                  <c:v>0.3</c:v>
                </c:pt>
                <c:pt idx="444">
                  <c:v>0.3</c:v>
                </c:pt>
                <c:pt idx="445">
                  <c:v>0.3</c:v>
                </c:pt>
                <c:pt idx="446">
                  <c:v>0.3</c:v>
                </c:pt>
                <c:pt idx="447">
                  <c:v>0.3</c:v>
                </c:pt>
                <c:pt idx="448">
                  <c:v>0.3</c:v>
                </c:pt>
                <c:pt idx="449">
                  <c:v>0.3</c:v>
                </c:pt>
                <c:pt idx="450">
                  <c:v>0.3</c:v>
                </c:pt>
                <c:pt idx="451">
                  <c:v>0.3</c:v>
                </c:pt>
                <c:pt idx="452">
                  <c:v>0.3</c:v>
                </c:pt>
                <c:pt idx="453">
                  <c:v>0.3</c:v>
                </c:pt>
                <c:pt idx="454">
                  <c:v>0.3</c:v>
                </c:pt>
                <c:pt idx="455">
                  <c:v>0.3</c:v>
                </c:pt>
                <c:pt idx="456">
                  <c:v>0.3</c:v>
                </c:pt>
                <c:pt idx="457">
                  <c:v>0.3</c:v>
                </c:pt>
                <c:pt idx="458">
                  <c:v>0.3</c:v>
                </c:pt>
                <c:pt idx="459">
                  <c:v>0.3</c:v>
                </c:pt>
                <c:pt idx="460">
                  <c:v>0.3</c:v>
                </c:pt>
                <c:pt idx="461">
                  <c:v>0.3</c:v>
                </c:pt>
                <c:pt idx="462">
                  <c:v>0.3</c:v>
                </c:pt>
                <c:pt idx="463">
                  <c:v>0.3</c:v>
                </c:pt>
                <c:pt idx="464">
                  <c:v>0.3</c:v>
                </c:pt>
                <c:pt idx="465">
                  <c:v>0.3</c:v>
                </c:pt>
                <c:pt idx="466">
                  <c:v>0.3</c:v>
                </c:pt>
                <c:pt idx="467">
                  <c:v>0.3</c:v>
                </c:pt>
                <c:pt idx="468">
                  <c:v>0.3</c:v>
                </c:pt>
                <c:pt idx="469">
                  <c:v>0.3</c:v>
                </c:pt>
                <c:pt idx="470">
                  <c:v>0.3</c:v>
                </c:pt>
                <c:pt idx="471">
                  <c:v>0.3</c:v>
                </c:pt>
                <c:pt idx="472">
                  <c:v>0.3</c:v>
                </c:pt>
                <c:pt idx="473">
                  <c:v>0.3</c:v>
                </c:pt>
                <c:pt idx="474">
                  <c:v>0.3</c:v>
                </c:pt>
                <c:pt idx="475">
                  <c:v>0.3</c:v>
                </c:pt>
                <c:pt idx="476">
                  <c:v>0.3</c:v>
                </c:pt>
                <c:pt idx="477">
                  <c:v>0.3</c:v>
                </c:pt>
                <c:pt idx="478">
                  <c:v>0.3</c:v>
                </c:pt>
                <c:pt idx="479">
                  <c:v>0.3</c:v>
                </c:pt>
                <c:pt idx="480">
                  <c:v>0.3</c:v>
                </c:pt>
                <c:pt idx="481">
                  <c:v>0.3</c:v>
                </c:pt>
                <c:pt idx="482">
                  <c:v>0.3</c:v>
                </c:pt>
                <c:pt idx="483">
                  <c:v>0.3</c:v>
                </c:pt>
                <c:pt idx="484">
                  <c:v>0.3</c:v>
                </c:pt>
                <c:pt idx="485">
                  <c:v>0.3</c:v>
                </c:pt>
                <c:pt idx="486">
                  <c:v>0.3</c:v>
                </c:pt>
                <c:pt idx="487">
                  <c:v>0.3</c:v>
                </c:pt>
                <c:pt idx="488">
                  <c:v>0.3</c:v>
                </c:pt>
                <c:pt idx="489">
                  <c:v>0.3</c:v>
                </c:pt>
                <c:pt idx="490">
                  <c:v>0.3</c:v>
                </c:pt>
                <c:pt idx="491">
                  <c:v>0.3</c:v>
                </c:pt>
                <c:pt idx="492">
                  <c:v>0.3</c:v>
                </c:pt>
                <c:pt idx="493">
                  <c:v>0.3</c:v>
                </c:pt>
                <c:pt idx="494">
                  <c:v>0.3</c:v>
                </c:pt>
                <c:pt idx="495">
                  <c:v>0.3</c:v>
                </c:pt>
                <c:pt idx="496">
                  <c:v>0.3</c:v>
                </c:pt>
                <c:pt idx="497">
                  <c:v>0.3</c:v>
                </c:pt>
                <c:pt idx="498">
                  <c:v>0.3</c:v>
                </c:pt>
                <c:pt idx="499">
                  <c:v>0.3</c:v>
                </c:pt>
                <c:pt idx="500">
                  <c:v>0.3</c:v>
                </c:pt>
                <c:pt idx="501">
                  <c:v>0.3</c:v>
                </c:pt>
                <c:pt idx="502">
                  <c:v>0.3</c:v>
                </c:pt>
                <c:pt idx="503">
                  <c:v>0.3</c:v>
                </c:pt>
                <c:pt idx="504">
                  <c:v>0.3</c:v>
                </c:pt>
                <c:pt idx="505">
                  <c:v>0.3</c:v>
                </c:pt>
                <c:pt idx="506">
                  <c:v>0.3</c:v>
                </c:pt>
                <c:pt idx="507">
                  <c:v>0.3</c:v>
                </c:pt>
                <c:pt idx="508">
                  <c:v>0.3</c:v>
                </c:pt>
                <c:pt idx="509">
                  <c:v>0.3</c:v>
                </c:pt>
                <c:pt idx="510">
                  <c:v>0.3</c:v>
                </c:pt>
                <c:pt idx="511">
                  <c:v>0.3</c:v>
                </c:pt>
                <c:pt idx="512">
                  <c:v>0.3</c:v>
                </c:pt>
                <c:pt idx="513">
                  <c:v>0.3</c:v>
                </c:pt>
                <c:pt idx="514">
                  <c:v>0.3</c:v>
                </c:pt>
                <c:pt idx="515">
                  <c:v>0.3</c:v>
                </c:pt>
                <c:pt idx="516">
                  <c:v>0.3</c:v>
                </c:pt>
                <c:pt idx="517">
                  <c:v>0.3</c:v>
                </c:pt>
                <c:pt idx="518">
                  <c:v>0.3</c:v>
                </c:pt>
                <c:pt idx="519">
                  <c:v>0.3</c:v>
                </c:pt>
                <c:pt idx="520">
                  <c:v>0.3</c:v>
                </c:pt>
                <c:pt idx="521">
                  <c:v>0.3</c:v>
                </c:pt>
                <c:pt idx="522">
                  <c:v>0.3</c:v>
                </c:pt>
                <c:pt idx="523">
                  <c:v>0.3</c:v>
                </c:pt>
                <c:pt idx="524">
                  <c:v>0.3</c:v>
                </c:pt>
                <c:pt idx="525">
                  <c:v>0.3</c:v>
                </c:pt>
                <c:pt idx="526">
                  <c:v>0.3</c:v>
                </c:pt>
                <c:pt idx="527">
                  <c:v>0.3</c:v>
                </c:pt>
                <c:pt idx="528">
                  <c:v>0.3</c:v>
                </c:pt>
                <c:pt idx="529">
                  <c:v>0.3</c:v>
                </c:pt>
                <c:pt idx="530">
                  <c:v>0.3</c:v>
                </c:pt>
                <c:pt idx="531">
                  <c:v>0.3</c:v>
                </c:pt>
                <c:pt idx="532">
                  <c:v>0.3</c:v>
                </c:pt>
                <c:pt idx="533">
                  <c:v>0.3</c:v>
                </c:pt>
                <c:pt idx="534">
                  <c:v>0.3</c:v>
                </c:pt>
                <c:pt idx="535">
                  <c:v>0.3</c:v>
                </c:pt>
                <c:pt idx="536">
                  <c:v>0.3</c:v>
                </c:pt>
                <c:pt idx="537">
                  <c:v>0.3</c:v>
                </c:pt>
                <c:pt idx="538">
                  <c:v>0.3</c:v>
                </c:pt>
                <c:pt idx="539">
                  <c:v>0.3</c:v>
                </c:pt>
                <c:pt idx="540">
                  <c:v>0.3</c:v>
                </c:pt>
                <c:pt idx="541">
                  <c:v>0.3</c:v>
                </c:pt>
                <c:pt idx="542">
                  <c:v>0.3</c:v>
                </c:pt>
                <c:pt idx="543">
                  <c:v>0.3</c:v>
                </c:pt>
                <c:pt idx="544">
                  <c:v>0.3</c:v>
                </c:pt>
                <c:pt idx="545">
                  <c:v>0.3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</c:v>
                </c:pt>
                <c:pt idx="552">
                  <c:v>0.3</c:v>
                </c:pt>
                <c:pt idx="553">
                  <c:v>0.3</c:v>
                </c:pt>
                <c:pt idx="554">
                  <c:v>0.3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</c:v>
                </c:pt>
                <c:pt idx="564">
                  <c:v>0.3</c:v>
                </c:pt>
                <c:pt idx="565">
                  <c:v>0.3</c:v>
                </c:pt>
                <c:pt idx="566">
                  <c:v>0.3</c:v>
                </c:pt>
                <c:pt idx="567">
                  <c:v>0.3</c:v>
                </c:pt>
                <c:pt idx="568">
                  <c:v>0.3</c:v>
                </c:pt>
                <c:pt idx="569">
                  <c:v>0.3</c:v>
                </c:pt>
                <c:pt idx="570">
                  <c:v>0.3</c:v>
                </c:pt>
                <c:pt idx="571">
                  <c:v>0.3</c:v>
                </c:pt>
                <c:pt idx="572">
                  <c:v>0.3</c:v>
                </c:pt>
                <c:pt idx="573">
                  <c:v>0.3</c:v>
                </c:pt>
                <c:pt idx="574">
                  <c:v>0.3</c:v>
                </c:pt>
                <c:pt idx="575">
                  <c:v>0.3</c:v>
                </c:pt>
                <c:pt idx="576">
                  <c:v>0.3</c:v>
                </c:pt>
                <c:pt idx="577">
                  <c:v>0.3</c:v>
                </c:pt>
                <c:pt idx="578">
                  <c:v>0.3</c:v>
                </c:pt>
                <c:pt idx="579">
                  <c:v>0.3</c:v>
                </c:pt>
                <c:pt idx="580">
                  <c:v>0.3</c:v>
                </c:pt>
                <c:pt idx="581">
                  <c:v>0.3</c:v>
                </c:pt>
                <c:pt idx="582">
                  <c:v>0.3</c:v>
                </c:pt>
                <c:pt idx="583">
                  <c:v>0.3</c:v>
                </c:pt>
                <c:pt idx="584">
                  <c:v>0.3</c:v>
                </c:pt>
                <c:pt idx="585">
                  <c:v>0.3</c:v>
                </c:pt>
                <c:pt idx="586">
                  <c:v>0.3</c:v>
                </c:pt>
                <c:pt idx="587">
                  <c:v>0.3</c:v>
                </c:pt>
                <c:pt idx="588">
                  <c:v>0.3</c:v>
                </c:pt>
                <c:pt idx="589">
                  <c:v>0.3</c:v>
                </c:pt>
                <c:pt idx="590">
                  <c:v>0.3</c:v>
                </c:pt>
                <c:pt idx="591">
                  <c:v>0.3</c:v>
                </c:pt>
                <c:pt idx="592">
                  <c:v>0.3</c:v>
                </c:pt>
                <c:pt idx="593">
                  <c:v>0.3</c:v>
                </c:pt>
                <c:pt idx="594">
                  <c:v>0.3</c:v>
                </c:pt>
                <c:pt idx="595">
                  <c:v>0.3</c:v>
                </c:pt>
                <c:pt idx="596">
                  <c:v>0.3</c:v>
                </c:pt>
                <c:pt idx="597">
                  <c:v>0.3</c:v>
                </c:pt>
                <c:pt idx="598">
                  <c:v>0.3</c:v>
                </c:pt>
                <c:pt idx="599">
                  <c:v>0.3</c:v>
                </c:pt>
                <c:pt idx="600">
                  <c:v>0.3</c:v>
                </c:pt>
                <c:pt idx="601">
                  <c:v>0.3</c:v>
                </c:pt>
                <c:pt idx="602">
                  <c:v>0.3</c:v>
                </c:pt>
                <c:pt idx="603">
                  <c:v>0.3</c:v>
                </c:pt>
                <c:pt idx="604">
                  <c:v>0.3</c:v>
                </c:pt>
                <c:pt idx="605">
                  <c:v>0.3</c:v>
                </c:pt>
                <c:pt idx="606">
                  <c:v>0.3</c:v>
                </c:pt>
                <c:pt idx="607">
                  <c:v>0.3</c:v>
                </c:pt>
                <c:pt idx="608">
                  <c:v>0.3</c:v>
                </c:pt>
                <c:pt idx="609">
                  <c:v>0.3</c:v>
                </c:pt>
                <c:pt idx="610">
                  <c:v>0.3</c:v>
                </c:pt>
                <c:pt idx="611">
                  <c:v>0.3</c:v>
                </c:pt>
                <c:pt idx="612">
                  <c:v>0.3</c:v>
                </c:pt>
                <c:pt idx="613">
                  <c:v>0.3</c:v>
                </c:pt>
                <c:pt idx="614">
                  <c:v>0.3</c:v>
                </c:pt>
                <c:pt idx="615">
                  <c:v>0.3</c:v>
                </c:pt>
                <c:pt idx="616">
                  <c:v>0.3</c:v>
                </c:pt>
                <c:pt idx="617">
                  <c:v>0.3</c:v>
                </c:pt>
                <c:pt idx="618">
                  <c:v>0.3</c:v>
                </c:pt>
                <c:pt idx="619">
                  <c:v>0.3</c:v>
                </c:pt>
                <c:pt idx="620">
                  <c:v>0.3</c:v>
                </c:pt>
                <c:pt idx="621">
                  <c:v>0.3</c:v>
                </c:pt>
                <c:pt idx="622">
                  <c:v>0.3</c:v>
                </c:pt>
                <c:pt idx="623">
                  <c:v>0.3</c:v>
                </c:pt>
                <c:pt idx="624">
                  <c:v>0.3</c:v>
                </c:pt>
                <c:pt idx="625">
                  <c:v>0.3</c:v>
                </c:pt>
                <c:pt idx="626">
                  <c:v>0.3</c:v>
                </c:pt>
                <c:pt idx="627">
                  <c:v>0.3</c:v>
                </c:pt>
                <c:pt idx="628">
                  <c:v>0.3</c:v>
                </c:pt>
                <c:pt idx="629">
                  <c:v>0.3</c:v>
                </c:pt>
                <c:pt idx="630">
                  <c:v>0.3</c:v>
                </c:pt>
                <c:pt idx="631">
                  <c:v>0.3</c:v>
                </c:pt>
                <c:pt idx="632">
                  <c:v>0.3</c:v>
                </c:pt>
                <c:pt idx="633">
                  <c:v>0.3</c:v>
                </c:pt>
                <c:pt idx="634">
                  <c:v>0.3</c:v>
                </c:pt>
                <c:pt idx="635">
                  <c:v>0.3</c:v>
                </c:pt>
                <c:pt idx="636">
                  <c:v>0.3</c:v>
                </c:pt>
                <c:pt idx="637">
                  <c:v>0.3</c:v>
                </c:pt>
                <c:pt idx="638">
                  <c:v>0.3</c:v>
                </c:pt>
                <c:pt idx="639">
                  <c:v>0.3</c:v>
                </c:pt>
                <c:pt idx="640">
                  <c:v>0.3</c:v>
                </c:pt>
                <c:pt idx="641">
                  <c:v>0.3</c:v>
                </c:pt>
                <c:pt idx="642">
                  <c:v>0.3</c:v>
                </c:pt>
                <c:pt idx="643">
                  <c:v>0.3</c:v>
                </c:pt>
                <c:pt idx="644">
                  <c:v>0.3</c:v>
                </c:pt>
                <c:pt idx="645">
                  <c:v>0.3</c:v>
                </c:pt>
                <c:pt idx="646">
                  <c:v>0.3</c:v>
                </c:pt>
                <c:pt idx="647">
                  <c:v>0.3</c:v>
                </c:pt>
                <c:pt idx="648">
                  <c:v>0.3</c:v>
                </c:pt>
                <c:pt idx="649">
                  <c:v>0.3</c:v>
                </c:pt>
                <c:pt idx="650">
                  <c:v>0.3</c:v>
                </c:pt>
                <c:pt idx="651">
                  <c:v>0.3</c:v>
                </c:pt>
                <c:pt idx="652">
                  <c:v>0.3</c:v>
                </c:pt>
                <c:pt idx="653">
                  <c:v>0.3</c:v>
                </c:pt>
                <c:pt idx="654">
                  <c:v>0.3</c:v>
                </c:pt>
                <c:pt idx="655">
                  <c:v>0.3</c:v>
                </c:pt>
                <c:pt idx="656">
                  <c:v>0.3</c:v>
                </c:pt>
                <c:pt idx="657">
                  <c:v>0.3</c:v>
                </c:pt>
                <c:pt idx="658">
                  <c:v>0.3</c:v>
                </c:pt>
                <c:pt idx="659">
                  <c:v>0.3</c:v>
                </c:pt>
                <c:pt idx="660">
                  <c:v>0.3</c:v>
                </c:pt>
                <c:pt idx="661">
                  <c:v>0.3</c:v>
                </c:pt>
                <c:pt idx="662">
                  <c:v>0.3</c:v>
                </c:pt>
                <c:pt idx="663">
                  <c:v>0.3</c:v>
                </c:pt>
                <c:pt idx="664">
                  <c:v>0.3</c:v>
                </c:pt>
                <c:pt idx="665">
                  <c:v>0.3</c:v>
                </c:pt>
                <c:pt idx="666">
                  <c:v>0.3</c:v>
                </c:pt>
                <c:pt idx="667">
                  <c:v>0.3</c:v>
                </c:pt>
                <c:pt idx="668">
                  <c:v>0.3</c:v>
                </c:pt>
                <c:pt idx="669">
                  <c:v>0.3</c:v>
                </c:pt>
                <c:pt idx="670">
                  <c:v>0.3</c:v>
                </c:pt>
                <c:pt idx="671">
                  <c:v>0.3</c:v>
                </c:pt>
                <c:pt idx="672">
                  <c:v>0.3</c:v>
                </c:pt>
                <c:pt idx="673">
                  <c:v>0.3</c:v>
                </c:pt>
                <c:pt idx="674">
                  <c:v>0.3</c:v>
                </c:pt>
                <c:pt idx="675">
                  <c:v>0.3</c:v>
                </c:pt>
                <c:pt idx="676">
                  <c:v>0.3</c:v>
                </c:pt>
                <c:pt idx="677">
                  <c:v>0.3</c:v>
                </c:pt>
                <c:pt idx="678">
                  <c:v>0.3</c:v>
                </c:pt>
                <c:pt idx="679">
                  <c:v>0.3</c:v>
                </c:pt>
                <c:pt idx="680">
                  <c:v>0.3</c:v>
                </c:pt>
                <c:pt idx="681">
                  <c:v>0.3</c:v>
                </c:pt>
                <c:pt idx="682">
                  <c:v>0.3</c:v>
                </c:pt>
                <c:pt idx="683">
                  <c:v>0.3</c:v>
                </c:pt>
                <c:pt idx="684">
                  <c:v>0.3</c:v>
                </c:pt>
                <c:pt idx="685">
                  <c:v>0.3</c:v>
                </c:pt>
                <c:pt idx="686">
                  <c:v>0.3</c:v>
                </c:pt>
                <c:pt idx="687">
                  <c:v>0.3</c:v>
                </c:pt>
                <c:pt idx="688">
                  <c:v>0.3</c:v>
                </c:pt>
                <c:pt idx="689">
                  <c:v>0.3</c:v>
                </c:pt>
                <c:pt idx="690">
                  <c:v>0.3</c:v>
                </c:pt>
                <c:pt idx="691">
                  <c:v>0.3</c:v>
                </c:pt>
                <c:pt idx="692">
                  <c:v>0.3</c:v>
                </c:pt>
                <c:pt idx="693">
                  <c:v>0.3</c:v>
                </c:pt>
                <c:pt idx="694">
                  <c:v>0.3</c:v>
                </c:pt>
                <c:pt idx="695">
                  <c:v>0.3</c:v>
                </c:pt>
                <c:pt idx="696">
                  <c:v>0.3</c:v>
                </c:pt>
                <c:pt idx="697">
                  <c:v>0.3</c:v>
                </c:pt>
                <c:pt idx="698">
                  <c:v>0.3</c:v>
                </c:pt>
                <c:pt idx="699">
                  <c:v>0.3</c:v>
                </c:pt>
                <c:pt idx="700">
                  <c:v>0.3</c:v>
                </c:pt>
                <c:pt idx="701">
                  <c:v>0.3</c:v>
                </c:pt>
                <c:pt idx="702">
                  <c:v>0.3</c:v>
                </c:pt>
                <c:pt idx="703">
                  <c:v>0.3</c:v>
                </c:pt>
                <c:pt idx="704">
                  <c:v>0.3</c:v>
                </c:pt>
                <c:pt idx="705">
                  <c:v>0.3</c:v>
                </c:pt>
                <c:pt idx="706">
                  <c:v>0.3</c:v>
                </c:pt>
                <c:pt idx="707">
                  <c:v>0.3</c:v>
                </c:pt>
                <c:pt idx="708">
                  <c:v>0.3</c:v>
                </c:pt>
                <c:pt idx="709">
                  <c:v>0.3</c:v>
                </c:pt>
                <c:pt idx="710">
                  <c:v>0.3</c:v>
                </c:pt>
                <c:pt idx="711">
                  <c:v>0.3</c:v>
                </c:pt>
                <c:pt idx="712">
                  <c:v>0.3</c:v>
                </c:pt>
                <c:pt idx="713">
                  <c:v>0.3</c:v>
                </c:pt>
                <c:pt idx="714">
                  <c:v>0.3</c:v>
                </c:pt>
                <c:pt idx="715">
                  <c:v>0.3</c:v>
                </c:pt>
                <c:pt idx="716">
                  <c:v>0.3</c:v>
                </c:pt>
                <c:pt idx="717">
                  <c:v>0.3</c:v>
                </c:pt>
                <c:pt idx="718">
                  <c:v>0.3</c:v>
                </c:pt>
                <c:pt idx="719">
                  <c:v>0.3</c:v>
                </c:pt>
                <c:pt idx="720">
                  <c:v>0.3</c:v>
                </c:pt>
                <c:pt idx="721">
                  <c:v>0.3</c:v>
                </c:pt>
                <c:pt idx="722">
                  <c:v>0.3</c:v>
                </c:pt>
                <c:pt idx="723">
                  <c:v>0.3</c:v>
                </c:pt>
                <c:pt idx="724">
                  <c:v>0.3</c:v>
                </c:pt>
                <c:pt idx="725">
                  <c:v>0.3</c:v>
                </c:pt>
                <c:pt idx="726">
                  <c:v>0.3</c:v>
                </c:pt>
                <c:pt idx="727">
                  <c:v>0.3</c:v>
                </c:pt>
                <c:pt idx="728">
                  <c:v>0.3</c:v>
                </c:pt>
                <c:pt idx="729">
                  <c:v>0.3</c:v>
                </c:pt>
                <c:pt idx="730">
                  <c:v>0.3</c:v>
                </c:pt>
                <c:pt idx="731">
                  <c:v>0.3</c:v>
                </c:pt>
                <c:pt idx="732">
                  <c:v>0.3</c:v>
                </c:pt>
                <c:pt idx="733">
                  <c:v>0.3</c:v>
                </c:pt>
                <c:pt idx="734">
                  <c:v>0.3</c:v>
                </c:pt>
                <c:pt idx="735">
                  <c:v>0.3</c:v>
                </c:pt>
                <c:pt idx="736">
                  <c:v>0.3</c:v>
                </c:pt>
                <c:pt idx="737">
                  <c:v>0.3</c:v>
                </c:pt>
                <c:pt idx="738">
                  <c:v>0.3</c:v>
                </c:pt>
                <c:pt idx="739">
                  <c:v>0.3</c:v>
                </c:pt>
                <c:pt idx="740">
                  <c:v>0.3</c:v>
                </c:pt>
                <c:pt idx="741">
                  <c:v>0.3</c:v>
                </c:pt>
                <c:pt idx="742">
                  <c:v>0.3</c:v>
                </c:pt>
                <c:pt idx="743">
                  <c:v>0.3</c:v>
                </c:pt>
                <c:pt idx="744">
                  <c:v>0.3</c:v>
                </c:pt>
                <c:pt idx="745">
                  <c:v>0.3</c:v>
                </c:pt>
                <c:pt idx="746">
                  <c:v>0.3</c:v>
                </c:pt>
                <c:pt idx="747">
                  <c:v>0.3</c:v>
                </c:pt>
                <c:pt idx="748">
                  <c:v>0.3</c:v>
                </c:pt>
                <c:pt idx="749">
                  <c:v>0.3</c:v>
                </c:pt>
                <c:pt idx="750">
                  <c:v>0.3</c:v>
                </c:pt>
                <c:pt idx="751">
                  <c:v>0.3</c:v>
                </c:pt>
                <c:pt idx="752">
                  <c:v>0.3</c:v>
                </c:pt>
                <c:pt idx="753">
                  <c:v>0.3</c:v>
                </c:pt>
                <c:pt idx="754">
                  <c:v>0.3</c:v>
                </c:pt>
                <c:pt idx="755">
                  <c:v>0.3</c:v>
                </c:pt>
                <c:pt idx="756">
                  <c:v>0.3</c:v>
                </c:pt>
                <c:pt idx="757">
                  <c:v>0.3</c:v>
                </c:pt>
                <c:pt idx="758">
                  <c:v>0.3</c:v>
                </c:pt>
                <c:pt idx="759">
                  <c:v>0.3</c:v>
                </c:pt>
                <c:pt idx="760">
                  <c:v>0.3</c:v>
                </c:pt>
                <c:pt idx="761">
                  <c:v>0.3</c:v>
                </c:pt>
                <c:pt idx="762">
                  <c:v>0.3</c:v>
                </c:pt>
                <c:pt idx="763">
                  <c:v>0.3</c:v>
                </c:pt>
                <c:pt idx="764">
                  <c:v>0.3</c:v>
                </c:pt>
                <c:pt idx="765">
                  <c:v>0.3</c:v>
                </c:pt>
                <c:pt idx="766">
                  <c:v>0.3</c:v>
                </c:pt>
                <c:pt idx="767">
                  <c:v>0.3</c:v>
                </c:pt>
                <c:pt idx="768">
                  <c:v>0.3</c:v>
                </c:pt>
                <c:pt idx="769">
                  <c:v>0.3</c:v>
                </c:pt>
                <c:pt idx="770">
                  <c:v>0.3</c:v>
                </c:pt>
                <c:pt idx="771">
                  <c:v>0.3</c:v>
                </c:pt>
                <c:pt idx="772">
                  <c:v>0.3</c:v>
                </c:pt>
                <c:pt idx="773">
                  <c:v>0.3</c:v>
                </c:pt>
                <c:pt idx="774">
                  <c:v>0.3</c:v>
                </c:pt>
                <c:pt idx="775">
                  <c:v>0.3</c:v>
                </c:pt>
                <c:pt idx="776">
                  <c:v>0.3</c:v>
                </c:pt>
                <c:pt idx="777">
                  <c:v>0.3</c:v>
                </c:pt>
                <c:pt idx="778">
                  <c:v>0.3</c:v>
                </c:pt>
                <c:pt idx="779">
                  <c:v>0.3</c:v>
                </c:pt>
                <c:pt idx="780">
                  <c:v>0.3</c:v>
                </c:pt>
                <c:pt idx="781">
                  <c:v>0.3</c:v>
                </c:pt>
                <c:pt idx="782">
                  <c:v>0.3</c:v>
                </c:pt>
                <c:pt idx="783">
                  <c:v>0.3</c:v>
                </c:pt>
                <c:pt idx="784">
                  <c:v>0.3</c:v>
                </c:pt>
                <c:pt idx="785">
                  <c:v>0.3</c:v>
                </c:pt>
                <c:pt idx="786">
                  <c:v>0.3</c:v>
                </c:pt>
                <c:pt idx="787">
                  <c:v>0.3</c:v>
                </c:pt>
                <c:pt idx="788">
                  <c:v>0.3</c:v>
                </c:pt>
                <c:pt idx="789">
                  <c:v>0.3</c:v>
                </c:pt>
                <c:pt idx="790">
                  <c:v>0.3</c:v>
                </c:pt>
                <c:pt idx="791">
                  <c:v>0.3</c:v>
                </c:pt>
                <c:pt idx="792">
                  <c:v>0.3</c:v>
                </c:pt>
                <c:pt idx="793">
                  <c:v>0.3</c:v>
                </c:pt>
                <c:pt idx="794">
                  <c:v>0.3</c:v>
                </c:pt>
                <c:pt idx="795">
                  <c:v>0.3</c:v>
                </c:pt>
                <c:pt idx="796">
                  <c:v>0.3</c:v>
                </c:pt>
                <c:pt idx="797">
                  <c:v>0.3</c:v>
                </c:pt>
                <c:pt idx="798">
                  <c:v>0.3</c:v>
                </c:pt>
                <c:pt idx="799">
                  <c:v>0.3</c:v>
                </c:pt>
                <c:pt idx="800">
                  <c:v>0.3</c:v>
                </c:pt>
                <c:pt idx="801">
                  <c:v>0.3</c:v>
                </c:pt>
                <c:pt idx="802">
                  <c:v>0.3</c:v>
                </c:pt>
                <c:pt idx="803">
                  <c:v>0.3</c:v>
                </c:pt>
                <c:pt idx="804">
                  <c:v>0.3</c:v>
                </c:pt>
                <c:pt idx="805">
                  <c:v>0.3</c:v>
                </c:pt>
                <c:pt idx="806">
                  <c:v>0.3</c:v>
                </c:pt>
                <c:pt idx="807">
                  <c:v>0.3</c:v>
                </c:pt>
                <c:pt idx="808">
                  <c:v>0.3</c:v>
                </c:pt>
                <c:pt idx="809">
                  <c:v>0.3</c:v>
                </c:pt>
                <c:pt idx="810">
                  <c:v>0.3</c:v>
                </c:pt>
                <c:pt idx="811">
                  <c:v>0.3</c:v>
                </c:pt>
                <c:pt idx="812">
                  <c:v>0.3</c:v>
                </c:pt>
                <c:pt idx="813">
                  <c:v>0.3</c:v>
                </c:pt>
                <c:pt idx="814">
                  <c:v>0.3</c:v>
                </c:pt>
                <c:pt idx="815">
                  <c:v>0.3</c:v>
                </c:pt>
                <c:pt idx="816">
                  <c:v>0.3</c:v>
                </c:pt>
                <c:pt idx="817">
                  <c:v>0.3</c:v>
                </c:pt>
                <c:pt idx="818">
                  <c:v>0.3</c:v>
                </c:pt>
                <c:pt idx="819">
                  <c:v>0.3</c:v>
                </c:pt>
                <c:pt idx="820">
                  <c:v>0.3</c:v>
                </c:pt>
                <c:pt idx="821">
                  <c:v>0.3</c:v>
                </c:pt>
                <c:pt idx="822">
                  <c:v>0.3</c:v>
                </c:pt>
                <c:pt idx="823">
                  <c:v>0.3</c:v>
                </c:pt>
                <c:pt idx="824">
                  <c:v>0.3</c:v>
                </c:pt>
                <c:pt idx="825">
                  <c:v>0.3</c:v>
                </c:pt>
                <c:pt idx="826">
                  <c:v>0.3</c:v>
                </c:pt>
                <c:pt idx="827">
                  <c:v>0.3</c:v>
                </c:pt>
                <c:pt idx="828">
                  <c:v>0.3</c:v>
                </c:pt>
                <c:pt idx="829">
                  <c:v>0.3</c:v>
                </c:pt>
                <c:pt idx="830">
                  <c:v>0.3</c:v>
                </c:pt>
                <c:pt idx="831">
                  <c:v>0.3</c:v>
                </c:pt>
                <c:pt idx="832">
                  <c:v>0.3</c:v>
                </c:pt>
                <c:pt idx="833">
                  <c:v>0.3</c:v>
                </c:pt>
                <c:pt idx="834">
                  <c:v>0.3</c:v>
                </c:pt>
                <c:pt idx="835">
                  <c:v>0.3</c:v>
                </c:pt>
                <c:pt idx="836">
                  <c:v>0.3</c:v>
                </c:pt>
                <c:pt idx="837">
                  <c:v>0.3</c:v>
                </c:pt>
                <c:pt idx="838">
                  <c:v>0.3</c:v>
                </c:pt>
                <c:pt idx="839">
                  <c:v>0.3</c:v>
                </c:pt>
                <c:pt idx="840">
                  <c:v>0.3</c:v>
                </c:pt>
                <c:pt idx="841">
                  <c:v>0.3</c:v>
                </c:pt>
                <c:pt idx="842">
                  <c:v>0.3</c:v>
                </c:pt>
                <c:pt idx="843">
                  <c:v>0.3</c:v>
                </c:pt>
                <c:pt idx="844">
                  <c:v>0.3</c:v>
                </c:pt>
                <c:pt idx="845">
                  <c:v>0.3</c:v>
                </c:pt>
                <c:pt idx="846">
                  <c:v>0.3</c:v>
                </c:pt>
                <c:pt idx="847">
                  <c:v>0.3</c:v>
                </c:pt>
                <c:pt idx="848">
                  <c:v>0.3</c:v>
                </c:pt>
                <c:pt idx="849">
                  <c:v>0.3</c:v>
                </c:pt>
                <c:pt idx="850">
                  <c:v>0.3</c:v>
                </c:pt>
                <c:pt idx="851">
                  <c:v>0.3</c:v>
                </c:pt>
                <c:pt idx="852">
                  <c:v>0.3</c:v>
                </c:pt>
                <c:pt idx="853">
                  <c:v>0.3</c:v>
                </c:pt>
                <c:pt idx="854">
                  <c:v>0.3</c:v>
                </c:pt>
                <c:pt idx="855">
                  <c:v>0.3</c:v>
                </c:pt>
                <c:pt idx="856">
                  <c:v>0.3</c:v>
                </c:pt>
                <c:pt idx="857">
                  <c:v>0.3</c:v>
                </c:pt>
                <c:pt idx="858">
                  <c:v>0.3</c:v>
                </c:pt>
                <c:pt idx="859">
                  <c:v>0.3</c:v>
                </c:pt>
                <c:pt idx="860">
                  <c:v>0.3</c:v>
                </c:pt>
                <c:pt idx="861">
                  <c:v>0.3</c:v>
                </c:pt>
                <c:pt idx="862">
                  <c:v>0.3</c:v>
                </c:pt>
                <c:pt idx="863">
                  <c:v>0.3</c:v>
                </c:pt>
                <c:pt idx="864">
                  <c:v>0.3</c:v>
                </c:pt>
                <c:pt idx="865">
                  <c:v>0.3</c:v>
                </c:pt>
                <c:pt idx="866">
                  <c:v>0.3</c:v>
                </c:pt>
                <c:pt idx="867">
                  <c:v>0.3</c:v>
                </c:pt>
                <c:pt idx="868">
                  <c:v>0.3</c:v>
                </c:pt>
                <c:pt idx="869">
                  <c:v>0.3</c:v>
                </c:pt>
                <c:pt idx="870">
                  <c:v>0.3</c:v>
                </c:pt>
                <c:pt idx="871">
                  <c:v>0.3</c:v>
                </c:pt>
                <c:pt idx="872">
                  <c:v>0.3</c:v>
                </c:pt>
                <c:pt idx="873">
                  <c:v>0.3</c:v>
                </c:pt>
                <c:pt idx="874">
                  <c:v>0.3</c:v>
                </c:pt>
                <c:pt idx="875">
                  <c:v>0.3</c:v>
                </c:pt>
                <c:pt idx="876">
                  <c:v>0.3</c:v>
                </c:pt>
                <c:pt idx="877">
                  <c:v>0.3</c:v>
                </c:pt>
                <c:pt idx="878">
                  <c:v>0.3</c:v>
                </c:pt>
                <c:pt idx="879">
                  <c:v>0.3</c:v>
                </c:pt>
                <c:pt idx="880">
                  <c:v>0.3</c:v>
                </c:pt>
                <c:pt idx="881">
                  <c:v>0.3</c:v>
                </c:pt>
                <c:pt idx="882">
                  <c:v>0.3</c:v>
                </c:pt>
                <c:pt idx="883">
                  <c:v>0.3</c:v>
                </c:pt>
                <c:pt idx="884">
                  <c:v>0.3</c:v>
                </c:pt>
                <c:pt idx="885">
                  <c:v>0.3</c:v>
                </c:pt>
                <c:pt idx="886">
                  <c:v>0.3</c:v>
                </c:pt>
                <c:pt idx="887">
                  <c:v>0.3</c:v>
                </c:pt>
                <c:pt idx="888">
                  <c:v>0.3</c:v>
                </c:pt>
                <c:pt idx="889">
                  <c:v>0.3</c:v>
                </c:pt>
                <c:pt idx="890">
                  <c:v>0.3</c:v>
                </c:pt>
                <c:pt idx="891">
                  <c:v>0.3</c:v>
                </c:pt>
                <c:pt idx="892">
                  <c:v>0.3</c:v>
                </c:pt>
                <c:pt idx="893">
                  <c:v>0.3</c:v>
                </c:pt>
                <c:pt idx="894">
                  <c:v>0.3</c:v>
                </c:pt>
                <c:pt idx="895">
                  <c:v>0.3</c:v>
                </c:pt>
                <c:pt idx="896">
                  <c:v>0.3</c:v>
                </c:pt>
                <c:pt idx="897">
                  <c:v>0.3</c:v>
                </c:pt>
                <c:pt idx="898">
                  <c:v>0.3</c:v>
                </c:pt>
                <c:pt idx="899">
                  <c:v>0.3</c:v>
                </c:pt>
                <c:pt idx="900">
                  <c:v>0.3</c:v>
                </c:pt>
                <c:pt idx="901">
                  <c:v>0.3</c:v>
                </c:pt>
                <c:pt idx="902">
                  <c:v>0.3</c:v>
                </c:pt>
                <c:pt idx="903">
                  <c:v>0.3</c:v>
                </c:pt>
                <c:pt idx="904">
                  <c:v>0.3</c:v>
                </c:pt>
                <c:pt idx="905">
                  <c:v>0.3</c:v>
                </c:pt>
                <c:pt idx="906">
                  <c:v>0.3</c:v>
                </c:pt>
                <c:pt idx="907">
                  <c:v>0.3</c:v>
                </c:pt>
                <c:pt idx="908">
                  <c:v>0.3</c:v>
                </c:pt>
                <c:pt idx="909">
                  <c:v>0.3</c:v>
                </c:pt>
                <c:pt idx="910">
                  <c:v>0.3</c:v>
                </c:pt>
                <c:pt idx="911">
                  <c:v>0.3</c:v>
                </c:pt>
                <c:pt idx="912">
                  <c:v>0.3</c:v>
                </c:pt>
                <c:pt idx="913">
                  <c:v>0.3</c:v>
                </c:pt>
                <c:pt idx="914">
                  <c:v>0.3</c:v>
                </c:pt>
                <c:pt idx="915">
                  <c:v>0.3</c:v>
                </c:pt>
                <c:pt idx="916">
                  <c:v>0.3</c:v>
                </c:pt>
                <c:pt idx="917">
                  <c:v>0.3</c:v>
                </c:pt>
                <c:pt idx="918">
                  <c:v>0.3</c:v>
                </c:pt>
                <c:pt idx="919">
                  <c:v>0.3</c:v>
                </c:pt>
                <c:pt idx="920">
                  <c:v>0.3</c:v>
                </c:pt>
                <c:pt idx="921">
                  <c:v>0.3</c:v>
                </c:pt>
                <c:pt idx="922">
                  <c:v>0.3</c:v>
                </c:pt>
                <c:pt idx="923">
                  <c:v>0.3</c:v>
                </c:pt>
                <c:pt idx="924">
                  <c:v>0.3</c:v>
                </c:pt>
                <c:pt idx="925">
                  <c:v>0.3</c:v>
                </c:pt>
                <c:pt idx="926">
                  <c:v>0.3</c:v>
                </c:pt>
                <c:pt idx="927">
                  <c:v>0.3</c:v>
                </c:pt>
                <c:pt idx="928">
                  <c:v>0.3</c:v>
                </c:pt>
                <c:pt idx="929">
                  <c:v>0.3</c:v>
                </c:pt>
                <c:pt idx="930">
                  <c:v>0.3</c:v>
                </c:pt>
                <c:pt idx="931">
                  <c:v>0.3</c:v>
                </c:pt>
                <c:pt idx="932">
                  <c:v>0.3</c:v>
                </c:pt>
                <c:pt idx="933">
                  <c:v>0.3</c:v>
                </c:pt>
                <c:pt idx="934">
                  <c:v>0.3</c:v>
                </c:pt>
                <c:pt idx="935">
                  <c:v>0.3</c:v>
                </c:pt>
                <c:pt idx="936">
                  <c:v>0.3</c:v>
                </c:pt>
                <c:pt idx="937">
                  <c:v>0.3</c:v>
                </c:pt>
                <c:pt idx="938">
                  <c:v>0.3</c:v>
                </c:pt>
                <c:pt idx="939">
                  <c:v>0.3</c:v>
                </c:pt>
                <c:pt idx="940">
                  <c:v>0.3</c:v>
                </c:pt>
                <c:pt idx="941">
                  <c:v>0.3</c:v>
                </c:pt>
                <c:pt idx="942">
                  <c:v>0.3</c:v>
                </c:pt>
                <c:pt idx="943">
                  <c:v>0.3</c:v>
                </c:pt>
                <c:pt idx="944">
                  <c:v>0.3</c:v>
                </c:pt>
                <c:pt idx="945">
                  <c:v>0.3</c:v>
                </c:pt>
                <c:pt idx="946">
                  <c:v>0.3</c:v>
                </c:pt>
                <c:pt idx="947">
                  <c:v>0.3</c:v>
                </c:pt>
                <c:pt idx="948">
                  <c:v>0.3</c:v>
                </c:pt>
                <c:pt idx="949">
                  <c:v>0.3</c:v>
                </c:pt>
                <c:pt idx="950">
                  <c:v>0.3</c:v>
                </c:pt>
                <c:pt idx="951">
                  <c:v>0.3</c:v>
                </c:pt>
                <c:pt idx="952">
                  <c:v>0.3</c:v>
                </c:pt>
                <c:pt idx="953">
                  <c:v>0.3</c:v>
                </c:pt>
                <c:pt idx="954">
                  <c:v>0.3</c:v>
                </c:pt>
                <c:pt idx="955">
                  <c:v>0.3</c:v>
                </c:pt>
                <c:pt idx="956">
                  <c:v>0.3</c:v>
                </c:pt>
                <c:pt idx="957">
                  <c:v>0.3</c:v>
                </c:pt>
                <c:pt idx="958">
                  <c:v>0.3</c:v>
                </c:pt>
                <c:pt idx="959">
                  <c:v>0.3</c:v>
                </c:pt>
                <c:pt idx="960">
                  <c:v>0.3</c:v>
                </c:pt>
                <c:pt idx="961">
                  <c:v>0.3</c:v>
                </c:pt>
                <c:pt idx="962">
                  <c:v>0.3</c:v>
                </c:pt>
                <c:pt idx="963">
                  <c:v>0.3</c:v>
                </c:pt>
                <c:pt idx="964">
                  <c:v>0.3</c:v>
                </c:pt>
                <c:pt idx="965">
                  <c:v>0.3</c:v>
                </c:pt>
                <c:pt idx="966">
                  <c:v>0.3</c:v>
                </c:pt>
                <c:pt idx="967">
                  <c:v>0.3</c:v>
                </c:pt>
                <c:pt idx="968">
                  <c:v>0.3</c:v>
                </c:pt>
                <c:pt idx="969">
                  <c:v>0.3</c:v>
                </c:pt>
                <c:pt idx="970">
                  <c:v>0.3</c:v>
                </c:pt>
                <c:pt idx="971">
                  <c:v>0.3</c:v>
                </c:pt>
                <c:pt idx="972">
                  <c:v>0.3</c:v>
                </c:pt>
                <c:pt idx="973">
                  <c:v>0.3</c:v>
                </c:pt>
                <c:pt idx="974">
                  <c:v>0.3</c:v>
                </c:pt>
                <c:pt idx="975">
                  <c:v>0.3</c:v>
                </c:pt>
                <c:pt idx="976">
                  <c:v>0.3</c:v>
                </c:pt>
                <c:pt idx="977">
                  <c:v>0.3</c:v>
                </c:pt>
                <c:pt idx="978">
                  <c:v>0.3</c:v>
                </c:pt>
                <c:pt idx="979">
                  <c:v>0.3</c:v>
                </c:pt>
                <c:pt idx="980">
                  <c:v>0.3</c:v>
                </c:pt>
                <c:pt idx="981">
                  <c:v>0.3</c:v>
                </c:pt>
                <c:pt idx="982">
                  <c:v>0.3</c:v>
                </c:pt>
                <c:pt idx="983">
                  <c:v>0.3</c:v>
                </c:pt>
                <c:pt idx="984">
                  <c:v>0.3</c:v>
                </c:pt>
                <c:pt idx="985">
                  <c:v>0.3</c:v>
                </c:pt>
                <c:pt idx="986">
                  <c:v>0.3</c:v>
                </c:pt>
                <c:pt idx="987">
                  <c:v>0.3</c:v>
                </c:pt>
                <c:pt idx="988">
                  <c:v>0.3</c:v>
                </c:pt>
                <c:pt idx="989">
                  <c:v>0.3</c:v>
                </c:pt>
                <c:pt idx="990">
                  <c:v>0.3</c:v>
                </c:pt>
                <c:pt idx="991">
                  <c:v>0.3</c:v>
                </c:pt>
                <c:pt idx="992">
                  <c:v>0.3</c:v>
                </c:pt>
                <c:pt idx="993">
                  <c:v>0.3</c:v>
                </c:pt>
                <c:pt idx="994">
                  <c:v>0.3</c:v>
                </c:pt>
                <c:pt idx="995">
                  <c:v>0.3</c:v>
                </c:pt>
                <c:pt idx="996">
                  <c:v>0.3</c:v>
                </c:pt>
                <c:pt idx="997">
                  <c:v>0.3</c:v>
                </c:pt>
                <c:pt idx="998">
                  <c:v>0.3</c:v>
                </c:pt>
                <c:pt idx="999">
                  <c:v>0.3</c:v>
                </c:pt>
                <c:pt idx="1000">
                  <c:v>0.3</c:v>
                </c:pt>
                <c:pt idx="1001">
                  <c:v>0.3</c:v>
                </c:pt>
                <c:pt idx="1002">
                  <c:v>0.3</c:v>
                </c:pt>
                <c:pt idx="1003">
                  <c:v>0.3</c:v>
                </c:pt>
                <c:pt idx="1004">
                  <c:v>0.3</c:v>
                </c:pt>
                <c:pt idx="1005">
                  <c:v>0.3</c:v>
                </c:pt>
                <c:pt idx="1006">
                  <c:v>0.3</c:v>
                </c:pt>
                <c:pt idx="1007">
                  <c:v>0.3</c:v>
                </c:pt>
                <c:pt idx="1008">
                  <c:v>0.3</c:v>
                </c:pt>
                <c:pt idx="1009">
                  <c:v>0.3</c:v>
                </c:pt>
                <c:pt idx="1010">
                  <c:v>0.3</c:v>
                </c:pt>
                <c:pt idx="1011">
                  <c:v>0.3</c:v>
                </c:pt>
                <c:pt idx="1012">
                  <c:v>0.3</c:v>
                </c:pt>
                <c:pt idx="1013">
                  <c:v>0.3</c:v>
                </c:pt>
                <c:pt idx="1014">
                  <c:v>0.3</c:v>
                </c:pt>
                <c:pt idx="1015">
                  <c:v>0.3</c:v>
                </c:pt>
                <c:pt idx="1016">
                  <c:v>0.3</c:v>
                </c:pt>
                <c:pt idx="1017">
                  <c:v>0.3</c:v>
                </c:pt>
                <c:pt idx="1018">
                  <c:v>0.3</c:v>
                </c:pt>
                <c:pt idx="1019">
                  <c:v>0.3</c:v>
                </c:pt>
                <c:pt idx="1020">
                  <c:v>0.3</c:v>
                </c:pt>
                <c:pt idx="1021">
                  <c:v>0.3</c:v>
                </c:pt>
                <c:pt idx="1022">
                  <c:v>0.3</c:v>
                </c:pt>
                <c:pt idx="1023">
                  <c:v>0.3</c:v>
                </c:pt>
                <c:pt idx="1024">
                  <c:v>0.3</c:v>
                </c:pt>
                <c:pt idx="1025">
                  <c:v>0.3</c:v>
                </c:pt>
                <c:pt idx="1026">
                  <c:v>0.3</c:v>
                </c:pt>
                <c:pt idx="1027">
                  <c:v>0.3</c:v>
                </c:pt>
                <c:pt idx="1028">
                  <c:v>0.3</c:v>
                </c:pt>
                <c:pt idx="1029">
                  <c:v>0.3</c:v>
                </c:pt>
                <c:pt idx="1030">
                  <c:v>0.3</c:v>
                </c:pt>
                <c:pt idx="1031">
                  <c:v>0.3</c:v>
                </c:pt>
                <c:pt idx="1032">
                  <c:v>0.3</c:v>
                </c:pt>
                <c:pt idx="1033">
                  <c:v>0.3</c:v>
                </c:pt>
                <c:pt idx="1034">
                  <c:v>0.3</c:v>
                </c:pt>
                <c:pt idx="1035">
                  <c:v>0.3</c:v>
                </c:pt>
                <c:pt idx="1036">
                  <c:v>0.3</c:v>
                </c:pt>
                <c:pt idx="1037">
                  <c:v>0.3</c:v>
                </c:pt>
                <c:pt idx="1038">
                  <c:v>0.3</c:v>
                </c:pt>
                <c:pt idx="1039">
                  <c:v>0.3</c:v>
                </c:pt>
                <c:pt idx="1040">
                  <c:v>0.3</c:v>
                </c:pt>
                <c:pt idx="1041">
                  <c:v>0.3</c:v>
                </c:pt>
                <c:pt idx="1042">
                  <c:v>0.3</c:v>
                </c:pt>
                <c:pt idx="1043">
                  <c:v>0.3</c:v>
                </c:pt>
                <c:pt idx="1044">
                  <c:v>0.3</c:v>
                </c:pt>
                <c:pt idx="1045">
                  <c:v>0.3</c:v>
                </c:pt>
                <c:pt idx="1046">
                  <c:v>0.3</c:v>
                </c:pt>
                <c:pt idx="1047">
                  <c:v>0.3</c:v>
                </c:pt>
                <c:pt idx="1048">
                  <c:v>0.3</c:v>
                </c:pt>
                <c:pt idx="1049">
                  <c:v>0.3</c:v>
                </c:pt>
                <c:pt idx="1050">
                  <c:v>0.3</c:v>
                </c:pt>
                <c:pt idx="1051">
                  <c:v>0.3</c:v>
                </c:pt>
                <c:pt idx="1052">
                  <c:v>0.3</c:v>
                </c:pt>
                <c:pt idx="1053">
                  <c:v>0.3</c:v>
                </c:pt>
                <c:pt idx="1054">
                  <c:v>0.3</c:v>
                </c:pt>
                <c:pt idx="1055">
                  <c:v>0.3</c:v>
                </c:pt>
                <c:pt idx="1056">
                  <c:v>0.3</c:v>
                </c:pt>
                <c:pt idx="1057">
                  <c:v>0.3</c:v>
                </c:pt>
                <c:pt idx="1058">
                  <c:v>0.3</c:v>
                </c:pt>
                <c:pt idx="1059">
                  <c:v>0.3</c:v>
                </c:pt>
                <c:pt idx="1060">
                  <c:v>0.3</c:v>
                </c:pt>
                <c:pt idx="1061">
                  <c:v>0.3</c:v>
                </c:pt>
                <c:pt idx="1062">
                  <c:v>0.3</c:v>
                </c:pt>
                <c:pt idx="1063">
                  <c:v>0.3</c:v>
                </c:pt>
                <c:pt idx="1064">
                  <c:v>0.3</c:v>
                </c:pt>
                <c:pt idx="1065">
                  <c:v>0.3</c:v>
                </c:pt>
                <c:pt idx="1066">
                  <c:v>0.3</c:v>
                </c:pt>
                <c:pt idx="1067">
                  <c:v>0.3</c:v>
                </c:pt>
                <c:pt idx="1068">
                  <c:v>0.3</c:v>
                </c:pt>
                <c:pt idx="1069">
                  <c:v>0.3</c:v>
                </c:pt>
                <c:pt idx="1070">
                  <c:v>0.3</c:v>
                </c:pt>
                <c:pt idx="1071">
                  <c:v>0.3</c:v>
                </c:pt>
                <c:pt idx="1072">
                  <c:v>0.3</c:v>
                </c:pt>
                <c:pt idx="1073">
                  <c:v>0.3</c:v>
                </c:pt>
                <c:pt idx="1074">
                  <c:v>0.3</c:v>
                </c:pt>
                <c:pt idx="1075">
                  <c:v>0.3</c:v>
                </c:pt>
                <c:pt idx="1076">
                  <c:v>0.3</c:v>
                </c:pt>
                <c:pt idx="1077">
                  <c:v>0.3</c:v>
                </c:pt>
                <c:pt idx="1078">
                  <c:v>0.3</c:v>
                </c:pt>
                <c:pt idx="1079">
                  <c:v>0.3</c:v>
                </c:pt>
                <c:pt idx="1080">
                  <c:v>0.3</c:v>
                </c:pt>
                <c:pt idx="1081">
                  <c:v>0.3</c:v>
                </c:pt>
                <c:pt idx="1082">
                  <c:v>0.3</c:v>
                </c:pt>
                <c:pt idx="1083">
                  <c:v>0.3</c:v>
                </c:pt>
                <c:pt idx="1084">
                  <c:v>0.3</c:v>
                </c:pt>
                <c:pt idx="1085">
                  <c:v>0.3</c:v>
                </c:pt>
                <c:pt idx="1086">
                  <c:v>0.3</c:v>
                </c:pt>
                <c:pt idx="1087">
                  <c:v>0.3</c:v>
                </c:pt>
                <c:pt idx="1088">
                  <c:v>0.3</c:v>
                </c:pt>
                <c:pt idx="1089">
                  <c:v>0.3</c:v>
                </c:pt>
                <c:pt idx="1090">
                  <c:v>0.3</c:v>
                </c:pt>
                <c:pt idx="1091">
                  <c:v>0.3</c:v>
                </c:pt>
                <c:pt idx="1092">
                  <c:v>0.3</c:v>
                </c:pt>
                <c:pt idx="1093">
                  <c:v>0.3</c:v>
                </c:pt>
                <c:pt idx="1094">
                  <c:v>0.3</c:v>
                </c:pt>
                <c:pt idx="1095">
                  <c:v>0.3</c:v>
                </c:pt>
                <c:pt idx="1096">
                  <c:v>0.3</c:v>
                </c:pt>
                <c:pt idx="1097">
                  <c:v>0.3</c:v>
                </c:pt>
                <c:pt idx="1098">
                  <c:v>0.3</c:v>
                </c:pt>
                <c:pt idx="1099">
                  <c:v>0.3</c:v>
                </c:pt>
                <c:pt idx="1100">
                  <c:v>0.3</c:v>
                </c:pt>
                <c:pt idx="1101">
                  <c:v>0.3</c:v>
                </c:pt>
                <c:pt idx="1102">
                  <c:v>0.3</c:v>
                </c:pt>
                <c:pt idx="1103">
                  <c:v>0.3</c:v>
                </c:pt>
                <c:pt idx="1104">
                  <c:v>0.3</c:v>
                </c:pt>
                <c:pt idx="1105">
                  <c:v>0.3</c:v>
                </c:pt>
                <c:pt idx="1106">
                  <c:v>0.3</c:v>
                </c:pt>
                <c:pt idx="1107">
                  <c:v>0.3</c:v>
                </c:pt>
                <c:pt idx="1108">
                  <c:v>0.3</c:v>
                </c:pt>
                <c:pt idx="1109">
                  <c:v>0.3</c:v>
                </c:pt>
                <c:pt idx="1110">
                  <c:v>0.3</c:v>
                </c:pt>
                <c:pt idx="1111">
                  <c:v>0.3</c:v>
                </c:pt>
                <c:pt idx="1112">
                  <c:v>0.3</c:v>
                </c:pt>
                <c:pt idx="1113">
                  <c:v>0.3</c:v>
                </c:pt>
                <c:pt idx="1114">
                  <c:v>0.3</c:v>
                </c:pt>
                <c:pt idx="1115">
                  <c:v>0.3</c:v>
                </c:pt>
                <c:pt idx="1116">
                  <c:v>0.3</c:v>
                </c:pt>
                <c:pt idx="1117">
                  <c:v>0.3</c:v>
                </c:pt>
                <c:pt idx="1118">
                  <c:v>0.3</c:v>
                </c:pt>
                <c:pt idx="1119">
                  <c:v>0.3</c:v>
                </c:pt>
                <c:pt idx="1120">
                  <c:v>0.3</c:v>
                </c:pt>
                <c:pt idx="1121">
                  <c:v>0.3</c:v>
                </c:pt>
                <c:pt idx="1122">
                  <c:v>0.3</c:v>
                </c:pt>
                <c:pt idx="1123">
                  <c:v>0.3</c:v>
                </c:pt>
                <c:pt idx="1124">
                  <c:v>0.3</c:v>
                </c:pt>
                <c:pt idx="1125">
                  <c:v>0.3</c:v>
                </c:pt>
                <c:pt idx="1126">
                  <c:v>0.3</c:v>
                </c:pt>
                <c:pt idx="1127">
                  <c:v>0.3</c:v>
                </c:pt>
                <c:pt idx="1128">
                  <c:v>0.3</c:v>
                </c:pt>
                <c:pt idx="1129">
                  <c:v>0.3</c:v>
                </c:pt>
                <c:pt idx="1130">
                  <c:v>0.3</c:v>
                </c:pt>
                <c:pt idx="1131">
                  <c:v>0.3</c:v>
                </c:pt>
                <c:pt idx="1132">
                  <c:v>0.3</c:v>
                </c:pt>
                <c:pt idx="1133">
                  <c:v>0.3</c:v>
                </c:pt>
                <c:pt idx="1134">
                  <c:v>0.3</c:v>
                </c:pt>
                <c:pt idx="1135">
                  <c:v>0.3</c:v>
                </c:pt>
                <c:pt idx="1136">
                  <c:v>0.3</c:v>
                </c:pt>
                <c:pt idx="1137">
                  <c:v>0.3</c:v>
                </c:pt>
                <c:pt idx="1138">
                  <c:v>0.3</c:v>
                </c:pt>
                <c:pt idx="1139">
                  <c:v>0.3</c:v>
                </c:pt>
                <c:pt idx="1140">
                  <c:v>0.3</c:v>
                </c:pt>
                <c:pt idx="1141">
                  <c:v>0.3</c:v>
                </c:pt>
                <c:pt idx="1142">
                  <c:v>0.3</c:v>
                </c:pt>
                <c:pt idx="1143">
                  <c:v>0.3</c:v>
                </c:pt>
                <c:pt idx="1144">
                  <c:v>0.3</c:v>
                </c:pt>
                <c:pt idx="1145">
                  <c:v>0.3</c:v>
                </c:pt>
                <c:pt idx="1146">
                  <c:v>0.3</c:v>
                </c:pt>
                <c:pt idx="1147">
                  <c:v>0.3</c:v>
                </c:pt>
                <c:pt idx="1148">
                  <c:v>0.3</c:v>
                </c:pt>
                <c:pt idx="1149">
                  <c:v>0.3</c:v>
                </c:pt>
                <c:pt idx="1150">
                  <c:v>0.3</c:v>
                </c:pt>
                <c:pt idx="1151">
                  <c:v>0.3</c:v>
                </c:pt>
                <c:pt idx="1152">
                  <c:v>0.3</c:v>
                </c:pt>
                <c:pt idx="1153">
                  <c:v>0.3</c:v>
                </c:pt>
                <c:pt idx="1154">
                  <c:v>0.3</c:v>
                </c:pt>
                <c:pt idx="1155">
                  <c:v>0.3</c:v>
                </c:pt>
                <c:pt idx="1156">
                  <c:v>0.3</c:v>
                </c:pt>
                <c:pt idx="1157">
                  <c:v>0.3</c:v>
                </c:pt>
                <c:pt idx="1158">
                  <c:v>0.3</c:v>
                </c:pt>
                <c:pt idx="1159">
                  <c:v>0.3</c:v>
                </c:pt>
                <c:pt idx="1160">
                  <c:v>0.3</c:v>
                </c:pt>
                <c:pt idx="1161">
                  <c:v>0.3</c:v>
                </c:pt>
                <c:pt idx="1162">
                  <c:v>0.3</c:v>
                </c:pt>
                <c:pt idx="1163">
                  <c:v>0.3</c:v>
                </c:pt>
                <c:pt idx="1164">
                  <c:v>0.3</c:v>
                </c:pt>
                <c:pt idx="1165">
                  <c:v>0.3</c:v>
                </c:pt>
                <c:pt idx="1166">
                  <c:v>0.3</c:v>
                </c:pt>
                <c:pt idx="1167">
                  <c:v>0.3</c:v>
                </c:pt>
                <c:pt idx="1168">
                  <c:v>0.3</c:v>
                </c:pt>
                <c:pt idx="1169">
                  <c:v>0.3</c:v>
                </c:pt>
                <c:pt idx="1170">
                  <c:v>0.3</c:v>
                </c:pt>
                <c:pt idx="1171">
                  <c:v>0.3</c:v>
                </c:pt>
                <c:pt idx="1172">
                  <c:v>0.3</c:v>
                </c:pt>
                <c:pt idx="1173">
                  <c:v>0.3</c:v>
                </c:pt>
                <c:pt idx="1174">
                  <c:v>0.3</c:v>
                </c:pt>
                <c:pt idx="1175">
                  <c:v>0.3</c:v>
                </c:pt>
                <c:pt idx="1176">
                  <c:v>0.3</c:v>
                </c:pt>
                <c:pt idx="1177">
                  <c:v>0.3</c:v>
                </c:pt>
                <c:pt idx="1178">
                  <c:v>0.3</c:v>
                </c:pt>
                <c:pt idx="1179">
                  <c:v>0.3</c:v>
                </c:pt>
                <c:pt idx="1180">
                  <c:v>0.3</c:v>
                </c:pt>
                <c:pt idx="1181">
                  <c:v>0.3</c:v>
                </c:pt>
                <c:pt idx="1182">
                  <c:v>0.3</c:v>
                </c:pt>
                <c:pt idx="1183">
                  <c:v>0.3</c:v>
                </c:pt>
                <c:pt idx="1184">
                  <c:v>0.3</c:v>
                </c:pt>
                <c:pt idx="1185">
                  <c:v>0.3</c:v>
                </c:pt>
                <c:pt idx="1186">
                  <c:v>0.3</c:v>
                </c:pt>
                <c:pt idx="1187">
                  <c:v>0.3</c:v>
                </c:pt>
                <c:pt idx="1188">
                  <c:v>0.3</c:v>
                </c:pt>
                <c:pt idx="1189">
                  <c:v>0.3</c:v>
                </c:pt>
                <c:pt idx="1190">
                  <c:v>0.3</c:v>
                </c:pt>
                <c:pt idx="1191">
                  <c:v>0.3</c:v>
                </c:pt>
                <c:pt idx="1192">
                  <c:v>0.3</c:v>
                </c:pt>
                <c:pt idx="1193">
                  <c:v>0.3</c:v>
                </c:pt>
                <c:pt idx="1194">
                  <c:v>0.3</c:v>
                </c:pt>
                <c:pt idx="1195">
                  <c:v>0.3</c:v>
                </c:pt>
                <c:pt idx="1196">
                  <c:v>0.3</c:v>
                </c:pt>
                <c:pt idx="1197">
                  <c:v>0.3</c:v>
                </c:pt>
                <c:pt idx="1198">
                  <c:v>0.3</c:v>
                </c:pt>
                <c:pt idx="1199">
                  <c:v>0.3</c:v>
                </c:pt>
                <c:pt idx="1200">
                  <c:v>0.3</c:v>
                </c:pt>
                <c:pt idx="1201">
                  <c:v>0.3</c:v>
                </c:pt>
                <c:pt idx="1202">
                  <c:v>0.3</c:v>
                </c:pt>
                <c:pt idx="1203">
                  <c:v>0.3</c:v>
                </c:pt>
                <c:pt idx="1204">
                  <c:v>0.3</c:v>
                </c:pt>
                <c:pt idx="1205">
                  <c:v>0.3</c:v>
                </c:pt>
                <c:pt idx="1206">
                  <c:v>0.3</c:v>
                </c:pt>
                <c:pt idx="1207">
                  <c:v>0.3</c:v>
                </c:pt>
                <c:pt idx="1208">
                  <c:v>0.3</c:v>
                </c:pt>
                <c:pt idx="1209">
                  <c:v>0.3</c:v>
                </c:pt>
                <c:pt idx="1210">
                  <c:v>0.3</c:v>
                </c:pt>
                <c:pt idx="1211">
                  <c:v>0.3</c:v>
                </c:pt>
                <c:pt idx="1212">
                  <c:v>0.3</c:v>
                </c:pt>
                <c:pt idx="1213">
                  <c:v>0.3</c:v>
                </c:pt>
                <c:pt idx="1214">
                  <c:v>0.3</c:v>
                </c:pt>
                <c:pt idx="1215">
                  <c:v>0.3</c:v>
                </c:pt>
                <c:pt idx="1216">
                  <c:v>0.3</c:v>
                </c:pt>
                <c:pt idx="1217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23F-4B73-9841-77246B7FE443}"/>
            </c:ext>
          </c:extLst>
        </c:ser>
        <c:ser>
          <c:idx val="6"/>
          <c:order val="5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5.57</c:v>
                </c:pt>
                <c:pt idx="1">
                  <c:v>5.57</c:v>
                </c:pt>
                <c:pt idx="2">
                  <c:v>5.57</c:v>
                </c:pt>
                <c:pt idx="3">
                  <c:v>5.57</c:v>
                </c:pt>
                <c:pt idx="4">
                  <c:v>5.57</c:v>
                </c:pt>
                <c:pt idx="5">
                  <c:v>5.57</c:v>
                </c:pt>
                <c:pt idx="6">
                  <c:v>5.57</c:v>
                </c:pt>
                <c:pt idx="7">
                  <c:v>5.57</c:v>
                </c:pt>
                <c:pt idx="8">
                  <c:v>5.57</c:v>
                </c:pt>
                <c:pt idx="9">
                  <c:v>5.57</c:v>
                </c:pt>
                <c:pt idx="10">
                  <c:v>5.57</c:v>
                </c:pt>
                <c:pt idx="11">
                  <c:v>5.57</c:v>
                </c:pt>
                <c:pt idx="12">
                  <c:v>5.57</c:v>
                </c:pt>
                <c:pt idx="13">
                  <c:v>5.57</c:v>
                </c:pt>
                <c:pt idx="14">
                  <c:v>5.57</c:v>
                </c:pt>
                <c:pt idx="15">
                  <c:v>5.57</c:v>
                </c:pt>
                <c:pt idx="16">
                  <c:v>5.57</c:v>
                </c:pt>
                <c:pt idx="17">
                  <c:v>5.57</c:v>
                </c:pt>
                <c:pt idx="18">
                  <c:v>5.57</c:v>
                </c:pt>
                <c:pt idx="19">
                  <c:v>5.57</c:v>
                </c:pt>
                <c:pt idx="20">
                  <c:v>5.57</c:v>
                </c:pt>
                <c:pt idx="21">
                  <c:v>5.57</c:v>
                </c:pt>
                <c:pt idx="22">
                  <c:v>5.57</c:v>
                </c:pt>
                <c:pt idx="23">
                  <c:v>5.57</c:v>
                </c:pt>
                <c:pt idx="24">
                  <c:v>5.57</c:v>
                </c:pt>
                <c:pt idx="25">
                  <c:v>5.57</c:v>
                </c:pt>
                <c:pt idx="26">
                  <c:v>5.57</c:v>
                </c:pt>
                <c:pt idx="27">
                  <c:v>5.57</c:v>
                </c:pt>
                <c:pt idx="28">
                  <c:v>5.57</c:v>
                </c:pt>
                <c:pt idx="29">
                  <c:v>5.57</c:v>
                </c:pt>
                <c:pt idx="30">
                  <c:v>5.57</c:v>
                </c:pt>
                <c:pt idx="31">
                  <c:v>5.57</c:v>
                </c:pt>
                <c:pt idx="32">
                  <c:v>5.57</c:v>
                </c:pt>
                <c:pt idx="33">
                  <c:v>5.57</c:v>
                </c:pt>
                <c:pt idx="34">
                  <c:v>5.57</c:v>
                </c:pt>
                <c:pt idx="35">
                  <c:v>5.57</c:v>
                </c:pt>
                <c:pt idx="36">
                  <c:v>5.57</c:v>
                </c:pt>
                <c:pt idx="37">
                  <c:v>5.57</c:v>
                </c:pt>
                <c:pt idx="38">
                  <c:v>5.57</c:v>
                </c:pt>
                <c:pt idx="39">
                  <c:v>5.57</c:v>
                </c:pt>
                <c:pt idx="40">
                  <c:v>5.57</c:v>
                </c:pt>
                <c:pt idx="41">
                  <c:v>5.57</c:v>
                </c:pt>
                <c:pt idx="42">
                  <c:v>5.57</c:v>
                </c:pt>
                <c:pt idx="43">
                  <c:v>5.57</c:v>
                </c:pt>
                <c:pt idx="44">
                  <c:v>5.57</c:v>
                </c:pt>
                <c:pt idx="45">
                  <c:v>5.57</c:v>
                </c:pt>
                <c:pt idx="46">
                  <c:v>5.57</c:v>
                </c:pt>
                <c:pt idx="47">
                  <c:v>5.57</c:v>
                </c:pt>
                <c:pt idx="48">
                  <c:v>5.57</c:v>
                </c:pt>
                <c:pt idx="49">
                  <c:v>5.57</c:v>
                </c:pt>
                <c:pt idx="50">
                  <c:v>5.57</c:v>
                </c:pt>
                <c:pt idx="51">
                  <c:v>5.57</c:v>
                </c:pt>
                <c:pt idx="52">
                  <c:v>5.57</c:v>
                </c:pt>
                <c:pt idx="53">
                  <c:v>5.57</c:v>
                </c:pt>
                <c:pt idx="54">
                  <c:v>5.57</c:v>
                </c:pt>
                <c:pt idx="55">
                  <c:v>5.57</c:v>
                </c:pt>
                <c:pt idx="56">
                  <c:v>5.57</c:v>
                </c:pt>
                <c:pt idx="57">
                  <c:v>5.57</c:v>
                </c:pt>
                <c:pt idx="58">
                  <c:v>5.57</c:v>
                </c:pt>
                <c:pt idx="59">
                  <c:v>5.57</c:v>
                </c:pt>
                <c:pt idx="60">
                  <c:v>5.6</c:v>
                </c:pt>
                <c:pt idx="61">
                  <c:v>5.6</c:v>
                </c:pt>
                <c:pt idx="62">
                  <c:v>5.6</c:v>
                </c:pt>
                <c:pt idx="63">
                  <c:v>5.6</c:v>
                </c:pt>
                <c:pt idx="64">
                  <c:v>5.6</c:v>
                </c:pt>
                <c:pt idx="65">
                  <c:v>5.6</c:v>
                </c:pt>
                <c:pt idx="66">
                  <c:v>5.6</c:v>
                </c:pt>
                <c:pt idx="67">
                  <c:v>5.6</c:v>
                </c:pt>
                <c:pt idx="68">
                  <c:v>5.6</c:v>
                </c:pt>
                <c:pt idx="69">
                  <c:v>5.6</c:v>
                </c:pt>
                <c:pt idx="70">
                  <c:v>5.6</c:v>
                </c:pt>
                <c:pt idx="71">
                  <c:v>5.6</c:v>
                </c:pt>
                <c:pt idx="72">
                  <c:v>5.6</c:v>
                </c:pt>
                <c:pt idx="73">
                  <c:v>5.6</c:v>
                </c:pt>
                <c:pt idx="74">
                  <c:v>5.6</c:v>
                </c:pt>
                <c:pt idx="75">
                  <c:v>5.6</c:v>
                </c:pt>
                <c:pt idx="76">
                  <c:v>5.6</c:v>
                </c:pt>
                <c:pt idx="77">
                  <c:v>5.6</c:v>
                </c:pt>
                <c:pt idx="78">
                  <c:v>5.6</c:v>
                </c:pt>
                <c:pt idx="79">
                  <c:v>5.6</c:v>
                </c:pt>
                <c:pt idx="80">
                  <c:v>5.6</c:v>
                </c:pt>
                <c:pt idx="81">
                  <c:v>5.6</c:v>
                </c:pt>
                <c:pt idx="82">
                  <c:v>5.6</c:v>
                </c:pt>
                <c:pt idx="83">
                  <c:v>5.6</c:v>
                </c:pt>
                <c:pt idx="84">
                  <c:v>5.6</c:v>
                </c:pt>
                <c:pt idx="85">
                  <c:v>5.6</c:v>
                </c:pt>
                <c:pt idx="86">
                  <c:v>5.6</c:v>
                </c:pt>
                <c:pt idx="87">
                  <c:v>5.6</c:v>
                </c:pt>
                <c:pt idx="88">
                  <c:v>5.6</c:v>
                </c:pt>
                <c:pt idx="89">
                  <c:v>5.6</c:v>
                </c:pt>
                <c:pt idx="90">
                  <c:v>5.6</c:v>
                </c:pt>
                <c:pt idx="91">
                  <c:v>5.6</c:v>
                </c:pt>
                <c:pt idx="92">
                  <c:v>5.6</c:v>
                </c:pt>
                <c:pt idx="93">
                  <c:v>5.6</c:v>
                </c:pt>
                <c:pt idx="94">
                  <c:v>5.6</c:v>
                </c:pt>
                <c:pt idx="95">
                  <c:v>5.6</c:v>
                </c:pt>
                <c:pt idx="96">
                  <c:v>5.6</c:v>
                </c:pt>
                <c:pt idx="97">
                  <c:v>5.6</c:v>
                </c:pt>
                <c:pt idx="98">
                  <c:v>5.6</c:v>
                </c:pt>
                <c:pt idx="99">
                  <c:v>5.6</c:v>
                </c:pt>
                <c:pt idx="100">
                  <c:v>5.6</c:v>
                </c:pt>
                <c:pt idx="101">
                  <c:v>5.6</c:v>
                </c:pt>
                <c:pt idx="102">
                  <c:v>5.6</c:v>
                </c:pt>
                <c:pt idx="103">
                  <c:v>5.6</c:v>
                </c:pt>
                <c:pt idx="104">
                  <c:v>5.6</c:v>
                </c:pt>
                <c:pt idx="105">
                  <c:v>5.6</c:v>
                </c:pt>
                <c:pt idx="106">
                  <c:v>5.6</c:v>
                </c:pt>
                <c:pt idx="107">
                  <c:v>5.6</c:v>
                </c:pt>
                <c:pt idx="108">
                  <c:v>5.6</c:v>
                </c:pt>
                <c:pt idx="109">
                  <c:v>5.6</c:v>
                </c:pt>
                <c:pt idx="110">
                  <c:v>5.6</c:v>
                </c:pt>
                <c:pt idx="111">
                  <c:v>5.6</c:v>
                </c:pt>
                <c:pt idx="112">
                  <c:v>5.6</c:v>
                </c:pt>
                <c:pt idx="113">
                  <c:v>5.6</c:v>
                </c:pt>
                <c:pt idx="114">
                  <c:v>5.6</c:v>
                </c:pt>
                <c:pt idx="115">
                  <c:v>5.6</c:v>
                </c:pt>
                <c:pt idx="116">
                  <c:v>5.6</c:v>
                </c:pt>
                <c:pt idx="117">
                  <c:v>5.6</c:v>
                </c:pt>
                <c:pt idx="118">
                  <c:v>5.6</c:v>
                </c:pt>
                <c:pt idx="119">
                  <c:v>5.6</c:v>
                </c:pt>
                <c:pt idx="120">
                  <c:v>5.6</c:v>
                </c:pt>
                <c:pt idx="121">
                  <c:v>5.6</c:v>
                </c:pt>
                <c:pt idx="122">
                  <c:v>4.8499999999999996</c:v>
                </c:pt>
                <c:pt idx="123">
                  <c:v>4.8499999999999996</c:v>
                </c:pt>
                <c:pt idx="124">
                  <c:v>4.8499999999999996</c:v>
                </c:pt>
                <c:pt idx="125">
                  <c:v>4.8499999999999996</c:v>
                </c:pt>
                <c:pt idx="126">
                  <c:v>4.8499999999999996</c:v>
                </c:pt>
                <c:pt idx="127">
                  <c:v>4.8499999999999996</c:v>
                </c:pt>
                <c:pt idx="128">
                  <c:v>4.8499999999999996</c:v>
                </c:pt>
                <c:pt idx="129">
                  <c:v>4.8499999999999996</c:v>
                </c:pt>
                <c:pt idx="130">
                  <c:v>4.8499999999999996</c:v>
                </c:pt>
                <c:pt idx="131">
                  <c:v>4.8499999999999996</c:v>
                </c:pt>
                <c:pt idx="132">
                  <c:v>4.8499999999999996</c:v>
                </c:pt>
                <c:pt idx="133">
                  <c:v>4.8499999999999996</c:v>
                </c:pt>
                <c:pt idx="134">
                  <c:v>4.8499999999999996</c:v>
                </c:pt>
                <c:pt idx="135">
                  <c:v>4.8499999999999996</c:v>
                </c:pt>
                <c:pt idx="136">
                  <c:v>4.8499999999999996</c:v>
                </c:pt>
                <c:pt idx="137">
                  <c:v>4.8499999999999996</c:v>
                </c:pt>
                <c:pt idx="138">
                  <c:v>4.8499999999999996</c:v>
                </c:pt>
                <c:pt idx="139">
                  <c:v>4.8499999999999996</c:v>
                </c:pt>
                <c:pt idx="140">
                  <c:v>4.8499999999999996</c:v>
                </c:pt>
                <c:pt idx="141">
                  <c:v>4.8499999999999996</c:v>
                </c:pt>
                <c:pt idx="142">
                  <c:v>4.8499999999999996</c:v>
                </c:pt>
                <c:pt idx="143">
                  <c:v>4.8499999999999996</c:v>
                </c:pt>
                <c:pt idx="144">
                  <c:v>4.8499999999999996</c:v>
                </c:pt>
                <c:pt idx="145">
                  <c:v>4.8499999999999996</c:v>
                </c:pt>
                <c:pt idx="146">
                  <c:v>4.8499999999999996</c:v>
                </c:pt>
                <c:pt idx="147">
                  <c:v>4.8499999999999996</c:v>
                </c:pt>
                <c:pt idx="148">
                  <c:v>4.8499999999999996</c:v>
                </c:pt>
                <c:pt idx="149">
                  <c:v>4.8499999999999996</c:v>
                </c:pt>
                <c:pt idx="150">
                  <c:v>4.8499999999999996</c:v>
                </c:pt>
                <c:pt idx="151">
                  <c:v>4.8499999999999996</c:v>
                </c:pt>
                <c:pt idx="152">
                  <c:v>4.8499999999999996</c:v>
                </c:pt>
                <c:pt idx="153">
                  <c:v>4.8499999999999996</c:v>
                </c:pt>
                <c:pt idx="154">
                  <c:v>4.8499999999999996</c:v>
                </c:pt>
                <c:pt idx="155">
                  <c:v>4.8499999999999996</c:v>
                </c:pt>
                <c:pt idx="156">
                  <c:v>4.8499999999999996</c:v>
                </c:pt>
                <c:pt idx="157">
                  <c:v>4.8499999999999996</c:v>
                </c:pt>
                <c:pt idx="158">
                  <c:v>4.8499999999999996</c:v>
                </c:pt>
                <c:pt idx="159">
                  <c:v>4.8499999999999996</c:v>
                </c:pt>
                <c:pt idx="160">
                  <c:v>4.8499999999999996</c:v>
                </c:pt>
                <c:pt idx="161">
                  <c:v>4.8499999999999996</c:v>
                </c:pt>
                <c:pt idx="162">
                  <c:v>4.8499999999999996</c:v>
                </c:pt>
                <c:pt idx="163">
                  <c:v>4.8499999999999996</c:v>
                </c:pt>
                <c:pt idx="164">
                  <c:v>4.8499999999999996</c:v>
                </c:pt>
                <c:pt idx="165">
                  <c:v>4.8499999999999996</c:v>
                </c:pt>
                <c:pt idx="166">
                  <c:v>4.8499999999999996</c:v>
                </c:pt>
                <c:pt idx="167">
                  <c:v>4.8499999999999996</c:v>
                </c:pt>
                <c:pt idx="168">
                  <c:v>4.8499999999999996</c:v>
                </c:pt>
                <c:pt idx="169">
                  <c:v>4.8499999999999996</c:v>
                </c:pt>
                <c:pt idx="170">
                  <c:v>4.8499999999999996</c:v>
                </c:pt>
                <c:pt idx="171">
                  <c:v>4.8499999999999996</c:v>
                </c:pt>
                <c:pt idx="172">
                  <c:v>4.8499999999999996</c:v>
                </c:pt>
                <c:pt idx="173">
                  <c:v>4.8499999999999996</c:v>
                </c:pt>
                <c:pt idx="174">
                  <c:v>4.8499999999999996</c:v>
                </c:pt>
                <c:pt idx="175">
                  <c:v>4.8499999999999996</c:v>
                </c:pt>
                <c:pt idx="176">
                  <c:v>4.8499999999999996</c:v>
                </c:pt>
                <c:pt idx="177">
                  <c:v>4.8499999999999996</c:v>
                </c:pt>
                <c:pt idx="178">
                  <c:v>4.8499999999999996</c:v>
                </c:pt>
                <c:pt idx="179">
                  <c:v>4.8499999999999996</c:v>
                </c:pt>
                <c:pt idx="180">
                  <c:v>4.8499999999999996</c:v>
                </c:pt>
                <c:pt idx="181">
                  <c:v>4.8499999999999996</c:v>
                </c:pt>
                <c:pt idx="182">
                  <c:v>3.29</c:v>
                </c:pt>
                <c:pt idx="183">
                  <c:v>3.29</c:v>
                </c:pt>
                <c:pt idx="184">
                  <c:v>3.29</c:v>
                </c:pt>
                <c:pt idx="185">
                  <c:v>3.29</c:v>
                </c:pt>
                <c:pt idx="186">
                  <c:v>3.29</c:v>
                </c:pt>
                <c:pt idx="187">
                  <c:v>3.29</c:v>
                </c:pt>
                <c:pt idx="188">
                  <c:v>3.29</c:v>
                </c:pt>
                <c:pt idx="189">
                  <c:v>3.29</c:v>
                </c:pt>
                <c:pt idx="190">
                  <c:v>3.29</c:v>
                </c:pt>
                <c:pt idx="191">
                  <c:v>3.29</c:v>
                </c:pt>
                <c:pt idx="192">
                  <c:v>3.29</c:v>
                </c:pt>
                <c:pt idx="193">
                  <c:v>3.29</c:v>
                </c:pt>
                <c:pt idx="194">
                  <c:v>3.29</c:v>
                </c:pt>
                <c:pt idx="195">
                  <c:v>3.29</c:v>
                </c:pt>
                <c:pt idx="196">
                  <c:v>3.29</c:v>
                </c:pt>
                <c:pt idx="197">
                  <c:v>3.29</c:v>
                </c:pt>
                <c:pt idx="198">
                  <c:v>3.29</c:v>
                </c:pt>
                <c:pt idx="199">
                  <c:v>3.29</c:v>
                </c:pt>
                <c:pt idx="200">
                  <c:v>3.29</c:v>
                </c:pt>
                <c:pt idx="201">
                  <c:v>3.29</c:v>
                </c:pt>
                <c:pt idx="202">
                  <c:v>3.29</c:v>
                </c:pt>
                <c:pt idx="203">
                  <c:v>3.29</c:v>
                </c:pt>
                <c:pt idx="204">
                  <c:v>3.29</c:v>
                </c:pt>
                <c:pt idx="205">
                  <c:v>3.29</c:v>
                </c:pt>
                <c:pt idx="206">
                  <c:v>3.29</c:v>
                </c:pt>
                <c:pt idx="207">
                  <c:v>3.29</c:v>
                </c:pt>
                <c:pt idx="208">
                  <c:v>3.29</c:v>
                </c:pt>
                <c:pt idx="209">
                  <c:v>3.29</c:v>
                </c:pt>
                <c:pt idx="210">
                  <c:v>3.29</c:v>
                </c:pt>
                <c:pt idx="211">
                  <c:v>3.29</c:v>
                </c:pt>
                <c:pt idx="212">
                  <c:v>3.29</c:v>
                </c:pt>
                <c:pt idx="213">
                  <c:v>3.29</c:v>
                </c:pt>
                <c:pt idx="214">
                  <c:v>3.29</c:v>
                </c:pt>
                <c:pt idx="215">
                  <c:v>3.29</c:v>
                </c:pt>
                <c:pt idx="216">
                  <c:v>3.29</c:v>
                </c:pt>
                <c:pt idx="217">
                  <c:v>3.29</c:v>
                </c:pt>
                <c:pt idx="218">
                  <c:v>3.29</c:v>
                </c:pt>
                <c:pt idx="219">
                  <c:v>3.29</c:v>
                </c:pt>
                <c:pt idx="220">
                  <c:v>3.29</c:v>
                </c:pt>
                <c:pt idx="221">
                  <c:v>3.29</c:v>
                </c:pt>
                <c:pt idx="222">
                  <c:v>3.29</c:v>
                </c:pt>
                <c:pt idx="223">
                  <c:v>3.29</c:v>
                </c:pt>
                <c:pt idx="224">
                  <c:v>3.29</c:v>
                </c:pt>
                <c:pt idx="225">
                  <c:v>3.29</c:v>
                </c:pt>
                <c:pt idx="226">
                  <c:v>3.29</c:v>
                </c:pt>
                <c:pt idx="227">
                  <c:v>3.29</c:v>
                </c:pt>
                <c:pt idx="228">
                  <c:v>3.29</c:v>
                </c:pt>
                <c:pt idx="229">
                  <c:v>3.29</c:v>
                </c:pt>
                <c:pt idx="230">
                  <c:v>3.29</c:v>
                </c:pt>
                <c:pt idx="231">
                  <c:v>3.29</c:v>
                </c:pt>
                <c:pt idx="232">
                  <c:v>3.29</c:v>
                </c:pt>
                <c:pt idx="233">
                  <c:v>3.29</c:v>
                </c:pt>
                <c:pt idx="234">
                  <c:v>3.29</c:v>
                </c:pt>
                <c:pt idx="235">
                  <c:v>3.29</c:v>
                </c:pt>
                <c:pt idx="236">
                  <c:v>3.29</c:v>
                </c:pt>
                <c:pt idx="237">
                  <c:v>3.29</c:v>
                </c:pt>
                <c:pt idx="238">
                  <c:v>3.29</c:v>
                </c:pt>
                <c:pt idx="239">
                  <c:v>3.29</c:v>
                </c:pt>
                <c:pt idx="240">
                  <c:v>3.29</c:v>
                </c:pt>
                <c:pt idx="241">
                  <c:v>3.29</c:v>
                </c:pt>
                <c:pt idx="242">
                  <c:v>3.29</c:v>
                </c:pt>
                <c:pt idx="243">
                  <c:v>3.29</c:v>
                </c:pt>
                <c:pt idx="244">
                  <c:v>2.9</c:v>
                </c:pt>
                <c:pt idx="245">
                  <c:v>2.9</c:v>
                </c:pt>
                <c:pt idx="246">
                  <c:v>2.9</c:v>
                </c:pt>
                <c:pt idx="247">
                  <c:v>2.9</c:v>
                </c:pt>
                <c:pt idx="248">
                  <c:v>2.9</c:v>
                </c:pt>
                <c:pt idx="249">
                  <c:v>2.9</c:v>
                </c:pt>
                <c:pt idx="250">
                  <c:v>2.9</c:v>
                </c:pt>
                <c:pt idx="251">
                  <c:v>2.9</c:v>
                </c:pt>
                <c:pt idx="252">
                  <c:v>2.9</c:v>
                </c:pt>
                <c:pt idx="253">
                  <c:v>2.9</c:v>
                </c:pt>
                <c:pt idx="254">
                  <c:v>2.9</c:v>
                </c:pt>
                <c:pt idx="255">
                  <c:v>2.9</c:v>
                </c:pt>
                <c:pt idx="256">
                  <c:v>2.9</c:v>
                </c:pt>
                <c:pt idx="257">
                  <c:v>2.9</c:v>
                </c:pt>
                <c:pt idx="258">
                  <c:v>2.9</c:v>
                </c:pt>
                <c:pt idx="259">
                  <c:v>2.9</c:v>
                </c:pt>
                <c:pt idx="260">
                  <c:v>2.9</c:v>
                </c:pt>
                <c:pt idx="261">
                  <c:v>2.9</c:v>
                </c:pt>
                <c:pt idx="262">
                  <c:v>2.9</c:v>
                </c:pt>
                <c:pt idx="263">
                  <c:v>2.9</c:v>
                </c:pt>
                <c:pt idx="264">
                  <c:v>2.9</c:v>
                </c:pt>
                <c:pt idx="265">
                  <c:v>2.9</c:v>
                </c:pt>
                <c:pt idx="266">
                  <c:v>2.9</c:v>
                </c:pt>
                <c:pt idx="267">
                  <c:v>2.9</c:v>
                </c:pt>
                <c:pt idx="268">
                  <c:v>2.9</c:v>
                </c:pt>
                <c:pt idx="269">
                  <c:v>2.9</c:v>
                </c:pt>
                <c:pt idx="270">
                  <c:v>2.9</c:v>
                </c:pt>
                <c:pt idx="271">
                  <c:v>2.9</c:v>
                </c:pt>
                <c:pt idx="272">
                  <c:v>2.9</c:v>
                </c:pt>
                <c:pt idx="273">
                  <c:v>2.9</c:v>
                </c:pt>
                <c:pt idx="274">
                  <c:v>2.9</c:v>
                </c:pt>
                <c:pt idx="275">
                  <c:v>2.9</c:v>
                </c:pt>
                <c:pt idx="276">
                  <c:v>2.9</c:v>
                </c:pt>
                <c:pt idx="277">
                  <c:v>2.9</c:v>
                </c:pt>
                <c:pt idx="278">
                  <c:v>2.9</c:v>
                </c:pt>
                <c:pt idx="279">
                  <c:v>2.9</c:v>
                </c:pt>
                <c:pt idx="280">
                  <c:v>2.9</c:v>
                </c:pt>
                <c:pt idx="281">
                  <c:v>2.9</c:v>
                </c:pt>
                <c:pt idx="282">
                  <c:v>2.9</c:v>
                </c:pt>
                <c:pt idx="283">
                  <c:v>2.9</c:v>
                </c:pt>
                <c:pt idx="284">
                  <c:v>2.9</c:v>
                </c:pt>
                <c:pt idx="285">
                  <c:v>2.9</c:v>
                </c:pt>
                <c:pt idx="286">
                  <c:v>2.9</c:v>
                </c:pt>
                <c:pt idx="287">
                  <c:v>2.9</c:v>
                </c:pt>
                <c:pt idx="288">
                  <c:v>2.9</c:v>
                </c:pt>
                <c:pt idx="289">
                  <c:v>2.9</c:v>
                </c:pt>
                <c:pt idx="290">
                  <c:v>2.9</c:v>
                </c:pt>
                <c:pt idx="291">
                  <c:v>2.9</c:v>
                </c:pt>
                <c:pt idx="292">
                  <c:v>2.9</c:v>
                </c:pt>
                <c:pt idx="293">
                  <c:v>2.9</c:v>
                </c:pt>
                <c:pt idx="294">
                  <c:v>2.9</c:v>
                </c:pt>
                <c:pt idx="295">
                  <c:v>2.9</c:v>
                </c:pt>
                <c:pt idx="296">
                  <c:v>2.9</c:v>
                </c:pt>
                <c:pt idx="297">
                  <c:v>2.9</c:v>
                </c:pt>
                <c:pt idx="298">
                  <c:v>2.9</c:v>
                </c:pt>
                <c:pt idx="299">
                  <c:v>2.9</c:v>
                </c:pt>
                <c:pt idx="300">
                  <c:v>2.9</c:v>
                </c:pt>
                <c:pt idx="301">
                  <c:v>2.9</c:v>
                </c:pt>
                <c:pt idx="302">
                  <c:v>2.9</c:v>
                </c:pt>
                <c:pt idx="303">
                  <c:v>2.9</c:v>
                </c:pt>
                <c:pt idx="304">
                  <c:v>2.9</c:v>
                </c:pt>
                <c:pt idx="305">
                  <c:v>2.9</c:v>
                </c:pt>
                <c:pt idx="306">
                  <c:v>3.03</c:v>
                </c:pt>
                <c:pt idx="307">
                  <c:v>3.03</c:v>
                </c:pt>
                <c:pt idx="308">
                  <c:v>3.03</c:v>
                </c:pt>
                <c:pt idx="309">
                  <c:v>3.03</c:v>
                </c:pt>
                <c:pt idx="310">
                  <c:v>3.03</c:v>
                </c:pt>
                <c:pt idx="311">
                  <c:v>3.03</c:v>
                </c:pt>
                <c:pt idx="312">
                  <c:v>3.03</c:v>
                </c:pt>
                <c:pt idx="313">
                  <c:v>3.03</c:v>
                </c:pt>
                <c:pt idx="314">
                  <c:v>3.03</c:v>
                </c:pt>
                <c:pt idx="315">
                  <c:v>3.03</c:v>
                </c:pt>
                <c:pt idx="316">
                  <c:v>3.03</c:v>
                </c:pt>
                <c:pt idx="317">
                  <c:v>3.03</c:v>
                </c:pt>
                <c:pt idx="318">
                  <c:v>3.03</c:v>
                </c:pt>
                <c:pt idx="319">
                  <c:v>3.03</c:v>
                </c:pt>
                <c:pt idx="320">
                  <c:v>3.03</c:v>
                </c:pt>
                <c:pt idx="321">
                  <c:v>3.03</c:v>
                </c:pt>
                <c:pt idx="322">
                  <c:v>3.03</c:v>
                </c:pt>
                <c:pt idx="323">
                  <c:v>3.03</c:v>
                </c:pt>
                <c:pt idx="324">
                  <c:v>3.03</c:v>
                </c:pt>
                <c:pt idx="325">
                  <c:v>3.03</c:v>
                </c:pt>
                <c:pt idx="326">
                  <c:v>3.03</c:v>
                </c:pt>
                <c:pt idx="327">
                  <c:v>3.03</c:v>
                </c:pt>
                <c:pt idx="328">
                  <c:v>3.03</c:v>
                </c:pt>
                <c:pt idx="329">
                  <c:v>3.03</c:v>
                </c:pt>
                <c:pt idx="330">
                  <c:v>3.03</c:v>
                </c:pt>
                <c:pt idx="331">
                  <c:v>3.03</c:v>
                </c:pt>
                <c:pt idx="332">
                  <c:v>3.03</c:v>
                </c:pt>
                <c:pt idx="333">
                  <c:v>3.03</c:v>
                </c:pt>
                <c:pt idx="334">
                  <c:v>3.03</c:v>
                </c:pt>
                <c:pt idx="335">
                  <c:v>3.03</c:v>
                </c:pt>
                <c:pt idx="336">
                  <c:v>3.03</c:v>
                </c:pt>
                <c:pt idx="337">
                  <c:v>3.03</c:v>
                </c:pt>
                <c:pt idx="338">
                  <c:v>3.03</c:v>
                </c:pt>
                <c:pt idx="339">
                  <c:v>3.03</c:v>
                </c:pt>
                <c:pt idx="340">
                  <c:v>3.03</c:v>
                </c:pt>
                <c:pt idx="341">
                  <c:v>3.03</c:v>
                </c:pt>
                <c:pt idx="342">
                  <c:v>3.03</c:v>
                </c:pt>
                <c:pt idx="343">
                  <c:v>3.03</c:v>
                </c:pt>
                <c:pt idx="344">
                  <c:v>3.03</c:v>
                </c:pt>
                <c:pt idx="345">
                  <c:v>3.03</c:v>
                </c:pt>
                <c:pt idx="346">
                  <c:v>3.03</c:v>
                </c:pt>
                <c:pt idx="347">
                  <c:v>3.03</c:v>
                </c:pt>
                <c:pt idx="348">
                  <c:v>3.03</c:v>
                </c:pt>
                <c:pt idx="349">
                  <c:v>3.03</c:v>
                </c:pt>
                <c:pt idx="350">
                  <c:v>3.03</c:v>
                </c:pt>
                <c:pt idx="351">
                  <c:v>3.03</c:v>
                </c:pt>
                <c:pt idx="352">
                  <c:v>3.03</c:v>
                </c:pt>
                <c:pt idx="353">
                  <c:v>3.03</c:v>
                </c:pt>
                <c:pt idx="354">
                  <c:v>3.03</c:v>
                </c:pt>
                <c:pt idx="355">
                  <c:v>3.03</c:v>
                </c:pt>
                <c:pt idx="356">
                  <c:v>3.03</c:v>
                </c:pt>
                <c:pt idx="357">
                  <c:v>3.03</c:v>
                </c:pt>
                <c:pt idx="358">
                  <c:v>3.03</c:v>
                </c:pt>
                <c:pt idx="359">
                  <c:v>3.03</c:v>
                </c:pt>
                <c:pt idx="360">
                  <c:v>3.03</c:v>
                </c:pt>
                <c:pt idx="361">
                  <c:v>3.03</c:v>
                </c:pt>
                <c:pt idx="362">
                  <c:v>3.03</c:v>
                </c:pt>
                <c:pt idx="363">
                  <c:v>3.03</c:v>
                </c:pt>
                <c:pt idx="364">
                  <c:v>3.03</c:v>
                </c:pt>
                <c:pt idx="365">
                  <c:v>3.03</c:v>
                </c:pt>
                <c:pt idx="366">
                  <c:v>4.6100000000000003</c:v>
                </c:pt>
                <c:pt idx="367">
                  <c:v>4.6100000000000003</c:v>
                </c:pt>
                <c:pt idx="368">
                  <c:v>4.6100000000000003</c:v>
                </c:pt>
                <c:pt idx="369">
                  <c:v>4.6100000000000003</c:v>
                </c:pt>
                <c:pt idx="370">
                  <c:v>4.6100000000000003</c:v>
                </c:pt>
                <c:pt idx="371">
                  <c:v>4.6100000000000003</c:v>
                </c:pt>
                <c:pt idx="372">
                  <c:v>4.6100000000000003</c:v>
                </c:pt>
                <c:pt idx="373">
                  <c:v>4.6100000000000003</c:v>
                </c:pt>
                <c:pt idx="374">
                  <c:v>4.6100000000000003</c:v>
                </c:pt>
                <c:pt idx="375">
                  <c:v>4.6100000000000003</c:v>
                </c:pt>
                <c:pt idx="376">
                  <c:v>4.6100000000000003</c:v>
                </c:pt>
                <c:pt idx="377">
                  <c:v>4.6100000000000003</c:v>
                </c:pt>
                <c:pt idx="378">
                  <c:v>4.6100000000000003</c:v>
                </c:pt>
                <c:pt idx="379">
                  <c:v>4.6100000000000003</c:v>
                </c:pt>
                <c:pt idx="380">
                  <c:v>4.6100000000000003</c:v>
                </c:pt>
                <c:pt idx="381">
                  <c:v>4.6100000000000003</c:v>
                </c:pt>
                <c:pt idx="382">
                  <c:v>4.6100000000000003</c:v>
                </c:pt>
                <c:pt idx="383">
                  <c:v>4.6100000000000003</c:v>
                </c:pt>
                <c:pt idx="384">
                  <c:v>4.6100000000000003</c:v>
                </c:pt>
                <c:pt idx="385">
                  <c:v>4.6100000000000003</c:v>
                </c:pt>
                <c:pt idx="386">
                  <c:v>4.6100000000000003</c:v>
                </c:pt>
                <c:pt idx="387">
                  <c:v>4.6100000000000003</c:v>
                </c:pt>
                <c:pt idx="388">
                  <c:v>4.6100000000000003</c:v>
                </c:pt>
                <c:pt idx="389">
                  <c:v>4.6100000000000003</c:v>
                </c:pt>
                <c:pt idx="390">
                  <c:v>4.6100000000000003</c:v>
                </c:pt>
                <c:pt idx="391">
                  <c:v>4.6100000000000003</c:v>
                </c:pt>
                <c:pt idx="392">
                  <c:v>4.6100000000000003</c:v>
                </c:pt>
                <c:pt idx="393">
                  <c:v>4.6100000000000003</c:v>
                </c:pt>
                <c:pt idx="394">
                  <c:v>4.6100000000000003</c:v>
                </c:pt>
                <c:pt idx="395">
                  <c:v>4.6100000000000003</c:v>
                </c:pt>
                <c:pt idx="396">
                  <c:v>4.6100000000000003</c:v>
                </c:pt>
                <c:pt idx="397">
                  <c:v>4.6100000000000003</c:v>
                </c:pt>
                <c:pt idx="398">
                  <c:v>4.6100000000000003</c:v>
                </c:pt>
                <c:pt idx="399">
                  <c:v>4.6100000000000003</c:v>
                </c:pt>
                <c:pt idx="400">
                  <c:v>4.6100000000000003</c:v>
                </c:pt>
                <c:pt idx="401">
                  <c:v>4.6100000000000003</c:v>
                </c:pt>
                <c:pt idx="402">
                  <c:v>4.6100000000000003</c:v>
                </c:pt>
                <c:pt idx="403">
                  <c:v>4.6100000000000003</c:v>
                </c:pt>
                <c:pt idx="404">
                  <c:v>4.6100000000000003</c:v>
                </c:pt>
                <c:pt idx="405">
                  <c:v>4.6100000000000003</c:v>
                </c:pt>
                <c:pt idx="406">
                  <c:v>4.6100000000000003</c:v>
                </c:pt>
                <c:pt idx="407">
                  <c:v>4.6100000000000003</c:v>
                </c:pt>
                <c:pt idx="408">
                  <c:v>4.6100000000000003</c:v>
                </c:pt>
                <c:pt idx="409">
                  <c:v>4.6100000000000003</c:v>
                </c:pt>
                <c:pt idx="410">
                  <c:v>4.6100000000000003</c:v>
                </c:pt>
                <c:pt idx="411">
                  <c:v>4.6100000000000003</c:v>
                </c:pt>
                <c:pt idx="412">
                  <c:v>4.6100000000000003</c:v>
                </c:pt>
                <c:pt idx="413">
                  <c:v>4.6100000000000003</c:v>
                </c:pt>
                <c:pt idx="414">
                  <c:v>4.6100000000000003</c:v>
                </c:pt>
                <c:pt idx="415">
                  <c:v>4.6100000000000003</c:v>
                </c:pt>
                <c:pt idx="416">
                  <c:v>4.6100000000000003</c:v>
                </c:pt>
                <c:pt idx="417">
                  <c:v>4.6100000000000003</c:v>
                </c:pt>
                <c:pt idx="418">
                  <c:v>4.6100000000000003</c:v>
                </c:pt>
                <c:pt idx="419">
                  <c:v>4.6100000000000003</c:v>
                </c:pt>
                <c:pt idx="420">
                  <c:v>4.6100000000000003</c:v>
                </c:pt>
                <c:pt idx="421">
                  <c:v>4.6100000000000003</c:v>
                </c:pt>
                <c:pt idx="422">
                  <c:v>4.6100000000000003</c:v>
                </c:pt>
                <c:pt idx="423">
                  <c:v>4.6100000000000003</c:v>
                </c:pt>
                <c:pt idx="424">
                  <c:v>4.6100000000000003</c:v>
                </c:pt>
                <c:pt idx="425">
                  <c:v>4.6100000000000003</c:v>
                </c:pt>
                <c:pt idx="426">
                  <c:v>4.6100000000000003</c:v>
                </c:pt>
                <c:pt idx="427">
                  <c:v>4.6100000000000003</c:v>
                </c:pt>
                <c:pt idx="428">
                  <c:v>5.62</c:v>
                </c:pt>
                <c:pt idx="429">
                  <c:v>5.62</c:v>
                </c:pt>
                <c:pt idx="430">
                  <c:v>5.62</c:v>
                </c:pt>
                <c:pt idx="431">
                  <c:v>5.62</c:v>
                </c:pt>
                <c:pt idx="432">
                  <c:v>5.62</c:v>
                </c:pt>
                <c:pt idx="433">
                  <c:v>5.62</c:v>
                </c:pt>
                <c:pt idx="434">
                  <c:v>5.62</c:v>
                </c:pt>
                <c:pt idx="435">
                  <c:v>5.62</c:v>
                </c:pt>
                <c:pt idx="436">
                  <c:v>5.62</c:v>
                </c:pt>
                <c:pt idx="437">
                  <c:v>5.62</c:v>
                </c:pt>
                <c:pt idx="438">
                  <c:v>5.62</c:v>
                </c:pt>
                <c:pt idx="439">
                  <c:v>5.62</c:v>
                </c:pt>
                <c:pt idx="440">
                  <c:v>5.62</c:v>
                </c:pt>
                <c:pt idx="441">
                  <c:v>5.62</c:v>
                </c:pt>
                <c:pt idx="442">
                  <c:v>5.62</c:v>
                </c:pt>
                <c:pt idx="443">
                  <c:v>5.62</c:v>
                </c:pt>
                <c:pt idx="444">
                  <c:v>5.62</c:v>
                </c:pt>
                <c:pt idx="445">
                  <c:v>5.62</c:v>
                </c:pt>
                <c:pt idx="446">
                  <c:v>5.62</c:v>
                </c:pt>
                <c:pt idx="447">
                  <c:v>5.62</c:v>
                </c:pt>
                <c:pt idx="448">
                  <c:v>5.62</c:v>
                </c:pt>
                <c:pt idx="449">
                  <c:v>5.62</c:v>
                </c:pt>
                <c:pt idx="450">
                  <c:v>5.62</c:v>
                </c:pt>
                <c:pt idx="451">
                  <c:v>5.62</c:v>
                </c:pt>
                <c:pt idx="452">
                  <c:v>5.62</c:v>
                </c:pt>
                <c:pt idx="453">
                  <c:v>5.62</c:v>
                </c:pt>
                <c:pt idx="454">
                  <c:v>5.62</c:v>
                </c:pt>
                <c:pt idx="455">
                  <c:v>5.62</c:v>
                </c:pt>
                <c:pt idx="456">
                  <c:v>5.62</c:v>
                </c:pt>
                <c:pt idx="457">
                  <c:v>5.62</c:v>
                </c:pt>
                <c:pt idx="458">
                  <c:v>5.62</c:v>
                </c:pt>
                <c:pt idx="459">
                  <c:v>5.62</c:v>
                </c:pt>
                <c:pt idx="460">
                  <c:v>5.62</c:v>
                </c:pt>
                <c:pt idx="461">
                  <c:v>5.62</c:v>
                </c:pt>
                <c:pt idx="462">
                  <c:v>5.62</c:v>
                </c:pt>
                <c:pt idx="463">
                  <c:v>5.62</c:v>
                </c:pt>
                <c:pt idx="464">
                  <c:v>5.62</c:v>
                </c:pt>
                <c:pt idx="465">
                  <c:v>5.62</c:v>
                </c:pt>
                <c:pt idx="466">
                  <c:v>5.62</c:v>
                </c:pt>
                <c:pt idx="467">
                  <c:v>5.62</c:v>
                </c:pt>
                <c:pt idx="468">
                  <c:v>5.62</c:v>
                </c:pt>
                <c:pt idx="469">
                  <c:v>5.62</c:v>
                </c:pt>
                <c:pt idx="470">
                  <c:v>5.62</c:v>
                </c:pt>
                <c:pt idx="471">
                  <c:v>5.62</c:v>
                </c:pt>
                <c:pt idx="472">
                  <c:v>5.62</c:v>
                </c:pt>
                <c:pt idx="473">
                  <c:v>5.62</c:v>
                </c:pt>
                <c:pt idx="474">
                  <c:v>5.62</c:v>
                </c:pt>
                <c:pt idx="475">
                  <c:v>5.62</c:v>
                </c:pt>
                <c:pt idx="476">
                  <c:v>5.62</c:v>
                </c:pt>
                <c:pt idx="477">
                  <c:v>5.62</c:v>
                </c:pt>
                <c:pt idx="478">
                  <c:v>5.62</c:v>
                </c:pt>
                <c:pt idx="479">
                  <c:v>5.62</c:v>
                </c:pt>
                <c:pt idx="480">
                  <c:v>5.62</c:v>
                </c:pt>
                <c:pt idx="481">
                  <c:v>5.62</c:v>
                </c:pt>
                <c:pt idx="482">
                  <c:v>5.62</c:v>
                </c:pt>
                <c:pt idx="483">
                  <c:v>5.62</c:v>
                </c:pt>
                <c:pt idx="484">
                  <c:v>5.62</c:v>
                </c:pt>
                <c:pt idx="485">
                  <c:v>5.62</c:v>
                </c:pt>
                <c:pt idx="486">
                  <c:v>5.62</c:v>
                </c:pt>
                <c:pt idx="487">
                  <c:v>5.62</c:v>
                </c:pt>
                <c:pt idx="488">
                  <c:v>5.83</c:v>
                </c:pt>
                <c:pt idx="489">
                  <c:v>5.83</c:v>
                </c:pt>
                <c:pt idx="490">
                  <c:v>5.83</c:v>
                </c:pt>
                <c:pt idx="491">
                  <c:v>5.83</c:v>
                </c:pt>
                <c:pt idx="492">
                  <c:v>5.83</c:v>
                </c:pt>
                <c:pt idx="493">
                  <c:v>5.83</c:v>
                </c:pt>
                <c:pt idx="494">
                  <c:v>5.83</c:v>
                </c:pt>
                <c:pt idx="495">
                  <c:v>5.83</c:v>
                </c:pt>
                <c:pt idx="496">
                  <c:v>5.83</c:v>
                </c:pt>
                <c:pt idx="497">
                  <c:v>5.83</c:v>
                </c:pt>
                <c:pt idx="498">
                  <c:v>5.83</c:v>
                </c:pt>
                <c:pt idx="499">
                  <c:v>5.83</c:v>
                </c:pt>
                <c:pt idx="500">
                  <c:v>5.83</c:v>
                </c:pt>
                <c:pt idx="501">
                  <c:v>5.83</c:v>
                </c:pt>
                <c:pt idx="502">
                  <c:v>5.83</c:v>
                </c:pt>
                <c:pt idx="503">
                  <c:v>5.83</c:v>
                </c:pt>
                <c:pt idx="504">
                  <c:v>5.83</c:v>
                </c:pt>
                <c:pt idx="505">
                  <c:v>5.83</c:v>
                </c:pt>
                <c:pt idx="506">
                  <c:v>5.83</c:v>
                </c:pt>
                <c:pt idx="507">
                  <c:v>5.83</c:v>
                </c:pt>
                <c:pt idx="508">
                  <c:v>5.83</c:v>
                </c:pt>
                <c:pt idx="509">
                  <c:v>5.83</c:v>
                </c:pt>
                <c:pt idx="510">
                  <c:v>5.83</c:v>
                </c:pt>
                <c:pt idx="511">
                  <c:v>5.83</c:v>
                </c:pt>
                <c:pt idx="512">
                  <c:v>5.83</c:v>
                </c:pt>
                <c:pt idx="513">
                  <c:v>5.83</c:v>
                </c:pt>
                <c:pt idx="514">
                  <c:v>5.83</c:v>
                </c:pt>
                <c:pt idx="515">
                  <c:v>5.83</c:v>
                </c:pt>
                <c:pt idx="516">
                  <c:v>5.83</c:v>
                </c:pt>
                <c:pt idx="517">
                  <c:v>5.83</c:v>
                </c:pt>
                <c:pt idx="518">
                  <c:v>5.83</c:v>
                </c:pt>
                <c:pt idx="519">
                  <c:v>5.83</c:v>
                </c:pt>
                <c:pt idx="520">
                  <c:v>5.83</c:v>
                </c:pt>
                <c:pt idx="521">
                  <c:v>5.83</c:v>
                </c:pt>
                <c:pt idx="522">
                  <c:v>5.83</c:v>
                </c:pt>
                <c:pt idx="523">
                  <c:v>5.83</c:v>
                </c:pt>
                <c:pt idx="524">
                  <c:v>5.83</c:v>
                </c:pt>
                <c:pt idx="525">
                  <c:v>5.83</c:v>
                </c:pt>
                <c:pt idx="526">
                  <c:v>5.83</c:v>
                </c:pt>
                <c:pt idx="527">
                  <c:v>5.83</c:v>
                </c:pt>
                <c:pt idx="528">
                  <c:v>5.83</c:v>
                </c:pt>
                <c:pt idx="529">
                  <c:v>5.83</c:v>
                </c:pt>
                <c:pt idx="530">
                  <c:v>5.83</c:v>
                </c:pt>
                <c:pt idx="531">
                  <c:v>5.83</c:v>
                </c:pt>
                <c:pt idx="532">
                  <c:v>5.83</c:v>
                </c:pt>
                <c:pt idx="533">
                  <c:v>5.83</c:v>
                </c:pt>
                <c:pt idx="534">
                  <c:v>5.83</c:v>
                </c:pt>
                <c:pt idx="535">
                  <c:v>5.83</c:v>
                </c:pt>
                <c:pt idx="536">
                  <c:v>5.83</c:v>
                </c:pt>
                <c:pt idx="537">
                  <c:v>5.83</c:v>
                </c:pt>
                <c:pt idx="538">
                  <c:v>5.83</c:v>
                </c:pt>
                <c:pt idx="539">
                  <c:v>5.83</c:v>
                </c:pt>
                <c:pt idx="540">
                  <c:v>5.83</c:v>
                </c:pt>
                <c:pt idx="541">
                  <c:v>5.83</c:v>
                </c:pt>
                <c:pt idx="542">
                  <c:v>5.83</c:v>
                </c:pt>
                <c:pt idx="543">
                  <c:v>5.83</c:v>
                </c:pt>
                <c:pt idx="544">
                  <c:v>5.83</c:v>
                </c:pt>
                <c:pt idx="545">
                  <c:v>5.83</c:v>
                </c:pt>
                <c:pt idx="546">
                  <c:v>5.83</c:v>
                </c:pt>
                <c:pt idx="547">
                  <c:v>5.83</c:v>
                </c:pt>
                <c:pt idx="548">
                  <c:v>5.83</c:v>
                </c:pt>
                <c:pt idx="549">
                  <c:v>5.83</c:v>
                </c:pt>
                <c:pt idx="550">
                  <c:v>4.6900000000000004</c:v>
                </c:pt>
                <c:pt idx="551">
                  <c:v>4.6900000000000004</c:v>
                </c:pt>
                <c:pt idx="552">
                  <c:v>4.6900000000000004</c:v>
                </c:pt>
                <c:pt idx="553">
                  <c:v>4.6900000000000004</c:v>
                </c:pt>
                <c:pt idx="554">
                  <c:v>4.6900000000000004</c:v>
                </c:pt>
                <c:pt idx="555">
                  <c:v>4.6900000000000004</c:v>
                </c:pt>
                <c:pt idx="556">
                  <c:v>4.6900000000000004</c:v>
                </c:pt>
                <c:pt idx="557">
                  <c:v>4.6900000000000004</c:v>
                </c:pt>
                <c:pt idx="558">
                  <c:v>4.6900000000000004</c:v>
                </c:pt>
                <c:pt idx="559">
                  <c:v>4.6900000000000004</c:v>
                </c:pt>
                <c:pt idx="560">
                  <c:v>4.6900000000000004</c:v>
                </c:pt>
                <c:pt idx="561">
                  <c:v>4.6900000000000004</c:v>
                </c:pt>
                <c:pt idx="562">
                  <c:v>4.6900000000000004</c:v>
                </c:pt>
                <c:pt idx="563">
                  <c:v>4.6900000000000004</c:v>
                </c:pt>
                <c:pt idx="564">
                  <c:v>4.6900000000000004</c:v>
                </c:pt>
                <c:pt idx="565">
                  <c:v>4.6900000000000004</c:v>
                </c:pt>
                <c:pt idx="566">
                  <c:v>4.6900000000000004</c:v>
                </c:pt>
                <c:pt idx="567">
                  <c:v>4.6900000000000004</c:v>
                </c:pt>
                <c:pt idx="568">
                  <c:v>4.6900000000000004</c:v>
                </c:pt>
                <c:pt idx="569">
                  <c:v>4.6900000000000004</c:v>
                </c:pt>
                <c:pt idx="570">
                  <c:v>4.6900000000000004</c:v>
                </c:pt>
                <c:pt idx="571">
                  <c:v>4.6900000000000004</c:v>
                </c:pt>
                <c:pt idx="572">
                  <c:v>4.6900000000000004</c:v>
                </c:pt>
                <c:pt idx="573">
                  <c:v>4.6900000000000004</c:v>
                </c:pt>
                <c:pt idx="574">
                  <c:v>4.6900000000000004</c:v>
                </c:pt>
                <c:pt idx="575">
                  <c:v>4.6900000000000004</c:v>
                </c:pt>
                <c:pt idx="576">
                  <c:v>4.6900000000000004</c:v>
                </c:pt>
                <c:pt idx="577">
                  <c:v>4.6900000000000004</c:v>
                </c:pt>
                <c:pt idx="578">
                  <c:v>4.6900000000000004</c:v>
                </c:pt>
                <c:pt idx="579">
                  <c:v>4.6900000000000004</c:v>
                </c:pt>
                <c:pt idx="580">
                  <c:v>4.6900000000000004</c:v>
                </c:pt>
                <c:pt idx="581">
                  <c:v>4.6900000000000004</c:v>
                </c:pt>
                <c:pt idx="582">
                  <c:v>4.6900000000000004</c:v>
                </c:pt>
                <c:pt idx="583">
                  <c:v>4.6900000000000004</c:v>
                </c:pt>
                <c:pt idx="584">
                  <c:v>4.6900000000000004</c:v>
                </c:pt>
                <c:pt idx="585">
                  <c:v>4.6900000000000004</c:v>
                </c:pt>
                <c:pt idx="586">
                  <c:v>4.6900000000000004</c:v>
                </c:pt>
                <c:pt idx="587">
                  <c:v>4.6900000000000004</c:v>
                </c:pt>
                <c:pt idx="588">
                  <c:v>4.6900000000000004</c:v>
                </c:pt>
                <c:pt idx="589">
                  <c:v>4.6900000000000004</c:v>
                </c:pt>
                <c:pt idx="590">
                  <c:v>4.6900000000000004</c:v>
                </c:pt>
                <c:pt idx="591">
                  <c:v>4.6900000000000004</c:v>
                </c:pt>
                <c:pt idx="592">
                  <c:v>4.6900000000000004</c:v>
                </c:pt>
                <c:pt idx="593">
                  <c:v>4.6900000000000004</c:v>
                </c:pt>
                <c:pt idx="594">
                  <c:v>4.6900000000000004</c:v>
                </c:pt>
                <c:pt idx="595">
                  <c:v>4.6900000000000004</c:v>
                </c:pt>
                <c:pt idx="596">
                  <c:v>4.6900000000000004</c:v>
                </c:pt>
                <c:pt idx="597">
                  <c:v>4.6900000000000004</c:v>
                </c:pt>
                <c:pt idx="598">
                  <c:v>4.6900000000000004</c:v>
                </c:pt>
                <c:pt idx="599">
                  <c:v>4.6900000000000004</c:v>
                </c:pt>
                <c:pt idx="600">
                  <c:v>4.6900000000000004</c:v>
                </c:pt>
                <c:pt idx="601">
                  <c:v>4.6900000000000004</c:v>
                </c:pt>
                <c:pt idx="602">
                  <c:v>4.6900000000000004</c:v>
                </c:pt>
                <c:pt idx="603">
                  <c:v>4.6900000000000004</c:v>
                </c:pt>
                <c:pt idx="604">
                  <c:v>4.6900000000000004</c:v>
                </c:pt>
                <c:pt idx="605">
                  <c:v>4.6900000000000004</c:v>
                </c:pt>
                <c:pt idx="606">
                  <c:v>4.6900000000000004</c:v>
                </c:pt>
                <c:pt idx="607">
                  <c:v>4.6900000000000004</c:v>
                </c:pt>
                <c:pt idx="608">
                  <c:v>4.6900000000000004</c:v>
                </c:pt>
                <c:pt idx="609">
                  <c:v>4.6900000000000004</c:v>
                </c:pt>
                <c:pt idx="610">
                  <c:v>4.6900000000000004</c:v>
                </c:pt>
                <c:pt idx="611">
                  <c:v>4.6900000000000004</c:v>
                </c:pt>
                <c:pt idx="612">
                  <c:v>4.47</c:v>
                </c:pt>
                <c:pt idx="613">
                  <c:v>4.47</c:v>
                </c:pt>
                <c:pt idx="614">
                  <c:v>4.47</c:v>
                </c:pt>
                <c:pt idx="615">
                  <c:v>4.47</c:v>
                </c:pt>
                <c:pt idx="616">
                  <c:v>4.47</c:v>
                </c:pt>
                <c:pt idx="617">
                  <c:v>4.47</c:v>
                </c:pt>
                <c:pt idx="618">
                  <c:v>4.47</c:v>
                </c:pt>
                <c:pt idx="619">
                  <c:v>4.47</c:v>
                </c:pt>
                <c:pt idx="620">
                  <c:v>4.47</c:v>
                </c:pt>
                <c:pt idx="621">
                  <c:v>4.47</c:v>
                </c:pt>
                <c:pt idx="622">
                  <c:v>4.47</c:v>
                </c:pt>
                <c:pt idx="623">
                  <c:v>4.47</c:v>
                </c:pt>
                <c:pt idx="624">
                  <c:v>4.47</c:v>
                </c:pt>
                <c:pt idx="625">
                  <c:v>4.47</c:v>
                </c:pt>
                <c:pt idx="626">
                  <c:v>4.47</c:v>
                </c:pt>
                <c:pt idx="627">
                  <c:v>4.47</c:v>
                </c:pt>
                <c:pt idx="628">
                  <c:v>4.47</c:v>
                </c:pt>
                <c:pt idx="629">
                  <c:v>4.47</c:v>
                </c:pt>
                <c:pt idx="630">
                  <c:v>4.47</c:v>
                </c:pt>
                <c:pt idx="631">
                  <c:v>4.47</c:v>
                </c:pt>
                <c:pt idx="632">
                  <c:v>4.47</c:v>
                </c:pt>
                <c:pt idx="633">
                  <c:v>4.47</c:v>
                </c:pt>
                <c:pt idx="634">
                  <c:v>4.47</c:v>
                </c:pt>
                <c:pt idx="635">
                  <c:v>4.47</c:v>
                </c:pt>
                <c:pt idx="636">
                  <c:v>4.47</c:v>
                </c:pt>
                <c:pt idx="637">
                  <c:v>4.47</c:v>
                </c:pt>
                <c:pt idx="638">
                  <c:v>4.47</c:v>
                </c:pt>
                <c:pt idx="639">
                  <c:v>4.47</c:v>
                </c:pt>
                <c:pt idx="640">
                  <c:v>4.47</c:v>
                </c:pt>
                <c:pt idx="641">
                  <c:v>4.47</c:v>
                </c:pt>
                <c:pt idx="642">
                  <c:v>4.47</c:v>
                </c:pt>
                <c:pt idx="643">
                  <c:v>4.47</c:v>
                </c:pt>
                <c:pt idx="644">
                  <c:v>4.47</c:v>
                </c:pt>
                <c:pt idx="645">
                  <c:v>4.47</c:v>
                </c:pt>
                <c:pt idx="646">
                  <c:v>4.47</c:v>
                </c:pt>
                <c:pt idx="647">
                  <c:v>4.47</c:v>
                </c:pt>
                <c:pt idx="648">
                  <c:v>4.47</c:v>
                </c:pt>
                <c:pt idx="649">
                  <c:v>4.47</c:v>
                </c:pt>
                <c:pt idx="650">
                  <c:v>4.47</c:v>
                </c:pt>
                <c:pt idx="651">
                  <c:v>4.47</c:v>
                </c:pt>
                <c:pt idx="652">
                  <c:v>4.47</c:v>
                </c:pt>
                <c:pt idx="653">
                  <c:v>4.47</c:v>
                </c:pt>
                <c:pt idx="654">
                  <c:v>4.47</c:v>
                </c:pt>
                <c:pt idx="655">
                  <c:v>4.47</c:v>
                </c:pt>
                <c:pt idx="656">
                  <c:v>4.47</c:v>
                </c:pt>
                <c:pt idx="657">
                  <c:v>4.47</c:v>
                </c:pt>
                <c:pt idx="658">
                  <c:v>4.47</c:v>
                </c:pt>
                <c:pt idx="659">
                  <c:v>4.47</c:v>
                </c:pt>
                <c:pt idx="660">
                  <c:v>4.47</c:v>
                </c:pt>
                <c:pt idx="661">
                  <c:v>4.47</c:v>
                </c:pt>
                <c:pt idx="662">
                  <c:v>4.47</c:v>
                </c:pt>
                <c:pt idx="663">
                  <c:v>4.47</c:v>
                </c:pt>
                <c:pt idx="664">
                  <c:v>4.47</c:v>
                </c:pt>
                <c:pt idx="665">
                  <c:v>4.47</c:v>
                </c:pt>
                <c:pt idx="666">
                  <c:v>4.47</c:v>
                </c:pt>
                <c:pt idx="667">
                  <c:v>4.47</c:v>
                </c:pt>
                <c:pt idx="668">
                  <c:v>4.47</c:v>
                </c:pt>
                <c:pt idx="669">
                  <c:v>4.47</c:v>
                </c:pt>
                <c:pt idx="670">
                  <c:v>4.74</c:v>
                </c:pt>
                <c:pt idx="671">
                  <c:v>4.74</c:v>
                </c:pt>
                <c:pt idx="672">
                  <c:v>4.74</c:v>
                </c:pt>
                <c:pt idx="673">
                  <c:v>4.74</c:v>
                </c:pt>
                <c:pt idx="674">
                  <c:v>4.74</c:v>
                </c:pt>
                <c:pt idx="675">
                  <c:v>4.74</c:v>
                </c:pt>
                <c:pt idx="676">
                  <c:v>4.74</c:v>
                </c:pt>
                <c:pt idx="677">
                  <c:v>4.74</c:v>
                </c:pt>
                <c:pt idx="678">
                  <c:v>4.74</c:v>
                </c:pt>
                <c:pt idx="679">
                  <c:v>4.74</c:v>
                </c:pt>
                <c:pt idx="680">
                  <c:v>4.74</c:v>
                </c:pt>
                <c:pt idx="681">
                  <c:v>4.74</c:v>
                </c:pt>
                <c:pt idx="682">
                  <c:v>4.74</c:v>
                </c:pt>
                <c:pt idx="683">
                  <c:v>4.74</c:v>
                </c:pt>
                <c:pt idx="684">
                  <c:v>4.74</c:v>
                </c:pt>
                <c:pt idx="685">
                  <c:v>4.74</c:v>
                </c:pt>
                <c:pt idx="686">
                  <c:v>4.74</c:v>
                </c:pt>
                <c:pt idx="687">
                  <c:v>4.74</c:v>
                </c:pt>
                <c:pt idx="688">
                  <c:v>4.74</c:v>
                </c:pt>
                <c:pt idx="689">
                  <c:v>4.74</c:v>
                </c:pt>
                <c:pt idx="690">
                  <c:v>4.74</c:v>
                </c:pt>
                <c:pt idx="691">
                  <c:v>4.74</c:v>
                </c:pt>
                <c:pt idx="692">
                  <c:v>4.74</c:v>
                </c:pt>
                <c:pt idx="693">
                  <c:v>4.74</c:v>
                </c:pt>
                <c:pt idx="694">
                  <c:v>4.74</c:v>
                </c:pt>
                <c:pt idx="695">
                  <c:v>4.74</c:v>
                </c:pt>
                <c:pt idx="696">
                  <c:v>4.74</c:v>
                </c:pt>
                <c:pt idx="697">
                  <c:v>4.74</c:v>
                </c:pt>
                <c:pt idx="698">
                  <c:v>4.74</c:v>
                </c:pt>
                <c:pt idx="699">
                  <c:v>4.74</c:v>
                </c:pt>
                <c:pt idx="700">
                  <c:v>4.74</c:v>
                </c:pt>
                <c:pt idx="701">
                  <c:v>4.74</c:v>
                </c:pt>
                <c:pt idx="702">
                  <c:v>4.74</c:v>
                </c:pt>
                <c:pt idx="703">
                  <c:v>4.74</c:v>
                </c:pt>
                <c:pt idx="704">
                  <c:v>4.74</c:v>
                </c:pt>
                <c:pt idx="705">
                  <c:v>4.74</c:v>
                </c:pt>
                <c:pt idx="706">
                  <c:v>4.74</c:v>
                </c:pt>
                <c:pt idx="707">
                  <c:v>4.74</c:v>
                </c:pt>
                <c:pt idx="708">
                  <c:v>4.74</c:v>
                </c:pt>
                <c:pt idx="709">
                  <c:v>4.74</c:v>
                </c:pt>
                <c:pt idx="710">
                  <c:v>4.74</c:v>
                </c:pt>
                <c:pt idx="711">
                  <c:v>4.74</c:v>
                </c:pt>
                <c:pt idx="712">
                  <c:v>4.74</c:v>
                </c:pt>
                <c:pt idx="713">
                  <c:v>4.74</c:v>
                </c:pt>
                <c:pt idx="714">
                  <c:v>4.74</c:v>
                </c:pt>
                <c:pt idx="715">
                  <c:v>4.74</c:v>
                </c:pt>
                <c:pt idx="716">
                  <c:v>4.74</c:v>
                </c:pt>
                <c:pt idx="717">
                  <c:v>4.74</c:v>
                </c:pt>
                <c:pt idx="718">
                  <c:v>4.74</c:v>
                </c:pt>
                <c:pt idx="719">
                  <c:v>4.74</c:v>
                </c:pt>
                <c:pt idx="720">
                  <c:v>4.74</c:v>
                </c:pt>
                <c:pt idx="721">
                  <c:v>4.74</c:v>
                </c:pt>
                <c:pt idx="722">
                  <c:v>4.74</c:v>
                </c:pt>
                <c:pt idx="723">
                  <c:v>4.74</c:v>
                </c:pt>
                <c:pt idx="724">
                  <c:v>4.74</c:v>
                </c:pt>
                <c:pt idx="725">
                  <c:v>4.74</c:v>
                </c:pt>
                <c:pt idx="726">
                  <c:v>4.74</c:v>
                </c:pt>
                <c:pt idx="727">
                  <c:v>4.74</c:v>
                </c:pt>
                <c:pt idx="728">
                  <c:v>4.74</c:v>
                </c:pt>
                <c:pt idx="729">
                  <c:v>4.74</c:v>
                </c:pt>
                <c:pt idx="730">
                  <c:v>4.74</c:v>
                </c:pt>
                <c:pt idx="731">
                  <c:v>4.74</c:v>
                </c:pt>
                <c:pt idx="732">
                  <c:v>5.57</c:v>
                </c:pt>
                <c:pt idx="733">
                  <c:v>5.57</c:v>
                </c:pt>
                <c:pt idx="734">
                  <c:v>5.57</c:v>
                </c:pt>
                <c:pt idx="735">
                  <c:v>5.57</c:v>
                </c:pt>
                <c:pt idx="736">
                  <c:v>5.57</c:v>
                </c:pt>
                <c:pt idx="737">
                  <c:v>5.57</c:v>
                </c:pt>
                <c:pt idx="738">
                  <c:v>5.57</c:v>
                </c:pt>
                <c:pt idx="739">
                  <c:v>5.57</c:v>
                </c:pt>
                <c:pt idx="740">
                  <c:v>5.57</c:v>
                </c:pt>
                <c:pt idx="741">
                  <c:v>5.57</c:v>
                </c:pt>
                <c:pt idx="742">
                  <c:v>5.57</c:v>
                </c:pt>
                <c:pt idx="743">
                  <c:v>5.57</c:v>
                </c:pt>
                <c:pt idx="744">
                  <c:v>5.57</c:v>
                </c:pt>
                <c:pt idx="745">
                  <c:v>5.57</c:v>
                </c:pt>
                <c:pt idx="746">
                  <c:v>5.57</c:v>
                </c:pt>
                <c:pt idx="747">
                  <c:v>5.57</c:v>
                </c:pt>
                <c:pt idx="748">
                  <c:v>5.57</c:v>
                </c:pt>
                <c:pt idx="749">
                  <c:v>5.57</c:v>
                </c:pt>
                <c:pt idx="750">
                  <c:v>5.57</c:v>
                </c:pt>
                <c:pt idx="751">
                  <c:v>5.57</c:v>
                </c:pt>
                <c:pt idx="752">
                  <c:v>5.57</c:v>
                </c:pt>
                <c:pt idx="753">
                  <c:v>5.57</c:v>
                </c:pt>
                <c:pt idx="754">
                  <c:v>5.57</c:v>
                </c:pt>
                <c:pt idx="755">
                  <c:v>5.57</c:v>
                </c:pt>
                <c:pt idx="756">
                  <c:v>5.57</c:v>
                </c:pt>
                <c:pt idx="757">
                  <c:v>5.57</c:v>
                </c:pt>
                <c:pt idx="758">
                  <c:v>5.57</c:v>
                </c:pt>
                <c:pt idx="759">
                  <c:v>5.57</c:v>
                </c:pt>
                <c:pt idx="760">
                  <c:v>5.57</c:v>
                </c:pt>
                <c:pt idx="761">
                  <c:v>5.57</c:v>
                </c:pt>
                <c:pt idx="762">
                  <c:v>5.57</c:v>
                </c:pt>
                <c:pt idx="763">
                  <c:v>5.57</c:v>
                </c:pt>
                <c:pt idx="764">
                  <c:v>5.57</c:v>
                </c:pt>
                <c:pt idx="765">
                  <c:v>5.57</c:v>
                </c:pt>
                <c:pt idx="766">
                  <c:v>5.57</c:v>
                </c:pt>
                <c:pt idx="767">
                  <c:v>5.57</c:v>
                </c:pt>
                <c:pt idx="768">
                  <c:v>5.57</c:v>
                </c:pt>
                <c:pt idx="769">
                  <c:v>5.57</c:v>
                </c:pt>
                <c:pt idx="770">
                  <c:v>5.57</c:v>
                </c:pt>
                <c:pt idx="771">
                  <c:v>5.57</c:v>
                </c:pt>
                <c:pt idx="772">
                  <c:v>5.57</c:v>
                </c:pt>
                <c:pt idx="773">
                  <c:v>5.57</c:v>
                </c:pt>
                <c:pt idx="774">
                  <c:v>5.57</c:v>
                </c:pt>
                <c:pt idx="775">
                  <c:v>5.57</c:v>
                </c:pt>
                <c:pt idx="776">
                  <c:v>5.57</c:v>
                </c:pt>
                <c:pt idx="777">
                  <c:v>5.57</c:v>
                </c:pt>
                <c:pt idx="778">
                  <c:v>5.57</c:v>
                </c:pt>
                <c:pt idx="779">
                  <c:v>5.57</c:v>
                </c:pt>
                <c:pt idx="780">
                  <c:v>5.57</c:v>
                </c:pt>
                <c:pt idx="781">
                  <c:v>5.57</c:v>
                </c:pt>
                <c:pt idx="782">
                  <c:v>5.57</c:v>
                </c:pt>
                <c:pt idx="783">
                  <c:v>5.57</c:v>
                </c:pt>
                <c:pt idx="784">
                  <c:v>5.57</c:v>
                </c:pt>
                <c:pt idx="785">
                  <c:v>5.57</c:v>
                </c:pt>
                <c:pt idx="786">
                  <c:v>5.57</c:v>
                </c:pt>
                <c:pt idx="787">
                  <c:v>5.57</c:v>
                </c:pt>
                <c:pt idx="788">
                  <c:v>5.57</c:v>
                </c:pt>
                <c:pt idx="789">
                  <c:v>5.57</c:v>
                </c:pt>
                <c:pt idx="790">
                  <c:v>5.57</c:v>
                </c:pt>
                <c:pt idx="791">
                  <c:v>5.57</c:v>
                </c:pt>
                <c:pt idx="792">
                  <c:v>5.6</c:v>
                </c:pt>
                <c:pt idx="793">
                  <c:v>5.6</c:v>
                </c:pt>
                <c:pt idx="794">
                  <c:v>5.6</c:v>
                </c:pt>
                <c:pt idx="795">
                  <c:v>5.6</c:v>
                </c:pt>
                <c:pt idx="796">
                  <c:v>5.6</c:v>
                </c:pt>
                <c:pt idx="797">
                  <c:v>5.6</c:v>
                </c:pt>
                <c:pt idx="798">
                  <c:v>5.6</c:v>
                </c:pt>
                <c:pt idx="799">
                  <c:v>5.6</c:v>
                </c:pt>
                <c:pt idx="800">
                  <c:v>5.6</c:v>
                </c:pt>
                <c:pt idx="801">
                  <c:v>5.6</c:v>
                </c:pt>
                <c:pt idx="802">
                  <c:v>5.6</c:v>
                </c:pt>
                <c:pt idx="803">
                  <c:v>5.6</c:v>
                </c:pt>
                <c:pt idx="804">
                  <c:v>5.6</c:v>
                </c:pt>
                <c:pt idx="805">
                  <c:v>5.6</c:v>
                </c:pt>
                <c:pt idx="806">
                  <c:v>5.6</c:v>
                </c:pt>
                <c:pt idx="807">
                  <c:v>5.6</c:v>
                </c:pt>
                <c:pt idx="808">
                  <c:v>5.6</c:v>
                </c:pt>
                <c:pt idx="809">
                  <c:v>5.6</c:v>
                </c:pt>
                <c:pt idx="810">
                  <c:v>5.6</c:v>
                </c:pt>
                <c:pt idx="811">
                  <c:v>5.6</c:v>
                </c:pt>
                <c:pt idx="812">
                  <c:v>5.6</c:v>
                </c:pt>
                <c:pt idx="813">
                  <c:v>5.6</c:v>
                </c:pt>
                <c:pt idx="814">
                  <c:v>5.6</c:v>
                </c:pt>
                <c:pt idx="815">
                  <c:v>5.6</c:v>
                </c:pt>
                <c:pt idx="816">
                  <c:v>5.6</c:v>
                </c:pt>
                <c:pt idx="817">
                  <c:v>5.6</c:v>
                </c:pt>
                <c:pt idx="818">
                  <c:v>5.6</c:v>
                </c:pt>
                <c:pt idx="819">
                  <c:v>5.6</c:v>
                </c:pt>
                <c:pt idx="820">
                  <c:v>5.6</c:v>
                </c:pt>
                <c:pt idx="821">
                  <c:v>5.6</c:v>
                </c:pt>
                <c:pt idx="822">
                  <c:v>5.6</c:v>
                </c:pt>
                <c:pt idx="823">
                  <c:v>5.6</c:v>
                </c:pt>
                <c:pt idx="824">
                  <c:v>5.6</c:v>
                </c:pt>
                <c:pt idx="825">
                  <c:v>5.6</c:v>
                </c:pt>
                <c:pt idx="826">
                  <c:v>5.6</c:v>
                </c:pt>
                <c:pt idx="827">
                  <c:v>5.6</c:v>
                </c:pt>
                <c:pt idx="828">
                  <c:v>5.6</c:v>
                </c:pt>
                <c:pt idx="829">
                  <c:v>5.6</c:v>
                </c:pt>
                <c:pt idx="830">
                  <c:v>5.6</c:v>
                </c:pt>
                <c:pt idx="831">
                  <c:v>5.6</c:v>
                </c:pt>
                <c:pt idx="832">
                  <c:v>5.6</c:v>
                </c:pt>
                <c:pt idx="833">
                  <c:v>5.6</c:v>
                </c:pt>
                <c:pt idx="834">
                  <c:v>5.6</c:v>
                </c:pt>
                <c:pt idx="835">
                  <c:v>5.6</c:v>
                </c:pt>
                <c:pt idx="836">
                  <c:v>5.6</c:v>
                </c:pt>
                <c:pt idx="837">
                  <c:v>5.6</c:v>
                </c:pt>
                <c:pt idx="838">
                  <c:v>5.6</c:v>
                </c:pt>
                <c:pt idx="839">
                  <c:v>5.6</c:v>
                </c:pt>
                <c:pt idx="840">
                  <c:v>5.6</c:v>
                </c:pt>
                <c:pt idx="841">
                  <c:v>5.6</c:v>
                </c:pt>
                <c:pt idx="842">
                  <c:v>5.6</c:v>
                </c:pt>
                <c:pt idx="843">
                  <c:v>5.6</c:v>
                </c:pt>
                <c:pt idx="844">
                  <c:v>5.6</c:v>
                </c:pt>
                <c:pt idx="845">
                  <c:v>5.6</c:v>
                </c:pt>
                <c:pt idx="846">
                  <c:v>5.6</c:v>
                </c:pt>
                <c:pt idx="847">
                  <c:v>5.6</c:v>
                </c:pt>
                <c:pt idx="848">
                  <c:v>5.6</c:v>
                </c:pt>
                <c:pt idx="849">
                  <c:v>5.6</c:v>
                </c:pt>
                <c:pt idx="850">
                  <c:v>5.6</c:v>
                </c:pt>
                <c:pt idx="851">
                  <c:v>5.6</c:v>
                </c:pt>
                <c:pt idx="852">
                  <c:v>5.6</c:v>
                </c:pt>
                <c:pt idx="853">
                  <c:v>5.6</c:v>
                </c:pt>
                <c:pt idx="854">
                  <c:v>4.8499999999999996</c:v>
                </c:pt>
                <c:pt idx="855">
                  <c:v>4.8499999999999996</c:v>
                </c:pt>
                <c:pt idx="856">
                  <c:v>4.8499999999999996</c:v>
                </c:pt>
                <c:pt idx="857">
                  <c:v>4.8499999999999996</c:v>
                </c:pt>
                <c:pt idx="858">
                  <c:v>4.8499999999999996</c:v>
                </c:pt>
                <c:pt idx="859">
                  <c:v>4.8499999999999996</c:v>
                </c:pt>
                <c:pt idx="860">
                  <c:v>4.8499999999999996</c:v>
                </c:pt>
                <c:pt idx="861">
                  <c:v>4.8499999999999996</c:v>
                </c:pt>
                <c:pt idx="862">
                  <c:v>4.8499999999999996</c:v>
                </c:pt>
                <c:pt idx="863">
                  <c:v>4.8499999999999996</c:v>
                </c:pt>
                <c:pt idx="864">
                  <c:v>4.8499999999999996</c:v>
                </c:pt>
                <c:pt idx="865">
                  <c:v>4.8499999999999996</c:v>
                </c:pt>
                <c:pt idx="866">
                  <c:v>4.8499999999999996</c:v>
                </c:pt>
                <c:pt idx="867">
                  <c:v>4.8499999999999996</c:v>
                </c:pt>
                <c:pt idx="868">
                  <c:v>4.8499999999999996</c:v>
                </c:pt>
                <c:pt idx="869">
                  <c:v>4.8499999999999996</c:v>
                </c:pt>
                <c:pt idx="870">
                  <c:v>4.8499999999999996</c:v>
                </c:pt>
                <c:pt idx="871">
                  <c:v>4.8499999999999996</c:v>
                </c:pt>
                <c:pt idx="872">
                  <c:v>4.8499999999999996</c:v>
                </c:pt>
                <c:pt idx="873">
                  <c:v>4.8499999999999996</c:v>
                </c:pt>
                <c:pt idx="874">
                  <c:v>4.8499999999999996</c:v>
                </c:pt>
                <c:pt idx="875">
                  <c:v>4.8499999999999996</c:v>
                </c:pt>
                <c:pt idx="876">
                  <c:v>4.8499999999999996</c:v>
                </c:pt>
                <c:pt idx="877">
                  <c:v>4.8499999999999996</c:v>
                </c:pt>
                <c:pt idx="878">
                  <c:v>4.8499999999999996</c:v>
                </c:pt>
                <c:pt idx="879">
                  <c:v>4.8499999999999996</c:v>
                </c:pt>
                <c:pt idx="880">
                  <c:v>4.8499999999999996</c:v>
                </c:pt>
                <c:pt idx="881">
                  <c:v>4.8499999999999996</c:v>
                </c:pt>
                <c:pt idx="882">
                  <c:v>4.8499999999999996</c:v>
                </c:pt>
                <c:pt idx="883">
                  <c:v>4.8499999999999996</c:v>
                </c:pt>
                <c:pt idx="884">
                  <c:v>4.8499999999999996</c:v>
                </c:pt>
                <c:pt idx="885">
                  <c:v>4.8499999999999996</c:v>
                </c:pt>
                <c:pt idx="886">
                  <c:v>4.8499999999999996</c:v>
                </c:pt>
                <c:pt idx="887">
                  <c:v>4.8499999999999996</c:v>
                </c:pt>
                <c:pt idx="888">
                  <c:v>4.8499999999999996</c:v>
                </c:pt>
                <c:pt idx="889">
                  <c:v>4.8499999999999996</c:v>
                </c:pt>
                <c:pt idx="890">
                  <c:v>4.8499999999999996</c:v>
                </c:pt>
                <c:pt idx="891">
                  <c:v>4.8499999999999996</c:v>
                </c:pt>
                <c:pt idx="892">
                  <c:v>4.8499999999999996</c:v>
                </c:pt>
                <c:pt idx="893">
                  <c:v>4.8499999999999996</c:v>
                </c:pt>
                <c:pt idx="894">
                  <c:v>4.8499999999999996</c:v>
                </c:pt>
                <c:pt idx="895">
                  <c:v>4.8499999999999996</c:v>
                </c:pt>
                <c:pt idx="896">
                  <c:v>4.8499999999999996</c:v>
                </c:pt>
                <c:pt idx="897">
                  <c:v>4.8499999999999996</c:v>
                </c:pt>
                <c:pt idx="898">
                  <c:v>4.8499999999999996</c:v>
                </c:pt>
                <c:pt idx="899">
                  <c:v>4.8499999999999996</c:v>
                </c:pt>
                <c:pt idx="900">
                  <c:v>4.8499999999999996</c:v>
                </c:pt>
                <c:pt idx="901">
                  <c:v>4.8499999999999996</c:v>
                </c:pt>
                <c:pt idx="902">
                  <c:v>4.8499999999999996</c:v>
                </c:pt>
                <c:pt idx="903">
                  <c:v>4.8499999999999996</c:v>
                </c:pt>
                <c:pt idx="904">
                  <c:v>4.8499999999999996</c:v>
                </c:pt>
                <c:pt idx="905">
                  <c:v>4.8499999999999996</c:v>
                </c:pt>
                <c:pt idx="906">
                  <c:v>4.8499999999999996</c:v>
                </c:pt>
                <c:pt idx="907">
                  <c:v>4.8499999999999996</c:v>
                </c:pt>
                <c:pt idx="908">
                  <c:v>4.8499999999999996</c:v>
                </c:pt>
                <c:pt idx="909">
                  <c:v>4.8499999999999996</c:v>
                </c:pt>
                <c:pt idx="910">
                  <c:v>4.8499999999999996</c:v>
                </c:pt>
                <c:pt idx="911">
                  <c:v>4.8499999999999996</c:v>
                </c:pt>
                <c:pt idx="912">
                  <c:v>4.8499999999999996</c:v>
                </c:pt>
                <c:pt idx="913">
                  <c:v>4.8499999999999996</c:v>
                </c:pt>
                <c:pt idx="914">
                  <c:v>3.29</c:v>
                </c:pt>
                <c:pt idx="915">
                  <c:v>3.29</c:v>
                </c:pt>
                <c:pt idx="916">
                  <c:v>3.29</c:v>
                </c:pt>
                <c:pt idx="917">
                  <c:v>3.29</c:v>
                </c:pt>
                <c:pt idx="918">
                  <c:v>3.29</c:v>
                </c:pt>
                <c:pt idx="919">
                  <c:v>3.29</c:v>
                </c:pt>
                <c:pt idx="920">
                  <c:v>3.29</c:v>
                </c:pt>
                <c:pt idx="921">
                  <c:v>3.29</c:v>
                </c:pt>
                <c:pt idx="922">
                  <c:v>3.29</c:v>
                </c:pt>
                <c:pt idx="923">
                  <c:v>3.29</c:v>
                </c:pt>
                <c:pt idx="924">
                  <c:v>3.29</c:v>
                </c:pt>
                <c:pt idx="925">
                  <c:v>3.29</c:v>
                </c:pt>
                <c:pt idx="926">
                  <c:v>3.29</c:v>
                </c:pt>
                <c:pt idx="927">
                  <c:v>3.29</c:v>
                </c:pt>
                <c:pt idx="928">
                  <c:v>3.29</c:v>
                </c:pt>
                <c:pt idx="929">
                  <c:v>3.29</c:v>
                </c:pt>
                <c:pt idx="930">
                  <c:v>3.29</c:v>
                </c:pt>
                <c:pt idx="931">
                  <c:v>3.29</c:v>
                </c:pt>
                <c:pt idx="932">
                  <c:v>3.29</c:v>
                </c:pt>
                <c:pt idx="933">
                  <c:v>3.29</c:v>
                </c:pt>
                <c:pt idx="934">
                  <c:v>3.29</c:v>
                </c:pt>
                <c:pt idx="935">
                  <c:v>3.29</c:v>
                </c:pt>
                <c:pt idx="936">
                  <c:v>3.29</c:v>
                </c:pt>
                <c:pt idx="937">
                  <c:v>3.29</c:v>
                </c:pt>
                <c:pt idx="938">
                  <c:v>3.29</c:v>
                </c:pt>
                <c:pt idx="939">
                  <c:v>3.29</c:v>
                </c:pt>
                <c:pt idx="940">
                  <c:v>3.29</c:v>
                </c:pt>
                <c:pt idx="941">
                  <c:v>3.29</c:v>
                </c:pt>
                <c:pt idx="942">
                  <c:v>3.29</c:v>
                </c:pt>
                <c:pt idx="943">
                  <c:v>3.29</c:v>
                </c:pt>
                <c:pt idx="944">
                  <c:v>3.29</c:v>
                </c:pt>
                <c:pt idx="945">
                  <c:v>3.29</c:v>
                </c:pt>
                <c:pt idx="946">
                  <c:v>3.29</c:v>
                </c:pt>
                <c:pt idx="947">
                  <c:v>3.29</c:v>
                </c:pt>
                <c:pt idx="948">
                  <c:v>3.29</c:v>
                </c:pt>
                <c:pt idx="949">
                  <c:v>3.29</c:v>
                </c:pt>
                <c:pt idx="950">
                  <c:v>3.29</c:v>
                </c:pt>
                <c:pt idx="951">
                  <c:v>3.29</c:v>
                </c:pt>
                <c:pt idx="952">
                  <c:v>3.29</c:v>
                </c:pt>
                <c:pt idx="953">
                  <c:v>3.29</c:v>
                </c:pt>
                <c:pt idx="954">
                  <c:v>3.29</c:v>
                </c:pt>
                <c:pt idx="955">
                  <c:v>3.29</c:v>
                </c:pt>
                <c:pt idx="956">
                  <c:v>3.29</c:v>
                </c:pt>
                <c:pt idx="957">
                  <c:v>3.29</c:v>
                </c:pt>
                <c:pt idx="958">
                  <c:v>3.29</c:v>
                </c:pt>
                <c:pt idx="959">
                  <c:v>3.29</c:v>
                </c:pt>
                <c:pt idx="960">
                  <c:v>3.29</c:v>
                </c:pt>
                <c:pt idx="961">
                  <c:v>3.29</c:v>
                </c:pt>
                <c:pt idx="962">
                  <c:v>3.29</c:v>
                </c:pt>
                <c:pt idx="963">
                  <c:v>3.29</c:v>
                </c:pt>
                <c:pt idx="964">
                  <c:v>3.29</c:v>
                </c:pt>
                <c:pt idx="965">
                  <c:v>3.29</c:v>
                </c:pt>
                <c:pt idx="966">
                  <c:v>3.29</c:v>
                </c:pt>
                <c:pt idx="967">
                  <c:v>3.29</c:v>
                </c:pt>
                <c:pt idx="968">
                  <c:v>3.29</c:v>
                </c:pt>
                <c:pt idx="969">
                  <c:v>3.29</c:v>
                </c:pt>
                <c:pt idx="970">
                  <c:v>3.29</c:v>
                </c:pt>
                <c:pt idx="971">
                  <c:v>3.29</c:v>
                </c:pt>
                <c:pt idx="972">
                  <c:v>3.29</c:v>
                </c:pt>
                <c:pt idx="973">
                  <c:v>3.29</c:v>
                </c:pt>
                <c:pt idx="974">
                  <c:v>3.29</c:v>
                </c:pt>
                <c:pt idx="975">
                  <c:v>3.29</c:v>
                </c:pt>
                <c:pt idx="976">
                  <c:v>2.9</c:v>
                </c:pt>
                <c:pt idx="977">
                  <c:v>2.9</c:v>
                </c:pt>
                <c:pt idx="978">
                  <c:v>2.9</c:v>
                </c:pt>
                <c:pt idx="979">
                  <c:v>2.9</c:v>
                </c:pt>
                <c:pt idx="980">
                  <c:v>2.9</c:v>
                </c:pt>
                <c:pt idx="981">
                  <c:v>2.9</c:v>
                </c:pt>
                <c:pt idx="982">
                  <c:v>2.9</c:v>
                </c:pt>
                <c:pt idx="983">
                  <c:v>2.9</c:v>
                </c:pt>
                <c:pt idx="984">
                  <c:v>2.9</c:v>
                </c:pt>
                <c:pt idx="985">
                  <c:v>2.9</c:v>
                </c:pt>
                <c:pt idx="986">
                  <c:v>2.9</c:v>
                </c:pt>
                <c:pt idx="987">
                  <c:v>2.9</c:v>
                </c:pt>
                <c:pt idx="988">
                  <c:v>2.9</c:v>
                </c:pt>
                <c:pt idx="989">
                  <c:v>2.9</c:v>
                </c:pt>
                <c:pt idx="990">
                  <c:v>2.9</c:v>
                </c:pt>
                <c:pt idx="991">
                  <c:v>2.9</c:v>
                </c:pt>
                <c:pt idx="992">
                  <c:v>2.9</c:v>
                </c:pt>
                <c:pt idx="993">
                  <c:v>2.9</c:v>
                </c:pt>
                <c:pt idx="994">
                  <c:v>2.9</c:v>
                </c:pt>
                <c:pt idx="995">
                  <c:v>2.9</c:v>
                </c:pt>
                <c:pt idx="996">
                  <c:v>2.9</c:v>
                </c:pt>
                <c:pt idx="997">
                  <c:v>2.9</c:v>
                </c:pt>
                <c:pt idx="998">
                  <c:v>2.9</c:v>
                </c:pt>
                <c:pt idx="999">
                  <c:v>2.9</c:v>
                </c:pt>
                <c:pt idx="1000">
                  <c:v>2.9</c:v>
                </c:pt>
                <c:pt idx="1001">
                  <c:v>2.9</c:v>
                </c:pt>
                <c:pt idx="1002">
                  <c:v>2.9</c:v>
                </c:pt>
                <c:pt idx="1003">
                  <c:v>2.9</c:v>
                </c:pt>
                <c:pt idx="1004">
                  <c:v>2.9</c:v>
                </c:pt>
                <c:pt idx="1005">
                  <c:v>2.9</c:v>
                </c:pt>
                <c:pt idx="1006">
                  <c:v>2.9</c:v>
                </c:pt>
                <c:pt idx="1007">
                  <c:v>2.9</c:v>
                </c:pt>
                <c:pt idx="1008">
                  <c:v>2.9</c:v>
                </c:pt>
                <c:pt idx="1009">
                  <c:v>2.9</c:v>
                </c:pt>
                <c:pt idx="1010">
                  <c:v>2.9</c:v>
                </c:pt>
                <c:pt idx="1011">
                  <c:v>2.9</c:v>
                </c:pt>
                <c:pt idx="1012">
                  <c:v>2.9</c:v>
                </c:pt>
                <c:pt idx="1013">
                  <c:v>2.9</c:v>
                </c:pt>
                <c:pt idx="1014">
                  <c:v>2.9</c:v>
                </c:pt>
                <c:pt idx="1015">
                  <c:v>2.9</c:v>
                </c:pt>
                <c:pt idx="1016">
                  <c:v>2.9</c:v>
                </c:pt>
                <c:pt idx="1017">
                  <c:v>2.9</c:v>
                </c:pt>
                <c:pt idx="1018">
                  <c:v>2.9</c:v>
                </c:pt>
                <c:pt idx="1019">
                  <c:v>2.9</c:v>
                </c:pt>
                <c:pt idx="1020">
                  <c:v>2.9</c:v>
                </c:pt>
                <c:pt idx="1021">
                  <c:v>2.9</c:v>
                </c:pt>
                <c:pt idx="1022">
                  <c:v>2.9</c:v>
                </c:pt>
                <c:pt idx="1023">
                  <c:v>2.9</c:v>
                </c:pt>
                <c:pt idx="1024">
                  <c:v>2.9</c:v>
                </c:pt>
                <c:pt idx="1025">
                  <c:v>2.9</c:v>
                </c:pt>
                <c:pt idx="1026">
                  <c:v>2.9</c:v>
                </c:pt>
                <c:pt idx="1027">
                  <c:v>2.9</c:v>
                </c:pt>
                <c:pt idx="1028">
                  <c:v>2.9</c:v>
                </c:pt>
                <c:pt idx="1029">
                  <c:v>2.9</c:v>
                </c:pt>
                <c:pt idx="1030">
                  <c:v>2.9</c:v>
                </c:pt>
                <c:pt idx="1031">
                  <c:v>2.9</c:v>
                </c:pt>
                <c:pt idx="1032">
                  <c:v>2.9</c:v>
                </c:pt>
                <c:pt idx="1033">
                  <c:v>2.9</c:v>
                </c:pt>
                <c:pt idx="1034">
                  <c:v>2.9</c:v>
                </c:pt>
                <c:pt idx="1035">
                  <c:v>2.9</c:v>
                </c:pt>
                <c:pt idx="1036">
                  <c:v>2.9</c:v>
                </c:pt>
                <c:pt idx="1037">
                  <c:v>2.9</c:v>
                </c:pt>
                <c:pt idx="1038">
                  <c:v>3.03</c:v>
                </c:pt>
                <c:pt idx="1039">
                  <c:v>3.03</c:v>
                </c:pt>
                <c:pt idx="1040">
                  <c:v>3.03</c:v>
                </c:pt>
                <c:pt idx="1041">
                  <c:v>3.03</c:v>
                </c:pt>
                <c:pt idx="1042">
                  <c:v>3.03</c:v>
                </c:pt>
                <c:pt idx="1043">
                  <c:v>3.03</c:v>
                </c:pt>
                <c:pt idx="1044">
                  <c:v>3.03</c:v>
                </c:pt>
                <c:pt idx="1045">
                  <c:v>3.03</c:v>
                </c:pt>
                <c:pt idx="1046">
                  <c:v>3.03</c:v>
                </c:pt>
                <c:pt idx="1047">
                  <c:v>3.03</c:v>
                </c:pt>
                <c:pt idx="1048">
                  <c:v>3.03</c:v>
                </c:pt>
                <c:pt idx="1049">
                  <c:v>3.03</c:v>
                </c:pt>
                <c:pt idx="1050">
                  <c:v>3.03</c:v>
                </c:pt>
                <c:pt idx="1051">
                  <c:v>3.03</c:v>
                </c:pt>
                <c:pt idx="1052">
                  <c:v>3.03</c:v>
                </c:pt>
                <c:pt idx="1053">
                  <c:v>3.03</c:v>
                </c:pt>
                <c:pt idx="1054">
                  <c:v>3.03</c:v>
                </c:pt>
                <c:pt idx="1055">
                  <c:v>3.03</c:v>
                </c:pt>
                <c:pt idx="1056">
                  <c:v>3.03</c:v>
                </c:pt>
                <c:pt idx="1057">
                  <c:v>3.03</c:v>
                </c:pt>
                <c:pt idx="1058">
                  <c:v>3.03</c:v>
                </c:pt>
                <c:pt idx="1059">
                  <c:v>3.03</c:v>
                </c:pt>
                <c:pt idx="1060">
                  <c:v>3.03</c:v>
                </c:pt>
                <c:pt idx="1061">
                  <c:v>3.03</c:v>
                </c:pt>
                <c:pt idx="1062">
                  <c:v>3.03</c:v>
                </c:pt>
                <c:pt idx="1063">
                  <c:v>3.03</c:v>
                </c:pt>
                <c:pt idx="1064">
                  <c:v>3.03</c:v>
                </c:pt>
                <c:pt idx="1065">
                  <c:v>3.03</c:v>
                </c:pt>
                <c:pt idx="1066">
                  <c:v>3.03</c:v>
                </c:pt>
                <c:pt idx="1067">
                  <c:v>3.03</c:v>
                </c:pt>
                <c:pt idx="1068">
                  <c:v>3.03</c:v>
                </c:pt>
                <c:pt idx="1069">
                  <c:v>3.03</c:v>
                </c:pt>
                <c:pt idx="1070">
                  <c:v>3.03</c:v>
                </c:pt>
                <c:pt idx="1071">
                  <c:v>3.03</c:v>
                </c:pt>
                <c:pt idx="1072">
                  <c:v>3.03</c:v>
                </c:pt>
                <c:pt idx="1073">
                  <c:v>3.03</c:v>
                </c:pt>
                <c:pt idx="1074">
                  <c:v>3.03</c:v>
                </c:pt>
                <c:pt idx="1075">
                  <c:v>3.03</c:v>
                </c:pt>
                <c:pt idx="1076">
                  <c:v>3.03</c:v>
                </c:pt>
                <c:pt idx="1077">
                  <c:v>3.03</c:v>
                </c:pt>
                <c:pt idx="1078">
                  <c:v>3.03</c:v>
                </c:pt>
                <c:pt idx="1079">
                  <c:v>3.03</c:v>
                </c:pt>
                <c:pt idx="1080">
                  <c:v>3.03</c:v>
                </c:pt>
                <c:pt idx="1081">
                  <c:v>3.03</c:v>
                </c:pt>
                <c:pt idx="1082">
                  <c:v>3.03</c:v>
                </c:pt>
                <c:pt idx="1083">
                  <c:v>3.03</c:v>
                </c:pt>
                <c:pt idx="1084">
                  <c:v>3.03</c:v>
                </c:pt>
                <c:pt idx="1085">
                  <c:v>3.03</c:v>
                </c:pt>
                <c:pt idx="1086">
                  <c:v>3.03</c:v>
                </c:pt>
                <c:pt idx="1087">
                  <c:v>3.03</c:v>
                </c:pt>
                <c:pt idx="1088">
                  <c:v>3.03</c:v>
                </c:pt>
                <c:pt idx="1089">
                  <c:v>3.03</c:v>
                </c:pt>
                <c:pt idx="1090">
                  <c:v>3.03</c:v>
                </c:pt>
                <c:pt idx="1091">
                  <c:v>3.03</c:v>
                </c:pt>
                <c:pt idx="1092">
                  <c:v>3.03</c:v>
                </c:pt>
                <c:pt idx="1093">
                  <c:v>3.03</c:v>
                </c:pt>
                <c:pt idx="1094">
                  <c:v>3.03</c:v>
                </c:pt>
                <c:pt idx="1095">
                  <c:v>3.03</c:v>
                </c:pt>
                <c:pt idx="1096">
                  <c:v>3.03</c:v>
                </c:pt>
                <c:pt idx="1097">
                  <c:v>3.03</c:v>
                </c:pt>
                <c:pt idx="1098">
                  <c:v>4.6100000000000003</c:v>
                </c:pt>
                <c:pt idx="1099">
                  <c:v>4.6100000000000003</c:v>
                </c:pt>
                <c:pt idx="1100">
                  <c:v>4.6100000000000003</c:v>
                </c:pt>
                <c:pt idx="1101">
                  <c:v>4.6100000000000003</c:v>
                </c:pt>
                <c:pt idx="1102">
                  <c:v>4.6100000000000003</c:v>
                </c:pt>
                <c:pt idx="1103">
                  <c:v>4.6100000000000003</c:v>
                </c:pt>
                <c:pt idx="1104">
                  <c:v>4.6100000000000003</c:v>
                </c:pt>
                <c:pt idx="1105">
                  <c:v>4.6100000000000003</c:v>
                </c:pt>
                <c:pt idx="1106">
                  <c:v>4.6100000000000003</c:v>
                </c:pt>
                <c:pt idx="1107">
                  <c:v>4.6100000000000003</c:v>
                </c:pt>
                <c:pt idx="1108">
                  <c:v>4.6100000000000003</c:v>
                </c:pt>
                <c:pt idx="1109">
                  <c:v>4.6100000000000003</c:v>
                </c:pt>
                <c:pt idx="1110">
                  <c:v>4.6100000000000003</c:v>
                </c:pt>
                <c:pt idx="1111">
                  <c:v>4.6100000000000003</c:v>
                </c:pt>
                <c:pt idx="1112">
                  <c:v>4.6100000000000003</c:v>
                </c:pt>
                <c:pt idx="1113">
                  <c:v>4.6100000000000003</c:v>
                </c:pt>
                <c:pt idx="1114">
                  <c:v>4.6100000000000003</c:v>
                </c:pt>
                <c:pt idx="1115">
                  <c:v>4.6100000000000003</c:v>
                </c:pt>
                <c:pt idx="1116">
                  <c:v>4.6100000000000003</c:v>
                </c:pt>
                <c:pt idx="1117">
                  <c:v>4.6100000000000003</c:v>
                </c:pt>
                <c:pt idx="1118">
                  <c:v>4.6100000000000003</c:v>
                </c:pt>
                <c:pt idx="1119">
                  <c:v>4.6100000000000003</c:v>
                </c:pt>
                <c:pt idx="1120">
                  <c:v>4.6100000000000003</c:v>
                </c:pt>
                <c:pt idx="1121">
                  <c:v>4.6100000000000003</c:v>
                </c:pt>
                <c:pt idx="1122">
                  <c:v>4.6100000000000003</c:v>
                </c:pt>
                <c:pt idx="1123">
                  <c:v>4.6100000000000003</c:v>
                </c:pt>
                <c:pt idx="1124">
                  <c:v>4.6100000000000003</c:v>
                </c:pt>
                <c:pt idx="1125">
                  <c:v>4.6100000000000003</c:v>
                </c:pt>
                <c:pt idx="1126">
                  <c:v>4.6100000000000003</c:v>
                </c:pt>
                <c:pt idx="1127">
                  <c:v>4.6100000000000003</c:v>
                </c:pt>
                <c:pt idx="1128">
                  <c:v>4.6100000000000003</c:v>
                </c:pt>
                <c:pt idx="1129">
                  <c:v>4.6100000000000003</c:v>
                </c:pt>
                <c:pt idx="1130">
                  <c:v>4.6100000000000003</c:v>
                </c:pt>
                <c:pt idx="1131">
                  <c:v>4.6100000000000003</c:v>
                </c:pt>
                <c:pt idx="1132">
                  <c:v>4.6100000000000003</c:v>
                </c:pt>
                <c:pt idx="1133">
                  <c:v>4.6100000000000003</c:v>
                </c:pt>
                <c:pt idx="1134">
                  <c:v>4.6100000000000003</c:v>
                </c:pt>
                <c:pt idx="1135">
                  <c:v>4.6100000000000003</c:v>
                </c:pt>
                <c:pt idx="1136">
                  <c:v>4.6100000000000003</c:v>
                </c:pt>
                <c:pt idx="1137">
                  <c:v>4.6100000000000003</c:v>
                </c:pt>
                <c:pt idx="1138">
                  <c:v>4.6100000000000003</c:v>
                </c:pt>
                <c:pt idx="1139">
                  <c:v>4.6100000000000003</c:v>
                </c:pt>
                <c:pt idx="1140">
                  <c:v>4.6100000000000003</c:v>
                </c:pt>
                <c:pt idx="1141">
                  <c:v>4.6100000000000003</c:v>
                </c:pt>
                <c:pt idx="1142">
                  <c:v>4.6100000000000003</c:v>
                </c:pt>
                <c:pt idx="1143">
                  <c:v>4.6100000000000003</c:v>
                </c:pt>
                <c:pt idx="1144">
                  <c:v>4.6100000000000003</c:v>
                </c:pt>
                <c:pt idx="1145">
                  <c:v>4.6100000000000003</c:v>
                </c:pt>
                <c:pt idx="1146">
                  <c:v>4.6100000000000003</c:v>
                </c:pt>
                <c:pt idx="1147">
                  <c:v>4.6100000000000003</c:v>
                </c:pt>
                <c:pt idx="1148">
                  <c:v>4.6100000000000003</c:v>
                </c:pt>
                <c:pt idx="1149">
                  <c:v>4.6100000000000003</c:v>
                </c:pt>
                <c:pt idx="1150">
                  <c:v>4.6100000000000003</c:v>
                </c:pt>
                <c:pt idx="1151">
                  <c:v>4.6100000000000003</c:v>
                </c:pt>
                <c:pt idx="1152">
                  <c:v>4.6100000000000003</c:v>
                </c:pt>
                <c:pt idx="1153">
                  <c:v>4.6100000000000003</c:v>
                </c:pt>
                <c:pt idx="1154">
                  <c:v>4.6100000000000003</c:v>
                </c:pt>
                <c:pt idx="1155">
                  <c:v>4.6100000000000003</c:v>
                </c:pt>
                <c:pt idx="1156">
                  <c:v>4.6100000000000003</c:v>
                </c:pt>
                <c:pt idx="1157">
                  <c:v>4.6100000000000003</c:v>
                </c:pt>
                <c:pt idx="1158">
                  <c:v>4.6100000000000003</c:v>
                </c:pt>
                <c:pt idx="1159">
                  <c:v>4.6100000000000003</c:v>
                </c:pt>
                <c:pt idx="1160">
                  <c:v>5.62</c:v>
                </c:pt>
                <c:pt idx="1161">
                  <c:v>5.62</c:v>
                </c:pt>
                <c:pt idx="1162">
                  <c:v>5.62</c:v>
                </c:pt>
                <c:pt idx="1163">
                  <c:v>5.62</c:v>
                </c:pt>
                <c:pt idx="1164">
                  <c:v>5.62</c:v>
                </c:pt>
                <c:pt idx="1165">
                  <c:v>5.62</c:v>
                </c:pt>
                <c:pt idx="1166">
                  <c:v>5.62</c:v>
                </c:pt>
                <c:pt idx="1167">
                  <c:v>5.62</c:v>
                </c:pt>
                <c:pt idx="1168">
                  <c:v>5.62</c:v>
                </c:pt>
                <c:pt idx="1169">
                  <c:v>5.62</c:v>
                </c:pt>
                <c:pt idx="1170">
                  <c:v>5.62</c:v>
                </c:pt>
                <c:pt idx="1171">
                  <c:v>5.62</c:v>
                </c:pt>
                <c:pt idx="1172">
                  <c:v>5.62</c:v>
                </c:pt>
                <c:pt idx="1173">
                  <c:v>5.62</c:v>
                </c:pt>
                <c:pt idx="1174">
                  <c:v>5.62</c:v>
                </c:pt>
                <c:pt idx="1175">
                  <c:v>5.62</c:v>
                </c:pt>
                <c:pt idx="1176">
                  <c:v>5.62</c:v>
                </c:pt>
                <c:pt idx="1177">
                  <c:v>5.62</c:v>
                </c:pt>
                <c:pt idx="1178">
                  <c:v>5.62</c:v>
                </c:pt>
                <c:pt idx="1179">
                  <c:v>5.62</c:v>
                </c:pt>
                <c:pt idx="1180">
                  <c:v>5.62</c:v>
                </c:pt>
                <c:pt idx="1181">
                  <c:v>5.62</c:v>
                </c:pt>
                <c:pt idx="1182">
                  <c:v>5.62</c:v>
                </c:pt>
                <c:pt idx="1183">
                  <c:v>5.62</c:v>
                </c:pt>
                <c:pt idx="1184">
                  <c:v>5.62</c:v>
                </c:pt>
                <c:pt idx="1185">
                  <c:v>5.62</c:v>
                </c:pt>
                <c:pt idx="1186">
                  <c:v>5.62</c:v>
                </c:pt>
                <c:pt idx="1187">
                  <c:v>5.62</c:v>
                </c:pt>
                <c:pt idx="1188">
                  <c:v>5.62</c:v>
                </c:pt>
                <c:pt idx="1189">
                  <c:v>5.62</c:v>
                </c:pt>
                <c:pt idx="1190">
                  <c:v>5.62</c:v>
                </c:pt>
                <c:pt idx="1191">
                  <c:v>5.62</c:v>
                </c:pt>
                <c:pt idx="1192">
                  <c:v>5.62</c:v>
                </c:pt>
                <c:pt idx="1193">
                  <c:v>5.62</c:v>
                </c:pt>
                <c:pt idx="1194">
                  <c:v>5.62</c:v>
                </c:pt>
                <c:pt idx="1195">
                  <c:v>5.62</c:v>
                </c:pt>
                <c:pt idx="1196">
                  <c:v>5.62</c:v>
                </c:pt>
                <c:pt idx="1197">
                  <c:v>5.62</c:v>
                </c:pt>
                <c:pt idx="1198">
                  <c:v>5.62</c:v>
                </c:pt>
                <c:pt idx="1199">
                  <c:v>5.62</c:v>
                </c:pt>
                <c:pt idx="1200">
                  <c:v>5.62</c:v>
                </c:pt>
                <c:pt idx="1201">
                  <c:v>5.62</c:v>
                </c:pt>
                <c:pt idx="1202">
                  <c:v>5.62</c:v>
                </c:pt>
                <c:pt idx="1203">
                  <c:v>5.62</c:v>
                </c:pt>
                <c:pt idx="1204">
                  <c:v>5.62</c:v>
                </c:pt>
                <c:pt idx="1205">
                  <c:v>5.62</c:v>
                </c:pt>
                <c:pt idx="1206">
                  <c:v>5.62</c:v>
                </c:pt>
                <c:pt idx="1207">
                  <c:v>5.62</c:v>
                </c:pt>
                <c:pt idx="1208">
                  <c:v>5.62</c:v>
                </c:pt>
                <c:pt idx="1209">
                  <c:v>5.62</c:v>
                </c:pt>
                <c:pt idx="1210">
                  <c:v>5.62</c:v>
                </c:pt>
                <c:pt idx="1211">
                  <c:v>5.62</c:v>
                </c:pt>
                <c:pt idx="1212">
                  <c:v>5.62</c:v>
                </c:pt>
                <c:pt idx="1213">
                  <c:v>5.62</c:v>
                </c:pt>
                <c:pt idx="1214">
                  <c:v>5.62</c:v>
                </c:pt>
                <c:pt idx="1215">
                  <c:v>5.62</c:v>
                </c:pt>
                <c:pt idx="1216">
                  <c:v>5.62</c:v>
                </c:pt>
                <c:pt idx="1217">
                  <c:v>5.62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23F-4B73-9841-77246B7FE443}"/>
            </c:ext>
          </c:extLst>
        </c:ser>
        <c:ser>
          <c:idx val="8"/>
          <c:order val="6"/>
          <c:tx>
            <c:v>MEDIOS</c:v>
          </c:tx>
          <c:spPr>
            <a:ln w="12700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4.18</c:v>
                </c:pt>
                <c:pt idx="1">
                  <c:v>4.18</c:v>
                </c:pt>
                <c:pt idx="2">
                  <c:v>4.18</c:v>
                </c:pt>
                <c:pt idx="3">
                  <c:v>4.18</c:v>
                </c:pt>
                <c:pt idx="4">
                  <c:v>4.18</c:v>
                </c:pt>
                <c:pt idx="5">
                  <c:v>4.18</c:v>
                </c:pt>
                <c:pt idx="6">
                  <c:v>4.18</c:v>
                </c:pt>
                <c:pt idx="7">
                  <c:v>4.18</c:v>
                </c:pt>
                <c:pt idx="8">
                  <c:v>4.18</c:v>
                </c:pt>
                <c:pt idx="9">
                  <c:v>4.18</c:v>
                </c:pt>
                <c:pt idx="10">
                  <c:v>4.18</c:v>
                </c:pt>
                <c:pt idx="11">
                  <c:v>4.18</c:v>
                </c:pt>
                <c:pt idx="12">
                  <c:v>4.18</c:v>
                </c:pt>
                <c:pt idx="13">
                  <c:v>4.18</c:v>
                </c:pt>
                <c:pt idx="14">
                  <c:v>4.18</c:v>
                </c:pt>
                <c:pt idx="15">
                  <c:v>4.18</c:v>
                </c:pt>
                <c:pt idx="16">
                  <c:v>4.18</c:v>
                </c:pt>
                <c:pt idx="17">
                  <c:v>4.18</c:v>
                </c:pt>
                <c:pt idx="18">
                  <c:v>4.18</c:v>
                </c:pt>
                <c:pt idx="19">
                  <c:v>4.18</c:v>
                </c:pt>
                <c:pt idx="20">
                  <c:v>4.18</c:v>
                </c:pt>
                <c:pt idx="21">
                  <c:v>4.18</c:v>
                </c:pt>
                <c:pt idx="22">
                  <c:v>4.18</c:v>
                </c:pt>
                <c:pt idx="23">
                  <c:v>4.18</c:v>
                </c:pt>
                <c:pt idx="24">
                  <c:v>4.18</c:v>
                </c:pt>
                <c:pt idx="25">
                  <c:v>4.18</c:v>
                </c:pt>
                <c:pt idx="26">
                  <c:v>4.18</c:v>
                </c:pt>
                <c:pt idx="27">
                  <c:v>4.18</c:v>
                </c:pt>
                <c:pt idx="28">
                  <c:v>4.18</c:v>
                </c:pt>
                <c:pt idx="29">
                  <c:v>4.18</c:v>
                </c:pt>
                <c:pt idx="30">
                  <c:v>4.18</c:v>
                </c:pt>
                <c:pt idx="31">
                  <c:v>4.18</c:v>
                </c:pt>
                <c:pt idx="32">
                  <c:v>4.18</c:v>
                </c:pt>
                <c:pt idx="33">
                  <c:v>4.18</c:v>
                </c:pt>
                <c:pt idx="34">
                  <c:v>4.18</c:v>
                </c:pt>
                <c:pt idx="35">
                  <c:v>4.18</c:v>
                </c:pt>
                <c:pt idx="36">
                  <c:v>4.18</c:v>
                </c:pt>
                <c:pt idx="37">
                  <c:v>4.18</c:v>
                </c:pt>
                <c:pt idx="38">
                  <c:v>4.18</c:v>
                </c:pt>
                <c:pt idx="39">
                  <c:v>4.18</c:v>
                </c:pt>
                <c:pt idx="40">
                  <c:v>4.18</c:v>
                </c:pt>
                <c:pt idx="41">
                  <c:v>4.18</c:v>
                </c:pt>
                <c:pt idx="42">
                  <c:v>4.18</c:v>
                </c:pt>
                <c:pt idx="43">
                  <c:v>4.18</c:v>
                </c:pt>
                <c:pt idx="44">
                  <c:v>4.18</c:v>
                </c:pt>
                <c:pt idx="45">
                  <c:v>4.18</c:v>
                </c:pt>
                <c:pt idx="46">
                  <c:v>4.18</c:v>
                </c:pt>
                <c:pt idx="47">
                  <c:v>4.18</c:v>
                </c:pt>
                <c:pt idx="48">
                  <c:v>4.18</c:v>
                </c:pt>
                <c:pt idx="49">
                  <c:v>4.18</c:v>
                </c:pt>
                <c:pt idx="50">
                  <c:v>4.18</c:v>
                </c:pt>
                <c:pt idx="51">
                  <c:v>4.18</c:v>
                </c:pt>
                <c:pt idx="52">
                  <c:v>4.18</c:v>
                </c:pt>
                <c:pt idx="53">
                  <c:v>4.18</c:v>
                </c:pt>
                <c:pt idx="54">
                  <c:v>4.18</c:v>
                </c:pt>
                <c:pt idx="55">
                  <c:v>4.18</c:v>
                </c:pt>
                <c:pt idx="56">
                  <c:v>4.18</c:v>
                </c:pt>
                <c:pt idx="57">
                  <c:v>4.18</c:v>
                </c:pt>
                <c:pt idx="58">
                  <c:v>4.18</c:v>
                </c:pt>
                <c:pt idx="59">
                  <c:v>4.18</c:v>
                </c:pt>
                <c:pt idx="60">
                  <c:v>4.3099999999999996</c:v>
                </c:pt>
                <c:pt idx="61">
                  <c:v>4.3099999999999996</c:v>
                </c:pt>
                <c:pt idx="62">
                  <c:v>4.3099999999999996</c:v>
                </c:pt>
                <c:pt idx="63">
                  <c:v>4.3099999999999996</c:v>
                </c:pt>
                <c:pt idx="64">
                  <c:v>4.3099999999999996</c:v>
                </c:pt>
                <c:pt idx="65">
                  <c:v>4.3099999999999996</c:v>
                </c:pt>
                <c:pt idx="66">
                  <c:v>4.3099999999999996</c:v>
                </c:pt>
                <c:pt idx="67">
                  <c:v>4.3099999999999996</c:v>
                </c:pt>
                <c:pt idx="68">
                  <c:v>4.3099999999999996</c:v>
                </c:pt>
                <c:pt idx="69">
                  <c:v>4.3099999999999996</c:v>
                </c:pt>
                <c:pt idx="70">
                  <c:v>4.3099999999999996</c:v>
                </c:pt>
                <c:pt idx="71">
                  <c:v>4.3099999999999996</c:v>
                </c:pt>
                <c:pt idx="72">
                  <c:v>4.3099999999999996</c:v>
                </c:pt>
                <c:pt idx="73">
                  <c:v>4.3099999999999996</c:v>
                </c:pt>
                <c:pt idx="74">
                  <c:v>4.3099999999999996</c:v>
                </c:pt>
                <c:pt idx="75">
                  <c:v>4.3099999999999996</c:v>
                </c:pt>
                <c:pt idx="76">
                  <c:v>4.3099999999999996</c:v>
                </c:pt>
                <c:pt idx="77">
                  <c:v>4.3099999999999996</c:v>
                </c:pt>
                <c:pt idx="78">
                  <c:v>4.3099999999999996</c:v>
                </c:pt>
                <c:pt idx="79">
                  <c:v>4.3099999999999996</c:v>
                </c:pt>
                <c:pt idx="80">
                  <c:v>4.3099999999999996</c:v>
                </c:pt>
                <c:pt idx="81">
                  <c:v>4.3099999999999996</c:v>
                </c:pt>
                <c:pt idx="82">
                  <c:v>4.3099999999999996</c:v>
                </c:pt>
                <c:pt idx="83">
                  <c:v>4.3099999999999996</c:v>
                </c:pt>
                <c:pt idx="84">
                  <c:v>4.3099999999999996</c:v>
                </c:pt>
                <c:pt idx="85">
                  <c:v>4.3099999999999996</c:v>
                </c:pt>
                <c:pt idx="86">
                  <c:v>4.3099999999999996</c:v>
                </c:pt>
                <c:pt idx="87">
                  <c:v>4.3099999999999996</c:v>
                </c:pt>
                <c:pt idx="88">
                  <c:v>4.3099999999999996</c:v>
                </c:pt>
                <c:pt idx="89">
                  <c:v>4.3099999999999996</c:v>
                </c:pt>
                <c:pt idx="90">
                  <c:v>4.3099999999999996</c:v>
                </c:pt>
                <c:pt idx="91">
                  <c:v>4.3099999999999996</c:v>
                </c:pt>
                <c:pt idx="92">
                  <c:v>4.3099999999999996</c:v>
                </c:pt>
                <c:pt idx="93">
                  <c:v>4.3099999999999996</c:v>
                </c:pt>
                <c:pt idx="94">
                  <c:v>4.3099999999999996</c:v>
                </c:pt>
                <c:pt idx="95">
                  <c:v>4.3099999999999996</c:v>
                </c:pt>
                <c:pt idx="96">
                  <c:v>4.3099999999999996</c:v>
                </c:pt>
                <c:pt idx="97">
                  <c:v>4.3099999999999996</c:v>
                </c:pt>
                <c:pt idx="98">
                  <c:v>4.3099999999999996</c:v>
                </c:pt>
                <c:pt idx="99">
                  <c:v>4.3099999999999996</c:v>
                </c:pt>
                <c:pt idx="100">
                  <c:v>4.3099999999999996</c:v>
                </c:pt>
                <c:pt idx="101">
                  <c:v>4.3099999999999996</c:v>
                </c:pt>
                <c:pt idx="102">
                  <c:v>4.3099999999999996</c:v>
                </c:pt>
                <c:pt idx="103">
                  <c:v>4.3099999999999996</c:v>
                </c:pt>
                <c:pt idx="104">
                  <c:v>4.3099999999999996</c:v>
                </c:pt>
                <c:pt idx="105">
                  <c:v>4.3099999999999996</c:v>
                </c:pt>
                <c:pt idx="106">
                  <c:v>4.3099999999999996</c:v>
                </c:pt>
                <c:pt idx="107">
                  <c:v>4.3099999999999996</c:v>
                </c:pt>
                <c:pt idx="108">
                  <c:v>4.3099999999999996</c:v>
                </c:pt>
                <c:pt idx="109">
                  <c:v>4.3099999999999996</c:v>
                </c:pt>
                <c:pt idx="110">
                  <c:v>4.3099999999999996</c:v>
                </c:pt>
                <c:pt idx="111">
                  <c:v>4.3099999999999996</c:v>
                </c:pt>
                <c:pt idx="112">
                  <c:v>4.3099999999999996</c:v>
                </c:pt>
                <c:pt idx="113">
                  <c:v>4.3099999999999996</c:v>
                </c:pt>
                <c:pt idx="114">
                  <c:v>4.3099999999999996</c:v>
                </c:pt>
                <c:pt idx="115">
                  <c:v>4.3099999999999996</c:v>
                </c:pt>
                <c:pt idx="116">
                  <c:v>4.3099999999999996</c:v>
                </c:pt>
                <c:pt idx="117">
                  <c:v>4.3099999999999996</c:v>
                </c:pt>
                <c:pt idx="118">
                  <c:v>4.3099999999999996</c:v>
                </c:pt>
                <c:pt idx="119">
                  <c:v>4.3099999999999996</c:v>
                </c:pt>
                <c:pt idx="120">
                  <c:v>4.3099999999999996</c:v>
                </c:pt>
                <c:pt idx="121">
                  <c:v>4.3099999999999996</c:v>
                </c:pt>
                <c:pt idx="122">
                  <c:v>3.47</c:v>
                </c:pt>
                <c:pt idx="123">
                  <c:v>3.47</c:v>
                </c:pt>
                <c:pt idx="124">
                  <c:v>3.47</c:v>
                </c:pt>
                <c:pt idx="125">
                  <c:v>3.47</c:v>
                </c:pt>
                <c:pt idx="126">
                  <c:v>3.47</c:v>
                </c:pt>
                <c:pt idx="127">
                  <c:v>3.47</c:v>
                </c:pt>
                <c:pt idx="128">
                  <c:v>3.47</c:v>
                </c:pt>
                <c:pt idx="129">
                  <c:v>3.47</c:v>
                </c:pt>
                <c:pt idx="130">
                  <c:v>3.47</c:v>
                </c:pt>
                <c:pt idx="131">
                  <c:v>3.47</c:v>
                </c:pt>
                <c:pt idx="132">
                  <c:v>3.47</c:v>
                </c:pt>
                <c:pt idx="133">
                  <c:v>3.47</c:v>
                </c:pt>
                <c:pt idx="134">
                  <c:v>3.47</c:v>
                </c:pt>
                <c:pt idx="135">
                  <c:v>3.47</c:v>
                </c:pt>
                <c:pt idx="136">
                  <c:v>3.47</c:v>
                </c:pt>
                <c:pt idx="137">
                  <c:v>3.47</c:v>
                </c:pt>
                <c:pt idx="138">
                  <c:v>3.47</c:v>
                </c:pt>
                <c:pt idx="139">
                  <c:v>3.47</c:v>
                </c:pt>
                <c:pt idx="140">
                  <c:v>3.47</c:v>
                </c:pt>
                <c:pt idx="141">
                  <c:v>3.47</c:v>
                </c:pt>
                <c:pt idx="142">
                  <c:v>3.47</c:v>
                </c:pt>
                <c:pt idx="143">
                  <c:v>3.47</c:v>
                </c:pt>
                <c:pt idx="144">
                  <c:v>3.47</c:v>
                </c:pt>
                <c:pt idx="145">
                  <c:v>3.47</c:v>
                </c:pt>
                <c:pt idx="146">
                  <c:v>3.47</c:v>
                </c:pt>
                <c:pt idx="147">
                  <c:v>3.47</c:v>
                </c:pt>
                <c:pt idx="148">
                  <c:v>3.47</c:v>
                </c:pt>
                <c:pt idx="149">
                  <c:v>3.47</c:v>
                </c:pt>
                <c:pt idx="150">
                  <c:v>3.47</c:v>
                </c:pt>
                <c:pt idx="151">
                  <c:v>3.47</c:v>
                </c:pt>
                <c:pt idx="152">
                  <c:v>3.47</c:v>
                </c:pt>
                <c:pt idx="153">
                  <c:v>3.47</c:v>
                </c:pt>
                <c:pt idx="154">
                  <c:v>3.47</c:v>
                </c:pt>
                <c:pt idx="155">
                  <c:v>3.47</c:v>
                </c:pt>
                <c:pt idx="156">
                  <c:v>3.47</c:v>
                </c:pt>
                <c:pt idx="157">
                  <c:v>3.47</c:v>
                </c:pt>
                <c:pt idx="158">
                  <c:v>3.47</c:v>
                </c:pt>
                <c:pt idx="159">
                  <c:v>3.47</c:v>
                </c:pt>
                <c:pt idx="160">
                  <c:v>3.47</c:v>
                </c:pt>
                <c:pt idx="161">
                  <c:v>3.47</c:v>
                </c:pt>
                <c:pt idx="162">
                  <c:v>3.47</c:v>
                </c:pt>
                <c:pt idx="163">
                  <c:v>3.47</c:v>
                </c:pt>
                <c:pt idx="164">
                  <c:v>3.47</c:v>
                </c:pt>
                <c:pt idx="165">
                  <c:v>3.47</c:v>
                </c:pt>
                <c:pt idx="166">
                  <c:v>3.47</c:v>
                </c:pt>
                <c:pt idx="167">
                  <c:v>3.47</c:v>
                </c:pt>
                <c:pt idx="168">
                  <c:v>3.47</c:v>
                </c:pt>
                <c:pt idx="169">
                  <c:v>3.47</c:v>
                </c:pt>
                <c:pt idx="170">
                  <c:v>3.47</c:v>
                </c:pt>
                <c:pt idx="171">
                  <c:v>3.47</c:v>
                </c:pt>
                <c:pt idx="172">
                  <c:v>3.47</c:v>
                </c:pt>
                <c:pt idx="173">
                  <c:v>3.47</c:v>
                </c:pt>
                <c:pt idx="174">
                  <c:v>3.47</c:v>
                </c:pt>
                <c:pt idx="175">
                  <c:v>3.47</c:v>
                </c:pt>
                <c:pt idx="176">
                  <c:v>3.47</c:v>
                </c:pt>
                <c:pt idx="177">
                  <c:v>3.47</c:v>
                </c:pt>
                <c:pt idx="178">
                  <c:v>3.47</c:v>
                </c:pt>
                <c:pt idx="179">
                  <c:v>3.47</c:v>
                </c:pt>
                <c:pt idx="180">
                  <c:v>3.47</c:v>
                </c:pt>
                <c:pt idx="181">
                  <c:v>3.47</c:v>
                </c:pt>
                <c:pt idx="182">
                  <c:v>2.4900000000000002</c:v>
                </c:pt>
                <c:pt idx="183">
                  <c:v>2.4900000000000002</c:v>
                </c:pt>
                <c:pt idx="184">
                  <c:v>2.4900000000000002</c:v>
                </c:pt>
                <c:pt idx="185">
                  <c:v>2.4900000000000002</c:v>
                </c:pt>
                <c:pt idx="186">
                  <c:v>2.4900000000000002</c:v>
                </c:pt>
                <c:pt idx="187">
                  <c:v>2.4900000000000002</c:v>
                </c:pt>
                <c:pt idx="188">
                  <c:v>2.4900000000000002</c:v>
                </c:pt>
                <c:pt idx="189">
                  <c:v>2.4900000000000002</c:v>
                </c:pt>
                <c:pt idx="190">
                  <c:v>2.4900000000000002</c:v>
                </c:pt>
                <c:pt idx="191">
                  <c:v>2.4900000000000002</c:v>
                </c:pt>
                <c:pt idx="192">
                  <c:v>2.4900000000000002</c:v>
                </c:pt>
                <c:pt idx="193">
                  <c:v>2.4900000000000002</c:v>
                </c:pt>
                <c:pt idx="194">
                  <c:v>2.4900000000000002</c:v>
                </c:pt>
                <c:pt idx="195">
                  <c:v>2.4900000000000002</c:v>
                </c:pt>
                <c:pt idx="196">
                  <c:v>2.4900000000000002</c:v>
                </c:pt>
                <c:pt idx="197">
                  <c:v>2.4900000000000002</c:v>
                </c:pt>
                <c:pt idx="198">
                  <c:v>2.4900000000000002</c:v>
                </c:pt>
                <c:pt idx="199">
                  <c:v>2.4900000000000002</c:v>
                </c:pt>
                <c:pt idx="200">
                  <c:v>2.4900000000000002</c:v>
                </c:pt>
                <c:pt idx="201">
                  <c:v>2.4900000000000002</c:v>
                </c:pt>
                <c:pt idx="202">
                  <c:v>2.4900000000000002</c:v>
                </c:pt>
                <c:pt idx="203">
                  <c:v>2.4900000000000002</c:v>
                </c:pt>
                <c:pt idx="204">
                  <c:v>2.4900000000000002</c:v>
                </c:pt>
                <c:pt idx="205">
                  <c:v>2.4900000000000002</c:v>
                </c:pt>
                <c:pt idx="206">
                  <c:v>2.4900000000000002</c:v>
                </c:pt>
                <c:pt idx="207">
                  <c:v>2.4900000000000002</c:v>
                </c:pt>
                <c:pt idx="208">
                  <c:v>2.4900000000000002</c:v>
                </c:pt>
                <c:pt idx="209">
                  <c:v>2.4900000000000002</c:v>
                </c:pt>
                <c:pt idx="210">
                  <c:v>2.4900000000000002</c:v>
                </c:pt>
                <c:pt idx="211">
                  <c:v>2.4900000000000002</c:v>
                </c:pt>
                <c:pt idx="212">
                  <c:v>2.4900000000000002</c:v>
                </c:pt>
                <c:pt idx="213">
                  <c:v>2.4900000000000002</c:v>
                </c:pt>
                <c:pt idx="214">
                  <c:v>2.4900000000000002</c:v>
                </c:pt>
                <c:pt idx="215">
                  <c:v>2.4900000000000002</c:v>
                </c:pt>
                <c:pt idx="216">
                  <c:v>2.4900000000000002</c:v>
                </c:pt>
                <c:pt idx="217">
                  <c:v>2.4900000000000002</c:v>
                </c:pt>
                <c:pt idx="218">
                  <c:v>2.4900000000000002</c:v>
                </c:pt>
                <c:pt idx="219">
                  <c:v>2.4900000000000002</c:v>
                </c:pt>
                <c:pt idx="220">
                  <c:v>2.4900000000000002</c:v>
                </c:pt>
                <c:pt idx="221">
                  <c:v>2.4900000000000002</c:v>
                </c:pt>
                <c:pt idx="222">
                  <c:v>2.4900000000000002</c:v>
                </c:pt>
                <c:pt idx="223">
                  <c:v>2.4900000000000002</c:v>
                </c:pt>
                <c:pt idx="224">
                  <c:v>2.4900000000000002</c:v>
                </c:pt>
                <c:pt idx="225">
                  <c:v>2.4900000000000002</c:v>
                </c:pt>
                <c:pt idx="226">
                  <c:v>2.4900000000000002</c:v>
                </c:pt>
                <c:pt idx="227">
                  <c:v>2.4900000000000002</c:v>
                </c:pt>
                <c:pt idx="228">
                  <c:v>2.4900000000000002</c:v>
                </c:pt>
                <c:pt idx="229">
                  <c:v>2.4900000000000002</c:v>
                </c:pt>
                <c:pt idx="230">
                  <c:v>2.4900000000000002</c:v>
                </c:pt>
                <c:pt idx="231">
                  <c:v>2.4900000000000002</c:v>
                </c:pt>
                <c:pt idx="232">
                  <c:v>2.4900000000000002</c:v>
                </c:pt>
                <c:pt idx="233">
                  <c:v>2.4900000000000002</c:v>
                </c:pt>
                <c:pt idx="234">
                  <c:v>2.4900000000000002</c:v>
                </c:pt>
                <c:pt idx="235">
                  <c:v>2.4900000000000002</c:v>
                </c:pt>
                <c:pt idx="236">
                  <c:v>2.4900000000000002</c:v>
                </c:pt>
                <c:pt idx="237">
                  <c:v>2.4900000000000002</c:v>
                </c:pt>
                <c:pt idx="238">
                  <c:v>2.4900000000000002</c:v>
                </c:pt>
                <c:pt idx="239">
                  <c:v>2.4900000000000002</c:v>
                </c:pt>
                <c:pt idx="240">
                  <c:v>2.4900000000000002</c:v>
                </c:pt>
                <c:pt idx="241">
                  <c:v>2.4900000000000002</c:v>
                </c:pt>
                <c:pt idx="242">
                  <c:v>2.4900000000000002</c:v>
                </c:pt>
                <c:pt idx="243">
                  <c:v>2.4900000000000002</c:v>
                </c:pt>
                <c:pt idx="244">
                  <c:v>2.1</c:v>
                </c:pt>
                <c:pt idx="245">
                  <c:v>2.1</c:v>
                </c:pt>
                <c:pt idx="246">
                  <c:v>2.1</c:v>
                </c:pt>
                <c:pt idx="247">
                  <c:v>2.1</c:v>
                </c:pt>
                <c:pt idx="248">
                  <c:v>2.1</c:v>
                </c:pt>
                <c:pt idx="249">
                  <c:v>2.1</c:v>
                </c:pt>
                <c:pt idx="250">
                  <c:v>2.1</c:v>
                </c:pt>
                <c:pt idx="251">
                  <c:v>2.1</c:v>
                </c:pt>
                <c:pt idx="252">
                  <c:v>2.1</c:v>
                </c:pt>
                <c:pt idx="253">
                  <c:v>2.1</c:v>
                </c:pt>
                <c:pt idx="254">
                  <c:v>2.1</c:v>
                </c:pt>
                <c:pt idx="255">
                  <c:v>2.1</c:v>
                </c:pt>
                <c:pt idx="256">
                  <c:v>2.1</c:v>
                </c:pt>
                <c:pt idx="257">
                  <c:v>2.1</c:v>
                </c:pt>
                <c:pt idx="258">
                  <c:v>2.1</c:v>
                </c:pt>
                <c:pt idx="259">
                  <c:v>2.1</c:v>
                </c:pt>
                <c:pt idx="260">
                  <c:v>2.1</c:v>
                </c:pt>
                <c:pt idx="261">
                  <c:v>2.1</c:v>
                </c:pt>
                <c:pt idx="262">
                  <c:v>2.1</c:v>
                </c:pt>
                <c:pt idx="263">
                  <c:v>2.1</c:v>
                </c:pt>
                <c:pt idx="264">
                  <c:v>2.1</c:v>
                </c:pt>
                <c:pt idx="265">
                  <c:v>2.1</c:v>
                </c:pt>
                <c:pt idx="266">
                  <c:v>2.1</c:v>
                </c:pt>
                <c:pt idx="267">
                  <c:v>2.1</c:v>
                </c:pt>
                <c:pt idx="268">
                  <c:v>2.1</c:v>
                </c:pt>
                <c:pt idx="269">
                  <c:v>2.1</c:v>
                </c:pt>
                <c:pt idx="270">
                  <c:v>2.1</c:v>
                </c:pt>
                <c:pt idx="271">
                  <c:v>2.1</c:v>
                </c:pt>
                <c:pt idx="272">
                  <c:v>2.1</c:v>
                </c:pt>
                <c:pt idx="273">
                  <c:v>2.1</c:v>
                </c:pt>
                <c:pt idx="274">
                  <c:v>2.1</c:v>
                </c:pt>
                <c:pt idx="275">
                  <c:v>2.1</c:v>
                </c:pt>
                <c:pt idx="276">
                  <c:v>2.1</c:v>
                </c:pt>
                <c:pt idx="277">
                  <c:v>2.1</c:v>
                </c:pt>
                <c:pt idx="278">
                  <c:v>2.1</c:v>
                </c:pt>
                <c:pt idx="279">
                  <c:v>2.1</c:v>
                </c:pt>
                <c:pt idx="280">
                  <c:v>2.1</c:v>
                </c:pt>
                <c:pt idx="281">
                  <c:v>2.1</c:v>
                </c:pt>
                <c:pt idx="282">
                  <c:v>2.1</c:v>
                </c:pt>
                <c:pt idx="283">
                  <c:v>2.1</c:v>
                </c:pt>
                <c:pt idx="284">
                  <c:v>2.1</c:v>
                </c:pt>
                <c:pt idx="285">
                  <c:v>2.1</c:v>
                </c:pt>
                <c:pt idx="286">
                  <c:v>2.1</c:v>
                </c:pt>
                <c:pt idx="287">
                  <c:v>2.1</c:v>
                </c:pt>
                <c:pt idx="288">
                  <c:v>2.1</c:v>
                </c:pt>
                <c:pt idx="289">
                  <c:v>2.1</c:v>
                </c:pt>
                <c:pt idx="290">
                  <c:v>2.1</c:v>
                </c:pt>
                <c:pt idx="291">
                  <c:v>2.1</c:v>
                </c:pt>
                <c:pt idx="292">
                  <c:v>2.1</c:v>
                </c:pt>
                <c:pt idx="293">
                  <c:v>2.1</c:v>
                </c:pt>
                <c:pt idx="294">
                  <c:v>2.1</c:v>
                </c:pt>
                <c:pt idx="295">
                  <c:v>2.1</c:v>
                </c:pt>
                <c:pt idx="296">
                  <c:v>2.1</c:v>
                </c:pt>
                <c:pt idx="297">
                  <c:v>2.1</c:v>
                </c:pt>
                <c:pt idx="298">
                  <c:v>2.1</c:v>
                </c:pt>
                <c:pt idx="299">
                  <c:v>2.1</c:v>
                </c:pt>
                <c:pt idx="300">
                  <c:v>2.1</c:v>
                </c:pt>
                <c:pt idx="301">
                  <c:v>2.1</c:v>
                </c:pt>
                <c:pt idx="302">
                  <c:v>2.1</c:v>
                </c:pt>
                <c:pt idx="303">
                  <c:v>2.1</c:v>
                </c:pt>
                <c:pt idx="304">
                  <c:v>2.1</c:v>
                </c:pt>
                <c:pt idx="305">
                  <c:v>2.1</c:v>
                </c:pt>
                <c:pt idx="306">
                  <c:v>2.16</c:v>
                </c:pt>
                <c:pt idx="307">
                  <c:v>2.16</c:v>
                </c:pt>
                <c:pt idx="308">
                  <c:v>2.16</c:v>
                </c:pt>
                <c:pt idx="309">
                  <c:v>2.16</c:v>
                </c:pt>
                <c:pt idx="310">
                  <c:v>2.16</c:v>
                </c:pt>
                <c:pt idx="311">
                  <c:v>2.16</c:v>
                </c:pt>
                <c:pt idx="312">
                  <c:v>2.16</c:v>
                </c:pt>
                <c:pt idx="313">
                  <c:v>2.16</c:v>
                </c:pt>
                <c:pt idx="314">
                  <c:v>2.16</c:v>
                </c:pt>
                <c:pt idx="315">
                  <c:v>2.16</c:v>
                </c:pt>
                <c:pt idx="316">
                  <c:v>2.16</c:v>
                </c:pt>
                <c:pt idx="317">
                  <c:v>2.16</c:v>
                </c:pt>
                <c:pt idx="318">
                  <c:v>2.16</c:v>
                </c:pt>
                <c:pt idx="319">
                  <c:v>2.16</c:v>
                </c:pt>
                <c:pt idx="320">
                  <c:v>2.16</c:v>
                </c:pt>
                <c:pt idx="321">
                  <c:v>2.16</c:v>
                </c:pt>
                <c:pt idx="322">
                  <c:v>2.16</c:v>
                </c:pt>
                <c:pt idx="323">
                  <c:v>2.16</c:v>
                </c:pt>
                <c:pt idx="324">
                  <c:v>2.16</c:v>
                </c:pt>
                <c:pt idx="325">
                  <c:v>2.16</c:v>
                </c:pt>
                <c:pt idx="326">
                  <c:v>2.16</c:v>
                </c:pt>
                <c:pt idx="327">
                  <c:v>2.16</c:v>
                </c:pt>
                <c:pt idx="328">
                  <c:v>2.16</c:v>
                </c:pt>
                <c:pt idx="329">
                  <c:v>2.16</c:v>
                </c:pt>
                <c:pt idx="330">
                  <c:v>2.16</c:v>
                </c:pt>
                <c:pt idx="331">
                  <c:v>2.16</c:v>
                </c:pt>
                <c:pt idx="332">
                  <c:v>2.16</c:v>
                </c:pt>
                <c:pt idx="333">
                  <c:v>2.16</c:v>
                </c:pt>
                <c:pt idx="334">
                  <c:v>2.16</c:v>
                </c:pt>
                <c:pt idx="335">
                  <c:v>2.16</c:v>
                </c:pt>
                <c:pt idx="336">
                  <c:v>2.16</c:v>
                </c:pt>
                <c:pt idx="337">
                  <c:v>2.16</c:v>
                </c:pt>
                <c:pt idx="338">
                  <c:v>2.16</c:v>
                </c:pt>
                <c:pt idx="339">
                  <c:v>2.16</c:v>
                </c:pt>
                <c:pt idx="340">
                  <c:v>2.16</c:v>
                </c:pt>
                <c:pt idx="341">
                  <c:v>2.16</c:v>
                </c:pt>
                <c:pt idx="342">
                  <c:v>2.16</c:v>
                </c:pt>
                <c:pt idx="343">
                  <c:v>2.16</c:v>
                </c:pt>
                <c:pt idx="344">
                  <c:v>2.16</c:v>
                </c:pt>
                <c:pt idx="345">
                  <c:v>2.16</c:v>
                </c:pt>
                <c:pt idx="346">
                  <c:v>2.16</c:v>
                </c:pt>
                <c:pt idx="347">
                  <c:v>2.16</c:v>
                </c:pt>
                <c:pt idx="348">
                  <c:v>2.16</c:v>
                </c:pt>
                <c:pt idx="349">
                  <c:v>2.16</c:v>
                </c:pt>
                <c:pt idx="350">
                  <c:v>2.16</c:v>
                </c:pt>
                <c:pt idx="351">
                  <c:v>2.16</c:v>
                </c:pt>
                <c:pt idx="352">
                  <c:v>2.16</c:v>
                </c:pt>
                <c:pt idx="353">
                  <c:v>2.16</c:v>
                </c:pt>
                <c:pt idx="354">
                  <c:v>2.16</c:v>
                </c:pt>
                <c:pt idx="355">
                  <c:v>2.16</c:v>
                </c:pt>
                <c:pt idx="356">
                  <c:v>2.16</c:v>
                </c:pt>
                <c:pt idx="357">
                  <c:v>2.16</c:v>
                </c:pt>
                <c:pt idx="358">
                  <c:v>2.16</c:v>
                </c:pt>
                <c:pt idx="359">
                  <c:v>2.16</c:v>
                </c:pt>
                <c:pt idx="360">
                  <c:v>2.16</c:v>
                </c:pt>
                <c:pt idx="361">
                  <c:v>2.16</c:v>
                </c:pt>
                <c:pt idx="362">
                  <c:v>2.16</c:v>
                </c:pt>
                <c:pt idx="363">
                  <c:v>2.16</c:v>
                </c:pt>
                <c:pt idx="364">
                  <c:v>2.16</c:v>
                </c:pt>
                <c:pt idx="365">
                  <c:v>2.16</c:v>
                </c:pt>
                <c:pt idx="366">
                  <c:v>2.99</c:v>
                </c:pt>
                <c:pt idx="367">
                  <c:v>2.99</c:v>
                </c:pt>
                <c:pt idx="368">
                  <c:v>2.99</c:v>
                </c:pt>
                <c:pt idx="369">
                  <c:v>2.99</c:v>
                </c:pt>
                <c:pt idx="370">
                  <c:v>2.99</c:v>
                </c:pt>
                <c:pt idx="371">
                  <c:v>2.99</c:v>
                </c:pt>
                <c:pt idx="372">
                  <c:v>2.99</c:v>
                </c:pt>
                <c:pt idx="373">
                  <c:v>2.99</c:v>
                </c:pt>
                <c:pt idx="374">
                  <c:v>2.99</c:v>
                </c:pt>
                <c:pt idx="375">
                  <c:v>2.99</c:v>
                </c:pt>
                <c:pt idx="376">
                  <c:v>2.99</c:v>
                </c:pt>
                <c:pt idx="377">
                  <c:v>2.99</c:v>
                </c:pt>
                <c:pt idx="378">
                  <c:v>2.99</c:v>
                </c:pt>
                <c:pt idx="379">
                  <c:v>2.99</c:v>
                </c:pt>
                <c:pt idx="380">
                  <c:v>2.99</c:v>
                </c:pt>
                <c:pt idx="381">
                  <c:v>2.99</c:v>
                </c:pt>
                <c:pt idx="382">
                  <c:v>2.99</c:v>
                </c:pt>
                <c:pt idx="383">
                  <c:v>2.99</c:v>
                </c:pt>
                <c:pt idx="384">
                  <c:v>2.99</c:v>
                </c:pt>
                <c:pt idx="385">
                  <c:v>2.99</c:v>
                </c:pt>
                <c:pt idx="386">
                  <c:v>2.99</c:v>
                </c:pt>
                <c:pt idx="387">
                  <c:v>2.99</c:v>
                </c:pt>
                <c:pt idx="388">
                  <c:v>2.99</c:v>
                </c:pt>
                <c:pt idx="389">
                  <c:v>2.99</c:v>
                </c:pt>
                <c:pt idx="390">
                  <c:v>2.99</c:v>
                </c:pt>
                <c:pt idx="391">
                  <c:v>2.99</c:v>
                </c:pt>
                <c:pt idx="392">
                  <c:v>2.99</c:v>
                </c:pt>
                <c:pt idx="393">
                  <c:v>2.99</c:v>
                </c:pt>
                <c:pt idx="394">
                  <c:v>2.99</c:v>
                </c:pt>
                <c:pt idx="395">
                  <c:v>2.99</c:v>
                </c:pt>
                <c:pt idx="396">
                  <c:v>2.99</c:v>
                </c:pt>
                <c:pt idx="397">
                  <c:v>2.99</c:v>
                </c:pt>
                <c:pt idx="398">
                  <c:v>2.99</c:v>
                </c:pt>
                <c:pt idx="399">
                  <c:v>2.99</c:v>
                </c:pt>
                <c:pt idx="400">
                  <c:v>2.99</c:v>
                </c:pt>
                <c:pt idx="401">
                  <c:v>2.99</c:v>
                </c:pt>
                <c:pt idx="402">
                  <c:v>2.99</c:v>
                </c:pt>
                <c:pt idx="403">
                  <c:v>2.99</c:v>
                </c:pt>
                <c:pt idx="404">
                  <c:v>2.99</c:v>
                </c:pt>
                <c:pt idx="405">
                  <c:v>2.99</c:v>
                </c:pt>
                <c:pt idx="406">
                  <c:v>2.99</c:v>
                </c:pt>
                <c:pt idx="407">
                  <c:v>2.99</c:v>
                </c:pt>
                <c:pt idx="408">
                  <c:v>2.99</c:v>
                </c:pt>
                <c:pt idx="409">
                  <c:v>2.99</c:v>
                </c:pt>
                <c:pt idx="410">
                  <c:v>2.99</c:v>
                </c:pt>
                <c:pt idx="411">
                  <c:v>2.99</c:v>
                </c:pt>
                <c:pt idx="412">
                  <c:v>2.99</c:v>
                </c:pt>
                <c:pt idx="413">
                  <c:v>2.99</c:v>
                </c:pt>
                <c:pt idx="414">
                  <c:v>2.99</c:v>
                </c:pt>
                <c:pt idx="415">
                  <c:v>2.99</c:v>
                </c:pt>
                <c:pt idx="416">
                  <c:v>2.99</c:v>
                </c:pt>
                <c:pt idx="417">
                  <c:v>2.99</c:v>
                </c:pt>
                <c:pt idx="418">
                  <c:v>2.99</c:v>
                </c:pt>
                <c:pt idx="419">
                  <c:v>2.99</c:v>
                </c:pt>
                <c:pt idx="420">
                  <c:v>2.99</c:v>
                </c:pt>
                <c:pt idx="421">
                  <c:v>2.99</c:v>
                </c:pt>
                <c:pt idx="422">
                  <c:v>2.99</c:v>
                </c:pt>
                <c:pt idx="423">
                  <c:v>2.99</c:v>
                </c:pt>
                <c:pt idx="424">
                  <c:v>2.99</c:v>
                </c:pt>
                <c:pt idx="425">
                  <c:v>2.99</c:v>
                </c:pt>
                <c:pt idx="426">
                  <c:v>2.99</c:v>
                </c:pt>
                <c:pt idx="427">
                  <c:v>2.99</c:v>
                </c:pt>
                <c:pt idx="428">
                  <c:v>4.1500000000000004</c:v>
                </c:pt>
                <c:pt idx="429">
                  <c:v>4.1500000000000004</c:v>
                </c:pt>
                <c:pt idx="430">
                  <c:v>4.1500000000000004</c:v>
                </c:pt>
                <c:pt idx="431">
                  <c:v>4.1500000000000004</c:v>
                </c:pt>
                <c:pt idx="432">
                  <c:v>4.1500000000000004</c:v>
                </c:pt>
                <c:pt idx="433">
                  <c:v>4.1500000000000004</c:v>
                </c:pt>
                <c:pt idx="434">
                  <c:v>4.1500000000000004</c:v>
                </c:pt>
                <c:pt idx="435">
                  <c:v>4.1500000000000004</c:v>
                </c:pt>
                <c:pt idx="436">
                  <c:v>4.1500000000000004</c:v>
                </c:pt>
                <c:pt idx="437">
                  <c:v>4.1500000000000004</c:v>
                </c:pt>
                <c:pt idx="438">
                  <c:v>4.1500000000000004</c:v>
                </c:pt>
                <c:pt idx="439">
                  <c:v>4.1500000000000004</c:v>
                </c:pt>
                <c:pt idx="440">
                  <c:v>4.1500000000000004</c:v>
                </c:pt>
                <c:pt idx="441">
                  <c:v>4.1500000000000004</c:v>
                </c:pt>
                <c:pt idx="442">
                  <c:v>4.1500000000000004</c:v>
                </c:pt>
                <c:pt idx="443">
                  <c:v>4.1500000000000004</c:v>
                </c:pt>
                <c:pt idx="444">
                  <c:v>4.1500000000000004</c:v>
                </c:pt>
                <c:pt idx="445">
                  <c:v>4.1500000000000004</c:v>
                </c:pt>
                <c:pt idx="446">
                  <c:v>4.1500000000000004</c:v>
                </c:pt>
                <c:pt idx="447">
                  <c:v>4.1500000000000004</c:v>
                </c:pt>
                <c:pt idx="448">
                  <c:v>4.1500000000000004</c:v>
                </c:pt>
                <c:pt idx="449">
                  <c:v>4.1500000000000004</c:v>
                </c:pt>
                <c:pt idx="450">
                  <c:v>4.1500000000000004</c:v>
                </c:pt>
                <c:pt idx="451">
                  <c:v>4.1500000000000004</c:v>
                </c:pt>
                <c:pt idx="452">
                  <c:v>4.1500000000000004</c:v>
                </c:pt>
                <c:pt idx="453">
                  <c:v>4.1500000000000004</c:v>
                </c:pt>
                <c:pt idx="454">
                  <c:v>4.1500000000000004</c:v>
                </c:pt>
                <c:pt idx="455">
                  <c:v>4.1500000000000004</c:v>
                </c:pt>
                <c:pt idx="456">
                  <c:v>4.1500000000000004</c:v>
                </c:pt>
                <c:pt idx="457">
                  <c:v>4.1500000000000004</c:v>
                </c:pt>
                <c:pt idx="458">
                  <c:v>4.1500000000000004</c:v>
                </c:pt>
                <c:pt idx="459">
                  <c:v>4.1500000000000004</c:v>
                </c:pt>
                <c:pt idx="460">
                  <c:v>4.1500000000000004</c:v>
                </c:pt>
                <c:pt idx="461">
                  <c:v>4.1500000000000004</c:v>
                </c:pt>
                <c:pt idx="462">
                  <c:v>4.1500000000000004</c:v>
                </c:pt>
                <c:pt idx="463">
                  <c:v>4.1500000000000004</c:v>
                </c:pt>
                <c:pt idx="464">
                  <c:v>4.1500000000000004</c:v>
                </c:pt>
                <c:pt idx="465">
                  <c:v>4.1500000000000004</c:v>
                </c:pt>
                <c:pt idx="466">
                  <c:v>4.1500000000000004</c:v>
                </c:pt>
                <c:pt idx="467">
                  <c:v>4.1500000000000004</c:v>
                </c:pt>
                <c:pt idx="468">
                  <c:v>4.1500000000000004</c:v>
                </c:pt>
                <c:pt idx="469">
                  <c:v>4.1500000000000004</c:v>
                </c:pt>
                <c:pt idx="470">
                  <c:v>4.1500000000000004</c:v>
                </c:pt>
                <c:pt idx="471">
                  <c:v>4.1500000000000004</c:v>
                </c:pt>
                <c:pt idx="472">
                  <c:v>4.1500000000000004</c:v>
                </c:pt>
                <c:pt idx="473">
                  <c:v>4.1500000000000004</c:v>
                </c:pt>
                <c:pt idx="474">
                  <c:v>4.1500000000000004</c:v>
                </c:pt>
                <c:pt idx="475">
                  <c:v>4.1500000000000004</c:v>
                </c:pt>
                <c:pt idx="476">
                  <c:v>4.1500000000000004</c:v>
                </c:pt>
                <c:pt idx="477">
                  <c:v>4.1500000000000004</c:v>
                </c:pt>
                <c:pt idx="478">
                  <c:v>4.1500000000000004</c:v>
                </c:pt>
                <c:pt idx="479">
                  <c:v>4.1500000000000004</c:v>
                </c:pt>
                <c:pt idx="480">
                  <c:v>4.1500000000000004</c:v>
                </c:pt>
                <c:pt idx="481">
                  <c:v>4.1500000000000004</c:v>
                </c:pt>
                <c:pt idx="482">
                  <c:v>4.1500000000000004</c:v>
                </c:pt>
                <c:pt idx="483">
                  <c:v>4.1500000000000004</c:v>
                </c:pt>
                <c:pt idx="484">
                  <c:v>4.1500000000000004</c:v>
                </c:pt>
                <c:pt idx="485">
                  <c:v>4.1500000000000004</c:v>
                </c:pt>
                <c:pt idx="486">
                  <c:v>4.1500000000000004</c:v>
                </c:pt>
                <c:pt idx="487">
                  <c:v>4.1500000000000004</c:v>
                </c:pt>
                <c:pt idx="488">
                  <c:v>4.46</c:v>
                </c:pt>
                <c:pt idx="489">
                  <c:v>4.46</c:v>
                </c:pt>
                <c:pt idx="490">
                  <c:v>4.46</c:v>
                </c:pt>
                <c:pt idx="491">
                  <c:v>4.46</c:v>
                </c:pt>
                <c:pt idx="492">
                  <c:v>4.46</c:v>
                </c:pt>
                <c:pt idx="493">
                  <c:v>4.46</c:v>
                </c:pt>
                <c:pt idx="494">
                  <c:v>4.46</c:v>
                </c:pt>
                <c:pt idx="495">
                  <c:v>4.46</c:v>
                </c:pt>
                <c:pt idx="496">
                  <c:v>4.46</c:v>
                </c:pt>
                <c:pt idx="497">
                  <c:v>4.46</c:v>
                </c:pt>
                <c:pt idx="498">
                  <c:v>4.46</c:v>
                </c:pt>
                <c:pt idx="499">
                  <c:v>4.46</c:v>
                </c:pt>
                <c:pt idx="500">
                  <c:v>4.46</c:v>
                </c:pt>
                <c:pt idx="501">
                  <c:v>4.46</c:v>
                </c:pt>
                <c:pt idx="502">
                  <c:v>4.46</c:v>
                </c:pt>
                <c:pt idx="503">
                  <c:v>4.46</c:v>
                </c:pt>
                <c:pt idx="504">
                  <c:v>4.46</c:v>
                </c:pt>
                <c:pt idx="505">
                  <c:v>4.46</c:v>
                </c:pt>
                <c:pt idx="506">
                  <c:v>4.46</c:v>
                </c:pt>
                <c:pt idx="507">
                  <c:v>4.46</c:v>
                </c:pt>
                <c:pt idx="508">
                  <c:v>4.46</c:v>
                </c:pt>
                <c:pt idx="509">
                  <c:v>4.46</c:v>
                </c:pt>
                <c:pt idx="510">
                  <c:v>4.46</c:v>
                </c:pt>
                <c:pt idx="511">
                  <c:v>4.46</c:v>
                </c:pt>
                <c:pt idx="512">
                  <c:v>4.46</c:v>
                </c:pt>
                <c:pt idx="513">
                  <c:v>4.46</c:v>
                </c:pt>
                <c:pt idx="514">
                  <c:v>4.46</c:v>
                </c:pt>
                <c:pt idx="515">
                  <c:v>4.46</c:v>
                </c:pt>
                <c:pt idx="516">
                  <c:v>4.46</c:v>
                </c:pt>
                <c:pt idx="517">
                  <c:v>4.46</c:v>
                </c:pt>
                <c:pt idx="518">
                  <c:v>4.46</c:v>
                </c:pt>
                <c:pt idx="519">
                  <c:v>4.46</c:v>
                </c:pt>
                <c:pt idx="520">
                  <c:v>4.46</c:v>
                </c:pt>
                <c:pt idx="521">
                  <c:v>4.46</c:v>
                </c:pt>
                <c:pt idx="522">
                  <c:v>4.46</c:v>
                </c:pt>
                <c:pt idx="523">
                  <c:v>4.46</c:v>
                </c:pt>
                <c:pt idx="524">
                  <c:v>4.46</c:v>
                </c:pt>
                <c:pt idx="525">
                  <c:v>4.46</c:v>
                </c:pt>
                <c:pt idx="526">
                  <c:v>4.46</c:v>
                </c:pt>
                <c:pt idx="527">
                  <c:v>4.46</c:v>
                </c:pt>
                <c:pt idx="528">
                  <c:v>4.46</c:v>
                </c:pt>
                <c:pt idx="529">
                  <c:v>4.46</c:v>
                </c:pt>
                <c:pt idx="530">
                  <c:v>4.46</c:v>
                </c:pt>
                <c:pt idx="531">
                  <c:v>4.46</c:v>
                </c:pt>
                <c:pt idx="532">
                  <c:v>4.46</c:v>
                </c:pt>
                <c:pt idx="533">
                  <c:v>4.46</c:v>
                </c:pt>
                <c:pt idx="534">
                  <c:v>4.46</c:v>
                </c:pt>
                <c:pt idx="535">
                  <c:v>4.46</c:v>
                </c:pt>
                <c:pt idx="536">
                  <c:v>4.46</c:v>
                </c:pt>
                <c:pt idx="537">
                  <c:v>4.46</c:v>
                </c:pt>
                <c:pt idx="538">
                  <c:v>4.46</c:v>
                </c:pt>
                <c:pt idx="539">
                  <c:v>4.46</c:v>
                </c:pt>
                <c:pt idx="540">
                  <c:v>4.46</c:v>
                </c:pt>
                <c:pt idx="541">
                  <c:v>4.46</c:v>
                </c:pt>
                <c:pt idx="542">
                  <c:v>4.46</c:v>
                </c:pt>
                <c:pt idx="543">
                  <c:v>4.46</c:v>
                </c:pt>
                <c:pt idx="544">
                  <c:v>4.46</c:v>
                </c:pt>
                <c:pt idx="545">
                  <c:v>4.46</c:v>
                </c:pt>
                <c:pt idx="546">
                  <c:v>4.46</c:v>
                </c:pt>
                <c:pt idx="547">
                  <c:v>4.46</c:v>
                </c:pt>
                <c:pt idx="548">
                  <c:v>4.46</c:v>
                </c:pt>
                <c:pt idx="549">
                  <c:v>4.46</c:v>
                </c:pt>
                <c:pt idx="550">
                  <c:v>3.67</c:v>
                </c:pt>
                <c:pt idx="551">
                  <c:v>3.67</c:v>
                </c:pt>
                <c:pt idx="552">
                  <c:v>3.67</c:v>
                </c:pt>
                <c:pt idx="553">
                  <c:v>3.67</c:v>
                </c:pt>
                <c:pt idx="554">
                  <c:v>3.67</c:v>
                </c:pt>
                <c:pt idx="555">
                  <c:v>3.67</c:v>
                </c:pt>
                <c:pt idx="556">
                  <c:v>3.67</c:v>
                </c:pt>
                <c:pt idx="557">
                  <c:v>3.67</c:v>
                </c:pt>
                <c:pt idx="558">
                  <c:v>3.67</c:v>
                </c:pt>
                <c:pt idx="559">
                  <c:v>3.67</c:v>
                </c:pt>
                <c:pt idx="560">
                  <c:v>3.67</c:v>
                </c:pt>
                <c:pt idx="561">
                  <c:v>3.67</c:v>
                </c:pt>
                <c:pt idx="562">
                  <c:v>3.67</c:v>
                </c:pt>
                <c:pt idx="563">
                  <c:v>3.67</c:v>
                </c:pt>
                <c:pt idx="564">
                  <c:v>3.67</c:v>
                </c:pt>
                <c:pt idx="565">
                  <c:v>3.67</c:v>
                </c:pt>
                <c:pt idx="566">
                  <c:v>3.67</c:v>
                </c:pt>
                <c:pt idx="567">
                  <c:v>3.67</c:v>
                </c:pt>
                <c:pt idx="568">
                  <c:v>3.67</c:v>
                </c:pt>
                <c:pt idx="569">
                  <c:v>3.67</c:v>
                </c:pt>
                <c:pt idx="570">
                  <c:v>3.67</c:v>
                </c:pt>
                <c:pt idx="571">
                  <c:v>3.67</c:v>
                </c:pt>
                <c:pt idx="572">
                  <c:v>3.67</c:v>
                </c:pt>
                <c:pt idx="573">
                  <c:v>3.67</c:v>
                </c:pt>
                <c:pt idx="574">
                  <c:v>3.67</c:v>
                </c:pt>
                <c:pt idx="575">
                  <c:v>3.67</c:v>
                </c:pt>
                <c:pt idx="576">
                  <c:v>3.67</c:v>
                </c:pt>
                <c:pt idx="577">
                  <c:v>3.67</c:v>
                </c:pt>
                <c:pt idx="578">
                  <c:v>3.67</c:v>
                </c:pt>
                <c:pt idx="579">
                  <c:v>3.67</c:v>
                </c:pt>
                <c:pt idx="580">
                  <c:v>3.67</c:v>
                </c:pt>
                <c:pt idx="581">
                  <c:v>3.67</c:v>
                </c:pt>
                <c:pt idx="582">
                  <c:v>3.67</c:v>
                </c:pt>
                <c:pt idx="583">
                  <c:v>3.67</c:v>
                </c:pt>
                <c:pt idx="584">
                  <c:v>3.67</c:v>
                </c:pt>
                <c:pt idx="585">
                  <c:v>3.67</c:v>
                </c:pt>
                <c:pt idx="586">
                  <c:v>3.67</c:v>
                </c:pt>
                <c:pt idx="587">
                  <c:v>3.67</c:v>
                </c:pt>
                <c:pt idx="588">
                  <c:v>3.67</c:v>
                </c:pt>
                <c:pt idx="589">
                  <c:v>3.67</c:v>
                </c:pt>
                <c:pt idx="590">
                  <c:v>3.67</c:v>
                </c:pt>
                <c:pt idx="591">
                  <c:v>3.67</c:v>
                </c:pt>
                <c:pt idx="592">
                  <c:v>3.67</c:v>
                </c:pt>
                <c:pt idx="593">
                  <c:v>3.67</c:v>
                </c:pt>
                <c:pt idx="594">
                  <c:v>3.67</c:v>
                </c:pt>
                <c:pt idx="595">
                  <c:v>3.67</c:v>
                </c:pt>
                <c:pt idx="596">
                  <c:v>3.67</c:v>
                </c:pt>
                <c:pt idx="597">
                  <c:v>3.67</c:v>
                </c:pt>
                <c:pt idx="598">
                  <c:v>3.67</c:v>
                </c:pt>
                <c:pt idx="599">
                  <c:v>3.67</c:v>
                </c:pt>
                <c:pt idx="600">
                  <c:v>3.67</c:v>
                </c:pt>
                <c:pt idx="601">
                  <c:v>3.67</c:v>
                </c:pt>
                <c:pt idx="602">
                  <c:v>3.67</c:v>
                </c:pt>
                <c:pt idx="603">
                  <c:v>3.67</c:v>
                </c:pt>
                <c:pt idx="604">
                  <c:v>3.67</c:v>
                </c:pt>
                <c:pt idx="605">
                  <c:v>3.67</c:v>
                </c:pt>
                <c:pt idx="606">
                  <c:v>3.67</c:v>
                </c:pt>
                <c:pt idx="607">
                  <c:v>3.67</c:v>
                </c:pt>
                <c:pt idx="608">
                  <c:v>3.67</c:v>
                </c:pt>
                <c:pt idx="609">
                  <c:v>3.67</c:v>
                </c:pt>
                <c:pt idx="610">
                  <c:v>3.67</c:v>
                </c:pt>
                <c:pt idx="611">
                  <c:v>3.67</c:v>
                </c:pt>
                <c:pt idx="612">
                  <c:v>3.31</c:v>
                </c:pt>
                <c:pt idx="613">
                  <c:v>3.31</c:v>
                </c:pt>
                <c:pt idx="614">
                  <c:v>3.31</c:v>
                </c:pt>
                <c:pt idx="615">
                  <c:v>3.31</c:v>
                </c:pt>
                <c:pt idx="616">
                  <c:v>3.31</c:v>
                </c:pt>
                <c:pt idx="617">
                  <c:v>3.31</c:v>
                </c:pt>
                <c:pt idx="618">
                  <c:v>3.31</c:v>
                </c:pt>
                <c:pt idx="619">
                  <c:v>3.31</c:v>
                </c:pt>
                <c:pt idx="620">
                  <c:v>3.31</c:v>
                </c:pt>
                <c:pt idx="621">
                  <c:v>3.31</c:v>
                </c:pt>
                <c:pt idx="622">
                  <c:v>3.31</c:v>
                </c:pt>
                <c:pt idx="623">
                  <c:v>3.31</c:v>
                </c:pt>
                <c:pt idx="624">
                  <c:v>3.31</c:v>
                </c:pt>
                <c:pt idx="625">
                  <c:v>3.31</c:v>
                </c:pt>
                <c:pt idx="626">
                  <c:v>3.31</c:v>
                </c:pt>
                <c:pt idx="627">
                  <c:v>3.31</c:v>
                </c:pt>
                <c:pt idx="628">
                  <c:v>3.31</c:v>
                </c:pt>
                <c:pt idx="629">
                  <c:v>3.31</c:v>
                </c:pt>
                <c:pt idx="630">
                  <c:v>3.31</c:v>
                </c:pt>
                <c:pt idx="631">
                  <c:v>3.31</c:v>
                </c:pt>
                <c:pt idx="632">
                  <c:v>3.31</c:v>
                </c:pt>
                <c:pt idx="633">
                  <c:v>3.31</c:v>
                </c:pt>
                <c:pt idx="634">
                  <c:v>3.31</c:v>
                </c:pt>
                <c:pt idx="635">
                  <c:v>3.31</c:v>
                </c:pt>
                <c:pt idx="636">
                  <c:v>3.31</c:v>
                </c:pt>
                <c:pt idx="637">
                  <c:v>3.31</c:v>
                </c:pt>
                <c:pt idx="638">
                  <c:v>3.31</c:v>
                </c:pt>
                <c:pt idx="639">
                  <c:v>3.31</c:v>
                </c:pt>
                <c:pt idx="640">
                  <c:v>3.31</c:v>
                </c:pt>
                <c:pt idx="641">
                  <c:v>3.31</c:v>
                </c:pt>
                <c:pt idx="642">
                  <c:v>3.31</c:v>
                </c:pt>
                <c:pt idx="643">
                  <c:v>3.31</c:v>
                </c:pt>
                <c:pt idx="644">
                  <c:v>3.31</c:v>
                </c:pt>
                <c:pt idx="645">
                  <c:v>3.31</c:v>
                </c:pt>
                <c:pt idx="646">
                  <c:v>3.31</c:v>
                </c:pt>
                <c:pt idx="647">
                  <c:v>3.31</c:v>
                </c:pt>
                <c:pt idx="648">
                  <c:v>3.31</c:v>
                </c:pt>
                <c:pt idx="649">
                  <c:v>3.31</c:v>
                </c:pt>
                <c:pt idx="650">
                  <c:v>3.31</c:v>
                </c:pt>
                <c:pt idx="651">
                  <c:v>3.31</c:v>
                </c:pt>
                <c:pt idx="652">
                  <c:v>3.31</c:v>
                </c:pt>
                <c:pt idx="653">
                  <c:v>3.31</c:v>
                </c:pt>
                <c:pt idx="654">
                  <c:v>3.31</c:v>
                </c:pt>
                <c:pt idx="655">
                  <c:v>3.31</c:v>
                </c:pt>
                <c:pt idx="656">
                  <c:v>3.31</c:v>
                </c:pt>
                <c:pt idx="657">
                  <c:v>3.31</c:v>
                </c:pt>
                <c:pt idx="658">
                  <c:v>3.31</c:v>
                </c:pt>
                <c:pt idx="659">
                  <c:v>3.31</c:v>
                </c:pt>
                <c:pt idx="660">
                  <c:v>3.31</c:v>
                </c:pt>
                <c:pt idx="661">
                  <c:v>3.31</c:v>
                </c:pt>
                <c:pt idx="662">
                  <c:v>3.31</c:v>
                </c:pt>
                <c:pt idx="663">
                  <c:v>3.31</c:v>
                </c:pt>
                <c:pt idx="664">
                  <c:v>3.31</c:v>
                </c:pt>
                <c:pt idx="665">
                  <c:v>3.31</c:v>
                </c:pt>
                <c:pt idx="666">
                  <c:v>3.31</c:v>
                </c:pt>
                <c:pt idx="667">
                  <c:v>3.31</c:v>
                </c:pt>
                <c:pt idx="668">
                  <c:v>3.31</c:v>
                </c:pt>
                <c:pt idx="669">
                  <c:v>3.31</c:v>
                </c:pt>
                <c:pt idx="670">
                  <c:v>3.47</c:v>
                </c:pt>
                <c:pt idx="671">
                  <c:v>3.47</c:v>
                </c:pt>
                <c:pt idx="672">
                  <c:v>3.47</c:v>
                </c:pt>
                <c:pt idx="673">
                  <c:v>3.47</c:v>
                </c:pt>
                <c:pt idx="674">
                  <c:v>3.47</c:v>
                </c:pt>
                <c:pt idx="675">
                  <c:v>3.47</c:v>
                </c:pt>
                <c:pt idx="676">
                  <c:v>3.47</c:v>
                </c:pt>
                <c:pt idx="677">
                  <c:v>3.47</c:v>
                </c:pt>
                <c:pt idx="678">
                  <c:v>3.47</c:v>
                </c:pt>
                <c:pt idx="679">
                  <c:v>3.47</c:v>
                </c:pt>
                <c:pt idx="680">
                  <c:v>3.47</c:v>
                </c:pt>
                <c:pt idx="681">
                  <c:v>3.47</c:v>
                </c:pt>
                <c:pt idx="682">
                  <c:v>3.47</c:v>
                </c:pt>
                <c:pt idx="683">
                  <c:v>3.47</c:v>
                </c:pt>
                <c:pt idx="684">
                  <c:v>3.47</c:v>
                </c:pt>
                <c:pt idx="685">
                  <c:v>3.47</c:v>
                </c:pt>
                <c:pt idx="686">
                  <c:v>3.47</c:v>
                </c:pt>
                <c:pt idx="687">
                  <c:v>3.47</c:v>
                </c:pt>
                <c:pt idx="688">
                  <c:v>3.47</c:v>
                </c:pt>
                <c:pt idx="689">
                  <c:v>3.47</c:v>
                </c:pt>
                <c:pt idx="690">
                  <c:v>3.47</c:v>
                </c:pt>
                <c:pt idx="691">
                  <c:v>3.47</c:v>
                </c:pt>
                <c:pt idx="692">
                  <c:v>3.47</c:v>
                </c:pt>
                <c:pt idx="693">
                  <c:v>3.47</c:v>
                </c:pt>
                <c:pt idx="694">
                  <c:v>3.47</c:v>
                </c:pt>
                <c:pt idx="695">
                  <c:v>3.47</c:v>
                </c:pt>
                <c:pt idx="696">
                  <c:v>3.47</c:v>
                </c:pt>
                <c:pt idx="697">
                  <c:v>3.47</c:v>
                </c:pt>
                <c:pt idx="698">
                  <c:v>3.47</c:v>
                </c:pt>
                <c:pt idx="699">
                  <c:v>3.47</c:v>
                </c:pt>
                <c:pt idx="700">
                  <c:v>3.47</c:v>
                </c:pt>
                <c:pt idx="701">
                  <c:v>3.47</c:v>
                </c:pt>
                <c:pt idx="702">
                  <c:v>3.47</c:v>
                </c:pt>
                <c:pt idx="703">
                  <c:v>3.47</c:v>
                </c:pt>
                <c:pt idx="704">
                  <c:v>3.47</c:v>
                </c:pt>
                <c:pt idx="705">
                  <c:v>3.47</c:v>
                </c:pt>
                <c:pt idx="706">
                  <c:v>3.47</c:v>
                </c:pt>
                <c:pt idx="707">
                  <c:v>3.47</c:v>
                </c:pt>
                <c:pt idx="708">
                  <c:v>3.47</c:v>
                </c:pt>
                <c:pt idx="709">
                  <c:v>3.47</c:v>
                </c:pt>
                <c:pt idx="710">
                  <c:v>3.47</c:v>
                </c:pt>
                <c:pt idx="711">
                  <c:v>3.47</c:v>
                </c:pt>
                <c:pt idx="712">
                  <c:v>3.47</c:v>
                </c:pt>
                <c:pt idx="713">
                  <c:v>3.47</c:v>
                </c:pt>
                <c:pt idx="714">
                  <c:v>3.47</c:v>
                </c:pt>
                <c:pt idx="715">
                  <c:v>3.47</c:v>
                </c:pt>
                <c:pt idx="716">
                  <c:v>3.47</c:v>
                </c:pt>
                <c:pt idx="717">
                  <c:v>3.47</c:v>
                </c:pt>
                <c:pt idx="718">
                  <c:v>3.47</c:v>
                </c:pt>
                <c:pt idx="719">
                  <c:v>3.47</c:v>
                </c:pt>
                <c:pt idx="720">
                  <c:v>3.47</c:v>
                </c:pt>
                <c:pt idx="721">
                  <c:v>3.47</c:v>
                </c:pt>
                <c:pt idx="722">
                  <c:v>3.47</c:v>
                </c:pt>
                <c:pt idx="723">
                  <c:v>3.47</c:v>
                </c:pt>
                <c:pt idx="724">
                  <c:v>3.47</c:v>
                </c:pt>
                <c:pt idx="725">
                  <c:v>3.47</c:v>
                </c:pt>
                <c:pt idx="726">
                  <c:v>3.47</c:v>
                </c:pt>
                <c:pt idx="727">
                  <c:v>3.47</c:v>
                </c:pt>
                <c:pt idx="728">
                  <c:v>3.47</c:v>
                </c:pt>
                <c:pt idx="729">
                  <c:v>3.47</c:v>
                </c:pt>
                <c:pt idx="730">
                  <c:v>3.47</c:v>
                </c:pt>
                <c:pt idx="731">
                  <c:v>3.47</c:v>
                </c:pt>
                <c:pt idx="732">
                  <c:v>4.18</c:v>
                </c:pt>
                <c:pt idx="733">
                  <c:v>4.18</c:v>
                </c:pt>
                <c:pt idx="734">
                  <c:v>4.18</c:v>
                </c:pt>
                <c:pt idx="735">
                  <c:v>4.18</c:v>
                </c:pt>
                <c:pt idx="736">
                  <c:v>4.18</c:v>
                </c:pt>
                <c:pt idx="737">
                  <c:v>4.18</c:v>
                </c:pt>
                <c:pt idx="738">
                  <c:v>4.18</c:v>
                </c:pt>
                <c:pt idx="739">
                  <c:v>4.18</c:v>
                </c:pt>
                <c:pt idx="740">
                  <c:v>4.18</c:v>
                </c:pt>
                <c:pt idx="741">
                  <c:v>4.18</c:v>
                </c:pt>
                <c:pt idx="742">
                  <c:v>4.18</c:v>
                </c:pt>
                <c:pt idx="743">
                  <c:v>4.18</c:v>
                </c:pt>
                <c:pt idx="744">
                  <c:v>4.18</c:v>
                </c:pt>
                <c:pt idx="745">
                  <c:v>4.18</c:v>
                </c:pt>
                <c:pt idx="746">
                  <c:v>4.18</c:v>
                </c:pt>
                <c:pt idx="747">
                  <c:v>4.18</c:v>
                </c:pt>
                <c:pt idx="748">
                  <c:v>4.18</c:v>
                </c:pt>
                <c:pt idx="749">
                  <c:v>4.18</c:v>
                </c:pt>
                <c:pt idx="750">
                  <c:v>4.18</c:v>
                </c:pt>
                <c:pt idx="751">
                  <c:v>4.18</c:v>
                </c:pt>
                <c:pt idx="752">
                  <c:v>4.18</c:v>
                </c:pt>
                <c:pt idx="753">
                  <c:v>4.18</c:v>
                </c:pt>
                <c:pt idx="754">
                  <c:v>4.18</c:v>
                </c:pt>
                <c:pt idx="755">
                  <c:v>4.18</c:v>
                </c:pt>
                <c:pt idx="756">
                  <c:v>4.18</c:v>
                </c:pt>
                <c:pt idx="757">
                  <c:v>4.18</c:v>
                </c:pt>
                <c:pt idx="758">
                  <c:v>4.18</c:v>
                </c:pt>
                <c:pt idx="759">
                  <c:v>4.18</c:v>
                </c:pt>
                <c:pt idx="760">
                  <c:v>4.18</c:v>
                </c:pt>
                <c:pt idx="761">
                  <c:v>4.18</c:v>
                </c:pt>
                <c:pt idx="762">
                  <c:v>4.18</c:v>
                </c:pt>
                <c:pt idx="763">
                  <c:v>4.18</c:v>
                </c:pt>
                <c:pt idx="764">
                  <c:v>4.18</c:v>
                </c:pt>
                <c:pt idx="765">
                  <c:v>4.18</c:v>
                </c:pt>
                <c:pt idx="766">
                  <c:v>4.18</c:v>
                </c:pt>
                <c:pt idx="767">
                  <c:v>4.18</c:v>
                </c:pt>
                <c:pt idx="768">
                  <c:v>4.18</c:v>
                </c:pt>
                <c:pt idx="769">
                  <c:v>4.18</c:v>
                </c:pt>
                <c:pt idx="770">
                  <c:v>4.18</c:v>
                </c:pt>
                <c:pt idx="771">
                  <c:v>4.18</c:v>
                </c:pt>
                <c:pt idx="772">
                  <c:v>4.18</c:v>
                </c:pt>
                <c:pt idx="773">
                  <c:v>4.18</c:v>
                </c:pt>
                <c:pt idx="774">
                  <c:v>4.18</c:v>
                </c:pt>
                <c:pt idx="775">
                  <c:v>4.18</c:v>
                </c:pt>
                <c:pt idx="776">
                  <c:v>4.18</c:v>
                </c:pt>
                <c:pt idx="777">
                  <c:v>4.18</c:v>
                </c:pt>
                <c:pt idx="778">
                  <c:v>4.18</c:v>
                </c:pt>
                <c:pt idx="779">
                  <c:v>4.18</c:v>
                </c:pt>
                <c:pt idx="780">
                  <c:v>4.18</c:v>
                </c:pt>
                <c:pt idx="781">
                  <c:v>4.18</c:v>
                </c:pt>
                <c:pt idx="782">
                  <c:v>4.18</c:v>
                </c:pt>
                <c:pt idx="783">
                  <c:v>4.18</c:v>
                </c:pt>
                <c:pt idx="784">
                  <c:v>4.18</c:v>
                </c:pt>
                <c:pt idx="785">
                  <c:v>4.18</c:v>
                </c:pt>
                <c:pt idx="786">
                  <c:v>4.18</c:v>
                </c:pt>
                <c:pt idx="787">
                  <c:v>4.18</c:v>
                </c:pt>
                <c:pt idx="788">
                  <c:v>4.18</c:v>
                </c:pt>
                <c:pt idx="789">
                  <c:v>4.18</c:v>
                </c:pt>
                <c:pt idx="790">
                  <c:v>4.18</c:v>
                </c:pt>
                <c:pt idx="791">
                  <c:v>4.18</c:v>
                </c:pt>
                <c:pt idx="792">
                  <c:v>4.3099999999999996</c:v>
                </c:pt>
                <c:pt idx="793">
                  <c:v>4.3099999999999996</c:v>
                </c:pt>
                <c:pt idx="794">
                  <c:v>4.3099999999999996</c:v>
                </c:pt>
                <c:pt idx="795">
                  <c:v>4.3099999999999996</c:v>
                </c:pt>
                <c:pt idx="796">
                  <c:v>4.3099999999999996</c:v>
                </c:pt>
                <c:pt idx="797">
                  <c:v>4.3099999999999996</c:v>
                </c:pt>
                <c:pt idx="798">
                  <c:v>4.3099999999999996</c:v>
                </c:pt>
                <c:pt idx="799">
                  <c:v>4.3099999999999996</c:v>
                </c:pt>
                <c:pt idx="800">
                  <c:v>4.3099999999999996</c:v>
                </c:pt>
                <c:pt idx="801">
                  <c:v>4.3099999999999996</c:v>
                </c:pt>
                <c:pt idx="802">
                  <c:v>4.3099999999999996</c:v>
                </c:pt>
                <c:pt idx="803">
                  <c:v>4.3099999999999996</c:v>
                </c:pt>
                <c:pt idx="804">
                  <c:v>4.3099999999999996</c:v>
                </c:pt>
                <c:pt idx="805">
                  <c:v>4.3099999999999996</c:v>
                </c:pt>
                <c:pt idx="806">
                  <c:v>4.3099999999999996</c:v>
                </c:pt>
                <c:pt idx="807">
                  <c:v>4.3099999999999996</c:v>
                </c:pt>
                <c:pt idx="808">
                  <c:v>4.3099999999999996</c:v>
                </c:pt>
                <c:pt idx="809">
                  <c:v>4.3099999999999996</c:v>
                </c:pt>
                <c:pt idx="810">
                  <c:v>4.3099999999999996</c:v>
                </c:pt>
                <c:pt idx="811">
                  <c:v>4.3099999999999996</c:v>
                </c:pt>
                <c:pt idx="812">
                  <c:v>4.3099999999999996</c:v>
                </c:pt>
                <c:pt idx="813">
                  <c:v>4.3099999999999996</c:v>
                </c:pt>
                <c:pt idx="814">
                  <c:v>4.3099999999999996</c:v>
                </c:pt>
                <c:pt idx="815">
                  <c:v>4.3099999999999996</c:v>
                </c:pt>
                <c:pt idx="816">
                  <c:v>4.3099999999999996</c:v>
                </c:pt>
                <c:pt idx="817">
                  <c:v>4.3099999999999996</c:v>
                </c:pt>
                <c:pt idx="818">
                  <c:v>4.3099999999999996</c:v>
                </c:pt>
                <c:pt idx="819">
                  <c:v>4.3099999999999996</c:v>
                </c:pt>
                <c:pt idx="820">
                  <c:v>4.3099999999999996</c:v>
                </c:pt>
                <c:pt idx="821">
                  <c:v>4.3099999999999996</c:v>
                </c:pt>
                <c:pt idx="822">
                  <c:v>4.3099999999999996</c:v>
                </c:pt>
                <c:pt idx="823">
                  <c:v>4.3099999999999996</c:v>
                </c:pt>
                <c:pt idx="824">
                  <c:v>4.3099999999999996</c:v>
                </c:pt>
                <c:pt idx="825">
                  <c:v>4.3099999999999996</c:v>
                </c:pt>
                <c:pt idx="826">
                  <c:v>4.3099999999999996</c:v>
                </c:pt>
                <c:pt idx="827">
                  <c:v>4.3099999999999996</c:v>
                </c:pt>
                <c:pt idx="828">
                  <c:v>4.3099999999999996</c:v>
                </c:pt>
                <c:pt idx="829">
                  <c:v>4.3099999999999996</c:v>
                </c:pt>
                <c:pt idx="830">
                  <c:v>4.3099999999999996</c:v>
                </c:pt>
                <c:pt idx="831">
                  <c:v>4.3099999999999996</c:v>
                </c:pt>
                <c:pt idx="832">
                  <c:v>4.3099999999999996</c:v>
                </c:pt>
                <c:pt idx="833">
                  <c:v>4.3099999999999996</c:v>
                </c:pt>
                <c:pt idx="834">
                  <c:v>4.3099999999999996</c:v>
                </c:pt>
                <c:pt idx="835">
                  <c:v>4.3099999999999996</c:v>
                </c:pt>
                <c:pt idx="836">
                  <c:v>4.3099999999999996</c:v>
                </c:pt>
                <c:pt idx="837">
                  <c:v>4.3099999999999996</c:v>
                </c:pt>
                <c:pt idx="838">
                  <c:v>4.3099999999999996</c:v>
                </c:pt>
                <c:pt idx="839">
                  <c:v>4.3099999999999996</c:v>
                </c:pt>
                <c:pt idx="840">
                  <c:v>4.3099999999999996</c:v>
                </c:pt>
                <c:pt idx="841">
                  <c:v>4.3099999999999996</c:v>
                </c:pt>
                <c:pt idx="842">
                  <c:v>4.3099999999999996</c:v>
                </c:pt>
                <c:pt idx="843">
                  <c:v>4.3099999999999996</c:v>
                </c:pt>
                <c:pt idx="844">
                  <c:v>4.3099999999999996</c:v>
                </c:pt>
                <c:pt idx="845">
                  <c:v>4.3099999999999996</c:v>
                </c:pt>
                <c:pt idx="846">
                  <c:v>4.3099999999999996</c:v>
                </c:pt>
                <c:pt idx="847">
                  <c:v>4.3099999999999996</c:v>
                </c:pt>
                <c:pt idx="848">
                  <c:v>4.3099999999999996</c:v>
                </c:pt>
                <c:pt idx="849">
                  <c:v>4.3099999999999996</c:v>
                </c:pt>
                <c:pt idx="850">
                  <c:v>4.3099999999999996</c:v>
                </c:pt>
                <c:pt idx="851">
                  <c:v>4.3099999999999996</c:v>
                </c:pt>
                <c:pt idx="852">
                  <c:v>4.3099999999999996</c:v>
                </c:pt>
                <c:pt idx="853">
                  <c:v>4.3099999999999996</c:v>
                </c:pt>
                <c:pt idx="854">
                  <c:v>3.47</c:v>
                </c:pt>
                <c:pt idx="855">
                  <c:v>3.47</c:v>
                </c:pt>
                <c:pt idx="856">
                  <c:v>3.47</c:v>
                </c:pt>
                <c:pt idx="857">
                  <c:v>3.47</c:v>
                </c:pt>
                <c:pt idx="858">
                  <c:v>3.47</c:v>
                </c:pt>
                <c:pt idx="859">
                  <c:v>3.47</c:v>
                </c:pt>
                <c:pt idx="860">
                  <c:v>3.47</c:v>
                </c:pt>
                <c:pt idx="861">
                  <c:v>3.47</c:v>
                </c:pt>
                <c:pt idx="862">
                  <c:v>3.47</c:v>
                </c:pt>
                <c:pt idx="863">
                  <c:v>3.47</c:v>
                </c:pt>
                <c:pt idx="864">
                  <c:v>3.47</c:v>
                </c:pt>
                <c:pt idx="865">
                  <c:v>3.47</c:v>
                </c:pt>
                <c:pt idx="866">
                  <c:v>3.47</c:v>
                </c:pt>
                <c:pt idx="867">
                  <c:v>3.47</c:v>
                </c:pt>
                <c:pt idx="868">
                  <c:v>3.47</c:v>
                </c:pt>
                <c:pt idx="869">
                  <c:v>3.47</c:v>
                </c:pt>
                <c:pt idx="870">
                  <c:v>3.47</c:v>
                </c:pt>
                <c:pt idx="871">
                  <c:v>3.47</c:v>
                </c:pt>
                <c:pt idx="872">
                  <c:v>3.47</c:v>
                </c:pt>
                <c:pt idx="873">
                  <c:v>3.47</c:v>
                </c:pt>
                <c:pt idx="874">
                  <c:v>3.47</c:v>
                </c:pt>
                <c:pt idx="875">
                  <c:v>3.47</c:v>
                </c:pt>
                <c:pt idx="876">
                  <c:v>3.47</c:v>
                </c:pt>
                <c:pt idx="877">
                  <c:v>3.47</c:v>
                </c:pt>
                <c:pt idx="878">
                  <c:v>3.47</c:v>
                </c:pt>
                <c:pt idx="879">
                  <c:v>3.47</c:v>
                </c:pt>
                <c:pt idx="880">
                  <c:v>3.47</c:v>
                </c:pt>
                <c:pt idx="881">
                  <c:v>3.47</c:v>
                </c:pt>
                <c:pt idx="882">
                  <c:v>3.47</c:v>
                </c:pt>
                <c:pt idx="883">
                  <c:v>3.47</c:v>
                </c:pt>
                <c:pt idx="884">
                  <c:v>3.47</c:v>
                </c:pt>
                <c:pt idx="885">
                  <c:v>3.47</c:v>
                </c:pt>
                <c:pt idx="886">
                  <c:v>3.47</c:v>
                </c:pt>
                <c:pt idx="887">
                  <c:v>3.47</c:v>
                </c:pt>
                <c:pt idx="888">
                  <c:v>3.47</c:v>
                </c:pt>
                <c:pt idx="889">
                  <c:v>3.47</c:v>
                </c:pt>
                <c:pt idx="890">
                  <c:v>3.47</c:v>
                </c:pt>
                <c:pt idx="891">
                  <c:v>3.47</c:v>
                </c:pt>
                <c:pt idx="892">
                  <c:v>3.47</c:v>
                </c:pt>
                <c:pt idx="893">
                  <c:v>3.47</c:v>
                </c:pt>
                <c:pt idx="894">
                  <c:v>3.47</c:v>
                </c:pt>
                <c:pt idx="895">
                  <c:v>3.47</c:v>
                </c:pt>
                <c:pt idx="896">
                  <c:v>3.47</c:v>
                </c:pt>
                <c:pt idx="897">
                  <c:v>3.47</c:v>
                </c:pt>
                <c:pt idx="898">
                  <c:v>3.47</c:v>
                </c:pt>
                <c:pt idx="899">
                  <c:v>3.47</c:v>
                </c:pt>
                <c:pt idx="900">
                  <c:v>3.47</c:v>
                </c:pt>
                <c:pt idx="901">
                  <c:v>3.47</c:v>
                </c:pt>
                <c:pt idx="902">
                  <c:v>3.47</c:v>
                </c:pt>
                <c:pt idx="903">
                  <c:v>3.47</c:v>
                </c:pt>
                <c:pt idx="904">
                  <c:v>3.47</c:v>
                </c:pt>
                <c:pt idx="905">
                  <c:v>3.47</c:v>
                </c:pt>
                <c:pt idx="906">
                  <c:v>3.47</c:v>
                </c:pt>
                <c:pt idx="907">
                  <c:v>3.47</c:v>
                </c:pt>
                <c:pt idx="908">
                  <c:v>3.47</c:v>
                </c:pt>
                <c:pt idx="909">
                  <c:v>3.47</c:v>
                </c:pt>
                <c:pt idx="910">
                  <c:v>3.47</c:v>
                </c:pt>
                <c:pt idx="911">
                  <c:v>3.47</c:v>
                </c:pt>
                <c:pt idx="912">
                  <c:v>3.47</c:v>
                </c:pt>
                <c:pt idx="913">
                  <c:v>3.47</c:v>
                </c:pt>
                <c:pt idx="914">
                  <c:v>2.4900000000000002</c:v>
                </c:pt>
                <c:pt idx="915">
                  <c:v>2.4900000000000002</c:v>
                </c:pt>
                <c:pt idx="916">
                  <c:v>2.4900000000000002</c:v>
                </c:pt>
                <c:pt idx="917">
                  <c:v>2.4900000000000002</c:v>
                </c:pt>
                <c:pt idx="918">
                  <c:v>2.4900000000000002</c:v>
                </c:pt>
                <c:pt idx="919">
                  <c:v>2.4900000000000002</c:v>
                </c:pt>
                <c:pt idx="920">
                  <c:v>2.4900000000000002</c:v>
                </c:pt>
                <c:pt idx="921">
                  <c:v>2.4900000000000002</c:v>
                </c:pt>
                <c:pt idx="922">
                  <c:v>2.4900000000000002</c:v>
                </c:pt>
                <c:pt idx="923">
                  <c:v>2.4900000000000002</c:v>
                </c:pt>
                <c:pt idx="924">
                  <c:v>2.4900000000000002</c:v>
                </c:pt>
                <c:pt idx="925">
                  <c:v>2.4900000000000002</c:v>
                </c:pt>
                <c:pt idx="926">
                  <c:v>2.4900000000000002</c:v>
                </c:pt>
                <c:pt idx="927">
                  <c:v>2.4900000000000002</c:v>
                </c:pt>
                <c:pt idx="928">
                  <c:v>2.4900000000000002</c:v>
                </c:pt>
                <c:pt idx="929">
                  <c:v>2.4900000000000002</c:v>
                </c:pt>
                <c:pt idx="930">
                  <c:v>2.4900000000000002</c:v>
                </c:pt>
                <c:pt idx="931">
                  <c:v>2.4900000000000002</c:v>
                </c:pt>
                <c:pt idx="932">
                  <c:v>2.4900000000000002</c:v>
                </c:pt>
                <c:pt idx="933">
                  <c:v>2.4900000000000002</c:v>
                </c:pt>
                <c:pt idx="934">
                  <c:v>2.4900000000000002</c:v>
                </c:pt>
                <c:pt idx="935">
                  <c:v>2.4900000000000002</c:v>
                </c:pt>
                <c:pt idx="936">
                  <c:v>2.4900000000000002</c:v>
                </c:pt>
                <c:pt idx="937">
                  <c:v>2.4900000000000002</c:v>
                </c:pt>
                <c:pt idx="938">
                  <c:v>2.4900000000000002</c:v>
                </c:pt>
                <c:pt idx="939">
                  <c:v>2.4900000000000002</c:v>
                </c:pt>
                <c:pt idx="940">
                  <c:v>2.4900000000000002</c:v>
                </c:pt>
                <c:pt idx="941">
                  <c:v>2.4900000000000002</c:v>
                </c:pt>
                <c:pt idx="942">
                  <c:v>2.4900000000000002</c:v>
                </c:pt>
                <c:pt idx="943">
                  <c:v>2.4900000000000002</c:v>
                </c:pt>
                <c:pt idx="944">
                  <c:v>2.4900000000000002</c:v>
                </c:pt>
                <c:pt idx="945">
                  <c:v>2.4900000000000002</c:v>
                </c:pt>
                <c:pt idx="946">
                  <c:v>2.4900000000000002</c:v>
                </c:pt>
                <c:pt idx="947">
                  <c:v>2.4900000000000002</c:v>
                </c:pt>
                <c:pt idx="948">
                  <c:v>2.4900000000000002</c:v>
                </c:pt>
                <c:pt idx="949">
                  <c:v>2.4900000000000002</c:v>
                </c:pt>
                <c:pt idx="950">
                  <c:v>2.4900000000000002</c:v>
                </c:pt>
                <c:pt idx="951">
                  <c:v>2.4900000000000002</c:v>
                </c:pt>
                <c:pt idx="952">
                  <c:v>2.4900000000000002</c:v>
                </c:pt>
                <c:pt idx="953">
                  <c:v>2.4900000000000002</c:v>
                </c:pt>
                <c:pt idx="954">
                  <c:v>2.4900000000000002</c:v>
                </c:pt>
                <c:pt idx="955">
                  <c:v>2.4900000000000002</c:v>
                </c:pt>
                <c:pt idx="956">
                  <c:v>2.4900000000000002</c:v>
                </c:pt>
                <c:pt idx="957">
                  <c:v>2.4900000000000002</c:v>
                </c:pt>
                <c:pt idx="958">
                  <c:v>2.4900000000000002</c:v>
                </c:pt>
                <c:pt idx="959">
                  <c:v>2.4900000000000002</c:v>
                </c:pt>
                <c:pt idx="960">
                  <c:v>2.4900000000000002</c:v>
                </c:pt>
                <c:pt idx="961">
                  <c:v>2.4900000000000002</c:v>
                </c:pt>
                <c:pt idx="962">
                  <c:v>2.4900000000000002</c:v>
                </c:pt>
                <c:pt idx="963">
                  <c:v>2.4900000000000002</c:v>
                </c:pt>
                <c:pt idx="964">
                  <c:v>2.4900000000000002</c:v>
                </c:pt>
                <c:pt idx="965">
                  <c:v>2.4900000000000002</c:v>
                </c:pt>
                <c:pt idx="966">
                  <c:v>2.4900000000000002</c:v>
                </c:pt>
                <c:pt idx="967">
                  <c:v>2.4900000000000002</c:v>
                </c:pt>
                <c:pt idx="968">
                  <c:v>2.4900000000000002</c:v>
                </c:pt>
                <c:pt idx="969">
                  <c:v>2.4900000000000002</c:v>
                </c:pt>
                <c:pt idx="970">
                  <c:v>2.4900000000000002</c:v>
                </c:pt>
                <c:pt idx="971">
                  <c:v>2.4900000000000002</c:v>
                </c:pt>
                <c:pt idx="972">
                  <c:v>2.4900000000000002</c:v>
                </c:pt>
                <c:pt idx="973">
                  <c:v>2.4900000000000002</c:v>
                </c:pt>
                <c:pt idx="974">
                  <c:v>2.4900000000000002</c:v>
                </c:pt>
                <c:pt idx="975">
                  <c:v>2.4900000000000002</c:v>
                </c:pt>
                <c:pt idx="976">
                  <c:v>2.1</c:v>
                </c:pt>
                <c:pt idx="977">
                  <c:v>2.1</c:v>
                </c:pt>
                <c:pt idx="978">
                  <c:v>2.1</c:v>
                </c:pt>
                <c:pt idx="979">
                  <c:v>2.1</c:v>
                </c:pt>
                <c:pt idx="980">
                  <c:v>2.1</c:v>
                </c:pt>
                <c:pt idx="981">
                  <c:v>2.1</c:v>
                </c:pt>
                <c:pt idx="982">
                  <c:v>2.1</c:v>
                </c:pt>
                <c:pt idx="983">
                  <c:v>2.1</c:v>
                </c:pt>
                <c:pt idx="984">
                  <c:v>2.1</c:v>
                </c:pt>
                <c:pt idx="985">
                  <c:v>2.1</c:v>
                </c:pt>
                <c:pt idx="986">
                  <c:v>2.1</c:v>
                </c:pt>
                <c:pt idx="987">
                  <c:v>2.1</c:v>
                </c:pt>
                <c:pt idx="988">
                  <c:v>2.1</c:v>
                </c:pt>
                <c:pt idx="989">
                  <c:v>2.1</c:v>
                </c:pt>
                <c:pt idx="990">
                  <c:v>2.1</c:v>
                </c:pt>
                <c:pt idx="991">
                  <c:v>2.1</c:v>
                </c:pt>
                <c:pt idx="992">
                  <c:v>2.1</c:v>
                </c:pt>
                <c:pt idx="993">
                  <c:v>2.1</c:v>
                </c:pt>
                <c:pt idx="994">
                  <c:v>2.1</c:v>
                </c:pt>
                <c:pt idx="995">
                  <c:v>2.1</c:v>
                </c:pt>
                <c:pt idx="996">
                  <c:v>2.1</c:v>
                </c:pt>
                <c:pt idx="997">
                  <c:v>2.1</c:v>
                </c:pt>
                <c:pt idx="998">
                  <c:v>2.1</c:v>
                </c:pt>
                <c:pt idx="999">
                  <c:v>2.1</c:v>
                </c:pt>
                <c:pt idx="1000">
                  <c:v>2.1</c:v>
                </c:pt>
                <c:pt idx="1001">
                  <c:v>2.1</c:v>
                </c:pt>
                <c:pt idx="1002">
                  <c:v>2.1</c:v>
                </c:pt>
                <c:pt idx="1003">
                  <c:v>2.1</c:v>
                </c:pt>
                <c:pt idx="1004">
                  <c:v>2.1</c:v>
                </c:pt>
                <c:pt idx="1005">
                  <c:v>2.1</c:v>
                </c:pt>
                <c:pt idx="1006">
                  <c:v>2.1</c:v>
                </c:pt>
                <c:pt idx="1007">
                  <c:v>2.1</c:v>
                </c:pt>
                <c:pt idx="1008">
                  <c:v>2.1</c:v>
                </c:pt>
                <c:pt idx="1009">
                  <c:v>2.1</c:v>
                </c:pt>
                <c:pt idx="1010">
                  <c:v>2.1</c:v>
                </c:pt>
                <c:pt idx="1011">
                  <c:v>2.1</c:v>
                </c:pt>
                <c:pt idx="1012">
                  <c:v>2.1</c:v>
                </c:pt>
                <c:pt idx="1013">
                  <c:v>2.1</c:v>
                </c:pt>
                <c:pt idx="1014">
                  <c:v>2.1</c:v>
                </c:pt>
                <c:pt idx="1015">
                  <c:v>2.1</c:v>
                </c:pt>
                <c:pt idx="1016">
                  <c:v>2.1</c:v>
                </c:pt>
                <c:pt idx="1017">
                  <c:v>2.1</c:v>
                </c:pt>
                <c:pt idx="1018">
                  <c:v>2.1</c:v>
                </c:pt>
                <c:pt idx="1019">
                  <c:v>2.1</c:v>
                </c:pt>
                <c:pt idx="1020">
                  <c:v>2.1</c:v>
                </c:pt>
                <c:pt idx="1021">
                  <c:v>2.1</c:v>
                </c:pt>
                <c:pt idx="1022">
                  <c:v>2.1</c:v>
                </c:pt>
                <c:pt idx="1023">
                  <c:v>2.1</c:v>
                </c:pt>
                <c:pt idx="1024">
                  <c:v>2.1</c:v>
                </c:pt>
                <c:pt idx="1025">
                  <c:v>2.1</c:v>
                </c:pt>
                <c:pt idx="1026">
                  <c:v>2.1</c:v>
                </c:pt>
                <c:pt idx="1027">
                  <c:v>2.1</c:v>
                </c:pt>
                <c:pt idx="1028">
                  <c:v>2.1</c:v>
                </c:pt>
                <c:pt idx="1029">
                  <c:v>2.1</c:v>
                </c:pt>
                <c:pt idx="1030">
                  <c:v>2.1</c:v>
                </c:pt>
                <c:pt idx="1031">
                  <c:v>2.1</c:v>
                </c:pt>
                <c:pt idx="1032">
                  <c:v>2.1</c:v>
                </c:pt>
                <c:pt idx="1033">
                  <c:v>2.1</c:v>
                </c:pt>
                <c:pt idx="1034">
                  <c:v>2.1</c:v>
                </c:pt>
                <c:pt idx="1035">
                  <c:v>2.1</c:v>
                </c:pt>
                <c:pt idx="1036">
                  <c:v>2.1</c:v>
                </c:pt>
                <c:pt idx="1037">
                  <c:v>2.1</c:v>
                </c:pt>
                <c:pt idx="1038">
                  <c:v>2.16</c:v>
                </c:pt>
                <c:pt idx="1039">
                  <c:v>2.16</c:v>
                </c:pt>
                <c:pt idx="1040">
                  <c:v>2.16</c:v>
                </c:pt>
                <c:pt idx="1041">
                  <c:v>2.16</c:v>
                </c:pt>
                <c:pt idx="1042">
                  <c:v>2.16</c:v>
                </c:pt>
                <c:pt idx="1043">
                  <c:v>2.16</c:v>
                </c:pt>
                <c:pt idx="1044">
                  <c:v>2.16</c:v>
                </c:pt>
                <c:pt idx="1045">
                  <c:v>2.16</c:v>
                </c:pt>
                <c:pt idx="1046">
                  <c:v>2.16</c:v>
                </c:pt>
                <c:pt idx="1047">
                  <c:v>2.16</c:v>
                </c:pt>
                <c:pt idx="1048">
                  <c:v>2.16</c:v>
                </c:pt>
                <c:pt idx="1049">
                  <c:v>2.16</c:v>
                </c:pt>
                <c:pt idx="1050">
                  <c:v>2.16</c:v>
                </c:pt>
                <c:pt idx="1051">
                  <c:v>2.16</c:v>
                </c:pt>
                <c:pt idx="1052">
                  <c:v>2.16</c:v>
                </c:pt>
                <c:pt idx="1053">
                  <c:v>2.16</c:v>
                </c:pt>
                <c:pt idx="1054">
                  <c:v>2.16</c:v>
                </c:pt>
                <c:pt idx="1055">
                  <c:v>2.16</c:v>
                </c:pt>
                <c:pt idx="1056">
                  <c:v>2.16</c:v>
                </c:pt>
                <c:pt idx="1057">
                  <c:v>2.16</c:v>
                </c:pt>
                <c:pt idx="1058">
                  <c:v>2.16</c:v>
                </c:pt>
                <c:pt idx="1059">
                  <c:v>2.16</c:v>
                </c:pt>
                <c:pt idx="1060">
                  <c:v>2.16</c:v>
                </c:pt>
                <c:pt idx="1061">
                  <c:v>2.16</c:v>
                </c:pt>
                <c:pt idx="1062">
                  <c:v>2.16</c:v>
                </c:pt>
                <c:pt idx="1063">
                  <c:v>2.16</c:v>
                </c:pt>
                <c:pt idx="1064">
                  <c:v>2.16</c:v>
                </c:pt>
                <c:pt idx="1065">
                  <c:v>2.16</c:v>
                </c:pt>
                <c:pt idx="1066">
                  <c:v>2.16</c:v>
                </c:pt>
                <c:pt idx="1067">
                  <c:v>2.16</c:v>
                </c:pt>
                <c:pt idx="1068">
                  <c:v>2.16</c:v>
                </c:pt>
                <c:pt idx="1069">
                  <c:v>2.16</c:v>
                </c:pt>
                <c:pt idx="1070">
                  <c:v>2.16</c:v>
                </c:pt>
                <c:pt idx="1071">
                  <c:v>2.16</c:v>
                </c:pt>
                <c:pt idx="1072">
                  <c:v>2.16</c:v>
                </c:pt>
                <c:pt idx="1073">
                  <c:v>2.16</c:v>
                </c:pt>
                <c:pt idx="1074">
                  <c:v>2.16</c:v>
                </c:pt>
                <c:pt idx="1075">
                  <c:v>2.16</c:v>
                </c:pt>
                <c:pt idx="1076">
                  <c:v>2.16</c:v>
                </c:pt>
                <c:pt idx="1077">
                  <c:v>2.16</c:v>
                </c:pt>
                <c:pt idx="1078">
                  <c:v>2.16</c:v>
                </c:pt>
                <c:pt idx="1079">
                  <c:v>2.16</c:v>
                </c:pt>
                <c:pt idx="1080">
                  <c:v>2.16</c:v>
                </c:pt>
                <c:pt idx="1081">
                  <c:v>2.16</c:v>
                </c:pt>
                <c:pt idx="1082">
                  <c:v>2.16</c:v>
                </c:pt>
                <c:pt idx="1083">
                  <c:v>2.16</c:v>
                </c:pt>
                <c:pt idx="1084">
                  <c:v>2.16</c:v>
                </c:pt>
                <c:pt idx="1085">
                  <c:v>2.16</c:v>
                </c:pt>
                <c:pt idx="1086">
                  <c:v>2.16</c:v>
                </c:pt>
                <c:pt idx="1087">
                  <c:v>2.16</c:v>
                </c:pt>
                <c:pt idx="1088">
                  <c:v>2.16</c:v>
                </c:pt>
                <c:pt idx="1089">
                  <c:v>2.16</c:v>
                </c:pt>
                <c:pt idx="1090">
                  <c:v>2.16</c:v>
                </c:pt>
                <c:pt idx="1091">
                  <c:v>2.16</c:v>
                </c:pt>
                <c:pt idx="1092">
                  <c:v>2.16</c:v>
                </c:pt>
                <c:pt idx="1093">
                  <c:v>2.16</c:v>
                </c:pt>
                <c:pt idx="1094">
                  <c:v>2.16</c:v>
                </c:pt>
                <c:pt idx="1095">
                  <c:v>2.16</c:v>
                </c:pt>
                <c:pt idx="1096">
                  <c:v>2.16</c:v>
                </c:pt>
                <c:pt idx="1097">
                  <c:v>2.16</c:v>
                </c:pt>
                <c:pt idx="1098">
                  <c:v>2.99</c:v>
                </c:pt>
                <c:pt idx="1099">
                  <c:v>2.99</c:v>
                </c:pt>
                <c:pt idx="1100">
                  <c:v>2.99</c:v>
                </c:pt>
                <c:pt idx="1101">
                  <c:v>2.99</c:v>
                </c:pt>
                <c:pt idx="1102">
                  <c:v>2.99</c:v>
                </c:pt>
                <c:pt idx="1103">
                  <c:v>2.99</c:v>
                </c:pt>
                <c:pt idx="1104">
                  <c:v>2.99</c:v>
                </c:pt>
                <c:pt idx="1105">
                  <c:v>2.99</c:v>
                </c:pt>
                <c:pt idx="1106">
                  <c:v>2.99</c:v>
                </c:pt>
                <c:pt idx="1107">
                  <c:v>2.99</c:v>
                </c:pt>
                <c:pt idx="1108">
                  <c:v>2.99</c:v>
                </c:pt>
                <c:pt idx="1109">
                  <c:v>2.99</c:v>
                </c:pt>
                <c:pt idx="1110">
                  <c:v>2.99</c:v>
                </c:pt>
                <c:pt idx="1111">
                  <c:v>2.99</c:v>
                </c:pt>
                <c:pt idx="1112">
                  <c:v>2.99</c:v>
                </c:pt>
                <c:pt idx="1113">
                  <c:v>2.99</c:v>
                </c:pt>
                <c:pt idx="1114">
                  <c:v>2.99</c:v>
                </c:pt>
                <c:pt idx="1115">
                  <c:v>2.99</c:v>
                </c:pt>
                <c:pt idx="1116">
                  <c:v>2.99</c:v>
                </c:pt>
                <c:pt idx="1117">
                  <c:v>2.99</c:v>
                </c:pt>
                <c:pt idx="1118">
                  <c:v>2.99</c:v>
                </c:pt>
                <c:pt idx="1119">
                  <c:v>2.99</c:v>
                </c:pt>
                <c:pt idx="1120">
                  <c:v>2.99</c:v>
                </c:pt>
                <c:pt idx="1121">
                  <c:v>2.99</c:v>
                </c:pt>
                <c:pt idx="1122">
                  <c:v>2.99</c:v>
                </c:pt>
                <c:pt idx="1123">
                  <c:v>2.99</c:v>
                </c:pt>
                <c:pt idx="1124">
                  <c:v>2.99</c:v>
                </c:pt>
                <c:pt idx="1125">
                  <c:v>2.99</c:v>
                </c:pt>
                <c:pt idx="1126">
                  <c:v>2.99</c:v>
                </c:pt>
                <c:pt idx="1127">
                  <c:v>2.99</c:v>
                </c:pt>
                <c:pt idx="1128">
                  <c:v>2.99</c:v>
                </c:pt>
                <c:pt idx="1129">
                  <c:v>2.99</c:v>
                </c:pt>
                <c:pt idx="1130">
                  <c:v>2.99</c:v>
                </c:pt>
                <c:pt idx="1131">
                  <c:v>2.99</c:v>
                </c:pt>
                <c:pt idx="1132">
                  <c:v>2.99</c:v>
                </c:pt>
                <c:pt idx="1133">
                  <c:v>2.99</c:v>
                </c:pt>
                <c:pt idx="1134">
                  <c:v>2.99</c:v>
                </c:pt>
                <c:pt idx="1135">
                  <c:v>2.99</c:v>
                </c:pt>
                <c:pt idx="1136">
                  <c:v>2.99</c:v>
                </c:pt>
                <c:pt idx="1137">
                  <c:v>2.99</c:v>
                </c:pt>
                <c:pt idx="1138">
                  <c:v>2.99</c:v>
                </c:pt>
                <c:pt idx="1139">
                  <c:v>2.99</c:v>
                </c:pt>
                <c:pt idx="1140">
                  <c:v>2.99</c:v>
                </c:pt>
                <c:pt idx="1141">
                  <c:v>2.99</c:v>
                </c:pt>
                <c:pt idx="1142">
                  <c:v>2.99</c:v>
                </c:pt>
                <c:pt idx="1143">
                  <c:v>2.99</c:v>
                </c:pt>
                <c:pt idx="1144">
                  <c:v>2.99</c:v>
                </c:pt>
                <c:pt idx="1145">
                  <c:v>2.99</c:v>
                </c:pt>
                <c:pt idx="1146">
                  <c:v>2.99</c:v>
                </c:pt>
                <c:pt idx="1147">
                  <c:v>2.99</c:v>
                </c:pt>
                <c:pt idx="1148">
                  <c:v>2.99</c:v>
                </c:pt>
                <c:pt idx="1149">
                  <c:v>2.99</c:v>
                </c:pt>
                <c:pt idx="1150">
                  <c:v>2.99</c:v>
                </c:pt>
                <c:pt idx="1151">
                  <c:v>2.99</c:v>
                </c:pt>
                <c:pt idx="1152">
                  <c:v>2.99</c:v>
                </c:pt>
                <c:pt idx="1153">
                  <c:v>2.99</c:v>
                </c:pt>
                <c:pt idx="1154">
                  <c:v>2.99</c:v>
                </c:pt>
                <c:pt idx="1155">
                  <c:v>2.99</c:v>
                </c:pt>
                <c:pt idx="1156">
                  <c:v>2.99</c:v>
                </c:pt>
                <c:pt idx="1157">
                  <c:v>2.99</c:v>
                </c:pt>
                <c:pt idx="1158">
                  <c:v>2.99</c:v>
                </c:pt>
                <c:pt idx="1159">
                  <c:v>2.99</c:v>
                </c:pt>
                <c:pt idx="1160">
                  <c:v>4.1500000000000004</c:v>
                </c:pt>
                <c:pt idx="1161">
                  <c:v>4.1500000000000004</c:v>
                </c:pt>
                <c:pt idx="1162">
                  <c:v>4.1500000000000004</c:v>
                </c:pt>
                <c:pt idx="1163">
                  <c:v>4.1500000000000004</c:v>
                </c:pt>
                <c:pt idx="1164">
                  <c:v>4.1500000000000004</c:v>
                </c:pt>
                <c:pt idx="1165">
                  <c:v>4.1500000000000004</c:v>
                </c:pt>
                <c:pt idx="1166">
                  <c:v>4.1500000000000004</c:v>
                </c:pt>
                <c:pt idx="1167">
                  <c:v>4.1500000000000004</c:v>
                </c:pt>
                <c:pt idx="1168">
                  <c:v>4.1500000000000004</c:v>
                </c:pt>
                <c:pt idx="1169">
                  <c:v>4.1500000000000004</c:v>
                </c:pt>
                <c:pt idx="1170">
                  <c:v>4.1500000000000004</c:v>
                </c:pt>
                <c:pt idx="1171">
                  <c:v>4.1500000000000004</c:v>
                </c:pt>
                <c:pt idx="1172">
                  <c:v>4.1500000000000004</c:v>
                </c:pt>
                <c:pt idx="1173">
                  <c:v>4.1500000000000004</c:v>
                </c:pt>
                <c:pt idx="1174">
                  <c:v>4.1500000000000004</c:v>
                </c:pt>
                <c:pt idx="1175">
                  <c:v>4.1500000000000004</c:v>
                </c:pt>
                <c:pt idx="1176">
                  <c:v>4.1500000000000004</c:v>
                </c:pt>
                <c:pt idx="1177">
                  <c:v>4.1500000000000004</c:v>
                </c:pt>
                <c:pt idx="1178">
                  <c:v>4.1500000000000004</c:v>
                </c:pt>
                <c:pt idx="1179">
                  <c:v>4.1500000000000004</c:v>
                </c:pt>
                <c:pt idx="1180">
                  <c:v>4.1500000000000004</c:v>
                </c:pt>
                <c:pt idx="1181">
                  <c:v>4.1500000000000004</c:v>
                </c:pt>
                <c:pt idx="1182">
                  <c:v>4.1500000000000004</c:v>
                </c:pt>
                <c:pt idx="1183">
                  <c:v>4.1500000000000004</c:v>
                </c:pt>
                <c:pt idx="1184">
                  <c:v>4.1500000000000004</c:v>
                </c:pt>
                <c:pt idx="1185">
                  <c:v>4.1500000000000004</c:v>
                </c:pt>
                <c:pt idx="1186">
                  <c:v>4.1500000000000004</c:v>
                </c:pt>
                <c:pt idx="1187">
                  <c:v>4.1500000000000004</c:v>
                </c:pt>
                <c:pt idx="1188">
                  <c:v>4.1500000000000004</c:v>
                </c:pt>
                <c:pt idx="1189">
                  <c:v>4.1500000000000004</c:v>
                </c:pt>
                <c:pt idx="1190">
                  <c:v>4.1500000000000004</c:v>
                </c:pt>
                <c:pt idx="1191">
                  <c:v>4.1500000000000004</c:v>
                </c:pt>
                <c:pt idx="1192">
                  <c:v>4.1500000000000004</c:v>
                </c:pt>
                <c:pt idx="1193">
                  <c:v>4.1500000000000004</c:v>
                </c:pt>
                <c:pt idx="1194">
                  <c:v>4.1500000000000004</c:v>
                </c:pt>
                <c:pt idx="1195">
                  <c:v>4.1500000000000004</c:v>
                </c:pt>
                <c:pt idx="1196">
                  <c:v>4.1500000000000004</c:v>
                </c:pt>
                <c:pt idx="1197">
                  <c:v>4.1500000000000004</c:v>
                </c:pt>
                <c:pt idx="1198">
                  <c:v>4.1500000000000004</c:v>
                </c:pt>
                <c:pt idx="1199">
                  <c:v>4.1500000000000004</c:v>
                </c:pt>
                <c:pt idx="1200">
                  <c:v>4.1500000000000004</c:v>
                </c:pt>
                <c:pt idx="1201">
                  <c:v>4.1500000000000004</c:v>
                </c:pt>
                <c:pt idx="1202">
                  <c:v>4.1500000000000004</c:v>
                </c:pt>
                <c:pt idx="1203">
                  <c:v>4.1500000000000004</c:v>
                </c:pt>
                <c:pt idx="1204">
                  <c:v>4.1500000000000004</c:v>
                </c:pt>
                <c:pt idx="1205">
                  <c:v>4.1500000000000004</c:v>
                </c:pt>
                <c:pt idx="1206">
                  <c:v>4.1500000000000004</c:v>
                </c:pt>
                <c:pt idx="1207">
                  <c:v>4.1500000000000004</c:v>
                </c:pt>
                <c:pt idx="1208">
                  <c:v>4.1500000000000004</c:v>
                </c:pt>
                <c:pt idx="1209">
                  <c:v>4.1500000000000004</c:v>
                </c:pt>
                <c:pt idx="1210">
                  <c:v>4.1500000000000004</c:v>
                </c:pt>
                <c:pt idx="1211">
                  <c:v>4.1500000000000004</c:v>
                </c:pt>
                <c:pt idx="1212">
                  <c:v>4.1500000000000004</c:v>
                </c:pt>
                <c:pt idx="1213">
                  <c:v>4.1500000000000004</c:v>
                </c:pt>
                <c:pt idx="1214">
                  <c:v>4.1500000000000004</c:v>
                </c:pt>
                <c:pt idx="1215">
                  <c:v>4.1500000000000004</c:v>
                </c:pt>
                <c:pt idx="1216">
                  <c:v>4.1500000000000004</c:v>
                </c:pt>
                <c:pt idx="1217">
                  <c:v>4.1500000000000004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23F-4B73-9841-77246B7FE443}"/>
            </c:ext>
          </c:extLst>
        </c:ser>
        <c:ser>
          <c:idx val="0"/>
          <c:order val="7"/>
          <c:tx>
            <c:v>MINIMOS</c:v>
          </c:tx>
          <c:spPr>
            <a:ln w="12700"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3.04</c:v>
                </c:pt>
                <c:pt idx="1">
                  <c:v>3.04</c:v>
                </c:pt>
                <c:pt idx="2">
                  <c:v>3.04</c:v>
                </c:pt>
                <c:pt idx="3">
                  <c:v>3.04</c:v>
                </c:pt>
                <c:pt idx="4">
                  <c:v>3.04</c:v>
                </c:pt>
                <c:pt idx="5">
                  <c:v>3.04</c:v>
                </c:pt>
                <c:pt idx="6">
                  <c:v>3.04</c:v>
                </c:pt>
                <c:pt idx="7">
                  <c:v>3.04</c:v>
                </c:pt>
                <c:pt idx="8">
                  <c:v>3.04</c:v>
                </c:pt>
                <c:pt idx="9">
                  <c:v>3.04</c:v>
                </c:pt>
                <c:pt idx="10">
                  <c:v>3.04</c:v>
                </c:pt>
                <c:pt idx="11">
                  <c:v>3.04</c:v>
                </c:pt>
                <c:pt idx="12">
                  <c:v>3.04</c:v>
                </c:pt>
                <c:pt idx="13">
                  <c:v>3.04</c:v>
                </c:pt>
                <c:pt idx="14">
                  <c:v>3.04</c:v>
                </c:pt>
                <c:pt idx="15">
                  <c:v>3.04</c:v>
                </c:pt>
                <c:pt idx="16">
                  <c:v>3.04</c:v>
                </c:pt>
                <c:pt idx="17">
                  <c:v>3.04</c:v>
                </c:pt>
                <c:pt idx="18">
                  <c:v>3.04</c:v>
                </c:pt>
                <c:pt idx="19">
                  <c:v>3.04</c:v>
                </c:pt>
                <c:pt idx="20">
                  <c:v>3.04</c:v>
                </c:pt>
                <c:pt idx="21">
                  <c:v>3.04</c:v>
                </c:pt>
                <c:pt idx="22">
                  <c:v>3.04</c:v>
                </c:pt>
                <c:pt idx="23">
                  <c:v>3.04</c:v>
                </c:pt>
                <c:pt idx="24">
                  <c:v>3.04</c:v>
                </c:pt>
                <c:pt idx="25">
                  <c:v>3.04</c:v>
                </c:pt>
                <c:pt idx="26">
                  <c:v>3.04</c:v>
                </c:pt>
                <c:pt idx="27">
                  <c:v>3.04</c:v>
                </c:pt>
                <c:pt idx="28">
                  <c:v>3.04</c:v>
                </c:pt>
                <c:pt idx="29">
                  <c:v>3.04</c:v>
                </c:pt>
                <c:pt idx="30">
                  <c:v>3.04</c:v>
                </c:pt>
                <c:pt idx="31">
                  <c:v>3.04</c:v>
                </c:pt>
                <c:pt idx="32">
                  <c:v>3.04</c:v>
                </c:pt>
                <c:pt idx="33">
                  <c:v>3.04</c:v>
                </c:pt>
                <c:pt idx="34">
                  <c:v>3.04</c:v>
                </c:pt>
                <c:pt idx="35">
                  <c:v>3.04</c:v>
                </c:pt>
                <c:pt idx="36">
                  <c:v>3.04</c:v>
                </c:pt>
                <c:pt idx="37">
                  <c:v>3.04</c:v>
                </c:pt>
                <c:pt idx="38">
                  <c:v>3.04</c:v>
                </c:pt>
                <c:pt idx="39">
                  <c:v>3.04</c:v>
                </c:pt>
                <c:pt idx="40">
                  <c:v>3.04</c:v>
                </c:pt>
                <c:pt idx="41">
                  <c:v>3.04</c:v>
                </c:pt>
                <c:pt idx="42">
                  <c:v>3.04</c:v>
                </c:pt>
                <c:pt idx="43">
                  <c:v>3.04</c:v>
                </c:pt>
                <c:pt idx="44">
                  <c:v>3.04</c:v>
                </c:pt>
                <c:pt idx="45">
                  <c:v>3.04</c:v>
                </c:pt>
                <c:pt idx="46">
                  <c:v>3.04</c:v>
                </c:pt>
                <c:pt idx="47">
                  <c:v>3.04</c:v>
                </c:pt>
                <c:pt idx="48">
                  <c:v>3.04</c:v>
                </c:pt>
                <c:pt idx="49">
                  <c:v>3.04</c:v>
                </c:pt>
                <c:pt idx="50">
                  <c:v>3.04</c:v>
                </c:pt>
                <c:pt idx="51">
                  <c:v>3.04</c:v>
                </c:pt>
                <c:pt idx="52">
                  <c:v>3.04</c:v>
                </c:pt>
                <c:pt idx="53">
                  <c:v>3.04</c:v>
                </c:pt>
                <c:pt idx="54">
                  <c:v>3.04</c:v>
                </c:pt>
                <c:pt idx="55">
                  <c:v>3.04</c:v>
                </c:pt>
                <c:pt idx="56">
                  <c:v>3.04</c:v>
                </c:pt>
                <c:pt idx="57">
                  <c:v>3.04</c:v>
                </c:pt>
                <c:pt idx="58">
                  <c:v>3.04</c:v>
                </c:pt>
                <c:pt idx="59">
                  <c:v>3.04</c:v>
                </c:pt>
                <c:pt idx="60">
                  <c:v>3.33</c:v>
                </c:pt>
                <c:pt idx="61">
                  <c:v>3.33</c:v>
                </c:pt>
                <c:pt idx="62">
                  <c:v>3.33</c:v>
                </c:pt>
                <c:pt idx="63">
                  <c:v>3.33</c:v>
                </c:pt>
                <c:pt idx="64">
                  <c:v>3.33</c:v>
                </c:pt>
                <c:pt idx="65">
                  <c:v>3.33</c:v>
                </c:pt>
                <c:pt idx="66">
                  <c:v>3.33</c:v>
                </c:pt>
                <c:pt idx="67">
                  <c:v>3.33</c:v>
                </c:pt>
                <c:pt idx="68">
                  <c:v>3.33</c:v>
                </c:pt>
                <c:pt idx="69">
                  <c:v>3.33</c:v>
                </c:pt>
                <c:pt idx="70">
                  <c:v>3.33</c:v>
                </c:pt>
                <c:pt idx="71">
                  <c:v>3.33</c:v>
                </c:pt>
                <c:pt idx="72">
                  <c:v>3.33</c:v>
                </c:pt>
                <c:pt idx="73">
                  <c:v>3.33</c:v>
                </c:pt>
                <c:pt idx="74">
                  <c:v>3.33</c:v>
                </c:pt>
                <c:pt idx="75">
                  <c:v>3.33</c:v>
                </c:pt>
                <c:pt idx="76">
                  <c:v>3.33</c:v>
                </c:pt>
                <c:pt idx="77">
                  <c:v>3.33</c:v>
                </c:pt>
                <c:pt idx="78">
                  <c:v>3.33</c:v>
                </c:pt>
                <c:pt idx="79">
                  <c:v>3.33</c:v>
                </c:pt>
                <c:pt idx="80">
                  <c:v>3.33</c:v>
                </c:pt>
                <c:pt idx="81">
                  <c:v>3.33</c:v>
                </c:pt>
                <c:pt idx="82">
                  <c:v>3.33</c:v>
                </c:pt>
                <c:pt idx="83">
                  <c:v>3.33</c:v>
                </c:pt>
                <c:pt idx="84">
                  <c:v>3.33</c:v>
                </c:pt>
                <c:pt idx="85">
                  <c:v>3.33</c:v>
                </c:pt>
                <c:pt idx="86">
                  <c:v>3.33</c:v>
                </c:pt>
                <c:pt idx="87">
                  <c:v>3.33</c:v>
                </c:pt>
                <c:pt idx="88">
                  <c:v>3.33</c:v>
                </c:pt>
                <c:pt idx="89">
                  <c:v>3.33</c:v>
                </c:pt>
                <c:pt idx="90">
                  <c:v>3.33</c:v>
                </c:pt>
                <c:pt idx="91">
                  <c:v>3.33</c:v>
                </c:pt>
                <c:pt idx="92">
                  <c:v>3.33</c:v>
                </c:pt>
                <c:pt idx="93">
                  <c:v>3.33</c:v>
                </c:pt>
                <c:pt idx="94">
                  <c:v>3.33</c:v>
                </c:pt>
                <c:pt idx="95">
                  <c:v>3.33</c:v>
                </c:pt>
                <c:pt idx="96">
                  <c:v>3.33</c:v>
                </c:pt>
                <c:pt idx="97">
                  <c:v>3.33</c:v>
                </c:pt>
                <c:pt idx="98">
                  <c:v>3.33</c:v>
                </c:pt>
                <c:pt idx="99">
                  <c:v>3.33</c:v>
                </c:pt>
                <c:pt idx="100">
                  <c:v>3.33</c:v>
                </c:pt>
                <c:pt idx="101">
                  <c:v>3.33</c:v>
                </c:pt>
                <c:pt idx="102">
                  <c:v>3.33</c:v>
                </c:pt>
                <c:pt idx="103">
                  <c:v>3.33</c:v>
                </c:pt>
                <c:pt idx="104">
                  <c:v>3.33</c:v>
                </c:pt>
                <c:pt idx="105">
                  <c:v>3.33</c:v>
                </c:pt>
                <c:pt idx="106">
                  <c:v>3.33</c:v>
                </c:pt>
                <c:pt idx="107">
                  <c:v>3.33</c:v>
                </c:pt>
                <c:pt idx="108">
                  <c:v>3.33</c:v>
                </c:pt>
                <c:pt idx="109">
                  <c:v>3.33</c:v>
                </c:pt>
                <c:pt idx="110">
                  <c:v>3.33</c:v>
                </c:pt>
                <c:pt idx="111">
                  <c:v>3.33</c:v>
                </c:pt>
                <c:pt idx="112">
                  <c:v>3.33</c:v>
                </c:pt>
                <c:pt idx="113">
                  <c:v>3.33</c:v>
                </c:pt>
                <c:pt idx="114">
                  <c:v>3.33</c:v>
                </c:pt>
                <c:pt idx="115">
                  <c:v>3.33</c:v>
                </c:pt>
                <c:pt idx="116">
                  <c:v>3.33</c:v>
                </c:pt>
                <c:pt idx="117">
                  <c:v>3.33</c:v>
                </c:pt>
                <c:pt idx="118">
                  <c:v>3.33</c:v>
                </c:pt>
                <c:pt idx="119">
                  <c:v>3.33</c:v>
                </c:pt>
                <c:pt idx="120">
                  <c:v>3.33</c:v>
                </c:pt>
                <c:pt idx="121">
                  <c:v>3.33</c:v>
                </c:pt>
                <c:pt idx="122">
                  <c:v>2.5499999999999998</c:v>
                </c:pt>
                <c:pt idx="123">
                  <c:v>2.5499999999999998</c:v>
                </c:pt>
                <c:pt idx="124">
                  <c:v>2.5499999999999998</c:v>
                </c:pt>
                <c:pt idx="125">
                  <c:v>2.5499999999999998</c:v>
                </c:pt>
                <c:pt idx="126">
                  <c:v>2.5499999999999998</c:v>
                </c:pt>
                <c:pt idx="127">
                  <c:v>2.5499999999999998</c:v>
                </c:pt>
                <c:pt idx="128">
                  <c:v>2.5499999999999998</c:v>
                </c:pt>
                <c:pt idx="129">
                  <c:v>2.5499999999999998</c:v>
                </c:pt>
                <c:pt idx="130">
                  <c:v>2.5499999999999998</c:v>
                </c:pt>
                <c:pt idx="131">
                  <c:v>2.5499999999999998</c:v>
                </c:pt>
                <c:pt idx="132">
                  <c:v>2.5499999999999998</c:v>
                </c:pt>
                <c:pt idx="133">
                  <c:v>2.5499999999999998</c:v>
                </c:pt>
                <c:pt idx="134">
                  <c:v>2.5499999999999998</c:v>
                </c:pt>
                <c:pt idx="135">
                  <c:v>2.5499999999999998</c:v>
                </c:pt>
                <c:pt idx="136">
                  <c:v>2.5499999999999998</c:v>
                </c:pt>
                <c:pt idx="137">
                  <c:v>2.5499999999999998</c:v>
                </c:pt>
                <c:pt idx="138">
                  <c:v>2.5499999999999998</c:v>
                </c:pt>
                <c:pt idx="139">
                  <c:v>2.5499999999999998</c:v>
                </c:pt>
                <c:pt idx="140">
                  <c:v>2.5499999999999998</c:v>
                </c:pt>
                <c:pt idx="141">
                  <c:v>2.5499999999999998</c:v>
                </c:pt>
                <c:pt idx="142">
                  <c:v>2.5499999999999998</c:v>
                </c:pt>
                <c:pt idx="143">
                  <c:v>2.5499999999999998</c:v>
                </c:pt>
                <c:pt idx="144">
                  <c:v>2.5499999999999998</c:v>
                </c:pt>
                <c:pt idx="145">
                  <c:v>2.5499999999999998</c:v>
                </c:pt>
                <c:pt idx="146">
                  <c:v>2.5499999999999998</c:v>
                </c:pt>
                <c:pt idx="147">
                  <c:v>2.5499999999999998</c:v>
                </c:pt>
                <c:pt idx="148">
                  <c:v>2.5499999999999998</c:v>
                </c:pt>
                <c:pt idx="149">
                  <c:v>2.5499999999999998</c:v>
                </c:pt>
                <c:pt idx="150">
                  <c:v>2.5499999999999998</c:v>
                </c:pt>
                <c:pt idx="151">
                  <c:v>2.5499999999999998</c:v>
                </c:pt>
                <c:pt idx="152">
                  <c:v>2.5499999999999998</c:v>
                </c:pt>
                <c:pt idx="153">
                  <c:v>2.5499999999999998</c:v>
                </c:pt>
                <c:pt idx="154">
                  <c:v>2.5499999999999998</c:v>
                </c:pt>
                <c:pt idx="155">
                  <c:v>2.5499999999999998</c:v>
                </c:pt>
                <c:pt idx="156">
                  <c:v>2.5499999999999998</c:v>
                </c:pt>
                <c:pt idx="157">
                  <c:v>2.5499999999999998</c:v>
                </c:pt>
                <c:pt idx="158">
                  <c:v>2.5499999999999998</c:v>
                </c:pt>
                <c:pt idx="159">
                  <c:v>2.5499999999999998</c:v>
                </c:pt>
                <c:pt idx="160">
                  <c:v>2.5499999999999998</c:v>
                </c:pt>
                <c:pt idx="161">
                  <c:v>2.5499999999999998</c:v>
                </c:pt>
                <c:pt idx="162">
                  <c:v>2.5499999999999998</c:v>
                </c:pt>
                <c:pt idx="163">
                  <c:v>2.5499999999999998</c:v>
                </c:pt>
                <c:pt idx="164">
                  <c:v>2.5499999999999998</c:v>
                </c:pt>
                <c:pt idx="165">
                  <c:v>2.5499999999999998</c:v>
                </c:pt>
                <c:pt idx="166">
                  <c:v>2.5499999999999998</c:v>
                </c:pt>
                <c:pt idx="167">
                  <c:v>2.5499999999999998</c:v>
                </c:pt>
                <c:pt idx="168">
                  <c:v>2.5499999999999998</c:v>
                </c:pt>
                <c:pt idx="169">
                  <c:v>2.5499999999999998</c:v>
                </c:pt>
                <c:pt idx="170">
                  <c:v>2.5499999999999998</c:v>
                </c:pt>
                <c:pt idx="171">
                  <c:v>2.5499999999999998</c:v>
                </c:pt>
                <c:pt idx="172">
                  <c:v>2.5499999999999998</c:v>
                </c:pt>
                <c:pt idx="173">
                  <c:v>2.5499999999999998</c:v>
                </c:pt>
                <c:pt idx="174">
                  <c:v>2.5499999999999998</c:v>
                </c:pt>
                <c:pt idx="175">
                  <c:v>2.5499999999999998</c:v>
                </c:pt>
                <c:pt idx="176">
                  <c:v>2.5499999999999998</c:v>
                </c:pt>
                <c:pt idx="177">
                  <c:v>2.5499999999999998</c:v>
                </c:pt>
                <c:pt idx="178">
                  <c:v>2.5499999999999998</c:v>
                </c:pt>
                <c:pt idx="179">
                  <c:v>2.5499999999999998</c:v>
                </c:pt>
                <c:pt idx="180">
                  <c:v>2.5499999999999998</c:v>
                </c:pt>
                <c:pt idx="181">
                  <c:v>2.5499999999999998</c:v>
                </c:pt>
                <c:pt idx="182">
                  <c:v>1.91</c:v>
                </c:pt>
                <c:pt idx="183">
                  <c:v>1.91</c:v>
                </c:pt>
                <c:pt idx="184">
                  <c:v>1.91</c:v>
                </c:pt>
                <c:pt idx="185">
                  <c:v>1.91</c:v>
                </c:pt>
                <c:pt idx="186">
                  <c:v>1.91</c:v>
                </c:pt>
                <c:pt idx="187">
                  <c:v>1.91</c:v>
                </c:pt>
                <c:pt idx="188">
                  <c:v>1.91</c:v>
                </c:pt>
                <c:pt idx="189">
                  <c:v>1.91</c:v>
                </c:pt>
                <c:pt idx="190">
                  <c:v>1.91</c:v>
                </c:pt>
                <c:pt idx="191">
                  <c:v>1.91</c:v>
                </c:pt>
                <c:pt idx="192">
                  <c:v>1.91</c:v>
                </c:pt>
                <c:pt idx="193">
                  <c:v>1.91</c:v>
                </c:pt>
                <c:pt idx="194">
                  <c:v>1.91</c:v>
                </c:pt>
                <c:pt idx="195">
                  <c:v>1.91</c:v>
                </c:pt>
                <c:pt idx="196">
                  <c:v>1.91</c:v>
                </c:pt>
                <c:pt idx="197">
                  <c:v>1.91</c:v>
                </c:pt>
                <c:pt idx="198">
                  <c:v>1.91</c:v>
                </c:pt>
                <c:pt idx="199">
                  <c:v>1.91</c:v>
                </c:pt>
                <c:pt idx="200">
                  <c:v>1.91</c:v>
                </c:pt>
                <c:pt idx="201">
                  <c:v>1.91</c:v>
                </c:pt>
                <c:pt idx="202">
                  <c:v>1.91</c:v>
                </c:pt>
                <c:pt idx="203">
                  <c:v>1.91</c:v>
                </c:pt>
                <c:pt idx="204">
                  <c:v>1.91</c:v>
                </c:pt>
                <c:pt idx="205">
                  <c:v>1.91</c:v>
                </c:pt>
                <c:pt idx="206">
                  <c:v>1.91</c:v>
                </c:pt>
                <c:pt idx="207">
                  <c:v>1.91</c:v>
                </c:pt>
                <c:pt idx="208">
                  <c:v>1.91</c:v>
                </c:pt>
                <c:pt idx="209">
                  <c:v>1.91</c:v>
                </c:pt>
                <c:pt idx="210">
                  <c:v>1.91</c:v>
                </c:pt>
                <c:pt idx="211">
                  <c:v>1.91</c:v>
                </c:pt>
                <c:pt idx="212">
                  <c:v>1.91</c:v>
                </c:pt>
                <c:pt idx="213">
                  <c:v>1.91</c:v>
                </c:pt>
                <c:pt idx="214">
                  <c:v>1.91</c:v>
                </c:pt>
                <c:pt idx="215">
                  <c:v>1.91</c:v>
                </c:pt>
                <c:pt idx="216">
                  <c:v>1.91</c:v>
                </c:pt>
                <c:pt idx="217">
                  <c:v>1.91</c:v>
                </c:pt>
                <c:pt idx="218">
                  <c:v>1.91</c:v>
                </c:pt>
                <c:pt idx="219">
                  <c:v>1.91</c:v>
                </c:pt>
                <c:pt idx="220">
                  <c:v>1.91</c:v>
                </c:pt>
                <c:pt idx="221">
                  <c:v>1.91</c:v>
                </c:pt>
                <c:pt idx="222">
                  <c:v>1.91</c:v>
                </c:pt>
                <c:pt idx="223">
                  <c:v>1.91</c:v>
                </c:pt>
                <c:pt idx="224">
                  <c:v>1.91</c:v>
                </c:pt>
                <c:pt idx="225">
                  <c:v>1.91</c:v>
                </c:pt>
                <c:pt idx="226">
                  <c:v>1.91</c:v>
                </c:pt>
                <c:pt idx="227">
                  <c:v>1.91</c:v>
                </c:pt>
                <c:pt idx="228">
                  <c:v>1.91</c:v>
                </c:pt>
                <c:pt idx="229">
                  <c:v>1.91</c:v>
                </c:pt>
                <c:pt idx="230">
                  <c:v>1.91</c:v>
                </c:pt>
                <c:pt idx="231">
                  <c:v>1.91</c:v>
                </c:pt>
                <c:pt idx="232">
                  <c:v>1.91</c:v>
                </c:pt>
                <c:pt idx="233">
                  <c:v>1.91</c:v>
                </c:pt>
                <c:pt idx="234">
                  <c:v>1.91</c:v>
                </c:pt>
                <c:pt idx="235">
                  <c:v>1.91</c:v>
                </c:pt>
                <c:pt idx="236">
                  <c:v>1.91</c:v>
                </c:pt>
                <c:pt idx="237">
                  <c:v>1.91</c:v>
                </c:pt>
                <c:pt idx="238">
                  <c:v>1.91</c:v>
                </c:pt>
                <c:pt idx="239">
                  <c:v>1.91</c:v>
                </c:pt>
                <c:pt idx="240">
                  <c:v>1.91</c:v>
                </c:pt>
                <c:pt idx="241">
                  <c:v>1.91</c:v>
                </c:pt>
                <c:pt idx="242">
                  <c:v>1.91</c:v>
                </c:pt>
                <c:pt idx="243">
                  <c:v>1.91</c:v>
                </c:pt>
                <c:pt idx="244">
                  <c:v>1.5</c:v>
                </c:pt>
                <c:pt idx="245">
                  <c:v>1.5</c:v>
                </c:pt>
                <c:pt idx="246">
                  <c:v>1.5</c:v>
                </c:pt>
                <c:pt idx="247">
                  <c:v>1.5</c:v>
                </c:pt>
                <c:pt idx="248">
                  <c:v>1.5</c:v>
                </c:pt>
                <c:pt idx="249">
                  <c:v>1.5</c:v>
                </c:pt>
                <c:pt idx="250">
                  <c:v>1.5</c:v>
                </c:pt>
                <c:pt idx="251">
                  <c:v>1.5</c:v>
                </c:pt>
                <c:pt idx="252">
                  <c:v>1.5</c:v>
                </c:pt>
                <c:pt idx="253">
                  <c:v>1.5</c:v>
                </c:pt>
                <c:pt idx="254">
                  <c:v>1.5</c:v>
                </c:pt>
                <c:pt idx="255">
                  <c:v>1.5</c:v>
                </c:pt>
                <c:pt idx="256">
                  <c:v>1.5</c:v>
                </c:pt>
                <c:pt idx="257">
                  <c:v>1.5</c:v>
                </c:pt>
                <c:pt idx="258">
                  <c:v>1.5</c:v>
                </c:pt>
                <c:pt idx="259">
                  <c:v>1.5</c:v>
                </c:pt>
                <c:pt idx="260">
                  <c:v>1.5</c:v>
                </c:pt>
                <c:pt idx="261">
                  <c:v>1.5</c:v>
                </c:pt>
                <c:pt idx="262">
                  <c:v>1.5</c:v>
                </c:pt>
                <c:pt idx="263">
                  <c:v>1.5</c:v>
                </c:pt>
                <c:pt idx="264">
                  <c:v>1.5</c:v>
                </c:pt>
                <c:pt idx="265">
                  <c:v>1.5</c:v>
                </c:pt>
                <c:pt idx="266">
                  <c:v>1.5</c:v>
                </c:pt>
                <c:pt idx="267">
                  <c:v>1.5</c:v>
                </c:pt>
                <c:pt idx="268">
                  <c:v>1.5</c:v>
                </c:pt>
                <c:pt idx="269">
                  <c:v>1.5</c:v>
                </c:pt>
                <c:pt idx="270">
                  <c:v>1.5</c:v>
                </c:pt>
                <c:pt idx="271">
                  <c:v>1.5</c:v>
                </c:pt>
                <c:pt idx="272">
                  <c:v>1.5</c:v>
                </c:pt>
                <c:pt idx="273">
                  <c:v>1.5</c:v>
                </c:pt>
                <c:pt idx="274">
                  <c:v>1.5</c:v>
                </c:pt>
                <c:pt idx="275">
                  <c:v>1.5</c:v>
                </c:pt>
                <c:pt idx="276">
                  <c:v>1.5</c:v>
                </c:pt>
                <c:pt idx="277">
                  <c:v>1.5</c:v>
                </c:pt>
                <c:pt idx="278">
                  <c:v>1.5</c:v>
                </c:pt>
                <c:pt idx="279">
                  <c:v>1.5</c:v>
                </c:pt>
                <c:pt idx="280">
                  <c:v>1.5</c:v>
                </c:pt>
                <c:pt idx="281">
                  <c:v>1.5</c:v>
                </c:pt>
                <c:pt idx="282">
                  <c:v>1.5</c:v>
                </c:pt>
                <c:pt idx="283">
                  <c:v>1.5</c:v>
                </c:pt>
                <c:pt idx="284">
                  <c:v>1.5</c:v>
                </c:pt>
                <c:pt idx="285">
                  <c:v>1.5</c:v>
                </c:pt>
                <c:pt idx="286">
                  <c:v>1.5</c:v>
                </c:pt>
                <c:pt idx="287">
                  <c:v>1.5</c:v>
                </c:pt>
                <c:pt idx="288">
                  <c:v>1.5</c:v>
                </c:pt>
                <c:pt idx="289">
                  <c:v>1.5</c:v>
                </c:pt>
                <c:pt idx="290">
                  <c:v>1.5</c:v>
                </c:pt>
                <c:pt idx="291">
                  <c:v>1.5</c:v>
                </c:pt>
                <c:pt idx="292">
                  <c:v>1.5</c:v>
                </c:pt>
                <c:pt idx="293">
                  <c:v>1.5</c:v>
                </c:pt>
                <c:pt idx="294">
                  <c:v>1.5</c:v>
                </c:pt>
                <c:pt idx="295">
                  <c:v>1.5</c:v>
                </c:pt>
                <c:pt idx="296">
                  <c:v>1.5</c:v>
                </c:pt>
                <c:pt idx="297">
                  <c:v>1.5</c:v>
                </c:pt>
                <c:pt idx="298">
                  <c:v>1.5</c:v>
                </c:pt>
                <c:pt idx="299">
                  <c:v>1.5</c:v>
                </c:pt>
                <c:pt idx="300">
                  <c:v>1.5</c:v>
                </c:pt>
                <c:pt idx="301">
                  <c:v>1.5</c:v>
                </c:pt>
                <c:pt idx="302">
                  <c:v>1.5</c:v>
                </c:pt>
                <c:pt idx="303">
                  <c:v>1.5</c:v>
                </c:pt>
                <c:pt idx="304">
                  <c:v>1.5</c:v>
                </c:pt>
                <c:pt idx="305">
                  <c:v>1.5</c:v>
                </c:pt>
                <c:pt idx="306">
                  <c:v>1.62</c:v>
                </c:pt>
                <c:pt idx="307">
                  <c:v>1.62</c:v>
                </c:pt>
                <c:pt idx="308">
                  <c:v>1.62</c:v>
                </c:pt>
                <c:pt idx="309">
                  <c:v>1.62</c:v>
                </c:pt>
                <c:pt idx="310">
                  <c:v>1.62</c:v>
                </c:pt>
                <c:pt idx="311">
                  <c:v>1.62</c:v>
                </c:pt>
                <c:pt idx="312">
                  <c:v>1.62</c:v>
                </c:pt>
                <c:pt idx="313">
                  <c:v>1.62</c:v>
                </c:pt>
                <c:pt idx="314">
                  <c:v>1.62</c:v>
                </c:pt>
                <c:pt idx="315">
                  <c:v>1.62</c:v>
                </c:pt>
                <c:pt idx="316">
                  <c:v>1.62</c:v>
                </c:pt>
                <c:pt idx="317">
                  <c:v>1.62</c:v>
                </c:pt>
                <c:pt idx="318">
                  <c:v>1.62</c:v>
                </c:pt>
                <c:pt idx="319">
                  <c:v>1.62</c:v>
                </c:pt>
                <c:pt idx="320">
                  <c:v>1.62</c:v>
                </c:pt>
                <c:pt idx="321">
                  <c:v>1.62</c:v>
                </c:pt>
                <c:pt idx="322">
                  <c:v>1.62</c:v>
                </c:pt>
                <c:pt idx="323">
                  <c:v>1.62</c:v>
                </c:pt>
                <c:pt idx="324">
                  <c:v>1.62</c:v>
                </c:pt>
                <c:pt idx="325">
                  <c:v>1.62</c:v>
                </c:pt>
                <c:pt idx="326">
                  <c:v>1.62</c:v>
                </c:pt>
                <c:pt idx="327">
                  <c:v>1.62</c:v>
                </c:pt>
                <c:pt idx="328">
                  <c:v>1.62</c:v>
                </c:pt>
                <c:pt idx="329">
                  <c:v>1.62</c:v>
                </c:pt>
                <c:pt idx="330">
                  <c:v>1.62</c:v>
                </c:pt>
                <c:pt idx="331">
                  <c:v>1.62</c:v>
                </c:pt>
                <c:pt idx="332">
                  <c:v>1.62</c:v>
                </c:pt>
                <c:pt idx="333">
                  <c:v>1.62</c:v>
                </c:pt>
                <c:pt idx="334">
                  <c:v>1.62</c:v>
                </c:pt>
                <c:pt idx="335">
                  <c:v>1.62</c:v>
                </c:pt>
                <c:pt idx="336">
                  <c:v>1.62</c:v>
                </c:pt>
                <c:pt idx="337">
                  <c:v>1.62</c:v>
                </c:pt>
                <c:pt idx="338">
                  <c:v>1.62</c:v>
                </c:pt>
                <c:pt idx="339">
                  <c:v>1.62</c:v>
                </c:pt>
                <c:pt idx="340">
                  <c:v>1.62</c:v>
                </c:pt>
                <c:pt idx="341">
                  <c:v>1.62</c:v>
                </c:pt>
                <c:pt idx="342">
                  <c:v>1.62</c:v>
                </c:pt>
                <c:pt idx="343">
                  <c:v>1.62</c:v>
                </c:pt>
                <c:pt idx="344">
                  <c:v>1.62</c:v>
                </c:pt>
                <c:pt idx="345">
                  <c:v>1.62</c:v>
                </c:pt>
                <c:pt idx="346">
                  <c:v>1.62</c:v>
                </c:pt>
                <c:pt idx="347">
                  <c:v>1.62</c:v>
                </c:pt>
                <c:pt idx="348">
                  <c:v>1.62</c:v>
                </c:pt>
                <c:pt idx="349">
                  <c:v>1.62</c:v>
                </c:pt>
                <c:pt idx="350">
                  <c:v>1.62</c:v>
                </c:pt>
                <c:pt idx="351">
                  <c:v>1.62</c:v>
                </c:pt>
                <c:pt idx="352">
                  <c:v>1.62</c:v>
                </c:pt>
                <c:pt idx="353">
                  <c:v>1.62</c:v>
                </c:pt>
                <c:pt idx="354">
                  <c:v>1.62</c:v>
                </c:pt>
                <c:pt idx="355">
                  <c:v>1.62</c:v>
                </c:pt>
                <c:pt idx="356">
                  <c:v>1.62</c:v>
                </c:pt>
                <c:pt idx="357">
                  <c:v>1.62</c:v>
                </c:pt>
                <c:pt idx="358">
                  <c:v>1.62</c:v>
                </c:pt>
                <c:pt idx="359">
                  <c:v>1.62</c:v>
                </c:pt>
                <c:pt idx="360">
                  <c:v>1.62</c:v>
                </c:pt>
                <c:pt idx="361">
                  <c:v>1.62</c:v>
                </c:pt>
                <c:pt idx="362">
                  <c:v>1.62</c:v>
                </c:pt>
                <c:pt idx="363">
                  <c:v>1.62</c:v>
                </c:pt>
                <c:pt idx="364">
                  <c:v>1.62</c:v>
                </c:pt>
                <c:pt idx="365">
                  <c:v>1.62</c:v>
                </c:pt>
                <c:pt idx="366">
                  <c:v>2</c:v>
                </c:pt>
                <c:pt idx="367">
                  <c:v>2</c:v>
                </c:pt>
                <c:pt idx="368">
                  <c:v>2</c:v>
                </c:pt>
                <c:pt idx="369">
                  <c:v>2</c:v>
                </c:pt>
                <c:pt idx="370">
                  <c:v>2</c:v>
                </c:pt>
                <c:pt idx="371">
                  <c:v>2</c:v>
                </c:pt>
                <c:pt idx="372">
                  <c:v>2</c:v>
                </c:pt>
                <c:pt idx="373">
                  <c:v>2</c:v>
                </c:pt>
                <c:pt idx="374">
                  <c:v>2</c:v>
                </c:pt>
                <c:pt idx="375">
                  <c:v>2</c:v>
                </c:pt>
                <c:pt idx="376">
                  <c:v>2</c:v>
                </c:pt>
                <c:pt idx="377">
                  <c:v>2</c:v>
                </c:pt>
                <c:pt idx="378">
                  <c:v>2</c:v>
                </c:pt>
                <c:pt idx="379">
                  <c:v>2</c:v>
                </c:pt>
                <c:pt idx="380">
                  <c:v>2</c:v>
                </c:pt>
                <c:pt idx="381">
                  <c:v>2</c:v>
                </c:pt>
                <c:pt idx="382">
                  <c:v>2</c:v>
                </c:pt>
                <c:pt idx="383">
                  <c:v>2</c:v>
                </c:pt>
                <c:pt idx="384">
                  <c:v>2</c:v>
                </c:pt>
                <c:pt idx="385">
                  <c:v>2</c:v>
                </c:pt>
                <c:pt idx="386">
                  <c:v>2</c:v>
                </c:pt>
                <c:pt idx="387">
                  <c:v>2</c:v>
                </c:pt>
                <c:pt idx="388">
                  <c:v>2</c:v>
                </c:pt>
                <c:pt idx="389">
                  <c:v>2</c:v>
                </c:pt>
                <c:pt idx="390">
                  <c:v>2</c:v>
                </c:pt>
                <c:pt idx="391">
                  <c:v>2</c:v>
                </c:pt>
                <c:pt idx="392">
                  <c:v>2</c:v>
                </c:pt>
                <c:pt idx="393">
                  <c:v>2</c:v>
                </c:pt>
                <c:pt idx="394">
                  <c:v>2</c:v>
                </c:pt>
                <c:pt idx="395">
                  <c:v>2</c:v>
                </c:pt>
                <c:pt idx="396">
                  <c:v>2</c:v>
                </c:pt>
                <c:pt idx="397">
                  <c:v>2</c:v>
                </c:pt>
                <c:pt idx="398">
                  <c:v>2</c:v>
                </c:pt>
                <c:pt idx="399">
                  <c:v>2</c:v>
                </c:pt>
                <c:pt idx="400">
                  <c:v>2</c:v>
                </c:pt>
                <c:pt idx="401">
                  <c:v>2</c:v>
                </c:pt>
                <c:pt idx="402">
                  <c:v>2</c:v>
                </c:pt>
                <c:pt idx="403">
                  <c:v>2</c:v>
                </c:pt>
                <c:pt idx="404">
                  <c:v>2</c:v>
                </c:pt>
                <c:pt idx="405">
                  <c:v>2</c:v>
                </c:pt>
                <c:pt idx="406">
                  <c:v>2</c:v>
                </c:pt>
                <c:pt idx="407">
                  <c:v>2</c:v>
                </c:pt>
                <c:pt idx="408">
                  <c:v>2</c:v>
                </c:pt>
                <c:pt idx="409">
                  <c:v>2</c:v>
                </c:pt>
                <c:pt idx="410">
                  <c:v>2</c:v>
                </c:pt>
                <c:pt idx="411">
                  <c:v>2</c:v>
                </c:pt>
                <c:pt idx="412">
                  <c:v>2</c:v>
                </c:pt>
                <c:pt idx="413">
                  <c:v>2</c:v>
                </c:pt>
                <c:pt idx="414">
                  <c:v>2</c:v>
                </c:pt>
                <c:pt idx="415">
                  <c:v>2</c:v>
                </c:pt>
                <c:pt idx="416">
                  <c:v>2</c:v>
                </c:pt>
                <c:pt idx="417">
                  <c:v>2</c:v>
                </c:pt>
                <c:pt idx="418">
                  <c:v>2</c:v>
                </c:pt>
                <c:pt idx="419">
                  <c:v>2</c:v>
                </c:pt>
                <c:pt idx="420">
                  <c:v>2</c:v>
                </c:pt>
                <c:pt idx="421">
                  <c:v>2</c:v>
                </c:pt>
                <c:pt idx="422">
                  <c:v>2</c:v>
                </c:pt>
                <c:pt idx="423">
                  <c:v>2</c:v>
                </c:pt>
                <c:pt idx="424">
                  <c:v>2</c:v>
                </c:pt>
                <c:pt idx="425">
                  <c:v>2</c:v>
                </c:pt>
                <c:pt idx="426">
                  <c:v>2</c:v>
                </c:pt>
                <c:pt idx="427">
                  <c:v>2</c:v>
                </c:pt>
                <c:pt idx="428">
                  <c:v>2.94</c:v>
                </c:pt>
                <c:pt idx="429">
                  <c:v>2.94</c:v>
                </c:pt>
                <c:pt idx="430">
                  <c:v>2.94</c:v>
                </c:pt>
                <c:pt idx="431">
                  <c:v>2.94</c:v>
                </c:pt>
                <c:pt idx="432">
                  <c:v>2.94</c:v>
                </c:pt>
                <c:pt idx="433">
                  <c:v>2.94</c:v>
                </c:pt>
                <c:pt idx="434">
                  <c:v>2.94</c:v>
                </c:pt>
                <c:pt idx="435">
                  <c:v>2.94</c:v>
                </c:pt>
                <c:pt idx="436">
                  <c:v>2.94</c:v>
                </c:pt>
                <c:pt idx="437">
                  <c:v>2.94</c:v>
                </c:pt>
                <c:pt idx="438">
                  <c:v>2.94</c:v>
                </c:pt>
                <c:pt idx="439">
                  <c:v>2.94</c:v>
                </c:pt>
                <c:pt idx="440">
                  <c:v>2.94</c:v>
                </c:pt>
                <c:pt idx="441">
                  <c:v>2.94</c:v>
                </c:pt>
                <c:pt idx="442">
                  <c:v>2.94</c:v>
                </c:pt>
                <c:pt idx="443">
                  <c:v>2.94</c:v>
                </c:pt>
                <c:pt idx="444">
                  <c:v>2.94</c:v>
                </c:pt>
                <c:pt idx="445">
                  <c:v>2.94</c:v>
                </c:pt>
                <c:pt idx="446">
                  <c:v>2.94</c:v>
                </c:pt>
                <c:pt idx="447">
                  <c:v>2.94</c:v>
                </c:pt>
                <c:pt idx="448">
                  <c:v>2.94</c:v>
                </c:pt>
                <c:pt idx="449">
                  <c:v>2.94</c:v>
                </c:pt>
                <c:pt idx="450">
                  <c:v>2.94</c:v>
                </c:pt>
                <c:pt idx="451">
                  <c:v>2.94</c:v>
                </c:pt>
                <c:pt idx="452">
                  <c:v>2.94</c:v>
                </c:pt>
                <c:pt idx="453">
                  <c:v>2.94</c:v>
                </c:pt>
                <c:pt idx="454">
                  <c:v>2.94</c:v>
                </c:pt>
                <c:pt idx="455">
                  <c:v>2.94</c:v>
                </c:pt>
                <c:pt idx="456">
                  <c:v>2.94</c:v>
                </c:pt>
                <c:pt idx="457">
                  <c:v>2.94</c:v>
                </c:pt>
                <c:pt idx="458">
                  <c:v>2.94</c:v>
                </c:pt>
                <c:pt idx="459">
                  <c:v>2.94</c:v>
                </c:pt>
                <c:pt idx="460">
                  <c:v>2.94</c:v>
                </c:pt>
                <c:pt idx="461">
                  <c:v>2.94</c:v>
                </c:pt>
                <c:pt idx="462">
                  <c:v>2.94</c:v>
                </c:pt>
                <c:pt idx="463">
                  <c:v>2.94</c:v>
                </c:pt>
                <c:pt idx="464">
                  <c:v>2.94</c:v>
                </c:pt>
                <c:pt idx="465">
                  <c:v>2.94</c:v>
                </c:pt>
                <c:pt idx="466">
                  <c:v>2.94</c:v>
                </c:pt>
                <c:pt idx="467">
                  <c:v>2.94</c:v>
                </c:pt>
                <c:pt idx="468">
                  <c:v>2.94</c:v>
                </c:pt>
                <c:pt idx="469">
                  <c:v>2.94</c:v>
                </c:pt>
                <c:pt idx="470">
                  <c:v>2.94</c:v>
                </c:pt>
                <c:pt idx="471">
                  <c:v>2.94</c:v>
                </c:pt>
                <c:pt idx="472">
                  <c:v>2.94</c:v>
                </c:pt>
                <c:pt idx="473">
                  <c:v>2.94</c:v>
                </c:pt>
                <c:pt idx="474">
                  <c:v>2.94</c:v>
                </c:pt>
                <c:pt idx="475">
                  <c:v>2.94</c:v>
                </c:pt>
                <c:pt idx="476">
                  <c:v>2.94</c:v>
                </c:pt>
                <c:pt idx="477">
                  <c:v>2.94</c:v>
                </c:pt>
                <c:pt idx="478">
                  <c:v>2.94</c:v>
                </c:pt>
                <c:pt idx="479">
                  <c:v>2.94</c:v>
                </c:pt>
                <c:pt idx="480">
                  <c:v>2.94</c:v>
                </c:pt>
                <c:pt idx="481">
                  <c:v>2.94</c:v>
                </c:pt>
                <c:pt idx="482">
                  <c:v>2.94</c:v>
                </c:pt>
                <c:pt idx="483">
                  <c:v>2.94</c:v>
                </c:pt>
                <c:pt idx="484">
                  <c:v>2.94</c:v>
                </c:pt>
                <c:pt idx="485">
                  <c:v>2.94</c:v>
                </c:pt>
                <c:pt idx="486">
                  <c:v>2.94</c:v>
                </c:pt>
                <c:pt idx="487">
                  <c:v>2.94</c:v>
                </c:pt>
                <c:pt idx="488">
                  <c:v>3.32</c:v>
                </c:pt>
                <c:pt idx="489">
                  <c:v>3.32</c:v>
                </c:pt>
                <c:pt idx="490">
                  <c:v>3.32</c:v>
                </c:pt>
                <c:pt idx="491">
                  <c:v>3.32</c:v>
                </c:pt>
                <c:pt idx="492">
                  <c:v>3.32</c:v>
                </c:pt>
                <c:pt idx="493">
                  <c:v>3.32</c:v>
                </c:pt>
                <c:pt idx="494">
                  <c:v>3.32</c:v>
                </c:pt>
                <c:pt idx="495">
                  <c:v>3.32</c:v>
                </c:pt>
                <c:pt idx="496">
                  <c:v>3.32</c:v>
                </c:pt>
                <c:pt idx="497">
                  <c:v>3.32</c:v>
                </c:pt>
                <c:pt idx="498">
                  <c:v>3.32</c:v>
                </c:pt>
                <c:pt idx="499">
                  <c:v>3.32</c:v>
                </c:pt>
                <c:pt idx="500">
                  <c:v>3.32</c:v>
                </c:pt>
                <c:pt idx="501">
                  <c:v>3.32</c:v>
                </c:pt>
                <c:pt idx="502">
                  <c:v>3.32</c:v>
                </c:pt>
                <c:pt idx="503">
                  <c:v>3.32</c:v>
                </c:pt>
                <c:pt idx="504">
                  <c:v>3.32</c:v>
                </c:pt>
                <c:pt idx="505">
                  <c:v>3.32</c:v>
                </c:pt>
                <c:pt idx="506">
                  <c:v>3.32</c:v>
                </c:pt>
                <c:pt idx="507">
                  <c:v>3.32</c:v>
                </c:pt>
                <c:pt idx="508">
                  <c:v>3.32</c:v>
                </c:pt>
                <c:pt idx="509">
                  <c:v>3.32</c:v>
                </c:pt>
                <c:pt idx="510">
                  <c:v>3.32</c:v>
                </c:pt>
                <c:pt idx="511">
                  <c:v>3.32</c:v>
                </c:pt>
                <c:pt idx="512">
                  <c:v>3.32</c:v>
                </c:pt>
                <c:pt idx="513">
                  <c:v>3.32</c:v>
                </c:pt>
                <c:pt idx="514">
                  <c:v>3.32</c:v>
                </c:pt>
                <c:pt idx="515">
                  <c:v>3.32</c:v>
                </c:pt>
                <c:pt idx="516">
                  <c:v>3.32</c:v>
                </c:pt>
                <c:pt idx="517">
                  <c:v>3.32</c:v>
                </c:pt>
                <c:pt idx="518">
                  <c:v>3.32</c:v>
                </c:pt>
                <c:pt idx="519">
                  <c:v>3.32</c:v>
                </c:pt>
                <c:pt idx="520">
                  <c:v>3.32</c:v>
                </c:pt>
                <c:pt idx="521">
                  <c:v>3.32</c:v>
                </c:pt>
                <c:pt idx="522">
                  <c:v>3.32</c:v>
                </c:pt>
                <c:pt idx="523">
                  <c:v>3.32</c:v>
                </c:pt>
                <c:pt idx="524">
                  <c:v>3.32</c:v>
                </c:pt>
                <c:pt idx="525">
                  <c:v>3.32</c:v>
                </c:pt>
                <c:pt idx="526">
                  <c:v>3.32</c:v>
                </c:pt>
                <c:pt idx="527">
                  <c:v>3.32</c:v>
                </c:pt>
                <c:pt idx="528">
                  <c:v>3.32</c:v>
                </c:pt>
                <c:pt idx="529">
                  <c:v>3.32</c:v>
                </c:pt>
                <c:pt idx="530">
                  <c:v>3.32</c:v>
                </c:pt>
                <c:pt idx="531">
                  <c:v>3.32</c:v>
                </c:pt>
                <c:pt idx="532">
                  <c:v>3.32</c:v>
                </c:pt>
                <c:pt idx="533">
                  <c:v>3.32</c:v>
                </c:pt>
                <c:pt idx="534">
                  <c:v>3.32</c:v>
                </c:pt>
                <c:pt idx="535">
                  <c:v>3.32</c:v>
                </c:pt>
                <c:pt idx="536">
                  <c:v>3.32</c:v>
                </c:pt>
                <c:pt idx="537">
                  <c:v>3.32</c:v>
                </c:pt>
                <c:pt idx="538">
                  <c:v>3.32</c:v>
                </c:pt>
                <c:pt idx="539">
                  <c:v>3.32</c:v>
                </c:pt>
                <c:pt idx="540">
                  <c:v>3.32</c:v>
                </c:pt>
                <c:pt idx="541">
                  <c:v>3.32</c:v>
                </c:pt>
                <c:pt idx="542">
                  <c:v>3.32</c:v>
                </c:pt>
                <c:pt idx="543">
                  <c:v>3.32</c:v>
                </c:pt>
                <c:pt idx="544">
                  <c:v>3.32</c:v>
                </c:pt>
                <c:pt idx="545">
                  <c:v>3.32</c:v>
                </c:pt>
                <c:pt idx="546">
                  <c:v>3.32</c:v>
                </c:pt>
                <c:pt idx="547">
                  <c:v>3.32</c:v>
                </c:pt>
                <c:pt idx="548">
                  <c:v>3.32</c:v>
                </c:pt>
                <c:pt idx="549">
                  <c:v>3.32</c:v>
                </c:pt>
                <c:pt idx="550">
                  <c:v>2.79</c:v>
                </c:pt>
                <c:pt idx="551">
                  <c:v>2.79</c:v>
                </c:pt>
                <c:pt idx="552">
                  <c:v>2.79</c:v>
                </c:pt>
                <c:pt idx="553">
                  <c:v>2.79</c:v>
                </c:pt>
                <c:pt idx="554">
                  <c:v>2.79</c:v>
                </c:pt>
                <c:pt idx="555">
                  <c:v>2.79</c:v>
                </c:pt>
                <c:pt idx="556">
                  <c:v>2.79</c:v>
                </c:pt>
                <c:pt idx="557">
                  <c:v>2.79</c:v>
                </c:pt>
                <c:pt idx="558">
                  <c:v>2.79</c:v>
                </c:pt>
                <c:pt idx="559">
                  <c:v>2.79</c:v>
                </c:pt>
                <c:pt idx="560">
                  <c:v>2.79</c:v>
                </c:pt>
                <c:pt idx="561">
                  <c:v>2.79</c:v>
                </c:pt>
                <c:pt idx="562">
                  <c:v>2.79</c:v>
                </c:pt>
                <c:pt idx="563">
                  <c:v>2.79</c:v>
                </c:pt>
                <c:pt idx="564">
                  <c:v>2.79</c:v>
                </c:pt>
                <c:pt idx="565">
                  <c:v>2.79</c:v>
                </c:pt>
                <c:pt idx="566">
                  <c:v>2.79</c:v>
                </c:pt>
                <c:pt idx="567">
                  <c:v>2.79</c:v>
                </c:pt>
                <c:pt idx="568">
                  <c:v>2.79</c:v>
                </c:pt>
                <c:pt idx="569">
                  <c:v>2.79</c:v>
                </c:pt>
                <c:pt idx="570">
                  <c:v>2.79</c:v>
                </c:pt>
                <c:pt idx="571">
                  <c:v>2.79</c:v>
                </c:pt>
                <c:pt idx="572">
                  <c:v>2.79</c:v>
                </c:pt>
                <c:pt idx="573">
                  <c:v>2.79</c:v>
                </c:pt>
                <c:pt idx="574">
                  <c:v>2.79</c:v>
                </c:pt>
                <c:pt idx="575">
                  <c:v>2.79</c:v>
                </c:pt>
                <c:pt idx="576">
                  <c:v>2.79</c:v>
                </c:pt>
                <c:pt idx="577">
                  <c:v>2.79</c:v>
                </c:pt>
                <c:pt idx="578">
                  <c:v>2.79</c:v>
                </c:pt>
                <c:pt idx="579">
                  <c:v>2.79</c:v>
                </c:pt>
                <c:pt idx="580">
                  <c:v>2.79</c:v>
                </c:pt>
                <c:pt idx="581">
                  <c:v>2.79</c:v>
                </c:pt>
                <c:pt idx="582">
                  <c:v>2.79</c:v>
                </c:pt>
                <c:pt idx="583">
                  <c:v>2.79</c:v>
                </c:pt>
                <c:pt idx="584">
                  <c:v>2.79</c:v>
                </c:pt>
                <c:pt idx="585">
                  <c:v>2.79</c:v>
                </c:pt>
                <c:pt idx="586">
                  <c:v>2.79</c:v>
                </c:pt>
                <c:pt idx="587">
                  <c:v>2.79</c:v>
                </c:pt>
                <c:pt idx="588">
                  <c:v>2.79</c:v>
                </c:pt>
                <c:pt idx="589">
                  <c:v>2.79</c:v>
                </c:pt>
                <c:pt idx="590">
                  <c:v>2.79</c:v>
                </c:pt>
                <c:pt idx="591">
                  <c:v>2.79</c:v>
                </c:pt>
                <c:pt idx="592">
                  <c:v>2.79</c:v>
                </c:pt>
                <c:pt idx="593">
                  <c:v>2.79</c:v>
                </c:pt>
                <c:pt idx="594">
                  <c:v>2.79</c:v>
                </c:pt>
                <c:pt idx="595">
                  <c:v>2.79</c:v>
                </c:pt>
                <c:pt idx="596">
                  <c:v>2.79</c:v>
                </c:pt>
                <c:pt idx="597">
                  <c:v>2.79</c:v>
                </c:pt>
                <c:pt idx="598">
                  <c:v>2.79</c:v>
                </c:pt>
                <c:pt idx="599">
                  <c:v>2.79</c:v>
                </c:pt>
                <c:pt idx="600">
                  <c:v>2.79</c:v>
                </c:pt>
                <c:pt idx="601">
                  <c:v>2.79</c:v>
                </c:pt>
                <c:pt idx="602">
                  <c:v>2.79</c:v>
                </c:pt>
                <c:pt idx="603">
                  <c:v>2.79</c:v>
                </c:pt>
                <c:pt idx="604">
                  <c:v>2.79</c:v>
                </c:pt>
                <c:pt idx="605">
                  <c:v>2.79</c:v>
                </c:pt>
                <c:pt idx="606">
                  <c:v>2.79</c:v>
                </c:pt>
                <c:pt idx="607">
                  <c:v>2.79</c:v>
                </c:pt>
                <c:pt idx="608">
                  <c:v>2.79</c:v>
                </c:pt>
                <c:pt idx="609">
                  <c:v>2.79</c:v>
                </c:pt>
                <c:pt idx="610">
                  <c:v>2.79</c:v>
                </c:pt>
                <c:pt idx="611">
                  <c:v>2.79</c:v>
                </c:pt>
                <c:pt idx="612">
                  <c:v>2.54</c:v>
                </c:pt>
                <c:pt idx="613">
                  <c:v>2.54</c:v>
                </c:pt>
                <c:pt idx="614">
                  <c:v>2.54</c:v>
                </c:pt>
                <c:pt idx="615">
                  <c:v>2.54</c:v>
                </c:pt>
                <c:pt idx="616">
                  <c:v>2.54</c:v>
                </c:pt>
                <c:pt idx="617">
                  <c:v>2.54</c:v>
                </c:pt>
                <c:pt idx="618">
                  <c:v>2.54</c:v>
                </c:pt>
                <c:pt idx="619">
                  <c:v>2.54</c:v>
                </c:pt>
                <c:pt idx="620">
                  <c:v>2.54</c:v>
                </c:pt>
                <c:pt idx="621">
                  <c:v>2.54</c:v>
                </c:pt>
                <c:pt idx="622">
                  <c:v>2.54</c:v>
                </c:pt>
                <c:pt idx="623">
                  <c:v>2.54</c:v>
                </c:pt>
                <c:pt idx="624">
                  <c:v>2.54</c:v>
                </c:pt>
                <c:pt idx="625">
                  <c:v>2.54</c:v>
                </c:pt>
                <c:pt idx="626">
                  <c:v>2.54</c:v>
                </c:pt>
                <c:pt idx="627">
                  <c:v>2.54</c:v>
                </c:pt>
                <c:pt idx="628">
                  <c:v>2.54</c:v>
                </c:pt>
                <c:pt idx="629">
                  <c:v>2.54</c:v>
                </c:pt>
                <c:pt idx="630">
                  <c:v>2.54</c:v>
                </c:pt>
                <c:pt idx="631">
                  <c:v>2.54</c:v>
                </c:pt>
                <c:pt idx="632">
                  <c:v>2.54</c:v>
                </c:pt>
                <c:pt idx="633">
                  <c:v>2.54</c:v>
                </c:pt>
                <c:pt idx="634">
                  <c:v>2.54</c:v>
                </c:pt>
                <c:pt idx="635">
                  <c:v>2.54</c:v>
                </c:pt>
                <c:pt idx="636">
                  <c:v>2.54</c:v>
                </c:pt>
                <c:pt idx="637">
                  <c:v>2.54</c:v>
                </c:pt>
                <c:pt idx="638">
                  <c:v>2.54</c:v>
                </c:pt>
                <c:pt idx="639">
                  <c:v>2.54</c:v>
                </c:pt>
                <c:pt idx="640">
                  <c:v>2.54</c:v>
                </c:pt>
                <c:pt idx="641">
                  <c:v>2.54</c:v>
                </c:pt>
                <c:pt idx="642">
                  <c:v>2.54</c:v>
                </c:pt>
                <c:pt idx="643">
                  <c:v>2.54</c:v>
                </c:pt>
                <c:pt idx="644">
                  <c:v>2.54</c:v>
                </c:pt>
                <c:pt idx="645">
                  <c:v>2.54</c:v>
                </c:pt>
                <c:pt idx="646">
                  <c:v>2.54</c:v>
                </c:pt>
                <c:pt idx="647">
                  <c:v>2.54</c:v>
                </c:pt>
                <c:pt idx="648">
                  <c:v>2.54</c:v>
                </c:pt>
                <c:pt idx="649">
                  <c:v>2.54</c:v>
                </c:pt>
                <c:pt idx="650">
                  <c:v>2.54</c:v>
                </c:pt>
                <c:pt idx="651">
                  <c:v>2.54</c:v>
                </c:pt>
                <c:pt idx="652">
                  <c:v>2.54</c:v>
                </c:pt>
                <c:pt idx="653">
                  <c:v>2.54</c:v>
                </c:pt>
                <c:pt idx="654">
                  <c:v>2.54</c:v>
                </c:pt>
                <c:pt idx="655">
                  <c:v>2.54</c:v>
                </c:pt>
                <c:pt idx="656">
                  <c:v>2.54</c:v>
                </c:pt>
                <c:pt idx="657">
                  <c:v>2.54</c:v>
                </c:pt>
                <c:pt idx="658">
                  <c:v>2.54</c:v>
                </c:pt>
                <c:pt idx="659">
                  <c:v>2.54</c:v>
                </c:pt>
                <c:pt idx="660">
                  <c:v>2.54</c:v>
                </c:pt>
                <c:pt idx="661">
                  <c:v>2.54</c:v>
                </c:pt>
                <c:pt idx="662">
                  <c:v>2.54</c:v>
                </c:pt>
                <c:pt idx="663">
                  <c:v>2.54</c:v>
                </c:pt>
                <c:pt idx="664">
                  <c:v>2.54</c:v>
                </c:pt>
                <c:pt idx="665">
                  <c:v>2.54</c:v>
                </c:pt>
                <c:pt idx="666">
                  <c:v>2.54</c:v>
                </c:pt>
                <c:pt idx="667">
                  <c:v>2.54</c:v>
                </c:pt>
                <c:pt idx="668">
                  <c:v>2.54</c:v>
                </c:pt>
                <c:pt idx="669">
                  <c:v>2.54</c:v>
                </c:pt>
                <c:pt idx="670">
                  <c:v>2.66</c:v>
                </c:pt>
                <c:pt idx="671">
                  <c:v>2.66</c:v>
                </c:pt>
                <c:pt idx="672">
                  <c:v>2.66</c:v>
                </c:pt>
                <c:pt idx="673">
                  <c:v>2.66</c:v>
                </c:pt>
                <c:pt idx="674">
                  <c:v>2.66</c:v>
                </c:pt>
                <c:pt idx="675">
                  <c:v>2.66</c:v>
                </c:pt>
                <c:pt idx="676">
                  <c:v>2.66</c:v>
                </c:pt>
                <c:pt idx="677">
                  <c:v>2.66</c:v>
                </c:pt>
                <c:pt idx="678">
                  <c:v>2.66</c:v>
                </c:pt>
                <c:pt idx="679">
                  <c:v>2.66</c:v>
                </c:pt>
                <c:pt idx="680">
                  <c:v>2.66</c:v>
                </c:pt>
                <c:pt idx="681">
                  <c:v>2.66</c:v>
                </c:pt>
                <c:pt idx="682">
                  <c:v>2.66</c:v>
                </c:pt>
                <c:pt idx="683">
                  <c:v>2.66</c:v>
                </c:pt>
                <c:pt idx="684">
                  <c:v>2.66</c:v>
                </c:pt>
                <c:pt idx="685">
                  <c:v>2.66</c:v>
                </c:pt>
                <c:pt idx="686">
                  <c:v>2.66</c:v>
                </c:pt>
                <c:pt idx="687">
                  <c:v>2.66</c:v>
                </c:pt>
                <c:pt idx="688">
                  <c:v>2.66</c:v>
                </c:pt>
                <c:pt idx="689">
                  <c:v>2.66</c:v>
                </c:pt>
                <c:pt idx="690">
                  <c:v>2.66</c:v>
                </c:pt>
                <c:pt idx="691">
                  <c:v>2.66</c:v>
                </c:pt>
                <c:pt idx="692">
                  <c:v>2.66</c:v>
                </c:pt>
                <c:pt idx="693">
                  <c:v>2.66</c:v>
                </c:pt>
                <c:pt idx="694">
                  <c:v>2.66</c:v>
                </c:pt>
                <c:pt idx="695">
                  <c:v>2.66</c:v>
                </c:pt>
                <c:pt idx="696">
                  <c:v>2.66</c:v>
                </c:pt>
                <c:pt idx="697">
                  <c:v>2.66</c:v>
                </c:pt>
                <c:pt idx="698">
                  <c:v>2.66</c:v>
                </c:pt>
                <c:pt idx="699">
                  <c:v>2.66</c:v>
                </c:pt>
                <c:pt idx="700">
                  <c:v>2.66</c:v>
                </c:pt>
                <c:pt idx="701">
                  <c:v>2.66</c:v>
                </c:pt>
                <c:pt idx="702">
                  <c:v>2.66</c:v>
                </c:pt>
                <c:pt idx="703">
                  <c:v>2.66</c:v>
                </c:pt>
                <c:pt idx="704">
                  <c:v>2.66</c:v>
                </c:pt>
                <c:pt idx="705">
                  <c:v>2.66</c:v>
                </c:pt>
                <c:pt idx="706">
                  <c:v>2.66</c:v>
                </c:pt>
                <c:pt idx="707">
                  <c:v>2.66</c:v>
                </c:pt>
                <c:pt idx="708">
                  <c:v>2.66</c:v>
                </c:pt>
                <c:pt idx="709">
                  <c:v>2.66</c:v>
                </c:pt>
                <c:pt idx="710">
                  <c:v>2.66</c:v>
                </c:pt>
                <c:pt idx="711">
                  <c:v>2.66</c:v>
                </c:pt>
                <c:pt idx="712">
                  <c:v>2.66</c:v>
                </c:pt>
                <c:pt idx="713">
                  <c:v>2.66</c:v>
                </c:pt>
                <c:pt idx="714">
                  <c:v>2.66</c:v>
                </c:pt>
                <c:pt idx="715">
                  <c:v>2.66</c:v>
                </c:pt>
                <c:pt idx="716">
                  <c:v>2.66</c:v>
                </c:pt>
                <c:pt idx="717">
                  <c:v>2.66</c:v>
                </c:pt>
                <c:pt idx="718">
                  <c:v>2.66</c:v>
                </c:pt>
                <c:pt idx="719">
                  <c:v>2.66</c:v>
                </c:pt>
                <c:pt idx="720">
                  <c:v>2.66</c:v>
                </c:pt>
                <c:pt idx="721">
                  <c:v>2.66</c:v>
                </c:pt>
                <c:pt idx="722">
                  <c:v>2.66</c:v>
                </c:pt>
                <c:pt idx="723">
                  <c:v>2.66</c:v>
                </c:pt>
                <c:pt idx="724">
                  <c:v>2.66</c:v>
                </c:pt>
                <c:pt idx="725">
                  <c:v>2.66</c:v>
                </c:pt>
                <c:pt idx="726">
                  <c:v>2.66</c:v>
                </c:pt>
                <c:pt idx="727">
                  <c:v>2.66</c:v>
                </c:pt>
                <c:pt idx="728">
                  <c:v>2.66</c:v>
                </c:pt>
                <c:pt idx="729">
                  <c:v>2.66</c:v>
                </c:pt>
                <c:pt idx="730">
                  <c:v>2.66</c:v>
                </c:pt>
                <c:pt idx="731">
                  <c:v>2.66</c:v>
                </c:pt>
                <c:pt idx="732">
                  <c:v>3.04</c:v>
                </c:pt>
                <c:pt idx="733">
                  <c:v>3.04</c:v>
                </c:pt>
                <c:pt idx="734">
                  <c:v>3.04</c:v>
                </c:pt>
                <c:pt idx="735">
                  <c:v>3.04</c:v>
                </c:pt>
                <c:pt idx="736">
                  <c:v>3.04</c:v>
                </c:pt>
                <c:pt idx="737">
                  <c:v>3.04</c:v>
                </c:pt>
                <c:pt idx="738">
                  <c:v>3.04</c:v>
                </c:pt>
                <c:pt idx="739">
                  <c:v>3.04</c:v>
                </c:pt>
                <c:pt idx="740">
                  <c:v>3.04</c:v>
                </c:pt>
                <c:pt idx="741">
                  <c:v>3.04</c:v>
                </c:pt>
                <c:pt idx="742">
                  <c:v>3.04</c:v>
                </c:pt>
                <c:pt idx="743">
                  <c:v>3.04</c:v>
                </c:pt>
                <c:pt idx="744">
                  <c:v>3.04</c:v>
                </c:pt>
                <c:pt idx="745">
                  <c:v>3.04</c:v>
                </c:pt>
                <c:pt idx="746">
                  <c:v>3.04</c:v>
                </c:pt>
                <c:pt idx="747">
                  <c:v>3.04</c:v>
                </c:pt>
                <c:pt idx="748">
                  <c:v>3.04</c:v>
                </c:pt>
                <c:pt idx="749">
                  <c:v>3.04</c:v>
                </c:pt>
                <c:pt idx="750">
                  <c:v>3.04</c:v>
                </c:pt>
                <c:pt idx="751">
                  <c:v>3.04</c:v>
                </c:pt>
                <c:pt idx="752">
                  <c:v>3.04</c:v>
                </c:pt>
                <c:pt idx="753">
                  <c:v>3.04</c:v>
                </c:pt>
                <c:pt idx="754">
                  <c:v>3.04</c:v>
                </c:pt>
                <c:pt idx="755">
                  <c:v>3.04</c:v>
                </c:pt>
                <c:pt idx="756">
                  <c:v>3.04</c:v>
                </c:pt>
                <c:pt idx="757">
                  <c:v>3.04</c:v>
                </c:pt>
                <c:pt idx="758">
                  <c:v>3.04</c:v>
                </c:pt>
                <c:pt idx="759">
                  <c:v>3.04</c:v>
                </c:pt>
                <c:pt idx="760">
                  <c:v>3.04</c:v>
                </c:pt>
                <c:pt idx="761">
                  <c:v>3.04</c:v>
                </c:pt>
                <c:pt idx="762">
                  <c:v>3.04</c:v>
                </c:pt>
                <c:pt idx="763">
                  <c:v>3.04</c:v>
                </c:pt>
                <c:pt idx="764">
                  <c:v>3.04</c:v>
                </c:pt>
                <c:pt idx="765">
                  <c:v>3.04</c:v>
                </c:pt>
                <c:pt idx="766">
                  <c:v>3.04</c:v>
                </c:pt>
                <c:pt idx="767">
                  <c:v>3.04</c:v>
                </c:pt>
                <c:pt idx="768">
                  <c:v>3.04</c:v>
                </c:pt>
                <c:pt idx="769">
                  <c:v>3.04</c:v>
                </c:pt>
                <c:pt idx="770">
                  <c:v>3.04</c:v>
                </c:pt>
                <c:pt idx="771">
                  <c:v>3.04</c:v>
                </c:pt>
                <c:pt idx="772">
                  <c:v>3.04</c:v>
                </c:pt>
                <c:pt idx="773">
                  <c:v>3.04</c:v>
                </c:pt>
                <c:pt idx="774">
                  <c:v>3.04</c:v>
                </c:pt>
                <c:pt idx="775">
                  <c:v>3.04</c:v>
                </c:pt>
                <c:pt idx="776">
                  <c:v>3.04</c:v>
                </c:pt>
                <c:pt idx="777">
                  <c:v>3.04</c:v>
                </c:pt>
                <c:pt idx="778">
                  <c:v>3.04</c:v>
                </c:pt>
                <c:pt idx="779">
                  <c:v>3.04</c:v>
                </c:pt>
                <c:pt idx="780">
                  <c:v>3.04</c:v>
                </c:pt>
                <c:pt idx="781">
                  <c:v>3.04</c:v>
                </c:pt>
                <c:pt idx="782">
                  <c:v>3.04</c:v>
                </c:pt>
                <c:pt idx="783">
                  <c:v>3.04</c:v>
                </c:pt>
                <c:pt idx="784">
                  <c:v>3.04</c:v>
                </c:pt>
                <c:pt idx="785">
                  <c:v>3.04</c:v>
                </c:pt>
                <c:pt idx="786">
                  <c:v>3.04</c:v>
                </c:pt>
                <c:pt idx="787">
                  <c:v>3.04</c:v>
                </c:pt>
                <c:pt idx="788">
                  <c:v>3.04</c:v>
                </c:pt>
                <c:pt idx="789">
                  <c:v>3.04</c:v>
                </c:pt>
                <c:pt idx="790">
                  <c:v>3.04</c:v>
                </c:pt>
                <c:pt idx="791">
                  <c:v>3.04</c:v>
                </c:pt>
                <c:pt idx="792">
                  <c:v>3.33</c:v>
                </c:pt>
                <c:pt idx="793">
                  <c:v>3.33</c:v>
                </c:pt>
                <c:pt idx="794">
                  <c:v>3.33</c:v>
                </c:pt>
                <c:pt idx="795">
                  <c:v>3.33</c:v>
                </c:pt>
                <c:pt idx="796">
                  <c:v>3.33</c:v>
                </c:pt>
                <c:pt idx="797">
                  <c:v>3.33</c:v>
                </c:pt>
                <c:pt idx="798">
                  <c:v>3.33</c:v>
                </c:pt>
                <c:pt idx="799">
                  <c:v>3.33</c:v>
                </c:pt>
                <c:pt idx="800">
                  <c:v>3.33</c:v>
                </c:pt>
                <c:pt idx="801">
                  <c:v>3.33</c:v>
                </c:pt>
                <c:pt idx="802">
                  <c:v>3.33</c:v>
                </c:pt>
                <c:pt idx="803">
                  <c:v>3.33</c:v>
                </c:pt>
                <c:pt idx="804">
                  <c:v>3.33</c:v>
                </c:pt>
                <c:pt idx="805">
                  <c:v>3.33</c:v>
                </c:pt>
                <c:pt idx="806">
                  <c:v>3.33</c:v>
                </c:pt>
                <c:pt idx="807">
                  <c:v>3.33</c:v>
                </c:pt>
                <c:pt idx="808">
                  <c:v>3.33</c:v>
                </c:pt>
                <c:pt idx="809">
                  <c:v>3.33</c:v>
                </c:pt>
                <c:pt idx="810">
                  <c:v>3.33</c:v>
                </c:pt>
                <c:pt idx="811">
                  <c:v>3.33</c:v>
                </c:pt>
                <c:pt idx="812">
                  <c:v>3.33</c:v>
                </c:pt>
                <c:pt idx="813">
                  <c:v>3.33</c:v>
                </c:pt>
                <c:pt idx="814">
                  <c:v>3.33</c:v>
                </c:pt>
                <c:pt idx="815">
                  <c:v>3.33</c:v>
                </c:pt>
                <c:pt idx="816">
                  <c:v>3.33</c:v>
                </c:pt>
                <c:pt idx="817">
                  <c:v>3.33</c:v>
                </c:pt>
                <c:pt idx="818">
                  <c:v>3.33</c:v>
                </c:pt>
                <c:pt idx="819">
                  <c:v>3.33</c:v>
                </c:pt>
                <c:pt idx="820">
                  <c:v>3.33</c:v>
                </c:pt>
                <c:pt idx="821">
                  <c:v>3.33</c:v>
                </c:pt>
                <c:pt idx="822">
                  <c:v>3.33</c:v>
                </c:pt>
                <c:pt idx="823">
                  <c:v>3.33</c:v>
                </c:pt>
                <c:pt idx="824">
                  <c:v>3.33</c:v>
                </c:pt>
                <c:pt idx="825">
                  <c:v>3.33</c:v>
                </c:pt>
                <c:pt idx="826">
                  <c:v>3.33</c:v>
                </c:pt>
                <c:pt idx="827">
                  <c:v>3.33</c:v>
                </c:pt>
                <c:pt idx="828">
                  <c:v>3.33</c:v>
                </c:pt>
                <c:pt idx="829">
                  <c:v>3.33</c:v>
                </c:pt>
                <c:pt idx="830">
                  <c:v>3.33</c:v>
                </c:pt>
                <c:pt idx="831">
                  <c:v>3.33</c:v>
                </c:pt>
                <c:pt idx="832">
                  <c:v>3.33</c:v>
                </c:pt>
                <c:pt idx="833">
                  <c:v>3.33</c:v>
                </c:pt>
                <c:pt idx="834">
                  <c:v>3.33</c:v>
                </c:pt>
                <c:pt idx="835">
                  <c:v>3.33</c:v>
                </c:pt>
                <c:pt idx="836">
                  <c:v>3.33</c:v>
                </c:pt>
                <c:pt idx="837">
                  <c:v>3.33</c:v>
                </c:pt>
                <c:pt idx="838">
                  <c:v>3.33</c:v>
                </c:pt>
                <c:pt idx="839">
                  <c:v>3.33</c:v>
                </c:pt>
                <c:pt idx="840">
                  <c:v>3.33</c:v>
                </c:pt>
                <c:pt idx="841">
                  <c:v>3.33</c:v>
                </c:pt>
                <c:pt idx="842">
                  <c:v>3.33</c:v>
                </c:pt>
                <c:pt idx="843">
                  <c:v>3.33</c:v>
                </c:pt>
                <c:pt idx="844">
                  <c:v>3.33</c:v>
                </c:pt>
                <c:pt idx="845">
                  <c:v>3.33</c:v>
                </c:pt>
                <c:pt idx="846">
                  <c:v>3.33</c:v>
                </c:pt>
                <c:pt idx="847">
                  <c:v>3.33</c:v>
                </c:pt>
                <c:pt idx="848">
                  <c:v>3.33</c:v>
                </c:pt>
                <c:pt idx="849">
                  <c:v>3.33</c:v>
                </c:pt>
                <c:pt idx="850">
                  <c:v>3.33</c:v>
                </c:pt>
                <c:pt idx="851">
                  <c:v>3.33</c:v>
                </c:pt>
                <c:pt idx="852">
                  <c:v>3.33</c:v>
                </c:pt>
                <c:pt idx="853">
                  <c:v>3.33</c:v>
                </c:pt>
                <c:pt idx="854">
                  <c:v>2.5499999999999998</c:v>
                </c:pt>
                <c:pt idx="855">
                  <c:v>2.5499999999999998</c:v>
                </c:pt>
                <c:pt idx="856">
                  <c:v>2.5499999999999998</c:v>
                </c:pt>
                <c:pt idx="857">
                  <c:v>2.5499999999999998</c:v>
                </c:pt>
                <c:pt idx="858">
                  <c:v>2.5499999999999998</c:v>
                </c:pt>
                <c:pt idx="859">
                  <c:v>2.5499999999999998</c:v>
                </c:pt>
                <c:pt idx="860">
                  <c:v>2.5499999999999998</c:v>
                </c:pt>
                <c:pt idx="861">
                  <c:v>2.5499999999999998</c:v>
                </c:pt>
                <c:pt idx="862">
                  <c:v>2.5499999999999998</c:v>
                </c:pt>
                <c:pt idx="863">
                  <c:v>2.5499999999999998</c:v>
                </c:pt>
                <c:pt idx="864">
                  <c:v>2.5499999999999998</c:v>
                </c:pt>
                <c:pt idx="865">
                  <c:v>2.5499999999999998</c:v>
                </c:pt>
                <c:pt idx="866">
                  <c:v>2.5499999999999998</c:v>
                </c:pt>
                <c:pt idx="867">
                  <c:v>2.5499999999999998</c:v>
                </c:pt>
                <c:pt idx="868">
                  <c:v>2.5499999999999998</c:v>
                </c:pt>
                <c:pt idx="869">
                  <c:v>2.5499999999999998</c:v>
                </c:pt>
                <c:pt idx="870">
                  <c:v>2.5499999999999998</c:v>
                </c:pt>
                <c:pt idx="871">
                  <c:v>2.5499999999999998</c:v>
                </c:pt>
                <c:pt idx="872">
                  <c:v>2.5499999999999998</c:v>
                </c:pt>
                <c:pt idx="873">
                  <c:v>2.5499999999999998</c:v>
                </c:pt>
                <c:pt idx="874">
                  <c:v>2.5499999999999998</c:v>
                </c:pt>
                <c:pt idx="875">
                  <c:v>2.5499999999999998</c:v>
                </c:pt>
                <c:pt idx="876">
                  <c:v>2.5499999999999998</c:v>
                </c:pt>
                <c:pt idx="877">
                  <c:v>2.5499999999999998</c:v>
                </c:pt>
                <c:pt idx="878">
                  <c:v>2.5499999999999998</c:v>
                </c:pt>
                <c:pt idx="879">
                  <c:v>2.5499999999999998</c:v>
                </c:pt>
                <c:pt idx="880">
                  <c:v>2.5499999999999998</c:v>
                </c:pt>
                <c:pt idx="881">
                  <c:v>2.5499999999999998</c:v>
                </c:pt>
                <c:pt idx="882">
                  <c:v>2.5499999999999998</c:v>
                </c:pt>
                <c:pt idx="883">
                  <c:v>2.5499999999999998</c:v>
                </c:pt>
                <c:pt idx="884">
                  <c:v>2.5499999999999998</c:v>
                </c:pt>
                <c:pt idx="885">
                  <c:v>2.5499999999999998</c:v>
                </c:pt>
                <c:pt idx="886">
                  <c:v>2.5499999999999998</c:v>
                </c:pt>
                <c:pt idx="887">
                  <c:v>2.5499999999999998</c:v>
                </c:pt>
                <c:pt idx="888">
                  <c:v>2.5499999999999998</c:v>
                </c:pt>
                <c:pt idx="889">
                  <c:v>2.5499999999999998</c:v>
                </c:pt>
                <c:pt idx="890">
                  <c:v>2.5499999999999998</c:v>
                </c:pt>
                <c:pt idx="891">
                  <c:v>2.5499999999999998</c:v>
                </c:pt>
                <c:pt idx="892">
                  <c:v>2.5499999999999998</c:v>
                </c:pt>
                <c:pt idx="893">
                  <c:v>2.5499999999999998</c:v>
                </c:pt>
                <c:pt idx="894">
                  <c:v>2.5499999999999998</c:v>
                </c:pt>
                <c:pt idx="895">
                  <c:v>2.5499999999999998</c:v>
                </c:pt>
                <c:pt idx="896">
                  <c:v>2.5499999999999998</c:v>
                </c:pt>
                <c:pt idx="897">
                  <c:v>2.5499999999999998</c:v>
                </c:pt>
                <c:pt idx="898">
                  <c:v>2.5499999999999998</c:v>
                </c:pt>
                <c:pt idx="899">
                  <c:v>2.5499999999999998</c:v>
                </c:pt>
                <c:pt idx="900">
                  <c:v>2.5499999999999998</c:v>
                </c:pt>
                <c:pt idx="901">
                  <c:v>2.5499999999999998</c:v>
                </c:pt>
                <c:pt idx="902">
                  <c:v>2.5499999999999998</c:v>
                </c:pt>
                <c:pt idx="903">
                  <c:v>2.5499999999999998</c:v>
                </c:pt>
                <c:pt idx="904">
                  <c:v>2.5499999999999998</c:v>
                </c:pt>
                <c:pt idx="905">
                  <c:v>2.5499999999999998</c:v>
                </c:pt>
                <c:pt idx="906">
                  <c:v>2.5499999999999998</c:v>
                </c:pt>
                <c:pt idx="907">
                  <c:v>2.5499999999999998</c:v>
                </c:pt>
                <c:pt idx="908">
                  <c:v>2.5499999999999998</c:v>
                </c:pt>
                <c:pt idx="909">
                  <c:v>2.5499999999999998</c:v>
                </c:pt>
                <c:pt idx="910">
                  <c:v>2.5499999999999998</c:v>
                </c:pt>
                <c:pt idx="911">
                  <c:v>2.5499999999999998</c:v>
                </c:pt>
                <c:pt idx="912">
                  <c:v>2.5499999999999998</c:v>
                </c:pt>
                <c:pt idx="913">
                  <c:v>2.5499999999999998</c:v>
                </c:pt>
                <c:pt idx="914">
                  <c:v>1.91</c:v>
                </c:pt>
                <c:pt idx="915">
                  <c:v>1.91</c:v>
                </c:pt>
                <c:pt idx="916">
                  <c:v>1.91</c:v>
                </c:pt>
                <c:pt idx="917">
                  <c:v>1.91</c:v>
                </c:pt>
                <c:pt idx="918">
                  <c:v>1.91</c:v>
                </c:pt>
                <c:pt idx="919">
                  <c:v>1.91</c:v>
                </c:pt>
                <c:pt idx="920">
                  <c:v>1.91</c:v>
                </c:pt>
                <c:pt idx="921">
                  <c:v>1.91</c:v>
                </c:pt>
                <c:pt idx="922">
                  <c:v>1.91</c:v>
                </c:pt>
                <c:pt idx="923">
                  <c:v>1.91</c:v>
                </c:pt>
                <c:pt idx="924">
                  <c:v>1.91</c:v>
                </c:pt>
                <c:pt idx="925">
                  <c:v>1.91</c:v>
                </c:pt>
                <c:pt idx="926">
                  <c:v>1.91</c:v>
                </c:pt>
                <c:pt idx="927">
                  <c:v>1.91</c:v>
                </c:pt>
                <c:pt idx="928">
                  <c:v>1.91</c:v>
                </c:pt>
                <c:pt idx="929">
                  <c:v>1.91</c:v>
                </c:pt>
                <c:pt idx="930">
                  <c:v>1.91</c:v>
                </c:pt>
                <c:pt idx="931">
                  <c:v>1.91</c:v>
                </c:pt>
                <c:pt idx="932">
                  <c:v>1.91</c:v>
                </c:pt>
                <c:pt idx="933">
                  <c:v>1.91</c:v>
                </c:pt>
                <c:pt idx="934">
                  <c:v>1.91</c:v>
                </c:pt>
                <c:pt idx="935">
                  <c:v>1.91</c:v>
                </c:pt>
                <c:pt idx="936">
                  <c:v>1.91</c:v>
                </c:pt>
                <c:pt idx="937">
                  <c:v>1.91</c:v>
                </c:pt>
                <c:pt idx="938">
                  <c:v>1.91</c:v>
                </c:pt>
                <c:pt idx="939">
                  <c:v>1.91</c:v>
                </c:pt>
                <c:pt idx="940">
                  <c:v>1.91</c:v>
                </c:pt>
                <c:pt idx="941">
                  <c:v>1.91</c:v>
                </c:pt>
                <c:pt idx="942">
                  <c:v>1.91</c:v>
                </c:pt>
                <c:pt idx="943">
                  <c:v>1.91</c:v>
                </c:pt>
                <c:pt idx="944">
                  <c:v>1.91</c:v>
                </c:pt>
                <c:pt idx="945">
                  <c:v>1.91</c:v>
                </c:pt>
                <c:pt idx="946">
                  <c:v>1.91</c:v>
                </c:pt>
                <c:pt idx="947">
                  <c:v>1.91</c:v>
                </c:pt>
                <c:pt idx="948">
                  <c:v>1.91</c:v>
                </c:pt>
                <c:pt idx="949">
                  <c:v>1.91</c:v>
                </c:pt>
                <c:pt idx="950">
                  <c:v>1.91</c:v>
                </c:pt>
                <c:pt idx="951">
                  <c:v>1.91</c:v>
                </c:pt>
                <c:pt idx="952">
                  <c:v>1.91</c:v>
                </c:pt>
                <c:pt idx="953">
                  <c:v>1.91</c:v>
                </c:pt>
                <c:pt idx="954">
                  <c:v>1.91</c:v>
                </c:pt>
                <c:pt idx="955">
                  <c:v>1.91</c:v>
                </c:pt>
                <c:pt idx="956">
                  <c:v>1.91</c:v>
                </c:pt>
                <c:pt idx="957">
                  <c:v>1.91</c:v>
                </c:pt>
                <c:pt idx="958">
                  <c:v>1.91</c:v>
                </c:pt>
                <c:pt idx="959">
                  <c:v>1.91</c:v>
                </c:pt>
                <c:pt idx="960">
                  <c:v>1.91</c:v>
                </c:pt>
                <c:pt idx="961">
                  <c:v>1.91</c:v>
                </c:pt>
                <c:pt idx="962">
                  <c:v>1.91</c:v>
                </c:pt>
                <c:pt idx="963">
                  <c:v>1.91</c:v>
                </c:pt>
                <c:pt idx="964">
                  <c:v>1.91</c:v>
                </c:pt>
                <c:pt idx="965">
                  <c:v>1.91</c:v>
                </c:pt>
                <c:pt idx="966">
                  <c:v>1.91</c:v>
                </c:pt>
                <c:pt idx="967">
                  <c:v>1.91</c:v>
                </c:pt>
                <c:pt idx="968">
                  <c:v>1.91</c:v>
                </c:pt>
                <c:pt idx="969">
                  <c:v>1.91</c:v>
                </c:pt>
                <c:pt idx="970">
                  <c:v>1.91</c:v>
                </c:pt>
                <c:pt idx="971">
                  <c:v>1.91</c:v>
                </c:pt>
                <c:pt idx="972">
                  <c:v>1.91</c:v>
                </c:pt>
                <c:pt idx="973">
                  <c:v>1.91</c:v>
                </c:pt>
                <c:pt idx="974">
                  <c:v>1.91</c:v>
                </c:pt>
                <c:pt idx="975">
                  <c:v>1.91</c:v>
                </c:pt>
                <c:pt idx="976">
                  <c:v>1.5</c:v>
                </c:pt>
                <c:pt idx="977">
                  <c:v>1.5</c:v>
                </c:pt>
                <c:pt idx="978">
                  <c:v>1.5</c:v>
                </c:pt>
                <c:pt idx="979">
                  <c:v>1.5</c:v>
                </c:pt>
                <c:pt idx="980">
                  <c:v>1.5</c:v>
                </c:pt>
                <c:pt idx="981">
                  <c:v>1.5</c:v>
                </c:pt>
                <c:pt idx="982">
                  <c:v>1.5</c:v>
                </c:pt>
                <c:pt idx="983">
                  <c:v>1.5</c:v>
                </c:pt>
                <c:pt idx="984">
                  <c:v>1.5</c:v>
                </c:pt>
                <c:pt idx="985">
                  <c:v>1.5</c:v>
                </c:pt>
                <c:pt idx="986">
                  <c:v>1.5</c:v>
                </c:pt>
                <c:pt idx="987">
                  <c:v>1.5</c:v>
                </c:pt>
                <c:pt idx="988">
                  <c:v>1.5</c:v>
                </c:pt>
                <c:pt idx="989">
                  <c:v>1.5</c:v>
                </c:pt>
                <c:pt idx="990">
                  <c:v>1.5</c:v>
                </c:pt>
                <c:pt idx="991">
                  <c:v>1.5</c:v>
                </c:pt>
                <c:pt idx="992">
                  <c:v>1.5</c:v>
                </c:pt>
                <c:pt idx="993">
                  <c:v>1.5</c:v>
                </c:pt>
                <c:pt idx="994">
                  <c:v>1.5</c:v>
                </c:pt>
                <c:pt idx="995">
                  <c:v>1.5</c:v>
                </c:pt>
                <c:pt idx="996">
                  <c:v>1.5</c:v>
                </c:pt>
                <c:pt idx="997">
                  <c:v>1.5</c:v>
                </c:pt>
                <c:pt idx="998">
                  <c:v>1.5</c:v>
                </c:pt>
                <c:pt idx="999">
                  <c:v>1.5</c:v>
                </c:pt>
                <c:pt idx="1000">
                  <c:v>1.5</c:v>
                </c:pt>
                <c:pt idx="1001">
                  <c:v>1.5</c:v>
                </c:pt>
                <c:pt idx="1002">
                  <c:v>1.5</c:v>
                </c:pt>
                <c:pt idx="1003">
                  <c:v>1.5</c:v>
                </c:pt>
                <c:pt idx="1004">
                  <c:v>1.5</c:v>
                </c:pt>
                <c:pt idx="1005">
                  <c:v>1.5</c:v>
                </c:pt>
                <c:pt idx="1006">
                  <c:v>1.5</c:v>
                </c:pt>
                <c:pt idx="1007">
                  <c:v>1.5</c:v>
                </c:pt>
                <c:pt idx="1008">
                  <c:v>1.5</c:v>
                </c:pt>
                <c:pt idx="1009">
                  <c:v>1.5</c:v>
                </c:pt>
                <c:pt idx="1010">
                  <c:v>1.5</c:v>
                </c:pt>
                <c:pt idx="1011">
                  <c:v>1.5</c:v>
                </c:pt>
                <c:pt idx="1012">
                  <c:v>1.5</c:v>
                </c:pt>
                <c:pt idx="1013">
                  <c:v>1.5</c:v>
                </c:pt>
                <c:pt idx="1014">
                  <c:v>1.5</c:v>
                </c:pt>
                <c:pt idx="1015">
                  <c:v>1.5</c:v>
                </c:pt>
                <c:pt idx="1016">
                  <c:v>1.5</c:v>
                </c:pt>
                <c:pt idx="1017">
                  <c:v>1.5</c:v>
                </c:pt>
                <c:pt idx="1018">
                  <c:v>1.5</c:v>
                </c:pt>
                <c:pt idx="1019">
                  <c:v>1.5</c:v>
                </c:pt>
                <c:pt idx="1020">
                  <c:v>1.5</c:v>
                </c:pt>
                <c:pt idx="1021">
                  <c:v>1.5</c:v>
                </c:pt>
                <c:pt idx="1022">
                  <c:v>1.5</c:v>
                </c:pt>
                <c:pt idx="1023">
                  <c:v>1.5</c:v>
                </c:pt>
                <c:pt idx="1024">
                  <c:v>1.5</c:v>
                </c:pt>
                <c:pt idx="1025">
                  <c:v>1.5</c:v>
                </c:pt>
                <c:pt idx="1026">
                  <c:v>1.5</c:v>
                </c:pt>
                <c:pt idx="1027">
                  <c:v>1.5</c:v>
                </c:pt>
                <c:pt idx="1028">
                  <c:v>1.5</c:v>
                </c:pt>
                <c:pt idx="1029">
                  <c:v>1.5</c:v>
                </c:pt>
                <c:pt idx="1030">
                  <c:v>1.5</c:v>
                </c:pt>
                <c:pt idx="1031">
                  <c:v>1.5</c:v>
                </c:pt>
                <c:pt idx="1032">
                  <c:v>1.5</c:v>
                </c:pt>
                <c:pt idx="1033">
                  <c:v>1.5</c:v>
                </c:pt>
                <c:pt idx="1034">
                  <c:v>1.5</c:v>
                </c:pt>
                <c:pt idx="1035">
                  <c:v>1.5</c:v>
                </c:pt>
                <c:pt idx="1036">
                  <c:v>1.5</c:v>
                </c:pt>
                <c:pt idx="1037">
                  <c:v>1.5</c:v>
                </c:pt>
                <c:pt idx="1038">
                  <c:v>1.62</c:v>
                </c:pt>
                <c:pt idx="1039">
                  <c:v>1.62</c:v>
                </c:pt>
                <c:pt idx="1040">
                  <c:v>1.62</c:v>
                </c:pt>
                <c:pt idx="1041">
                  <c:v>1.62</c:v>
                </c:pt>
                <c:pt idx="1042">
                  <c:v>1.62</c:v>
                </c:pt>
                <c:pt idx="1043">
                  <c:v>1.62</c:v>
                </c:pt>
                <c:pt idx="1044">
                  <c:v>1.62</c:v>
                </c:pt>
                <c:pt idx="1045">
                  <c:v>1.62</c:v>
                </c:pt>
                <c:pt idx="1046">
                  <c:v>1.62</c:v>
                </c:pt>
                <c:pt idx="1047">
                  <c:v>1.62</c:v>
                </c:pt>
                <c:pt idx="1048">
                  <c:v>1.62</c:v>
                </c:pt>
                <c:pt idx="1049">
                  <c:v>1.62</c:v>
                </c:pt>
                <c:pt idx="1050">
                  <c:v>1.62</c:v>
                </c:pt>
                <c:pt idx="1051">
                  <c:v>1.62</c:v>
                </c:pt>
                <c:pt idx="1052">
                  <c:v>1.62</c:v>
                </c:pt>
                <c:pt idx="1053">
                  <c:v>1.62</c:v>
                </c:pt>
                <c:pt idx="1054">
                  <c:v>1.62</c:v>
                </c:pt>
                <c:pt idx="1055">
                  <c:v>1.62</c:v>
                </c:pt>
                <c:pt idx="1056">
                  <c:v>1.62</c:v>
                </c:pt>
                <c:pt idx="1057">
                  <c:v>1.62</c:v>
                </c:pt>
                <c:pt idx="1058">
                  <c:v>1.62</c:v>
                </c:pt>
                <c:pt idx="1059">
                  <c:v>1.62</c:v>
                </c:pt>
                <c:pt idx="1060">
                  <c:v>1.62</c:v>
                </c:pt>
                <c:pt idx="1061">
                  <c:v>1.62</c:v>
                </c:pt>
                <c:pt idx="1062">
                  <c:v>1.62</c:v>
                </c:pt>
                <c:pt idx="1063">
                  <c:v>1.62</c:v>
                </c:pt>
                <c:pt idx="1064">
                  <c:v>1.62</c:v>
                </c:pt>
                <c:pt idx="1065">
                  <c:v>1.62</c:v>
                </c:pt>
                <c:pt idx="1066">
                  <c:v>1.62</c:v>
                </c:pt>
                <c:pt idx="1067">
                  <c:v>1.62</c:v>
                </c:pt>
                <c:pt idx="1068">
                  <c:v>1.62</c:v>
                </c:pt>
                <c:pt idx="1069">
                  <c:v>1.62</c:v>
                </c:pt>
                <c:pt idx="1070">
                  <c:v>1.62</c:v>
                </c:pt>
                <c:pt idx="1071">
                  <c:v>1.62</c:v>
                </c:pt>
                <c:pt idx="1072">
                  <c:v>1.62</c:v>
                </c:pt>
                <c:pt idx="1073">
                  <c:v>1.62</c:v>
                </c:pt>
                <c:pt idx="1074">
                  <c:v>1.62</c:v>
                </c:pt>
                <c:pt idx="1075">
                  <c:v>1.62</c:v>
                </c:pt>
                <c:pt idx="1076">
                  <c:v>1.62</c:v>
                </c:pt>
                <c:pt idx="1077">
                  <c:v>1.62</c:v>
                </c:pt>
                <c:pt idx="1078">
                  <c:v>1.62</c:v>
                </c:pt>
                <c:pt idx="1079">
                  <c:v>1.62</c:v>
                </c:pt>
                <c:pt idx="1080">
                  <c:v>1.62</c:v>
                </c:pt>
                <c:pt idx="1081">
                  <c:v>1.62</c:v>
                </c:pt>
                <c:pt idx="1082">
                  <c:v>1.62</c:v>
                </c:pt>
                <c:pt idx="1083">
                  <c:v>1.62</c:v>
                </c:pt>
                <c:pt idx="1084">
                  <c:v>1.62</c:v>
                </c:pt>
                <c:pt idx="1085">
                  <c:v>1.62</c:v>
                </c:pt>
                <c:pt idx="1086">
                  <c:v>1.62</c:v>
                </c:pt>
                <c:pt idx="1087">
                  <c:v>1.62</c:v>
                </c:pt>
                <c:pt idx="1088">
                  <c:v>1.62</c:v>
                </c:pt>
                <c:pt idx="1089">
                  <c:v>1.62</c:v>
                </c:pt>
                <c:pt idx="1090">
                  <c:v>1.62</c:v>
                </c:pt>
                <c:pt idx="1091">
                  <c:v>1.62</c:v>
                </c:pt>
                <c:pt idx="1092">
                  <c:v>1.62</c:v>
                </c:pt>
                <c:pt idx="1093">
                  <c:v>1.62</c:v>
                </c:pt>
                <c:pt idx="1094">
                  <c:v>1.62</c:v>
                </c:pt>
                <c:pt idx="1095">
                  <c:v>1.62</c:v>
                </c:pt>
                <c:pt idx="1096">
                  <c:v>1.62</c:v>
                </c:pt>
                <c:pt idx="1097">
                  <c:v>1.62</c:v>
                </c:pt>
                <c:pt idx="1098">
                  <c:v>2</c:v>
                </c:pt>
                <c:pt idx="1099">
                  <c:v>2</c:v>
                </c:pt>
                <c:pt idx="1100">
                  <c:v>2</c:v>
                </c:pt>
                <c:pt idx="1101">
                  <c:v>2</c:v>
                </c:pt>
                <c:pt idx="1102">
                  <c:v>2</c:v>
                </c:pt>
                <c:pt idx="1103">
                  <c:v>2</c:v>
                </c:pt>
                <c:pt idx="1104">
                  <c:v>2</c:v>
                </c:pt>
                <c:pt idx="1105">
                  <c:v>2</c:v>
                </c:pt>
                <c:pt idx="1106">
                  <c:v>2</c:v>
                </c:pt>
                <c:pt idx="1107">
                  <c:v>2</c:v>
                </c:pt>
                <c:pt idx="1108">
                  <c:v>2</c:v>
                </c:pt>
                <c:pt idx="1109">
                  <c:v>2</c:v>
                </c:pt>
                <c:pt idx="1110">
                  <c:v>2</c:v>
                </c:pt>
                <c:pt idx="1111">
                  <c:v>2</c:v>
                </c:pt>
                <c:pt idx="1112">
                  <c:v>2</c:v>
                </c:pt>
                <c:pt idx="1113">
                  <c:v>2</c:v>
                </c:pt>
                <c:pt idx="1114">
                  <c:v>2</c:v>
                </c:pt>
                <c:pt idx="1115">
                  <c:v>2</c:v>
                </c:pt>
                <c:pt idx="1116">
                  <c:v>2</c:v>
                </c:pt>
                <c:pt idx="1117">
                  <c:v>2</c:v>
                </c:pt>
                <c:pt idx="1118">
                  <c:v>2</c:v>
                </c:pt>
                <c:pt idx="1119">
                  <c:v>2</c:v>
                </c:pt>
                <c:pt idx="1120">
                  <c:v>2</c:v>
                </c:pt>
                <c:pt idx="1121">
                  <c:v>2</c:v>
                </c:pt>
                <c:pt idx="1122">
                  <c:v>2</c:v>
                </c:pt>
                <c:pt idx="1123">
                  <c:v>2</c:v>
                </c:pt>
                <c:pt idx="1124">
                  <c:v>2</c:v>
                </c:pt>
                <c:pt idx="1125">
                  <c:v>2</c:v>
                </c:pt>
                <c:pt idx="1126">
                  <c:v>2</c:v>
                </c:pt>
                <c:pt idx="1127">
                  <c:v>2</c:v>
                </c:pt>
                <c:pt idx="1128">
                  <c:v>2</c:v>
                </c:pt>
                <c:pt idx="1129">
                  <c:v>2</c:v>
                </c:pt>
                <c:pt idx="1130">
                  <c:v>2</c:v>
                </c:pt>
                <c:pt idx="1131">
                  <c:v>2</c:v>
                </c:pt>
                <c:pt idx="1132">
                  <c:v>2</c:v>
                </c:pt>
                <c:pt idx="1133">
                  <c:v>2</c:v>
                </c:pt>
                <c:pt idx="1134">
                  <c:v>2</c:v>
                </c:pt>
                <c:pt idx="1135">
                  <c:v>2</c:v>
                </c:pt>
                <c:pt idx="1136">
                  <c:v>2</c:v>
                </c:pt>
                <c:pt idx="1137">
                  <c:v>2</c:v>
                </c:pt>
                <c:pt idx="1138">
                  <c:v>2</c:v>
                </c:pt>
                <c:pt idx="1139">
                  <c:v>2</c:v>
                </c:pt>
                <c:pt idx="1140">
                  <c:v>2</c:v>
                </c:pt>
                <c:pt idx="1141">
                  <c:v>2</c:v>
                </c:pt>
                <c:pt idx="1142">
                  <c:v>2</c:v>
                </c:pt>
                <c:pt idx="1143">
                  <c:v>2</c:v>
                </c:pt>
                <c:pt idx="1144">
                  <c:v>2</c:v>
                </c:pt>
                <c:pt idx="1145">
                  <c:v>2</c:v>
                </c:pt>
                <c:pt idx="1146">
                  <c:v>2</c:v>
                </c:pt>
                <c:pt idx="1147">
                  <c:v>2</c:v>
                </c:pt>
                <c:pt idx="1148">
                  <c:v>2</c:v>
                </c:pt>
                <c:pt idx="1149">
                  <c:v>2</c:v>
                </c:pt>
                <c:pt idx="1150">
                  <c:v>2</c:v>
                </c:pt>
                <c:pt idx="1151">
                  <c:v>2</c:v>
                </c:pt>
                <c:pt idx="1152">
                  <c:v>2</c:v>
                </c:pt>
                <c:pt idx="1153">
                  <c:v>2</c:v>
                </c:pt>
                <c:pt idx="1154">
                  <c:v>2</c:v>
                </c:pt>
                <c:pt idx="1155">
                  <c:v>2</c:v>
                </c:pt>
                <c:pt idx="1156">
                  <c:v>2</c:v>
                </c:pt>
                <c:pt idx="1157">
                  <c:v>2</c:v>
                </c:pt>
                <c:pt idx="1158">
                  <c:v>2</c:v>
                </c:pt>
                <c:pt idx="1159">
                  <c:v>2</c:v>
                </c:pt>
                <c:pt idx="1160">
                  <c:v>2.94</c:v>
                </c:pt>
                <c:pt idx="1161">
                  <c:v>2.94</c:v>
                </c:pt>
                <c:pt idx="1162">
                  <c:v>2.94</c:v>
                </c:pt>
                <c:pt idx="1163">
                  <c:v>2.94</c:v>
                </c:pt>
                <c:pt idx="1164">
                  <c:v>2.94</c:v>
                </c:pt>
                <c:pt idx="1165">
                  <c:v>2.94</c:v>
                </c:pt>
                <c:pt idx="1166">
                  <c:v>2.94</c:v>
                </c:pt>
                <c:pt idx="1167">
                  <c:v>2.94</c:v>
                </c:pt>
                <c:pt idx="1168">
                  <c:v>2.94</c:v>
                </c:pt>
                <c:pt idx="1169">
                  <c:v>2.94</c:v>
                </c:pt>
                <c:pt idx="1170">
                  <c:v>2.94</c:v>
                </c:pt>
                <c:pt idx="1171">
                  <c:v>2.94</c:v>
                </c:pt>
                <c:pt idx="1172">
                  <c:v>2.94</c:v>
                </c:pt>
                <c:pt idx="1173">
                  <c:v>2.94</c:v>
                </c:pt>
                <c:pt idx="1174">
                  <c:v>2.94</c:v>
                </c:pt>
                <c:pt idx="1175">
                  <c:v>2.94</c:v>
                </c:pt>
                <c:pt idx="1176">
                  <c:v>2.94</c:v>
                </c:pt>
                <c:pt idx="1177">
                  <c:v>2.94</c:v>
                </c:pt>
                <c:pt idx="1178">
                  <c:v>2.94</c:v>
                </c:pt>
                <c:pt idx="1179">
                  <c:v>2.94</c:v>
                </c:pt>
                <c:pt idx="1180">
                  <c:v>2.94</c:v>
                </c:pt>
                <c:pt idx="1181">
                  <c:v>2.94</c:v>
                </c:pt>
                <c:pt idx="1182">
                  <c:v>2.94</c:v>
                </c:pt>
                <c:pt idx="1183">
                  <c:v>2.94</c:v>
                </c:pt>
                <c:pt idx="1184">
                  <c:v>2.94</c:v>
                </c:pt>
                <c:pt idx="1185">
                  <c:v>2.94</c:v>
                </c:pt>
                <c:pt idx="1186">
                  <c:v>2.94</c:v>
                </c:pt>
                <c:pt idx="1187">
                  <c:v>2.94</c:v>
                </c:pt>
                <c:pt idx="1188">
                  <c:v>2.94</c:v>
                </c:pt>
                <c:pt idx="1189">
                  <c:v>2.94</c:v>
                </c:pt>
                <c:pt idx="1190">
                  <c:v>2.94</c:v>
                </c:pt>
                <c:pt idx="1191">
                  <c:v>2.94</c:v>
                </c:pt>
                <c:pt idx="1192">
                  <c:v>2.94</c:v>
                </c:pt>
                <c:pt idx="1193">
                  <c:v>2.94</c:v>
                </c:pt>
                <c:pt idx="1194">
                  <c:v>2.94</c:v>
                </c:pt>
                <c:pt idx="1195">
                  <c:v>2.94</c:v>
                </c:pt>
                <c:pt idx="1196">
                  <c:v>2.94</c:v>
                </c:pt>
                <c:pt idx="1197">
                  <c:v>2.94</c:v>
                </c:pt>
                <c:pt idx="1198">
                  <c:v>2.94</c:v>
                </c:pt>
                <c:pt idx="1199">
                  <c:v>2.94</c:v>
                </c:pt>
                <c:pt idx="1200">
                  <c:v>2.94</c:v>
                </c:pt>
                <c:pt idx="1201">
                  <c:v>2.94</c:v>
                </c:pt>
                <c:pt idx="1202">
                  <c:v>2.94</c:v>
                </c:pt>
                <c:pt idx="1203">
                  <c:v>2.94</c:v>
                </c:pt>
                <c:pt idx="1204">
                  <c:v>2.94</c:v>
                </c:pt>
                <c:pt idx="1205">
                  <c:v>2.94</c:v>
                </c:pt>
                <c:pt idx="1206">
                  <c:v>2.94</c:v>
                </c:pt>
                <c:pt idx="1207">
                  <c:v>2.94</c:v>
                </c:pt>
                <c:pt idx="1208">
                  <c:v>2.94</c:v>
                </c:pt>
                <c:pt idx="1209">
                  <c:v>2.94</c:v>
                </c:pt>
                <c:pt idx="1210">
                  <c:v>2.94</c:v>
                </c:pt>
                <c:pt idx="1211">
                  <c:v>2.94</c:v>
                </c:pt>
                <c:pt idx="1212">
                  <c:v>2.94</c:v>
                </c:pt>
                <c:pt idx="1213">
                  <c:v>2.94</c:v>
                </c:pt>
                <c:pt idx="1214">
                  <c:v>2.94</c:v>
                </c:pt>
                <c:pt idx="1215">
                  <c:v>2.94</c:v>
                </c:pt>
                <c:pt idx="1216">
                  <c:v>2.94</c:v>
                </c:pt>
                <c:pt idx="1217">
                  <c:v>2.94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23F-4B73-9841-77246B7FE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0117360"/>
        <c:axId val="390117752"/>
      </c:lineChart>
      <c:dateAx>
        <c:axId val="390117360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7752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0117752"/>
        <c:scaling>
          <c:orientation val="minMax"/>
          <c:max val="10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9805118110236219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0117360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79810618985126858"/>
          <c:y val="0.17500945361588599"/>
          <c:w val="0.18055555555555555"/>
          <c:h val="0.47836831287491782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LA VIRGINIA - RIO CAUCA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LA VIRGINIA - Risaralda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2307283464566929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1997 - 1998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0.00</c:formatCode>
                <c:ptCount val="1218"/>
                <c:pt idx="0">
                  <c:v>2.36</c:v>
                </c:pt>
                <c:pt idx="1">
                  <c:v>2.36</c:v>
                </c:pt>
                <c:pt idx="2">
                  <c:v>2.34</c:v>
                </c:pt>
                <c:pt idx="3">
                  <c:v>2.34</c:v>
                </c:pt>
                <c:pt idx="4">
                  <c:v>2.2400000000000002</c:v>
                </c:pt>
                <c:pt idx="5">
                  <c:v>2.2400000000000002</c:v>
                </c:pt>
                <c:pt idx="6">
                  <c:v>2.29</c:v>
                </c:pt>
                <c:pt idx="7">
                  <c:v>2.29</c:v>
                </c:pt>
                <c:pt idx="8">
                  <c:v>2.25</c:v>
                </c:pt>
                <c:pt idx="9">
                  <c:v>2.25</c:v>
                </c:pt>
                <c:pt idx="10">
                  <c:v>2.16</c:v>
                </c:pt>
                <c:pt idx="11">
                  <c:v>2.16</c:v>
                </c:pt>
                <c:pt idx="12">
                  <c:v>2.33</c:v>
                </c:pt>
                <c:pt idx="13">
                  <c:v>2.33</c:v>
                </c:pt>
                <c:pt idx="14">
                  <c:v>2.13</c:v>
                </c:pt>
                <c:pt idx="15">
                  <c:v>2.13</c:v>
                </c:pt>
                <c:pt idx="16">
                  <c:v>2.21</c:v>
                </c:pt>
                <c:pt idx="17">
                  <c:v>2.21</c:v>
                </c:pt>
                <c:pt idx="18">
                  <c:v>2.1800000000000002</c:v>
                </c:pt>
                <c:pt idx="19">
                  <c:v>2.1800000000000002</c:v>
                </c:pt>
                <c:pt idx="20">
                  <c:v>2.17</c:v>
                </c:pt>
                <c:pt idx="21">
                  <c:v>2.17</c:v>
                </c:pt>
                <c:pt idx="22">
                  <c:v>2.14</c:v>
                </c:pt>
                <c:pt idx="23">
                  <c:v>2.14</c:v>
                </c:pt>
                <c:pt idx="24">
                  <c:v>2.02</c:v>
                </c:pt>
                <c:pt idx="25">
                  <c:v>2.02</c:v>
                </c:pt>
                <c:pt idx="26">
                  <c:v>2.13</c:v>
                </c:pt>
                <c:pt idx="27">
                  <c:v>2.13</c:v>
                </c:pt>
                <c:pt idx="28">
                  <c:v>2.1</c:v>
                </c:pt>
                <c:pt idx="29">
                  <c:v>2.1</c:v>
                </c:pt>
                <c:pt idx="30">
                  <c:v>2.09</c:v>
                </c:pt>
                <c:pt idx="31">
                  <c:v>2.09</c:v>
                </c:pt>
                <c:pt idx="32">
                  <c:v>2.0299999999999998</c:v>
                </c:pt>
                <c:pt idx="33">
                  <c:v>2.0299999999999998</c:v>
                </c:pt>
                <c:pt idx="34">
                  <c:v>2.02</c:v>
                </c:pt>
                <c:pt idx="35">
                  <c:v>2.02</c:v>
                </c:pt>
                <c:pt idx="36">
                  <c:v>2.02</c:v>
                </c:pt>
                <c:pt idx="37">
                  <c:v>2.02</c:v>
                </c:pt>
                <c:pt idx="38">
                  <c:v>2.35</c:v>
                </c:pt>
                <c:pt idx="39">
                  <c:v>2.35</c:v>
                </c:pt>
                <c:pt idx="40">
                  <c:v>2.2999999999999998</c:v>
                </c:pt>
                <c:pt idx="41">
                  <c:v>2.2999999999999998</c:v>
                </c:pt>
                <c:pt idx="42">
                  <c:v>2.61</c:v>
                </c:pt>
                <c:pt idx="43">
                  <c:v>2.61</c:v>
                </c:pt>
                <c:pt idx="44">
                  <c:v>2.9</c:v>
                </c:pt>
                <c:pt idx="45">
                  <c:v>2.9</c:v>
                </c:pt>
                <c:pt idx="46">
                  <c:v>2.93</c:v>
                </c:pt>
                <c:pt idx="47">
                  <c:v>2.93</c:v>
                </c:pt>
                <c:pt idx="48">
                  <c:v>3.2</c:v>
                </c:pt>
                <c:pt idx="49">
                  <c:v>3.2</c:v>
                </c:pt>
                <c:pt idx="50">
                  <c:v>3.32</c:v>
                </c:pt>
                <c:pt idx="51">
                  <c:v>3.72</c:v>
                </c:pt>
                <c:pt idx="52">
                  <c:v>3.5</c:v>
                </c:pt>
                <c:pt idx="53">
                  <c:v>3.2</c:v>
                </c:pt>
                <c:pt idx="54">
                  <c:v>2.99</c:v>
                </c:pt>
                <c:pt idx="55">
                  <c:v>2.9</c:v>
                </c:pt>
                <c:pt idx="56">
                  <c:v>2.84</c:v>
                </c:pt>
                <c:pt idx="57">
                  <c:v>2.74</c:v>
                </c:pt>
                <c:pt idx="58">
                  <c:v>2.7</c:v>
                </c:pt>
                <c:pt idx="59">
                  <c:v>2.5099999999999998</c:v>
                </c:pt>
                <c:pt idx="60">
                  <c:v>2.41</c:v>
                </c:pt>
                <c:pt idx="61">
                  <c:v>2.3199999999999998</c:v>
                </c:pt>
                <c:pt idx="62">
                  <c:v>2.2200000000000002</c:v>
                </c:pt>
                <c:pt idx="63">
                  <c:v>2.17</c:v>
                </c:pt>
                <c:pt idx="64">
                  <c:v>2.17</c:v>
                </c:pt>
                <c:pt idx="65">
                  <c:v>2.1</c:v>
                </c:pt>
                <c:pt idx="66">
                  <c:v>2.09</c:v>
                </c:pt>
                <c:pt idx="67">
                  <c:v>2.04</c:v>
                </c:pt>
                <c:pt idx="68">
                  <c:v>2.0299999999999998</c:v>
                </c:pt>
                <c:pt idx="69">
                  <c:v>2</c:v>
                </c:pt>
                <c:pt idx="70">
                  <c:v>2.0699999999999998</c:v>
                </c:pt>
                <c:pt idx="71">
                  <c:v>2.0499999999999998</c:v>
                </c:pt>
                <c:pt idx="72">
                  <c:v>2.14</c:v>
                </c:pt>
                <c:pt idx="73">
                  <c:v>2.0099999999999998</c:v>
                </c:pt>
                <c:pt idx="74">
                  <c:v>1.97</c:v>
                </c:pt>
                <c:pt idx="75">
                  <c:v>1.98</c:v>
                </c:pt>
                <c:pt idx="76">
                  <c:v>2.06</c:v>
                </c:pt>
                <c:pt idx="77">
                  <c:v>1.95</c:v>
                </c:pt>
                <c:pt idx="78">
                  <c:v>2.0499999999999998</c:v>
                </c:pt>
                <c:pt idx="79">
                  <c:v>2.75</c:v>
                </c:pt>
                <c:pt idx="80">
                  <c:v>2.42</c:v>
                </c:pt>
                <c:pt idx="81">
                  <c:v>2.25</c:v>
                </c:pt>
                <c:pt idx="82">
                  <c:v>2.14</c:v>
                </c:pt>
                <c:pt idx="83">
                  <c:v>2.31</c:v>
                </c:pt>
                <c:pt idx="84">
                  <c:v>2.46</c:v>
                </c:pt>
                <c:pt idx="85">
                  <c:v>2.4500000000000002</c:v>
                </c:pt>
                <c:pt idx="86">
                  <c:v>2.61</c:v>
                </c:pt>
                <c:pt idx="87">
                  <c:v>2.4500000000000002</c:v>
                </c:pt>
                <c:pt idx="88">
                  <c:v>2.34</c:v>
                </c:pt>
                <c:pt idx="89">
                  <c:v>2.2400000000000002</c:v>
                </c:pt>
                <c:pt idx="90">
                  <c:v>2.15</c:v>
                </c:pt>
                <c:pt idx="91">
                  <c:v>2.12</c:v>
                </c:pt>
                <c:pt idx="92">
                  <c:v>2.1</c:v>
                </c:pt>
                <c:pt idx="93">
                  <c:v>2.04</c:v>
                </c:pt>
                <c:pt idx="94">
                  <c:v>1.92</c:v>
                </c:pt>
                <c:pt idx="95">
                  <c:v>1.86</c:v>
                </c:pt>
                <c:pt idx="96">
                  <c:v>1.65</c:v>
                </c:pt>
                <c:pt idx="97">
                  <c:v>1.81</c:v>
                </c:pt>
                <c:pt idx="98">
                  <c:v>1.63</c:v>
                </c:pt>
                <c:pt idx="99">
                  <c:v>1.58</c:v>
                </c:pt>
                <c:pt idx="100">
                  <c:v>1.71</c:v>
                </c:pt>
                <c:pt idx="101">
                  <c:v>1.85</c:v>
                </c:pt>
                <c:pt idx="102">
                  <c:v>1.76</c:v>
                </c:pt>
                <c:pt idx="103">
                  <c:v>1.75</c:v>
                </c:pt>
                <c:pt idx="104">
                  <c:v>1.82</c:v>
                </c:pt>
                <c:pt idx="105">
                  <c:v>1.78</c:v>
                </c:pt>
                <c:pt idx="106">
                  <c:v>1.86</c:v>
                </c:pt>
                <c:pt idx="107">
                  <c:v>1.92</c:v>
                </c:pt>
                <c:pt idx="108">
                  <c:v>1.82</c:v>
                </c:pt>
                <c:pt idx="109">
                  <c:v>1.7</c:v>
                </c:pt>
                <c:pt idx="110">
                  <c:v>2.09</c:v>
                </c:pt>
                <c:pt idx="111">
                  <c:v>2.0699999999999998</c:v>
                </c:pt>
                <c:pt idx="112">
                  <c:v>2.0499999999999998</c:v>
                </c:pt>
                <c:pt idx="113">
                  <c:v>2.0299999999999998</c:v>
                </c:pt>
                <c:pt idx="114">
                  <c:v>2.0099999999999998</c:v>
                </c:pt>
                <c:pt idx="115">
                  <c:v>1.97</c:v>
                </c:pt>
                <c:pt idx="116">
                  <c:v>1.94</c:v>
                </c:pt>
                <c:pt idx="117">
                  <c:v>1.91</c:v>
                </c:pt>
                <c:pt idx="118">
                  <c:v>1.88</c:v>
                </c:pt>
                <c:pt idx="119">
                  <c:v>1.85</c:v>
                </c:pt>
                <c:pt idx="120">
                  <c:v>1.82</c:v>
                </c:pt>
                <c:pt idx="121">
                  <c:v>1.71</c:v>
                </c:pt>
                <c:pt idx="122">
                  <c:v>1.76</c:v>
                </c:pt>
                <c:pt idx="123">
                  <c:v>1.82</c:v>
                </c:pt>
                <c:pt idx="124">
                  <c:v>1.9</c:v>
                </c:pt>
                <c:pt idx="125">
                  <c:v>1.97</c:v>
                </c:pt>
                <c:pt idx="126">
                  <c:v>2.0499999999999998</c:v>
                </c:pt>
                <c:pt idx="127">
                  <c:v>2.15</c:v>
                </c:pt>
                <c:pt idx="128">
                  <c:v>2.2200000000000002</c:v>
                </c:pt>
                <c:pt idx="129">
                  <c:v>2.29</c:v>
                </c:pt>
                <c:pt idx="130">
                  <c:v>2.4</c:v>
                </c:pt>
                <c:pt idx="131">
                  <c:v>2.37</c:v>
                </c:pt>
                <c:pt idx="132">
                  <c:v>2.86</c:v>
                </c:pt>
                <c:pt idx="133">
                  <c:v>2.93</c:v>
                </c:pt>
                <c:pt idx="134">
                  <c:v>3.03</c:v>
                </c:pt>
                <c:pt idx="135">
                  <c:v>3.16</c:v>
                </c:pt>
                <c:pt idx="136">
                  <c:v>3.24</c:v>
                </c:pt>
                <c:pt idx="137">
                  <c:v>3.34</c:v>
                </c:pt>
                <c:pt idx="138">
                  <c:v>3.45</c:v>
                </c:pt>
                <c:pt idx="139">
                  <c:v>3.43</c:v>
                </c:pt>
                <c:pt idx="140">
                  <c:v>3.24</c:v>
                </c:pt>
                <c:pt idx="141">
                  <c:v>3.03</c:v>
                </c:pt>
                <c:pt idx="142">
                  <c:v>3.21</c:v>
                </c:pt>
                <c:pt idx="143">
                  <c:v>3.23</c:v>
                </c:pt>
                <c:pt idx="144">
                  <c:v>3.21</c:v>
                </c:pt>
                <c:pt idx="145">
                  <c:v>3.19</c:v>
                </c:pt>
                <c:pt idx="146">
                  <c:v>3.17</c:v>
                </c:pt>
                <c:pt idx="147">
                  <c:v>3.15</c:v>
                </c:pt>
                <c:pt idx="148">
                  <c:v>3.12</c:v>
                </c:pt>
                <c:pt idx="149">
                  <c:v>3.09</c:v>
                </c:pt>
                <c:pt idx="150">
                  <c:v>3.05</c:v>
                </c:pt>
                <c:pt idx="151">
                  <c:v>2.95</c:v>
                </c:pt>
                <c:pt idx="152">
                  <c:v>2.89</c:v>
                </c:pt>
                <c:pt idx="153">
                  <c:v>2.82</c:v>
                </c:pt>
                <c:pt idx="154">
                  <c:v>2.77</c:v>
                </c:pt>
                <c:pt idx="155">
                  <c:v>2.72</c:v>
                </c:pt>
                <c:pt idx="156">
                  <c:v>2.67</c:v>
                </c:pt>
                <c:pt idx="157">
                  <c:v>2.62</c:v>
                </c:pt>
                <c:pt idx="158">
                  <c:v>2.57</c:v>
                </c:pt>
                <c:pt idx="159">
                  <c:v>2.52</c:v>
                </c:pt>
                <c:pt idx="160">
                  <c:v>2.4700000000000002</c:v>
                </c:pt>
                <c:pt idx="161">
                  <c:v>2.42</c:v>
                </c:pt>
                <c:pt idx="162">
                  <c:v>2.37</c:v>
                </c:pt>
                <c:pt idx="163">
                  <c:v>2.3199999999999998</c:v>
                </c:pt>
                <c:pt idx="164">
                  <c:v>2.23</c:v>
                </c:pt>
                <c:pt idx="165">
                  <c:v>2.16</c:v>
                </c:pt>
                <c:pt idx="166">
                  <c:v>2.1</c:v>
                </c:pt>
                <c:pt idx="167">
                  <c:v>1.95</c:v>
                </c:pt>
                <c:pt idx="168">
                  <c:v>1.88</c:v>
                </c:pt>
                <c:pt idx="169">
                  <c:v>1.9</c:v>
                </c:pt>
                <c:pt idx="170">
                  <c:v>1.9</c:v>
                </c:pt>
                <c:pt idx="171">
                  <c:v>1.91</c:v>
                </c:pt>
                <c:pt idx="172">
                  <c:v>1.92</c:v>
                </c:pt>
                <c:pt idx="173">
                  <c:v>1.93</c:v>
                </c:pt>
                <c:pt idx="174">
                  <c:v>1.94</c:v>
                </c:pt>
                <c:pt idx="175">
                  <c:v>1.95</c:v>
                </c:pt>
                <c:pt idx="176">
                  <c:v>1.95</c:v>
                </c:pt>
                <c:pt idx="177">
                  <c:v>1.93</c:v>
                </c:pt>
                <c:pt idx="178">
                  <c:v>1.91</c:v>
                </c:pt>
                <c:pt idx="179">
                  <c:v>1.89</c:v>
                </c:pt>
                <c:pt idx="180">
                  <c:v>1.84</c:v>
                </c:pt>
                <c:pt idx="181">
                  <c:v>1.85</c:v>
                </c:pt>
                <c:pt idx="182">
                  <c:v>1.7</c:v>
                </c:pt>
                <c:pt idx="183">
                  <c:v>1.82</c:v>
                </c:pt>
                <c:pt idx="184">
                  <c:v>1.77</c:v>
                </c:pt>
                <c:pt idx="185">
                  <c:v>1.7</c:v>
                </c:pt>
                <c:pt idx="186">
                  <c:v>1.62</c:v>
                </c:pt>
                <c:pt idx="187">
                  <c:v>1.6</c:v>
                </c:pt>
                <c:pt idx="188">
                  <c:v>1.59</c:v>
                </c:pt>
                <c:pt idx="189">
                  <c:v>1.57</c:v>
                </c:pt>
                <c:pt idx="190">
                  <c:v>1.5</c:v>
                </c:pt>
                <c:pt idx="191">
                  <c:v>1.46</c:v>
                </c:pt>
                <c:pt idx="192">
                  <c:v>1.46</c:v>
                </c:pt>
                <c:pt idx="193">
                  <c:v>1.42</c:v>
                </c:pt>
                <c:pt idx="194">
                  <c:v>1.49</c:v>
                </c:pt>
                <c:pt idx="195">
                  <c:v>1.55</c:v>
                </c:pt>
                <c:pt idx="196">
                  <c:v>1.61</c:v>
                </c:pt>
                <c:pt idx="197">
                  <c:v>1.79</c:v>
                </c:pt>
                <c:pt idx="198">
                  <c:v>1.8</c:v>
                </c:pt>
                <c:pt idx="199">
                  <c:v>1.8</c:v>
                </c:pt>
                <c:pt idx="200">
                  <c:v>1.74</c:v>
                </c:pt>
                <c:pt idx="201">
                  <c:v>1.79</c:v>
                </c:pt>
                <c:pt idx="202">
                  <c:v>1.68</c:v>
                </c:pt>
                <c:pt idx="203">
                  <c:v>1.67</c:v>
                </c:pt>
                <c:pt idx="204">
                  <c:v>1.6</c:v>
                </c:pt>
                <c:pt idx="205">
                  <c:v>1.68</c:v>
                </c:pt>
                <c:pt idx="206">
                  <c:v>1.67</c:v>
                </c:pt>
                <c:pt idx="207">
                  <c:v>1.65</c:v>
                </c:pt>
                <c:pt idx="208">
                  <c:v>1.61</c:v>
                </c:pt>
                <c:pt idx="209">
                  <c:v>1.59</c:v>
                </c:pt>
                <c:pt idx="210">
                  <c:v>1.51</c:v>
                </c:pt>
                <c:pt idx="211">
                  <c:v>1.44</c:v>
                </c:pt>
                <c:pt idx="212">
                  <c:v>1.31</c:v>
                </c:pt>
                <c:pt idx="213">
                  <c:v>1.34</c:v>
                </c:pt>
                <c:pt idx="214">
                  <c:v>1.3</c:v>
                </c:pt>
                <c:pt idx="215">
                  <c:v>1.33</c:v>
                </c:pt>
                <c:pt idx="216">
                  <c:v>1.32</c:v>
                </c:pt>
                <c:pt idx="217">
                  <c:v>1.35</c:v>
                </c:pt>
                <c:pt idx="218">
                  <c:v>1.39</c:v>
                </c:pt>
                <c:pt idx="219">
                  <c:v>1.36</c:v>
                </c:pt>
                <c:pt idx="220">
                  <c:v>1.31</c:v>
                </c:pt>
                <c:pt idx="221">
                  <c:v>1.26</c:v>
                </c:pt>
                <c:pt idx="222">
                  <c:v>1.2</c:v>
                </c:pt>
                <c:pt idx="223">
                  <c:v>1.21</c:v>
                </c:pt>
                <c:pt idx="224">
                  <c:v>1.25</c:v>
                </c:pt>
                <c:pt idx="225">
                  <c:v>1.21</c:v>
                </c:pt>
                <c:pt idx="226">
                  <c:v>1.1299999999999999</c:v>
                </c:pt>
                <c:pt idx="227">
                  <c:v>1.2</c:v>
                </c:pt>
                <c:pt idx="228">
                  <c:v>1.36</c:v>
                </c:pt>
                <c:pt idx="229">
                  <c:v>1.42</c:v>
                </c:pt>
                <c:pt idx="230">
                  <c:v>1.41</c:v>
                </c:pt>
                <c:pt idx="231">
                  <c:v>1.39</c:v>
                </c:pt>
                <c:pt idx="232">
                  <c:v>1.41</c:v>
                </c:pt>
                <c:pt idx="233">
                  <c:v>1.44</c:v>
                </c:pt>
                <c:pt idx="234">
                  <c:v>1.46</c:v>
                </c:pt>
                <c:pt idx="235">
                  <c:v>1.52</c:v>
                </c:pt>
                <c:pt idx="236">
                  <c:v>1.46</c:v>
                </c:pt>
                <c:pt idx="237">
                  <c:v>1.45</c:v>
                </c:pt>
                <c:pt idx="238">
                  <c:v>1.41</c:v>
                </c:pt>
                <c:pt idx="239">
                  <c:v>1.54</c:v>
                </c:pt>
                <c:pt idx="240">
                  <c:v>1.45</c:v>
                </c:pt>
                <c:pt idx="241">
                  <c:v>1.4</c:v>
                </c:pt>
                <c:pt idx="242">
                  <c:v>1.39</c:v>
                </c:pt>
                <c:pt idx="243">
                  <c:v>1.43</c:v>
                </c:pt>
                <c:pt idx="244">
                  <c:v>1.38</c:v>
                </c:pt>
                <c:pt idx="245">
                  <c:v>1.36</c:v>
                </c:pt>
                <c:pt idx="246">
                  <c:v>1.34</c:v>
                </c:pt>
                <c:pt idx="247">
                  <c:v>1.33</c:v>
                </c:pt>
                <c:pt idx="248">
                  <c:v>1.32</c:v>
                </c:pt>
                <c:pt idx="249">
                  <c:v>1.3</c:v>
                </c:pt>
                <c:pt idx="250">
                  <c:v>1.28</c:v>
                </c:pt>
                <c:pt idx="251">
                  <c:v>1.2</c:v>
                </c:pt>
                <c:pt idx="252">
                  <c:v>1.22</c:v>
                </c:pt>
                <c:pt idx="253">
                  <c:v>1.1399999999999999</c:v>
                </c:pt>
                <c:pt idx="254">
                  <c:v>1.0900000000000001</c:v>
                </c:pt>
                <c:pt idx="255">
                  <c:v>1.1000000000000001</c:v>
                </c:pt>
                <c:pt idx="256">
                  <c:v>1.1299999999999999</c:v>
                </c:pt>
                <c:pt idx="257">
                  <c:v>1.1399999999999999</c:v>
                </c:pt>
                <c:pt idx="258">
                  <c:v>1.1000000000000001</c:v>
                </c:pt>
                <c:pt idx="259">
                  <c:v>1.03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1.01</c:v>
                </c:pt>
                <c:pt idx="266">
                  <c:v>1.01</c:v>
                </c:pt>
                <c:pt idx="267">
                  <c:v>1.01</c:v>
                </c:pt>
                <c:pt idx="268">
                  <c:v>1.01</c:v>
                </c:pt>
                <c:pt idx="269">
                  <c:v>1.02</c:v>
                </c:pt>
                <c:pt idx="270">
                  <c:v>1.02</c:v>
                </c:pt>
                <c:pt idx="271">
                  <c:v>1.02</c:v>
                </c:pt>
                <c:pt idx="272">
                  <c:v>1.02</c:v>
                </c:pt>
                <c:pt idx="273">
                  <c:v>1.02</c:v>
                </c:pt>
                <c:pt idx="274">
                  <c:v>1.01</c:v>
                </c:pt>
                <c:pt idx="275">
                  <c:v>1.01</c:v>
                </c:pt>
                <c:pt idx="276">
                  <c:v>1.01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0.99</c:v>
                </c:pt>
                <c:pt idx="282">
                  <c:v>0.98</c:v>
                </c:pt>
                <c:pt idx="283">
                  <c:v>0.97</c:v>
                </c:pt>
                <c:pt idx="284">
                  <c:v>0.96</c:v>
                </c:pt>
                <c:pt idx="285">
                  <c:v>0.95</c:v>
                </c:pt>
                <c:pt idx="286">
                  <c:v>0.94</c:v>
                </c:pt>
                <c:pt idx="287">
                  <c:v>0.93</c:v>
                </c:pt>
                <c:pt idx="288">
                  <c:v>0.92</c:v>
                </c:pt>
                <c:pt idx="289">
                  <c:v>0.91</c:v>
                </c:pt>
                <c:pt idx="290">
                  <c:v>0.9</c:v>
                </c:pt>
                <c:pt idx="291">
                  <c:v>0.89</c:v>
                </c:pt>
                <c:pt idx="292">
                  <c:v>0.88</c:v>
                </c:pt>
                <c:pt idx="293">
                  <c:v>0.87</c:v>
                </c:pt>
                <c:pt idx="294">
                  <c:v>0.86</c:v>
                </c:pt>
                <c:pt idx="295">
                  <c:v>0.85</c:v>
                </c:pt>
                <c:pt idx="296">
                  <c:v>0.84</c:v>
                </c:pt>
                <c:pt idx="297">
                  <c:v>0.83</c:v>
                </c:pt>
                <c:pt idx="298">
                  <c:v>0.82</c:v>
                </c:pt>
                <c:pt idx="299">
                  <c:v>0.81</c:v>
                </c:pt>
                <c:pt idx="300">
                  <c:v>0.8</c:v>
                </c:pt>
                <c:pt idx="301">
                  <c:v>0.79</c:v>
                </c:pt>
                <c:pt idx="302">
                  <c:v>0.78</c:v>
                </c:pt>
                <c:pt idx="303">
                  <c:v>0.77</c:v>
                </c:pt>
                <c:pt idx="304">
                  <c:v>0.76</c:v>
                </c:pt>
                <c:pt idx="305">
                  <c:v>0.75</c:v>
                </c:pt>
                <c:pt idx="306">
                  <c:v>0.78</c:v>
                </c:pt>
                <c:pt idx="307">
                  <c:v>0.77</c:v>
                </c:pt>
                <c:pt idx="308">
                  <c:v>0.79</c:v>
                </c:pt>
                <c:pt idx="309">
                  <c:v>0.8</c:v>
                </c:pt>
                <c:pt idx="310">
                  <c:v>0.77</c:v>
                </c:pt>
                <c:pt idx="311">
                  <c:v>0.76</c:v>
                </c:pt>
                <c:pt idx="312">
                  <c:v>0.8</c:v>
                </c:pt>
                <c:pt idx="313">
                  <c:v>0.81</c:v>
                </c:pt>
                <c:pt idx="314">
                  <c:v>0.83</c:v>
                </c:pt>
                <c:pt idx="315">
                  <c:v>0.99</c:v>
                </c:pt>
                <c:pt idx="316">
                  <c:v>1.01</c:v>
                </c:pt>
                <c:pt idx="317">
                  <c:v>1.07</c:v>
                </c:pt>
                <c:pt idx="318">
                  <c:v>1.2</c:v>
                </c:pt>
                <c:pt idx="319">
                  <c:v>1.4</c:v>
                </c:pt>
                <c:pt idx="320">
                  <c:v>1.42</c:v>
                </c:pt>
                <c:pt idx="321">
                  <c:v>1.36</c:v>
                </c:pt>
                <c:pt idx="322">
                  <c:v>1.19</c:v>
                </c:pt>
                <c:pt idx="323">
                  <c:v>1.02</c:v>
                </c:pt>
                <c:pt idx="324">
                  <c:v>0.87</c:v>
                </c:pt>
                <c:pt idx="325">
                  <c:v>1.1200000000000001</c:v>
                </c:pt>
                <c:pt idx="326">
                  <c:v>0.85</c:v>
                </c:pt>
                <c:pt idx="327">
                  <c:v>0.85</c:v>
                </c:pt>
                <c:pt idx="328">
                  <c:v>0.71</c:v>
                </c:pt>
                <c:pt idx="329">
                  <c:v>0.71</c:v>
                </c:pt>
                <c:pt idx="330">
                  <c:v>0.66</c:v>
                </c:pt>
                <c:pt idx="331">
                  <c:v>0.66</c:v>
                </c:pt>
                <c:pt idx="332">
                  <c:v>0.61</c:v>
                </c:pt>
                <c:pt idx="333">
                  <c:v>0.61</c:v>
                </c:pt>
                <c:pt idx="334">
                  <c:v>0.57999999999999996</c:v>
                </c:pt>
                <c:pt idx="335">
                  <c:v>0.57999999999999996</c:v>
                </c:pt>
                <c:pt idx="336">
                  <c:v>0.56000000000000005</c:v>
                </c:pt>
                <c:pt idx="337">
                  <c:v>0.56000000000000005</c:v>
                </c:pt>
                <c:pt idx="338">
                  <c:v>0.61</c:v>
                </c:pt>
                <c:pt idx="339">
                  <c:v>0.61</c:v>
                </c:pt>
                <c:pt idx="340">
                  <c:v>0.56999999999999995</c:v>
                </c:pt>
                <c:pt idx="341">
                  <c:v>0.56999999999999995</c:v>
                </c:pt>
                <c:pt idx="342">
                  <c:v>0.56000000000000005</c:v>
                </c:pt>
                <c:pt idx="343">
                  <c:v>0.56000000000000005</c:v>
                </c:pt>
                <c:pt idx="344">
                  <c:v>0.71</c:v>
                </c:pt>
                <c:pt idx="345">
                  <c:v>0.71</c:v>
                </c:pt>
                <c:pt idx="346">
                  <c:v>0.78</c:v>
                </c:pt>
                <c:pt idx="347">
                  <c:v>0.78</c:v>
                </c:pt>
                <c:pt idx="348">
                  <c:v>0.83</c:v>
                </c:pt>
                <c:pt idx="349">
                  <c:v>0.83</c:v>
                </c:pt>
                <c:pt idx="350">
                  <c:v>0.71</c:v>
                </c:pt>
                <c:pt idx="351">
                  <c:v>0.71</c:v>
                </c:pt>
                <c:pt idx="352">
                  <c:v>0.83</c:v>
                </c:pt>
                <c:pt idx="353">
                  <c:v>0.83</c:v>
                </c:pt>
                <c:pt idx="354">
                  <c:v>1.04</c:v>
                </c:pt>
                <c:pt idx="355">
                  <c:v>1.04</c:v>
                </c:pt>
                <c:pt idx="356">
                  <c:v>1.1299999999999999</c:v>
                </c:pt>
                <c:pt idx="357">
                  <c:v>1.1299999999999999</c:v>
                </c:pt>
                <c:pt idx="358">
                  <c:v>1.3</c:v>
                </c:pt>
                <c:pt idx="359">
                  <c:v>1.3</c:v>
                </c:pt>
                <c:pt idx="360">
                  <c:v>1.33</c:v>
                </c:pt>
                <c:pt idx="361">
                  <c:v>1.33</c:v>
                </c:pt>
                <c:pt idx="362">
                  <c:v>1.21</c:v>
                </c:pt>
                <c:pt idx="363">
                  <c:v>1.21</c:v>
                </c:pt>
                <c:pt idx="364">
                  <c:v>1.02</c:v>
                </c:pt>
                <c:pt idx="365">
                  <c:v>1.02</c:v>
                </c:pt>
                <c:pt idx="366">
                  <c:v>0.94</c:v>
                </c:pt>
                <c:pt idx="367">
                  <c:v>0.94</c:v>
                </c:pt>
                <c:pt idx="368">
                  <c:v>0.86</c:v>
                </c:pt>
                <c:pt idx="369">
                  <c:v>0.86</c:v>
                </c:pt>
                <c:pt idx="370">
                  <c:v>0.86</c:v>
                </c:pt>
                <c:pt idx="371">
                  <c:v>0.86</c:v>
                </c:pt>
                <c:pt idx="372">
                  <c:v>0.82</c:v>
                </c:pt>
                <c:pt idx="373">
                  <c:v>0.82</c:v>
                </c:pt>
                <c:pt idx="374">
                  <c:v>0.89</c:v>
                </c:pt>
                <c:pt idx="375">
                  <c:v>0.89</c:v>
                </c:pt>
                <c:pt idx="376">
                  <c:v>0.77</c:v>
                </c:pt>
                <c:pt idx="377">
                  <c:v>0.77</c:v>
                </c:pt>
                <c:pt idx="378">
                  <c:v>0.69</c:v>
                </c:pt>
                <c:pt idx="379">
                  <c:v>0.69</c:v>
                </c:pt>
                <c:pt idx="380">
                  <c:v>0.7</c:v>
                </c:pt>
                <c:pt idx="381">
                  <c:v>0.7</c:v>
                </c:pt>
                <c:pt idx="382">
                  <c:v>0.69</c:v>
                </c:pt>
                <c:pt idx="383">
                  <c:v>0.69</c:v>
                </c:pt>
                <c:pt idx="384">
                  <c:v>0.7</c:v>
                </c:pt>
                <c:pt idx="385">
                  <c:v>0.7</c:v>
                </c:pt>
                <c:pt idx="386">
                  <c:v>0.7</c:v>
                </c:pt>
                <c:pt idx="387">
                  <c:v>0.7</c:v>
                </c:pt>
                <c:pt idx="388">
                  <c:v>0.7</c:v>
                </c:pt>
                <c:pt idx="389">
                  <c:v>0.7</c:v>
                </c:pt>
                <c:pt idx="390">
                  <c:v>0.78</c:v>
                </c:pt>
                <c:pt idx="391">
                  <c:v>0.78</c:v>
                </c:pt>
                <c:pt idx="392">
                  <c:v>1.02</c:v>
                </c:pt>
                <c:pt idx="393">
                  <c:v>1.02</c:v>
                </c:pt>
                <c:pt idx="394">
                  <c:v>1.22</c:v>
                </c:pt>
                <c:pt idx="395">
                  <c:v>1.22</c:v>
                </c:pt>
                <c:pt idx="396">
                  <c:v>1.1599999999999999</c:v>
                </c:pt>
                <c:pt idx="397">
                  <c:v>1.1599999999999999</c:v>
                </c:pt>
                <c:pt idx="398">
                  <c:v>0.96</c:v>
                </c:pt>
                <c:pt idx="399">
                  <c:v>0.96</c:v>
                </c:pt>
                <c:pt idx="400">
                  <c:v>0.92</c:v>
                </c:pt>
                <c:pt idx="401">
                  <c:v>0.92</c:v>
                </c:pt>
                <c:pt idx="402">
                  <c:v>1.07</c:v>
                </c:pt>
                <c:pt idx="403">
                  <c:v>1.07</c:v>
                </c:pt>
                <c:pt idx="404">
                  <c:v>1.04</c:v>
                </c:pt>
                <c:pt idx="405">
                  <c:v>1.04</c:v>
                </c:pt>
                <c:pt idx="406">
                  <c:v>1.06</c:v>
                </c:pt>
                <c:pt idx="407">
                  <c:v>1.06</c:v>
                </c:pt>
                <c:pt idx="408">
                  <c:v>1.32</c:v>
                </c:pt>
                <c:pt idx="409">
                  <c:v>1.32</c:v>
                </c:pt>
                <c:pt idx="410">
                  <c:v>1.23</c:v>
                </c:pt>
                <c:pt idx="411">
                  <c:v>1.23</c:v>
                </c:pt>
                <c:pt idx="412">
                  <c:v>1.05</c:v>
                </c:pt>
                <c:pt idx="413">
                  <c:v>1.05</c:v>
                </c:pt>
                <c:pt idx="414">
                  <c:v>1.0900000000000001</c:v>
                </c:pt>
                <c:pt idx="415">
                  <c:v>1.0900000000000001</c:v>
                </c:pt>
                <c:pt idx="416">
                  <c:v>0.95</c:v>
                </c:pt>
                <c:pt idx="417">
                  <c:v>0.95</c:v>
                </c:pt>
                <c:pt idx="418">
                  <c:v>0.81</c:v>
                </c:pt>
                <c:pt idx="419">
                  <c:v>0.81</c:v>
                </c:pt>
                <c:pt idx="420">
                  <c:v>0.83</c:v>
                </c:pt>
                <c:pt idx="421">
                  <c:v>0.83</c:v>
                </c:pt>
                <c:pt idx="422">
                  <c:v>0.81</c:v>
                </c:pt>
                <c:pt idx="423">
                  <c:v>0.81</c:v>
                </c:pt>
                <c:pt idx="424">
                  <c:v>0.77</c:v>
                </c:pt>
                <c:pt idx="425">
                  <c:v>0.77</c:v>
                </c:pt>
                <c:pt idx="426">
                  <c:v>0.76</c:v>
                </c:pt>
                <c:pt idx="427">
                  <c:v>0.76</c:v>
                </c:pt>
                <c:pt idx="428">
                  <c:v>0.8</c:v>
                </c:pt>
                <c:pt idx="429">
                  <c:v>0.8</c:v>
                </c:pt>
                <c:pt idx="430">
                  <c:v>0.92</c:v>
                </c:pt>
                <c:pt idx="431">
                  <c:v>0.92</c:v>
                </c:pt>
                <c:pt idx="432">
                  <c:v>0.9</c:v>
                </c:pt>
                <c:pt idx="433">
                  <c:v>0.9</c:v>
                </c:pt>
                <c:pt idx="434">
                  <c:v>0.9</c:v>
                </c:pt>
                <c:pt idx="435">
                  <c:v>0.9</c:v>
                </c:pt>
                <c:pt idx="436">
                  <c:v>0.95</c:v>
                </c:pt>
                <c:pt idx="437">
                  <c:v>0.95</c:v>
                </c:pt>
                <c:pt idx="438">
                  <c:v>1.02</c:v>
                </c:pt>
                <c:pt idx="439">
                  <c:v>1.02</c:v>
                </c:pt>
                <c:pt idx="440">
                  <c:v>1.1000000000000001</c:v>
                </c:pt>
                <c:pt idx="441">
                  <c:v>1.1000000000000001</c:v>
                </c:pt>
                <c:pt idx="442">
                  <c:v>1.49</c:v>
                </c:pt>
                <c:pt idx="443">
                  <c:v>1.49</c:v>
                </c:pt>
                <c:pt idx="444">
                  <c:v>2.25</c:v>
                </c:pt>
                <c:pt idx="445">
                  <c:v>2.25</c:v>
                </c:pt>
                <c:pt idx="446">
                  <c:v>2.56</c:v>
                </c:pt>
                <c:pt idx="447">
                  <c:v>2.56</c:v>
                </c:pt>
                <c:pt idx="448">
                  <c:v>2.74</c:v>
                </c:pt>
                <c:pt idx="449">
                  <c:v>2.74</c:v>
                </c:pt>
                <c:pt idx="450">
                  <c:v>2.92</c:v>
                </c:pt>
                <c:pt idx="451">
                  <c:v>2.92</c:v>
                </c:pt>
                <c:pt idx="452">
                  <c:v>3.06</c:v>
                </c:pt>
                <c:pt idx="453">
                  <c:v>3.06</c:v>
                </c:pt>
                <c:pt idx="454">
                  <c:v>3.3</c:v>
                </c:pt>
                <c:pt idx="455">
                  <c:v>3.3</c:v>
                </c:pt>
                <c:pt idx="456">
                  <c:v>3.56</c:v>
                </c:pt>
                <c:pt idx="457">
                  <c:v>3.56</c:v>
                </c:pt>
                <c:pt idx="458">
                  <c:v>3.49</c:v>
                </c:pt>
                <c:pt idx="459">
                  <c:v>3.49</c:v>
                </c:pt>
                <c:pt idx="460">
                  <c:v>3.24</c:v>
                </c:pt>
                <c:pt idx="461">
                  <c:v>3.24</c:v>
                </c:pt>
                <c:pt idx="462">
                  <c:v>3.12</c:v>
                </c:pt>
                <c:pt idx="463">
                  <c:v>3.12</c:v>
                </c:pt>
                <c:pt idx="464">
                  <c:v>2.89</c:v>
                </c:pt>
                <c:pt idx="465">
                  <c:v>2.89</c:v>
                </c:pt>
                <c:pt idx="466">
                  <c:v>2.88</c:v>
                </c:pt>
                <c:pt idx="467">
                  <c:v>2.88</c:v>
                </c:pt>
                <c:pt idx="468">
                  <c:v>2.77</c:v>
                </c:pt>
                <c:pt idx="469">
                  <c:v>2.77</c:v>
                </c:pt>
                <c:pt idx="470">
                  <c:v>2.58</c:v>
                </c:pt>
                <c:pt idx="471">
                  <c:v>2.58</c:v>
                </c:pt>
                <c:pt idx="472">
                  <c:v>2.5099999999999998</c:v>
                </c:pt>
                <c:pt idx="473">
                  <c:v>2.5099999999999998</c:v>
                </c:pt>
                <c:pt idx="474">
                  <c:v>2.4</c:v>
                </c:pt>
                <c:pt idx="475">
                  <c:v>2.4</c:v>
                </c:pt>
                <c:pt idx="476">
                  <c:v>2.4500000000000002</c:v>
                </c:pt>
                <c:pt idx="477">
                  <c:v>2.4500000000000002</c:v>
                </c:pt>
                <c:pt idx="478">
                  <c:v>2.88</c:v>
                </c:pt>
                <c:pt idx="479">
                  <c:v>2.88</c:v>
                </c:pt>
                <c:pt idx="480">
                  <c:v>2.92</c:v>
                </c:pt>
                <c:pt idx="481">
                  <c:v>2.92</c:v>
                </c:pt>
                <c:pt idx="482">
                  <c:v>2.88</c:v>
                </c:pt>
                <c:pt idx="483">
                  <c:v>2.88</c:v>
                </c:pt>
                <c:pt idx="484">
                  <c:v>2.73</c:v>
                </c:pt>
                <c:pt idx="485">
                  <c:v>2.73</c:v>
                </c:pt>
                <c:pt idx="486">
                  <c:v>2.73</c:v>
                </c:pt>
                <c:pt idx="487">
                  <c:v>2.73</c:v>
                </c:pt>
                <c:pt idx="488">
                  <c:v>2.73</c:v>
                </c:pt>
                <c:pt idx="489">
                  <c:v>2.73</c:v>
                </c:pt>
                <c:pt idx="490">
                  <c:v>2.8</c:v>
                </c:pt>
                <c:pt idx="491">
                  <c:v>2.8</c:v>
                </c:pt>
                <c:pt idx="492">
                  <c:v>2.75</c:v>
                </c:pt>
                <c:pt idx="493">
                  <c:v>2.75</c:v>
                </c:pt>
                <c:pt idx="494">
                  <c:v>2.4900000000000002</c:v>
                </c:pt>
                <c:pt idx="495">
                  <c:v>2.4900000000000002</c:v>
                </c:pt>
                <c:pt idx="496">
                  <c:v>2.33</c:v>
                </c:pt>
                <c:pt idx="497">
                  <c:v>2.33</c:v>
                </c:pt>
                <c:pt idx="498">
                  <c:v>2.1800000000000002</c:v>
                </c:pt>
                <c:pt idx="499">
                  <c:v>2.1800000000000002</c:v>
                </c:pt>
                <c:pt idx="500">
                  <c:v>1.97</c:v>
                </c:pt>
                <c:pt idx="501">
                  <c:v>1.97</c:v>
                </c:pt>
                <c:pt idx="502">
                  <c:v>1.9</c:v>
                </c:pt>
                <c:pt idx="503">
                  <c:v>1.9</c:v>
                </c:pt>
                <c:pt idx="504">
                  <c:v>1.73</c:v>
                </c:pt>
                <c:pt idx="505">
                  <c:v>1.73</c:v>
                </c:pt>
                <c:pt idx="506">
                  <c:v>1.59</c:v>
                </c:pt>
                <c:pt idx="507">
                  <c:v>1.59</c:v>
                </c:pt>
                <c:pt idx="508">
                  <c:v>1.38</c:v>
                </c:pt>
                <c:pt idx="509">
                  <c:v>1.38</c:v>
                </c:pt>
                <c:pt idx="510">
                  <c:v>1.31</c:v>
                </c:pt>
                <c:pt idx="511">
                  <c:v>1.31</c:v>
                </c:pt>
                <c:pt idx="512">
                  <c:v>1.25</c:v>
                </c:pt>
                <c:pt idx="513">
                  <c:v>1.25</c:v>
                </c:pt>
                <c:pt idx="514">
                  <c:v>1.24</c:v>
                </c:pt>
                <c:pt idx="515">
                  <c:v>1.24</c:v>
                </c:pt>
                <c:pt idx="516">
                  <c:v>1.23</c:v>
                </c:pt>
                <c:pt idx="517">
                  <c:v>1.23</c:v>
                </c:pt>
                <c:pt idx="518">
                  <c:v>1.18</c:v>
                </c:pt>
                <c:pt idx="519">
                  <c:v>1.18</c:v>
                </c:pt>
                <c:pt idx="520">
                  <c:v>1.21</c:v>
                </c:pt>
                <c:pt idx="521">
                  <c:v>1.21</c:v>
                </c:pt>
                <c:pt idx="522">
                  <c:v>1.1499999999999999</c:v>
                </c:pt>
                <c:pt idx="523">
                  <c:v>1.1499999999999999</c:v>
                </c:pt>
                <c:pt idx="524">
                  <c:v>1.1399999999999999</c:v>
                </c:pt>
                <c:pt idx="525">
                  <c:v>1.1399999999999999</c:v>
                </c:pt>
                <c:pt idx="526">
                  <c:v>1.1499999999999999</c:v>
                </c:pt>
                <c:pt idx="527">
                  <c:v>1.1499999999999999</c:v>
                </c:pt>
                <c:pt idx="528">
                  <c:v>1.1499999999999999</c:v>
                </c:pt>
                <c:pt idx="529">
                  <c:v>1.1499999999999999</c:v>
                </c:pt>
                <c:pt idx="530">
                  <c:v>1.17</c:v>
                </c:pt>
                <c:pt idx="531">
                  <c:v>1.17</c:v>
                </c:pt>
                <c:pt idx="532">
                  <c:v>1.1200000000000001</c:v>
                </c:pt>
                <c:pt idx="533">
                  <c:v>1.1200000000000001</c:v>
                </c:pt>
                <c:pt idx="534">
                  <c:v>1.1000000000000001</c:v>
                </c:pt>
                <c:pt idx="535">
                  <c:v>1.1000000000000001</c:v>
                </c:pt>
                <c:pt idx="536">
                  <c:v>1.07</c:v>
                </c:pt>
                <c:pt idx="537">
                  <c:v>1.07</c:v>
                </c:pt>
                <c:pt idx="538">
                  <c:v>1.1100000000000001</c:v>
                </c:pt>
                <c:pt idx="539">
                  <c:v>1.1100000000000001</c:v>
                </c:pt>
                <c:pt idx="540">
                  <c:v>1</c:v>
                </c:pt>
                <c:pt idx="541">
                  <c:v>1</c:v>
                </c:pt>
                <c:pt idx="542">
                  <c:v>0.95</c:v>
                </c:pt>
                <c:pt idx="543">
                  <c:v>0.95</c:v>
                </c:pt>
                <c:pt idx="544">
                  <c:v>0.93</c:v>
                </c:pt>
                <c:pt idx="545">
                  <c:v>0.93</c:v>
                </c:pt>
                <c:pt idx="546">
                  <c:v>0.94</c:v>
                </c:pt>
                <c:pt idx="547">
                  <c:v>0.94</c:v>
                </c:pt>
                <c:pt idx="548">
                  <c:v>0.94</c:v>
                </c:pt>
                <c:pt idx="549">
                  <c:v>0.94</c:v>
                </c:pt>
                <c:pt idx="550">
                  <c:v>0.92</c:v>
                </c:pt>
                <c:pt idx="551">
                  <c:v>0.92</c:v>
                </c:pt>
                <c:pt idx="552">
                  <c:v>0.97</c:v>
                </c:pt>
                <c:pt idx="553">
                  <c:v>0.97</c:v>
                </c:pt>
                <c:pt idx="554">
                  <c:v>0.93</c:v>
                </c:pt>
                <c:pt idx="555">
                  <c:v>0.93</c:v>
                </c:pt>
                <c:pt idx="556">
                  <c:v>0.88</c:v>
                </c:pt>
                <c:pt idx="557">
                  <c:v>0.88</c:v>
                </c:pt>
                <c:pt idx="558">
                  <c:v>0.83</c:v>
                </c:pt>
                <c:pt idx="559">
                  <c:v>0.83</c:v>
                </c:pt>
                <c:pt idx="560">
                  <c:v>0.81</c:v>
                </c:pt>
                <c:pt idx="561">
                  <c:v>0.81</c:v>
                </c:pt>
                <c:pt idx="562">
                  <c:v>0.82</c:v>
                </c:pt>
                <c:pt idx="563">
                  <c:v>0.82</c:v>
                </c:pt>
                <c:pt idx="564">
                  <c:v>0.81</c:v>
                </c:pt>
                <c:pt idx="565">
                  <c:v>0.81</c:v>
                </c:pt>
                <c:pt idx="566">
                  <c:v>0.78</c:v>
                </c:pt>
                <c:pt idx="567">
                  <c:v>0.78</c:v>
                </c:pt>
                <c:pt idx="568">
                  <c:v>0.73</c:v>
                </c:pt>
                <c:pt idx="569">
                  <c:v>0.73</c:v>
                </c:pt>
                <c:pt idx="570">
                  <c:v>0.72</c:v>
                </c:pt>
                <c:pt idx="571">
                  <c:v>0.72</c:v>
                </c:pt>
                <c:pt idx="572">
                  <c:v>0.73</c:v>
                </c:pt>
                <c:pt idx="573">
                  <c:v>0.73</c:v>
                </c:pt>
                <c:pt idx="574">
                  <c:v>0.73</c:v>
                </c:pt>
                <c:pt idx="575">
                  <c:v>0.73</c:v>
                </c:pt>
                <c:pt idx="576">
                  <c:v>0.76</c:v>
                </c:pt>
                <c:pt idx="577">
                  <c:v>0.76</c:v>
                </c:pt>
                <c:pt idx="578">
                  <c:v>0.82</c:v>
                </c:pt>
                <c:pt idx="579">
                  <c:v>0.82</c:v>
                </c:pt>
                <c:pt idx="580">
                  <c:v>0.83</c:v>
                </c:pt>
                <c:pt idx="581">
                  <c:v>0.83</c:v>
                </c:pt>
                <c:pt idx="582">
                  <c:v>0.76</c:v>
                </c:pt>
                <c:pt idx="583">
                  <c:v>0.76</c:v>
                </c:pt>
                <c:pt idx="584">
                  <c:v>0.69</c:v>
                </c:pt>
                <c:pt idx="585">
                  <c:v>0.69</c:v>
                </c:pt>
                <c:pt idx="586">
                  <c:v>0.64</c:v>
                </c:pt>
                <c:pt idx="587">
                  <c:v>0.64</c:v>
                </c:pt>
                <c:pt idx="588">
                  <c:v>0.56000000000000005</c:v>
                </c:pt>
                <c:pt idx="589">
                  <c:v>0.56000000000000005</c:v>
                </c:pt>
                <c:pt idx="590">
                  <c:v>0.47</c:v>
                </c:pt>
                <c:pt idx="591">
                  <c:v>0.47</c:v>
                </c:pt>
                <c:pt idx="592">
                  <c:v>0.44</c:v>
                </c:pt>
                <c:pt idx="593">
                  <c:v>0.44</c:v>
                </c:pt>
                <c:pt idx="594">
                  <c:v>0.4</c:v>
                </c:pt>
                <c:pt idx="595">
                  <c:v>0.4</c:v>
                </c:pt>
                <c:pt idx="596">
                  <c:v>0.37</c:v>
                </c:pt>
                <c:pt idx="597">
                  <c:v>0.37</c:v>
                </c:pt>
                <c:pt idx="598">
                  <c:v>0.33</c:v>
                </c:pt>
                <c:pt idx="599">
                  <c:v>0.33</c:v>
                </c:pt>
                <c:pt idx="600">
                  <c:v>0.27</c:v>
                </c:pt>
                <c:pt idx="601">
                  <c:v>0.27</c:v>
                </c:pt>
                <c:pt idx="602">
                  <c:v>0.2</c:v>
                </c:pt>
                <c:pt idx="603">
                  <c:v>0.2</c:v>
                </c:pt>
                <c:pt idx="604">
                  <c:v>0.16</c:v>
                </c:pt>
                <c:pt idx="605">
                  <c:v>0.16</c:v>
                </c:pt>
                <c:pt idx="606">
                  <c:v>0.13</c:v>
                </c:pt>
                <c:pt idx="607">
                  <c:v>0.13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0.11</c:v>
                </c:pt>
                <c:pt idx="614">
                  <c:v>0.11</c:v>
                </c:pt>
                <c:pt idx="615">
                  <c:v>0.12</c:v>
                </c:pt>
                <c:pt idx="616">
                  <c:v>0.11</c:v>
                </c:pt>
                <c:pt idx="617">
                  <c:v>0.12</c:v>
                </c:pt>
                <c:pt idx="618">
                  <c:v>0.13</c:v>
                </c:pt>
                <c:pt idx="619">
                  <c:v>0.14000000000000001</c:v>
                </c:pt>
                <c:pt idx="620">
                  <c:v>0.15</c:v>
                </c:pt>
                <c:pt idx="621">
                  <c:v>0.15</c:v>
                </c:pt>
                <c:pt idx="622">
                  <c:v>0.16</c:v>
                </c:pt>
                <c:pt idx="623">
                  <c:v>0.15</c:v>
                </c:pt>
                <c:pt idx="624">
                  <c:v>0.14000000000000001</c:v>
                </c:pt>
                <c:pt idx="625">
                  <c:v>0.12</c:v>
                </c:pt>
                <c:pt idx="626">
                  <c:v>0.24</c:v>
                </c:pt>
                <c:pt idx="627">
                  <c:v>0.49</c:v>
                </c:pt>
                <c:pt idx="628">
                  <c:v>0.6</c:v>
                </c:pt>
                <c:pt idx="629">
                  <c:v>0.69</c:v>
                </c:pt>
                <c:pt idx="630">
                  <c:v>0.65</c:v>
                </c:pt>
                <c:pt idx="631">
                  <c:v>0.74</c:v>
                </c:pt>
                <c:pt idx="632">
                  <c:v>0.77</c:v>
                </c:pt>
                <c:pt idx="633">
                  <c:v>0.93</c:v>
                </c:pt>
                <c:pt idx="634">
                  <c:v>1.1499999999999999</c:v>
                </c:pt>
                <c:pt idx="635">
                  <c:v>1.18</c:v>
                </c:pt>
                <c:pt idx="636">
                  <c:v>1</c:v>
                </c:pt>
                <c:pt idx="637">
                  <c:v>0.93</c:v>
                </c:pt>
                <c:pt idx="638">
                  <c:v>0.99</c:v>
                </c:pt>
                <c:pt idx="639">
                  <c:v>0.95</c:v>
                </c:pt>
                <c:pt idx="640">
                  <c:v>0.92</c:v>
                </c:pt>
                <c:pt idx="641">
                  <c:v>0.95</c:v>
                </c:pt>
                <c:pt idx="642">
                  <c:v>0.93</c:v>
                </c:pt>
                <c:pt idx="643">
                  <c:v>0.95</c:v>
                </c:pt>
                <c:pt idx="644">
                  <c:v>0.84</c:v>
                </c:pt>
                <c:pt idx="645">
                  <c:v>0.84</c:v>
                </c:pt>
                <c:pt idx="646">
                  <c:v>0.85</c:v>
                </c:pt>
                <c:pt idx="647">
                  <c:v>0.8</c:v>
                </c:pt>
                <c:pt idx="648">
                  <c:v>0.71</c:v>
                </c:pt>
                <c:pt idx="649">
                  <c:v>0.62</c:v>
                </c:pt>
                <c:pt idx="650">
                  <c:v>0.53</c:v>
                </c:pt>
                <c:pt idx="651">
                  <c:v>0.48</c:v>
                </c:pt>
                <c:pt idx="652">
                  <c:v>0.42</c:v>
                </c:pt>
                <c:pt idx="653">
                  <c:v>0.4</c:v>
                </c:pt>
                <c:pt idx="654">
                  <c:v>0.39</c:v>
                </c:pt>
                <c:pt idx="655">
                  <c:v>0.38</c:v>
                </c:pt>
                <c:pt idx="656">
                  <c:v>0.35</c:v>
                </c:pt>
                <c:pt idx="657">
                  <c:v>0.55000000000000004</c:v>
                </c:pt>
                <c:pt idx="658">
                  <c:v>0.76</c:v>
                </c:pt>
                <c:pt idx="659">
                  <c:v>0.76</c:v>
                </c:pt>
                <c:pt idx="660">
                  <c:v>0.6</c:v>
                </c:pt>
                <c:pt idx="661">
                  <c:v>0.49</c:v>
                </c:pt>
                <c:pt idx="662">
                  <c:v>0.4</c:v>
                </c:pt>
                <c:pt idx="663">
                  <c:v>0.39</c:v>
                </c:pt>
                <c:pt idx="664">
                  <c:v>0.39</c:v>
                </c:pt>
                <c:pt idx="665">
                  <c:v>0.38</c:v>
                </c:pt>
                <c:pt idx="666">
                  <c:v>0.36</c:v>
                </c:pt>
                <c:pt idx="667">
                  <c:v>0.35</c:v>
                </c:pt>
                <c:pt idx="668">
                  <c:v>0.35</c:v>
                </c:pt>
                <c:pt idx="669">
                  <c:v>0.34</c:v>
                </c:pt>
                <c:pt idx="670">
                  <c:v>0.34</c:v>
                </c:pt>
                <c:pt idx="671">
                  <c:v>0.34</c:v>
                </c:pt>
                <c:pt idx="672">
                  <c:v>0.33</c:v>
                </c:pt>
                <c:pt idx="673">
                  <c:v>0.35</c:v>
                </c:pt>
                <c:pt idx="674">
                  <c:v>0.4</c:v>
                </c:pt>
                <c:pt idx="675">
                  <c:v>0.37</c:v>
                </c:pt>
                <c:pt idx="676">
                  <c:v>0.3</c:v>
                </c:pt>
                <c:pt idx="677">
                  <c:v>0.28999999999999998</c:v>
                </c:pt>
                <c:pt idx="678">
                  <c:v>0.31</c:v>
                </c:pt>
                <c:pt idx="679">
                  <c:v>0.32</c:v>
                </c:pt>
                <c:pt idx="680">
                  <c:v>0.28000000000000003</c:v>
                </c:pt>
                <c:pt idx="681">
                  <c:v>0.27</c:v>
                </c:pt>
                <c:pt idx="682">
                  <c:v>0.26</c:v>
                </c:pt>
                <c:pt idx="683">
                  <c:v>0.28000000000000003</c:v>
                </c:pt>
                <c:pt idx="684">
                  <c:v>0.34</c:v>
                </c:pt>
                <c:pt idx="685">
                  <c:v>0.36</c:v>
                </c:pt>
                <c:pt idx="686">
                  <c:v>0.4</c:v>
                </c:pt>
                <c:pt idx="687">
                  <c:v>0.47</c:v>
                </c:pt>
                <c:pt idx="688">
                  <c:v>0.43</c:v>
                </c:pt>
                <c:pt idx="689">
                  <c:v>0.5</c:v>
                </c:pt>
                <c:pt idx="690">
                  <c:v>0.51</c:v>
                </c:pt>
                <c:pt idx="691">
                  <c:v>0.56000000000000005</c:v>
                </c:pt>
                <c:pt idx="692">
                  <c:v>0.48</c:v>
                </c:pt>
                <c:pt idx="693">
                  <c:v>0.44</c:v>
                </c:pt>
                <c:pt idx="694">
                  <c:v>0.4</c:v>
                </c:pt>
                <c:pt idx="695">
                  <c:v>0.38</c:v>
                </c:pt>
                <c:pt idx="696">
                  <c:v>0.37</c:v>
                </c:pt>
                <c:pt idx="697">
                  <c:v>0.35</c:v>
                </c:pt>
                <c:pt idx="698">
                  <c:v>0.35</c:v>
                </c:pt>
                <c:pt idx="699">
                  <c:v>0.34</c:v>
                </c:pt>
                <c:pt idx="700">
                  <c:v>0.34</c:v>
                </c:pt>
                <c:pt idx="701">
                  <c:v>0.33</c:v>
                </c:pt>
                <c:pt idx="702">
                  <c:v>0.3</c:v>
                </c:pt>
                <c:pt idx="703">
                  <c:v>0.3</c:v>
                </c:pt>
                <c:pt idx="704">
                  <c:v>0.28999999999999998</c:v>
                </c:pt>
                <c:pt idx="705">
                  <c:v>0.28999999999999998</c:v>
                </c:pt>
                <c:pt idx="706">
                  <c:v>0.28000000000000003</c:v>
                </c:pt>
                <c:pt idx="707">
                  <c:v>0.28000000000000003</c:v>
                </c:pt>
                <c:pt idx="708">
                  <c:v>0.26</c:v>
                </c:pt>
                <c:pt idx="709">
                  <c:v>0.24</c:v>
                </c:pt>
                <c:pt idx="710">
                  <c:v>0.24</c:v>
                </c:pt>
                <c:pt idx="711">
                  <c:v>0.26</c:v>
                </c:pt>
                <c:pt idx="712">
                  <c:v>0.26</c:v>
                </c:pt>
                <c:pt idx="713">
                  <c:v>0.27</c:v>
                </c:pt>
                <c:pt idx="714">
                  <c:v>0.23</c:v>
                </c:pt>
                <c:pt idx="715">
                  <c:v>0.46</c:v>
                </c:pt>
                <c:pt idx="716">
                  <c:v>0.45</c:v>
                </c:pt>
                <c:pt idx="717">
                  <c:v>0.52</c:v>
                </c:pt>
                <c:pt idx="718">
                  <c:v>0.5</c:v>
                </c:pt>
                <c:pt idx="719">
                  <c:v>0.43</c:v>
                </c:pt>
                <c:pt idx="720">
                  <c:v>0.44</c:v>
                </c:pt>
                <c:pt idx="721">
                  <c:v>0.55000000000000004</c:v>
                </c:pt>
                <c:pt idx="722">
                  <c:v>0.7</c:v>
                </c:pt>
                <c:pt idx="723">
                  <c:v>0.75</c:v>
                </c:pt>
                <c:pt idx="724">
                  <c:v>0.65</c:v>
                </c:pt>
                <c:pt idx="725">
                  <c:v>1.28</c:v>
                </c:pt>
                <c:pt idx="726">
                  <c:v>1.1299999999999999</c:v>
                </c:pt>
                <c:pt idx="727">
                  <c:v>1.08</c:v>
                </c:pt>
                <c:pt idx="728">
                  <c:v>1.26</c:v>
                </c:pt>
                <c:pt idx="729">
                  <c:v>1.45</c:v>
                </c:pt>
                <c:pt idx="730">
                  <c:v>1.66</c:v>
                </c:pt>
                <c:pt idx="731">
                  <c:v>1.84</c:v>
                </c:pt>
                <c:pt idx="732">
                  <c:v>1.88</c:v>
                </c:pt>
                <c:pt idx="733">
                  <c:v>1.9</c:v>
                </c:pt>
                <c:pt idx="734">
                  <c:v>1.89</c:v>
                </c:pt>
                <c:pt idx="735">
                  <c:v>1.9</c:v>
                </c:pt>
                <c:pt idx="736">
                  <c:v>2.1800000000000002</c:v>
                </c:pt>
                <c:pt idx="737">
                  <c:v>1.07</c:v>
                </c:pt>
                <c:pt idx="738">
                  <c:v>2.2599999999999998</c:v>
                </c:pt>
                <c:pt idx="739">
                  <c:v>2.0499999999999998</c:v>
                </c:pt>
                <c:pt idx="740">
                  <c:v>1.93</c:v>
                </c:pt>
                <c:pt idx="741">
                  <c:v>1.88</c:v>
                </c:pt>
                <c:pt idx="742">
                  <c:v>1.93</c:v>
                </c:pt>
                <c:pt idx="743">
                  <c:v>2.09</c:v>
                </c:pt>
                <c:pt idx="744">
                  <c:v>2.56</c:v>
                </c:pt>
                <c:pt idx="745">
                  <c:v>2.8</c:v>
                </c:pt>
                <c:pt idx="746">
                  <c:v>2.44</c:v>
                </c:pt>
                <c:pt idx="747">
                  <c:v>2.2200000000000002</c:v>
                </c:pt>
                <c:pt idx="748">
                  <c:v>2.2799999999999998</c:v>
                </c:pt>
                <c:pt idx="749">
                  <c:v>2.2599999999999998</c:v>
                </c:pt>
                <c:pt idx="750">
                  <c:v>2.2599999999999998</c:v>
                </c:pt>
                <c:pt idx="751">
                  <c:v>2.19</c:v>
                </c:pt>
                <c:pt idx="752">
                  <c:v>2.04</c:v>
                </c:pt>
                <c:pt idx="753">
                  <c:v>2.23</c:v>
                </c:pt>
                <c:pt idx="754">
                  <c:v>2.2999999999999998</c:v>
                </c:pt>
                <c:pt idx="755">
                  <c:v>2.2000000000000002</c:v>
                </c:pt>
                <c:pt idx="756">
                  <c:v>2.14</c:v>
                </c:pt>
                <c:pt idx="757">
                  <c:v>2.11</c:v>
                </c:pt>
                <c:pt idx="758">
                  <c:v>2.23</c:v>
                </c:pt>
                <c:pt idx="759">
                  <c:v>2.52</c:v>
                </c:pt>
                <c:pt idx="760">
                  <c:v>2.58</c:v>
                </c:pt>
                <c:pt idx="761">
                  <c:v>2.4300000000000002</c:v>
                </c:pt>
                <c:pt idx="762">
                  <c:v>2.34</c:v>
                </c:pt>
                <c:pt idx="763">
                  <c:v>2.3199999999999998</c:v>
                </c:pt>
                <c:pt idx="764">
                  <c:v>2.29</c:v>
                </c:pt>
                <c:pt idx="765">
                  <c:v>2.38</c:v>
                </c:pt>
                <c:pt idx="766">
                  <c:v>2.23</c:v>
                </c:pt>
                <c:pt idx="767">
                  <c:v>2.25</c:v>
                </c:pt>
                <c:pt idx="768">
                  <c:v>2.1</c:v>
                </c:pt>
                <c:pt idx="769">
                  <c:v>2.21</c:v>
                </c:pt>
                <c:pt idx="770">
                  <c:v>2.98</c:v>
                </c:pt>
                <c:pt idx="771">
                  <c:v>2.71</c:v>
                </c:pt>
                <c:pt idx="772">
                  <c:v>2.59</c:v>
                </c:pt>
                <c:pt idx="773">
                  <c:v>2.63</c:v>
                </c:pt>
                <c:pt idx="774">
                  <c:v>2.78</c:v>
                </c:pt>
                <c:pt idx="775">
                  <c:v>2.97</c:v>
                </c:pt>
                <c:pt idx="776">
                  <c:v>2.87</c:v>
                </c:pt>
                <c:pt idx="777">
                  <c:v>2.72</c:v>
                </c:pt>
                <c:pt idx="778">
                  <c:v>2.8</c:v>
                </c:pt>
                <c:pt idx="779">
                  <c:v>2.74</c:v>
                </c:pt>
                <c:pt idx="780">
                  <c:v>2.76</c:v>
                </c:pt>
                <c:pt idx="781">
                  <c:v>2.85</c:v>
                </c:pt>
                <c:pt idx="782">
                  <c:v>2.83</c:v>
                </c:pt>
                <c:pt idx="783">
                  <c:v>2.66</c:v>
                </c:pt>
                <c:pt idx="784">
                  <c:v>2.59</c:v>
                </c:pt>
                <c:pt idx="785">
                  <c:v>2.52</c:v>
                </c:pt>
                <c:pt idx="786">
                  <c:v>2.7</c:v>
                </c:pt>
                <c:pt idx="787">
                  <c:v>2.71</c:v>
                </c:pt>
                <c:pt idx="788">
                  <c:v>2.72</c:v>
                </c:pt>
                <c:pt idx="789">
                  <c:v>2.71</c:v>
                </c:pt>
                <c:pt idx="790">
                  <c:v>2.72</c:v>
                </c:pt>
                <c:pt idx="791">
                  <c:v>2.73</c:v>
                </c:pt>
                <c:pt idx="792">
                  <c:v>2.7</c:v>
                </c:pt>
                <c:pt idx="793">
                  <c:v>2.64</c:v>
                </c:pt>
                <c:pt idx="794">
                  <c:v>2.84</c:v>
                </c:pt>
                <c:pt idx="795">
                  <c:v>2.75</c:v>
                </c:pt>
                <c:pt idx="796">
                  <c:v>3.3</c:v>
                </c:pt>
                <c:pt idx="797">
                  <c:v>4.08</c:v>
                </c:pt>
                <c:pt idx="798">
                  <c:v>4.5199999999999996</c:v>
                </c:pt>
                <c:pt idx="799">
                  <c:v>4.54</c:v>
                </c:pt>
                <c:pt idx="800">
                  <c:v>4.29</c:v>
                </c:pt>
                <c:pt idx="801">
                  <c:v>4.12</c:v>
                </c:pt>
                <c:pt idx="802">
                  <c:v>4</c:v>
                </c:pt>
                <c:pt idx="803">
                  <c:v>4.1100000000000003</c:v>
                </c:pt>
                <c:pt idx="804">
                  <c:v>3.98</c:v>
                </c:pt>
                <c:pt idx="805">
                  <c:v>3.98</c:v>
                </c:pt>
                <c:pt idx="806">
                  <c:v>3.9</c:v>
                </c:pt>
                <c:pt idx="807">
                  <c:v>3.79</c:v>
                </c:pt>
                <c:pt idx="808">
                  <c:v>3.52</c:v>
                </c:pt>
                <c:pt idx="809">
                  <c:v>3.35</c:v>
                </c:pt>
                <c:pt idx="810">
                  <c:v>3.25</c:v>
                </c:pt>
                <c:pt idx="811">
                  <c:v>3.2</c:v>
                </c:pt>
                <c:pt idx="812">
                  <c:v>3.02</c:v>
                </c:pt>
                <c:pt idx="813">
                  <c:v>2.74</c:v>
                </c:pt>
                <c:pt idx="814">
                  <c:v>2.99</c:v>
                </c:pt>
                <c:pt idx="815">
                  <c:v>3.15</c:v>
                </c:pt>
                <c:pt idx="816">
                  <c:v>2.81</c:v>
                </c:pt>
                <c:pt idx="817">
                  <c:v>2.67</c:v>
                </c:pt>
                <c:pt idx="818">
                  <c:v>2.5499999999999998</c:v>
                </c:pt>
                <c:pt idx="819">
                  <c:v>2.4900000000000002</c:v>
                </c:pt>
                <c:pt idx="820">
                  <c:v>2.44</c:v>
                </c:pt>
                <c:pt idx="821">
                  <c:v>2.2999999999999998</c:v>
                </c:pt>
                <c:pt idx="822">
                  <c:v>2.2000000000000002</c:v>
                </c:pt>
                <c:pt idx="823">
                  <c:v>2.1</c:v>
                </c:pt>
                <c:pt idx="824">
                  <c:v>2.02</c:v>
                </c:pt>
                <c:pt idx="825">
                  <c:v>1.98</c:v>
                </c:pt>
                <c:pt idx="826">
                  <c:v>1.93</c:v>
                </c:pt>
                <c:pt idx="827">
                  <c:v>1.92</c:v>
                </c:pt>
                <c:pt idx="828">
                  <c:v>1.92</c:v>
                </c:pt>
                <c:pt idx="829">
                  <c:v>1.91</c:v>
                </c:pt>
                <c:pt idx="830">
                  <c:v>1.81</c:v>
                </c:pt>
                <c:pt idx="831">
                  <c:v>1.77</c:v>
                </c:pt>
                <c:pt idx="832">
                  <c:v>1.75</c:v>
                </c:pt>
                <c:pt idx="833">
                  <c:v>1.69</c:v>
                </c:pt>
                <c:pt idx="834">
                  <c:v>1.62</c:v>
                </c:pt>
                <c:pt idx="835">
                  <c:v>1.55</c:v>
                </c:pt>
                <c:pt idx="836">
                  <c:v>1.49</c:v>
                </c:pt>
                <c:pt idx="837">
                  <c:v>1.4</c:v>
                </c:pt>
                <c:pt idx="838">
                  <c:v>1.4</c:v>
                </c:pt>
                <c:pt idx="839">
                  <c:v>1.34</c:v>
                </c:pt>
                <c:pt idx="840">
                  <c:v>1.35</c:v>
                </c:pt>
                <c:pt idx="841">
                  <c:v>1.34</c:v>
                </c:pt>
                <c:pt idx="842">
                  <c:v>1.58</c:v>
                </c:pt>
                <c:pt idx="843">
                  <c:v>1.82</c:v>
                </c:pt>
                <c:pt idx="844">
                  <c:v>2.2400000000000002</c:v>
                </c:pt>
                <c:pt idx="845">
                  <c:v>2.12</c:v>
                </c:pt>
                <c:pt idx="846">
                  <c:v>2.64</c:v>
                </c:pt>
                <c:pt idx="847">
                  <c:v>3.13</c:v>
                </c:pt>
                <c:pt idx="848">
                  <c:v>3.73</c:v>
                </c:pt>
                <c:pt idx="849">
                  <c:v>4.71</c:v>
                </c:pt>
                <c:pt idx="850">
                  <c:v>4.04</c:v>
                </c:pt>
                <c:pt idx="851">
                  <c:v>3.7</c:v>
                </c:pt>
                <c:pt idx="852">
                  <c:v>3.57</c:v>
                </c:pt>
                <c:pt idx="853">
                  <c:v>3.56</c:v>
                </c:pt>
                <c:pt idx="854">
                  <c:v>3.7</c:v>
                </c:pt>
                <c:pt idx="855">
                  <c:v>3.73</c:v>
                </c:pt>
                <c:pt idx="856">
                  <c:v>3.87</c:v>
                </c:pt>
                <c:pt idx="857">
                  <c:v>3.74</c:v>
                </c:pt>
                <c:pt idx="858">
                  <c:v>3.56</c:v>
                </c:pt>
                <c:pt idx="859">
                  <c:v>3.4</c:v>
                </c:pt>
                <c:pt idx="860">
                  <c:v>3.34</c:v>
                </c:pt>
                <c:pt idx="861">
                  <c:v>3.23</c:v>
                </c:pt>
                <c:pt idx="862">
                  <c:v>3.08</c:v>
                </c:pt>
                <c:pt idx="863">
                  <c:v>2.98</c:v>
                </c:pt>
                <c:pt idx="864">
                  <c:v>2.89</c:v>
                </c:pt>
                <c:pt idx="865">
                  <c:v>2.84</c:v>
                </c:pt>
                <c:pt idx="866">
                  <c:v>2.75</c:v>
                </c:pt>
                <c:pt idx="867">
                  <c:v>2.65</c:v>
                </c:pt>
                <c:pt idx="868">
                  <c:v>2.57</c:v>
                </c:pt>
                <c:pt idx="869">
                  <c:v>2.52</c:v>
                </c:pt>
                <c:pt idx="870">
                  <c:v>2.4500000000000002</c:v>
                </c:pt>
                <c:pt idx="871">
                  <c:v>2.5</c:v>
                </c:pt>
                <c:pt idx="872">
                  <c:v>2.4500000000000002</c:v>
                </c:pt>
                <c:pt idx="873">
                  <c:v>2.38</c:v>
                </c:pt>
                <c:pt idx="874">
                  <c:v>2.25</c:v>
                </c:pt>
                <c:pt idx="875">
                  <c:v>2.2400000000000002</c:v>
                </c:pt>
                <c:pt idx="876">
                  <c:v>2.2799999999999998</c:v>
                </c:pt>
                <c:pt idx="877">
                  <c:v>2.25</c:v>
                </c:pt>
                <c:pt idx="878">
                  <c:v>2.19</c:v>
                </c:pt>
                <c:pt idx="879">
                  <c:v>2.0499999999999998</c:v>
                </c:pt>
                <c:pt idx="880">
                  <c:v>2.12</c:v>
                </c:pt>
                <c:pt idx="881">
                  <c:v>2</c:v>
                </c:pt>
                <c:pt idx="882">
                  <c:v>2</c:v>
                </c:pt>
                <c:pt idx="883">
                  <c:v>1.95</c:v>
                </c:pt>
                <c:pt idx="884">
                  <c:v>2.13</c:v>
                </c:pt>
                <c:pt idx="885">
                  <c:v>2.35</c:v>
                </c:pt>
                <c:pt idx="886">
                  <c:v>2.0699999999999998</c:v>
                </c:pt>
                <c:pt idx="887">
                  <c:v>1.96</c:v>
                </c:pt>
                <c:pt idx="888">
                  <c:v>1.91</c:v>
                </c:pt>
                <c:pt idx="889">
                  <c:v>1.94</c:v>
                </c:pt>
                <c:pt idx="890">
                  <c:v>1.88</c:v>
                </c:pt>
                <c:pt idx="891">
                  <c:v>1.81</c:v>
                </c:pt>
                <c:pt idx="892">
                  <c:v>1.75</c:v>
                </c:pt>
                <c:pt idx="893">
                  <c:v>1.7</c:v>
                </c:pt>
                <c:pt idx="894">
                  <c:v>1.65</c:v>
                </c:pt>
                <c:pt idx="895">
                  <c:v>1.64</c:v>
                </c:pt>
                <c:pt idx="896">
                  <c:v>1.59</c:v>
                </c:pt>
                <c:pt idx="897">
                  <c:v>1.6</c:v>
                </c:pt>
                <c:pt idx="898">
                  <c:v>1.62</c:v>
                </c:pt>
                <c:pt idx="899">
                  <c:v>1.63</c:v>
                </c:pt>
                <c:pt idx="900">
                  <c:v>1.62</c:v>
                </c:pt>
                <c:pt idx="901">
                  <c:v>1.63</c:v>
                </c:pt>
                <c:pt idx="902">
                  <c:v>1.69</c:v>
                </c:pt>
                <c:pt idx="903">
                  <c:v>1.62</c:v>
                </c:pt>
                <c:pt idx="904">
                  <c:v>1.65</c:v>
                </c:pt>
                <c:pt idx="905">
                  <c:v>1.61</c:v>
                </c:pt>
                <c:pt idx="906">
                  <c:v>1.59</c:v>
                </c:pt>
                <c:pt idx="907">
                  <c:v>1.5</c:v>
                </c:pt>
                <c:pt idx="908">
                  <c:v>1.51</c:v>
                </c:pt>
                <c:pt idx="909">
                  <c:v>1.45</c:v>
                </c:pt>
                <c:pt idx="910">
                  <c:v>1.55</c:v>
                </c:pt>
                <c:pt idx="911">
                  <c:v>1.5</c:v>
                </c:pt>
                <c:pt idx="912">
                  <c:v>1.61</c:v>
                </c:pt>
                <c:pt idx="913">
                  <c:v>1.56</c:v>
                </c:pt>
                <c:pt idx="914">
                  <c:v>1.53</c:v>
                </c:pt>
                <c:pt idx="915">
                  <c:v>1.55</c:v>
                </c:pt>
                <c:pt idx="916">
                  <c:v>1.52</c:v>
                </c:pt>
                <c:pt idx="917">
                  <c:v>1.45</c:v>
                </c:pt>
                <c:pt idx="918">
                  <c:v>1.35</c:v>
                </c:pt>
                <c:pt idx="919">
                  <c:v>1.29</c:v>
                </c:pt>
                <c:pt idx="920">
                  <c:v>1.45</c:v>
                </c:pt>
                <c:pt idx="921">
                  <c:v>1.46</c:v>
                </c:pt>
                <c:pt idx="922">
                  <c:v>1.51</c:v>
                </c:pt>
                <c:pt idx="923">
                  <c:v>1.64</c:v>
                </c:pt>
                <c:pt idx="924">
                  <c:v>2.86</c:v>
                </c:pt>
                <c:pt idx="925">
                  <c:v>1.68</c:v>
                </c:pt>
                <c:pt idx="926">
                  <c:v>1.77</c:v>
                </c:pt>
                <c:pt idx="927">
                  <c:v>1.87</c:v>
                </c:pt>
                <c:pt idx="928">
                  <c:v>1.82</c:v>
                </c:pt>
                <c:pt idx="929">
                  <c:v>1.8</c:v>
                </c:pt>
                <c:pt idx="930">
                  <c:v>1.82</c:v>
                </c:pt>
                <c:pt idx="931">
                  <c:v>1.98</c:v>
                </c:pt>
                <c:pt idx="932">
                  <c:v>1.77</c:v>
                </c:pt>
                <c:pt idx="933">
                  <c:v>1.73</c:v>
                </c:pt>
                <c:pt idx="934">
                  <c:v>1.59</c:v>
                </c:pt>
                <c:pt idx="935">
                  <c:v>1.5</c:v>
                </c:pt>
                <c:pt idx="936">
                  <c:v>1.49</c:v>
                </c:pt>
                <c:pt idx="937">
                  <c:v>1.57</c:v>
                </c:pt>
                <c:pt idx="938">
                  <c:v>1.6</c:v>
                </c:pt>
                <c:pt idx="939">
                  <c:v>1.55</c:v>
                </c:pt>
                <c:pt idx="940">
                  <c:v>1.45</c:v>
                </c:pt>
                <c:pt idx="941">
                  <c:v>1.42</c:v>
                </c:pt>
                <c:pt idx="942">
                  <c:v>1.42</c:v>
                </c:pt>
                <c:pt idx="943">
                  <c:v>1.41</c:v>
                </c:pt>
                <c:pt idx="944">
                  <c:v>1.38</c:v>
                </c:pt>
                <c:pt idx="945">
                  <c:v>1.37</c:v>
                </c:pt>
                <c:pt idx="946">
                  <c:v>1.3</c:v>
                </c:pt>
                <c:pt idx="947">
                  <c:v>1.38</c:v>
                </c:pt>
                <c:pt idx="948">
                  <c:v>1.29</c:v>
                </c:pt>
                <c:pt idx="949">
                  <c:v>1.49</c:v>
                </c:pt>
                <c:pt idx="950">
                  <c:v>1.67</c:v>
                </c:pt>
                <c:pt idx="951">
                  <c:v>2.0699999999999998</c:v>
                </c:pt>
                <c:pt idx="952">
                  <c:v>1.83</c:v>
                </c:pt>
                <c:pt idx="953">
                  <c:v>1.81</c:v>
                </c:pt>
                <c:pt idx="954">
                  <c:v>1.65</c:v>
                </c:pt>
                <c:pt idx="955">
                  <c:v>1.54</c:v>
                </c:pt>
                <c:pt idx="956">
                  <c:v>1.5</c:v>
                </c:pt>
                <c:pt idx="957">
                  <c:v>1.54</c:v>
                </c:pt>
                <c:pt idx="958">
                  <c:v>1.65</c:v>
                </c:pt>
                <c:pt idx="959">
                  <c:v>1.55</c:v>
                </c:pt>
                <c:pt idx="960">
                  <c:v>1.54</c:v>
                </c:pt>
                <c:pt idx="961">
                  <c:v>1.52</c:v>
                </c:pt>
                <c:pt idx="962">
                  <c:v>1.54</c:v>
                </c:pt>
                <c:pt idx="963">
                  <c:v>1.42</c:v>
                </c:pt>
                <c:pt idx="964">
                  <c:v>1.37</c:v>
                </c:pt>
                <c:pt idx="965">
                  <c:v>1.34</c:v>
                </c:pt>
                <c:pt idx="966">
                  <c:v>1.33</c:v>
                </c:pt>
                <c:pt idx="967">
                  <c:v>1.33</c:v>
                </c:pt>
                <c:pt idx="968">
                  <c:v>1.4</c:v>
                </c:pt>
                <c:pt idx="969">
                  <c:v>1.35</c:v>
                </c:pt>
                <c:pt idx="970">
                  <c:v>1.38</c:v>
                </c:pt>
                <c:pt idx="971">
                  <c:v>1.34</c:v>
                </c:pt>
                <c:pt idx="972">
                  <c:v>1.23</c:v>
                </c:pt>
                <c:pt idx="973">
                  <c:v>1.27</c:v>
                </c:pt>
                <c:pt idx="974">
                  <c:v>1.23</c:v>
                </c:pt>
                <c:pt idx="975">
                  <c:v>1.24</c:v>
                </c:pt>
                <c:pt idx="976">
                  <c:v>1.2</c:v>
                </c:pt>
                <c:pt idx="977">
                  <c:v>1.1499999999999999</c:v>
                </c:pt>
                <c:pt idx="978">
                  <c:v>1.1399999999999999</c:v>
                </c:pt>
                <c:pt idx="979">
                  <c:v>1.17</c:v>
                </c:pt>
                <c:pt idx="980">
                  <c:v>1.1599999999999999</c:v>
                </c:pt>
                <c:pt idx="981">
                  <c:v>1.1200000000000001</c:v>
                </c:pt>
                <c:pt idx="982">
                  <c:v>1.03</c:v>
                </c:pt>
                <c:pt idx="983">
                  <c:v>0.99</c:v>
                </c:pt>
                <c:pt idx="984">
                  <c:v>1.01</c:v>
                </c:pt>
                <c:pt idx="985">
                  <c:v>1.1399999999999999</c:v>
                </c:pt>
                <c:pt idx="986">
                  <c:v>0.95</c:v>
                </c:pt>
                <c:pt idx="987">
                  <c:v>0.9</c:v>
                </c:pt>
                <c:pt idx="988">
                  <c:v>1.1499999999999999</c:v>
                </c:pt>
                <c:pt idx="989">
                  <c:v>1.07</c:v>
                </c:pt>
                <c:pt idx="990">
                  <c:v>1.1599999999999999</c:v>
                </c:pt>
                <c:pt idx="991">
                  <c:v>1.26</c:v>
                </c:pt>
                <c:pt idx="992">
                  <c:v>1.1599999999999999</c:v>
                </c:pt>
                <c:pt idx="993">
                  <c:v>1.1299999999999999</c:v>
                </c:pt>
                <c:pt idx="994">
                  <c:v>1.1000000000000001</c:v>
                </c:pt>
                <c:pt idx="995">
                  <c:v>1.07</c:v>
                </c:pt>
                <c:pt idx="996">
                  <c:v>1.1000000000000001</c:v>
                </c:pt>
                <c:pt idx="997">
                  <c:v>1.29</c:v>
                </c:pt>
                <c:pt idx="998">
                  <c:v>1.1000000000000001</c:v>
                </c:pt>
                <c:pt idx="999">
                  <c:v>1</c:v>
                </c:pt>
                <c:pt idx="1000">
                  <c:v>0.99</c:v>
                </c:pt>
                <c:pt idx="1001">
                  <c:v>0.95</c:v>
                </c:pt>
                <c:pt idx="1002">
                  <c:v>1</c:v>
                </c:pt>
                <c:pt idx="1003">
                  <c:v>1.02</c:v>
                </c:pt>
                <c:pt idx="1004">
                  <c:v>1.04</c:v>
                </c:pt>
                <c:pt idx="1005">
                  <c:v>1.1599999999999999</c:v>
                </c:pt>
                <c:pt idx="1006">
                  <c:v>1.1399999999999999</c:v>
                </c:pt>
                <c:pt idx="1007">
                  <c:v>1.04</c:v>
                </c:pt>
                <c:pt idx="1008">
                  <c:v>1.03</c:v>
                </c:pt>
                <c:pt idx="1009">
                  <c:v>1.2</c:v>
                </c:pt>
                <c:pt idx="1010">
                  <c:v>1.46</c:v>
                </c:pt>
                <c:pt idx="1011">
                  <c:v>1.45</c:v>
                </c:pt>
                <c:pt idx="1012">
                  <c:v>1.35</c:v>
                </c:pt>
                <c:pt idx="1013">
                  <c:v>1.37</c:v>
                </c:pt>
                <c:pt idx="1014">
                  <c:v>1.39</c:v>
                </c:pt>
                <c:pt idx="1015">
                  <c:v>1.6</c:v>
                </c:pt>
                <c:pt idx="1016">
                  <c:v>1.44</c:v>
                </c:pt>
                <c:pt idx="1017">
                  <c:v>1.39</c:v>
                </c:pt>
                <c:pt idx="1018">
                  <c:v>1.19</c:v>
                </c:pt>
                <c:pt idx="1019">
                  <c:v>1.1200000000000001</c:v>
                </c:pt>
                <c:pt idx="1020">
                  <c:v>1.0900000000000001</c:v>
                </c:pt>
                <c:pt idx="1021">
                  <c:v>1.08</c:v>
                </c:pt>
                <c:pt idx="1022">
                  <c:v>1.1000000000000001</c:v>
                </c:pt>
                <c:pt idx="1023">
                  <c:v>1.07</c:v>
                </c:pt>
                <c:pt idx="1024">
                  <c:v>0.92</c:v>
                </c:pt>
                <c:pt idx="1025">
                  <c:v>0.95</c:v>
                </c:pt>
                <c:pt idx="1026">
                  <c:v>1.29</c:v>
                </c:pt>
                <c:pt idx="1027">
                  <c:v>1.18</c:v>
                </c:pt>
                <c:pt idx="1028">
                  <c:v>1.17</c:v>
                </c:pt>
                <c:pt idx="1029">
                  <c:v>1.1299999999999999</c:v>
                </c:pt>
                <c:pt idx="1030">
                  <c:v>1.24</c:v>
                </c:pt>
                <c:pt idx="1031">
                  <c:v>1.34</c:v>
                </c:pt>
                <c:pt idx="1032">
                  <c:v>1.3</c:v>
                </c:pt>
                <c:pt idx="1033">
                  <c:v>1.18</c:v>
                </c:pt>
                <c:pt idx="1034">
                  <c:v>1.07</c:v>
                </c:pt>
                <c:pt idx="1035">
                  <c:v>1</c:v>
                </c:pt>
                <c:pt idx="1036">
                  <c:v>0.99</c:v>
                </c:pt>
                <c:pt idx="1037">
                  <c:v>0.96</c:v>
                </c:pt>
                <c:pt idx="1038">
                  <c:v>0.9</c:v>
                </c:pt>
                <c:pt idx="1039">
                  <c:v>0.88</c:v>
                </c:pt>
                <c:pt idx="1040">
                  <c:v>0.85</c:v>
                </c:pt>
                <c:pt idx="1041">
                  <c:v>0.88</c:v>
                </c:pt>
                <c:pt idx="1042">
                  <c:v>0.98</c:v>
                </c:pt>
                <c:pt idx="1043">
                  <c:v>1.05</c:v>
                </c:pt>
                <c:pt idx="1044">
                  <c:v>1.95</c:v>
                </c:pt>
                <c:pt idx="1045">
                  <c:v>0.9</c:v>
                </c:pt>
                <c:pt idx="1046">
                  <c:v>0.86</c:v>
                </c:pt>
                <c:pt idx="1047">
                  <c:v>0.84</c:v>
                </c:pt>
                <c:pt idx="1048">
                  <c:v>0.8</c:v>
                </c:pt>
                <c:pt idx="1049">
                  <c:v>0.76</c:v>
                </c:pt>
                <c:pt idx="1050">
                  <c:v>0.74</c:v>
                </c:pt>
                <c:pt idx="1051">
                  <c:v>0.78</c:v>
                </c:pt>
                <c:pt idx="1052">
                  <c:v>0.8</c:v>
                </c:pt>
                <c:pt idx="1053">
                  <c:v>0.85</c:v>
                </c:pt>
                <c:pt idx="1054">
                  <c:v>1</c:v>
                </c:pt>
                <c:pt idx="1055">
                  <c:v>0.95</c:v>
                </c:pt>
                <c:pt idx="1056">
                  <c:v>1.1299999999999999</c:v>
                </c:pt>
                <c:pt idx="1057">
                  <c:v>1.34</c:v>
                </c:pt>
                <c:pt idx="1058">
                  <c:v>1.37</c:v>
                </c:pt>
                <c:pt idx="1059">
                  <c:v>1.33</c:v>
                </c:pt>
                <c:pt idx="1060">
                  <c:v>1.1000000000000001</c:v>
                </c:pt>
                <c:pt idx="1061">
                  <c:v>1.2</c:v>
                </c:pt>
                <c:pt idx="1062">
                  <c:v>1.67</c:v>
                </c:pt>
                <c:pt idx="1063">
                  <c:v>1.74</c:v>
                </c:pt>
                <c:pt idx="1064">
                  <c:v>1.58</c:v>
                </c:pt>
                <c:pt idx="1065">
                  <c:v>1.66</c:v>
                </c:pt>
                <c:pt idx="1066">
                  <c:v>1.7</c:v>
                </c:pt>
                <c:pt idx="1067">
                  <c:v>1.82</c:v>
                </c:pt>
                <c:pt idx="1068">
                  <c:v>1.75</c:v>
                </c:pt>
                <c:pt idx="1069">
                  <c:v>1.73</c:v>
                </c:pt>
                <c:pt idx="1070">
                  <c:v>1.7</c:v>
                </c:pt>
                <c:pt idx="1071">
                  <c:v>1.68</c:v>
                </c:pt>
                <c:pt idx="1072">
                  <c:v>1.69</c:v>
                </c:pt>
                <c:pt idx="1073">
                  <c:v>1.57</c:v>
                </c:pt>
                <c:pt idx="1074">
                  <c:v>1.49</c:v>
                </c:pt>
                <c:pt idx="1075">
                  <c:v>1.47</c:v>
                </c:pt>
                <c:pt idx="1076">
                  <c:v>1.47</c:v>
                </c:pt>
                <c:pt idx="1077">
                  <c:v>1.4</c:v>
                </c:pt>
                <c:pt idx="1078">
                  <c:v>1.44</c:v>
                </c:pt>
                <c:pt idx="1079">
                  <c:v>1.45</c:v>
                </c:pt>
                <c:pt idx="1080">
                  <c:v>1.51</c:v>
                </c:pt>
                <c:pt idx="1081">
                  <c:v>1.45</c:v>
                </c:pt>
                <c:pt idx="1082">
                  <c:v>1.67</c:v>
                </c:pt>
                <c:pt idx="1083">
                  <c:v>2.0699999999999998</c:v>
                </c:pt>
                <c:pt idx="1084">
                  <c:v>2.11</c:v>
                </c:pt>
                <c:pt idx="1085">
                  <c:v>2</c:v>
                </c:pt>
                <c:pt idx="1086">
                  <c:v>1.89</c:v>
                </c:pt>
                <c:pt idx="1087">
                  <c:v>1.87</c:v>
                </c:pt>
                <c:pt idx="1088">
                  <c:v>2.06</c:v>
                </c:pt>
                <c:pt idx="1089">
                  <c:v>2.29</c:v>
                </c:pt>
                <c:pt idx="1090">
                  <c:v>2.37</c:v>
                </c:pt>
                <c:pt idx="1091">
                  <c:v>2.58</c:v>
                </c:pt>
                <c:pt idx="1092">
                  <c:v>2.48</c:v>
                </c:pt>
                <c:pt idx="1093">
                  <c:v>2.27</c:v>
                </c:pt>
                <c:pt idx="1094">
                  <c:v>2.2000000000000002</c:v>
                </c:pt>
                <c:pt idx="1095">
                  <c:v>2.2400000000000002</c:v>
                </c:pt>
                <c:pt idx="1096">
                  <c:v>2.41</c:v>
                </c:pt>
                <c:pt idx="1097">
                  <c:v>2.1</c:v>
                </c:pt>
                <c:pt idx="1098">
                  <c:v>1.98</c:v>
                </c:pt>
                <c:pt idx="1099">
                  <c:v>1.92</c:v>
                </c:pt>
                <c:pt idx="1100">
                  <c:v>1.82</c:v>
                </c:pt>
                <c:pt idx="1101">
                  <c:v>1.75</c:v>
                </c:pt>
                <c:pt idx="1102">
                  <c:v>1.84</c:v>
                </c:pt>
                <c:pt idx="1103">
                  <c:v>1.94</c:v>
                </c:pt>
                <c:pt idx="1104">
                  <c:v>1.97</c:v>
                </c:pt>
                <c:pt idx="1105">
                  <c:v>1.96</c:v>
                </c:pt>
                <c:pt idx="1106">
                  <c:v>1.8</c:v>
                </c:pt>
                <c:pt idx="1107">
                  <c:v>1.69</c:v>
                </c:pt>
                <c:pt idx="1108">
                  <c:v>1.7</c:v>
                </c:pt>
                <c:pt idx="1109">
                  <c:v>2.12</c:v>
                </c:pt>
                <c:pt idx="1110">
                  <c:v>2.12</c:v>
                </c:pt>
                <c:pt idx="1111">
                  <c:v>2.0099999999999998</c:v>
                </c:pt>
                <c:pt idx="1112">
                  <c:v>2.0499999999999998</c:v>
                </c:pt>
                <c:pt idx="1113">
                  <c:v>1.88</c:v>
                </c:pt>
                <c:pt idx="1114">
                  <c:v>1.75</c:v>
                </c:pt>
                <c:pt idx="1115">
                  <c:v>1.81</c:v>
                </c:pt>
                <c:pt idx="1116">
                  <c:v>1.88</c:v>
                </c:pt>
                <c:pt idx="1117">
                  <c:v>1.68</c:v>
                </c:pt>
                <c:pt idx="1118">
                  <c:v>1.74</c:v>
                </c:pt>
                <c:pt idx="1119">
                  <c:v>1.6</c:v>
                </c:pt>
                <c:pt idx="1120">
                  <c:v>1.63</c:v>
                </c:pt>
                <c:pt idx="1121">
                  <c:v>1.64</c:v>
                </c:pt>
                <c:pt idx="1122">
                  <c:v>1.66</c:v>
                </c:pt>
                <c:pt idx="1123">
                  <c:v>1.74</c:v>
                </c:pt>
                <c:pt idx="1124">
                  <c:v>1.77</c:v>
                </c:pt>
                <c:pt idx="1125">
                  <c:v>1.67</c:v>
                </c:pt>
                <c:pt idx="1126">
                  <c:v>1.53</c:v>
                </c:pt>
                <c:pt idx="1127">
                  <c:v>1.49</c:v>
                </c:pt>
                <c:pt idx="1128">
                  <c:v>1.64</c:v>
                </c:pt>
                <c:pt idx="1129">
                  <c:v>1.75</c:v>
                </c:pt>
                <c:pt idx="1130">
                  <c:v>1.79</c:v>
                </c:pt>
                <c:pt idx="1131">
                  <c:v>1.81</c:v>
                </c:pt>
                <c:pt idx="1132">
                  <c:v>1.91</c:v>
                </c:pt>
                <c:pt idx="1133">
                  <c:v>1.89</c:v>
                </c:pt>
                <c:pt idx="1134">
                  <c:v>1.87</c:v>
                </c:pt>
                <c:pt idx="1135">
                  <c:v>1.78</c:v>
                </c:pt>
                <c:pt idx="1136">
                  <c:v>2</c:v>
                </c:pt>
                <c:pt idx="1137">
                  <c:v>1.91</c:v>
                </c:pt>
                <c:pt idx="1138">
                  <c:v>1.93</c:v>
                </c:pt>
                <c:pt idx="1139">
                  <c:v>1.88</c:v>
                </c:pt>
                <c:pt idx="1140">
                  <c:v>1.91</c:v>
                </c:pt>
                <c:pt idx="1141">
                  <c:v>1.89</c:v>
                </c:pt>
                <c:pt idx="1142">
                  <c:v>1.92</c:v>
                </c:pt>
                <c:pt idx="1143">
                  <c:v>2.02</c:v>
                </c:pt>
                <c:pt idx="1144">
                  <c:v>2.17</c:v>
                </c:pt>
                <c:pt idx="1145">
                  <c:v>2.5099999999999998</c:v>
                </c:pt>
                <c:pt idx="1146">
                  <c:v>2.88</c:v>
                </c:pt>
                <c:pt idx="1147">
                  <c:v>3.1</c:v>
                </c:pt>
                <c:pt idx="1148">
                  <c:v>3.61</c:v>
                </c:pt>
                <c:pt idx="1149">
                  <c:v>3.71</c:v>
                </c:pt>
                <c:pt idx="1150">
                  <c:v>3.4</c:v>
                </c:pt>
                <c:pt idx="1151">
                  <c:v>3.23</c:v>
                </c:pt>
                <c:pt idx="1152">
                  <c:v>2.99</c:v>
                </c:pt>
                <c:pt idx="1153">
                  <c:v>2.79</c:v>
                </c:pt>
                <c:pt idx="1154">
                  <c:v>2.63</c:v>
                </c:pt>
                <c:pt idx="1155">
                  <c:v>2.66</c:v>
                </c:pt>
                <c:pt idx="1156">
                  <c:v>2.62</c:v>
                </c:pt>
                <c:pt idx="1157">
                  <c:v>2.94</c:v>
                </c:pt>
                <c:pt idx="1158">
                  <c:v>2.63</c:v>
                </c:pt>
                <c:pt idx="1159">
                  <c:v>2.52</c:v>
                </c:pt>
                <c:pt idx="1160">
                  <c:v>2.68</c:v>
                </c:pt>
                <c:pt idx="1161">
                  <c:v>2.4900000000000002</c:v>
                </c:pt>
                <c:pt idx="1162">
                  <c:v>2.4</c:v>
                </c:pt>
                <c:pt idx="1163">
                  <c:v>2.36</c:v>
                </c:pt>
                <c:pt idx="1164">
                  <c:v>2.4300000000000002</c:v>
                </c:pt>
                <c:pt idx="1165">
                  <c:v>2.58</c:v>
                </c:pt>
                <c:pt idx="1166">
                  <c:v>2.5499999999999998</c:v>
                </c:pt>
                <c:pt idx="1167">
                  <c:v>2.4900000000000002</c:v>
                </c:pt>
                <c:pt idx="1168">
                  <c:v>2.4500000000000002</c:v>
                </c:pt>
                <c:pt idx="1169">
                  <c:v>2.4700000000000002</c:v>
                </c:pt>
                <c:pt idx="1170">
                  <c:v>2.4300000000000002</c:v>
                </c:pt>
                <c:pt idx="1171">
                  <c:v>2.57</c:v>
                </c:pt>
                <c:pt idx="1172">
                  <c:v>2.4</c:v>
                </c:pt>
                <c:pt idx="1173">
                  <c:v>2.63</c:v>
                </c:pt>
                <c:pt idx="1174">
                  <c:v>1.65</c:v>
                </c:pt>
                <c:pt idx="1175">
                  <c:v>1.57</c:v>
                </c:pt>
                <c:pt idx="1176">
                  <c:v>2.58</c:v>
                </c:pt>
                <c:pt idx="1177">
                  <c:v>2.6</c:v>
                </c:pt>
                <c:pt idx="1178">
                  <c:v>3.04</c:v>
                </c:pt>
                <c:pt idx="1179">
                  <c:v>3.57</c:v>
                </c:pt>
                <c:pt idx="1180">
                  <c:v>3.37</c:v>
                </c:pt>
                <c:pt idx="1181">
                  <c:v>3.25</c:v>
                </c:pt>
                <c:pt idx="1182">
                  <c:v>2.98</c:v>
                </c:pt>
                <c:pt idx="1183">
                  <c:v>2.99</c:v>
                </c:pt>
                <c:pt idx="1184">
                  <c:v>3.04</c:v>
                </c:pt>
                <c:pt idx="1185">
                  <c:v>3.11</c:v>
                </c:pt>
                <c:pt idx="1186">
                  <c:v>3.08</c:v>
                </c:pt>
                <c:pt idx="1187">
                  <c:v>2.15</c:v>
                </c:pt>
                <c:pt idx="1188">
                  <c:v>3.1</c:v>
                </c:pt>
                <c:pt idx="1189">
                  <c:v>3.26</c:v>
                </c:pt>
                <c:pt idx="1190">
                  <c:v>3.2</c:v>
                </c:pt>
                <c:pt idx="1191">
                  <c:v>3.21</c:v>
                </c:pt>
                <c:pt idx="1192">
                  <c:v>3.16</c:v>
                </c:pt>
                <c:pt idx="1193">
                  <c:v>3.08</c:v>
                </c:pt>
                <c:pt idx="1194">
                  <c:v>3.21</c:v>
                </c:pt>
                <c:pt idx="1195">
                  <c:v>3.06</c:v>
                </c:pt>
                <c:pt idx="1196">
                  <c:v>2.93</c:v>
                </c:pt>
                <c:pt idx="1197">
                  <c:v>2.94</c:v>
                </c:pt>
                <c:pt idx="1198">
                  <c:v>3</c:v>
                </c:pt>
                <c:pt idx="1199">
                  <c:v>2.92</c:v>
                </c:pt>
                <c:pt idx="1200">
                  <c:v>2.84</c:v>
                </c:pt>
                <c:pt idx="1201">
                  <c:v>2.77</c:v>
                </c:pt>
                <c:pt idx="1202">
                  <c:v>3.28</c:v>
                </c:pt>
                <c:pt idx="1203">
                  <c:v>3.74</c:v>
                </c:pt>
                <c:pt idx="1204">
                  <c:v>3.75</c:v>
                </c:pt>
                <c:pt idx="1205">
                  <c:v>3.68</c:v>
                </c:pt>
                <c:pt idx="1206">
                  <c:v>3.55</c:v>
                </c:pt>
                <c:pt idx="1207">
                  <c:v>3.58</c:v>
                </c:pt>
                <c:pt idx="1208">
                  <c:v>4.04</c:v>
                </c:pt>
                <c:pt idx="1209">
                  <c:v>4.5199999999999996</c:v>
                </c:pt>
                <c:pt idx="1210">
                  <c:v>4.33</c:v>
                </c:pt>
                <c:pt idx="1211">
                  <c:v>4.2300000000000004</c:v>
                </c:pt>
                <c:pt idx="1212">
                  <c:v>4.16</c:v>
                </c:pt>
                <c:pt idx="1213">
                  <c:v>4.05</c:v>
                </c:pt>
                <c:pt idx="1214">
                  <c:v>4.47</c:v>
                </c:pt>
                <c:pt idx="1215">
                  <c:v>4.6500000000000004</c:v>
                </c:pt>
                <c:pt idx="1216">
                  <c:v>4.99</c:v>
                </c:pt>
                <c:pt idx="1217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24E-4497-A616-7F8D6EE34AD4}"/>
            </c:ext>
          </c:extLst>
        </c:ser>
        <c:ser>
          <c:idx val="9"/>
          <c:order val="1"/>
          <c:tx>
            <c:v>NIÑO 2015-2016</c:v>
          </c:tx>
          <c:spPr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[1]Teléfono!$CG$3840:$CG$5057</c:f>
              <c:numCache>
                <c:formatCode>0.00</c:formatCode>
                <c:ptCount val="1218"/>
                <c:pt idx="0">
                  <c:v>2.89</c:v>
                </c:pt>
                <c:pt idx="1">
                  <c:v>2.78</c:v>
                </c:pt>
                <c:pt idx="2">
                  <c:v>2.58</c:v>
                </c:pt>
                <c:pt idx="3">
                  <c:v>2.4700000000000002</c:v>
                </c:pt>
                <c:pt idx="4">
                  <c:v>2.48</c:v>
                </c:pt>
                <c:pt idx="5">
                  <c:v>2.35</c:v>
                </c:pt>
                <c:pt idx="6">
                  <c:v>2.4900000000000002</c:v>
                </c:pt>
                <c:pt idx="7">
                  <c:v>2.64</c:v>
                </c:pt>
                <c:pt idx="8">
                  <c:v>2.88</c:v>
                </c:pt>
                <c:pt idx="9">
                  <c:v>2.86</c:v>
                </c:pt>
                <c:pt idx="10">
                  <c:v>2.64</c:v>
                </c:pt>
                <c:pt idx="11">
                  <c:v>2.38</c:v>
                </c:pt>
                <c:pt idx="12">
                  <c:v>2.36</c:v>
                </c:pt>
                <c:pt idx="13">
                  <c:v>2.2400000000000002</c:v>
                </c:pt>
                <c:pt idx="14">
                  <c:v>2.2000000000000002</c:v>
                </c:pt>
                <c:pt idx="15">
                  <c:v>2.2799999999999998</c:v>
                </c:pt>
                <c:pt idx="16">
                  <c:v>2.1</c:v>
                </c:pt>
                <c:pt idx="17">
                  <c:v>2.1</c:v>
                </c:pt>
                <c:pt idx="18">
                  <c:v>2.08</c:v>
                </c:pt>
                <c:pt idx="19">
                  <c:v>2.16</c:v>
                </c:pt>
                <c:pt idx="20">
                  <c:v>2.0499999999999998</c:v>
                </c:pt>
                <c:pt idx="21">
                  <c:v>2.2000000000000002</c:v>
                </c:pt>
                <c:pt idx="22">
                  <c:v>2.06</c:v>
                </c:pt>
                <c:pt idx="23">
                  <c:v>2.06</c:v>
                </c:pt>
                <c:pt idx="24">
                  <c:v>2.0499999999999998</c:v>
                </c:pt>
                <c:pt idx="25">
                  <c:v>2.04</c:v>
                </c:pt>
                <c:pt idx="26">
                  <c:v>2</c:v>
                </c:pt>
                <c:pt idx="27">
                  <c:v>2.1</c:v>
                </c:pt>
                <c:pt idx="28">
                  <c:v>2.2000000000000002</c:v>
                </c:pt>
                <c:pt idx="29">
                  <c:v>2.48</c:v>
                </c:pt>
                <c:pt idx="30">
                  <c:v>2.4500000000000002</c:v>
                </c:pt>
                <c:pt idx="31">
                  <c:v>2.6</c:v>
                </c:pt>
                <c:pt idx="32">
                  <c:v>3.13</c:v>
                </c:pt>
                <c:pt idx="33">
                  <c:v>3.56</c:v>
                </c:pt>
                <c:pt idx="34">
                  <c:v>3.55</c:v>
                </c:pt>
                <c:pt idx="35">
                  <c:v>3.4</c:v>
                </c:pt>
                <c:pt idx="36">
                  <c:v>3.47</c:v>
                </c:pt>
                <c:pt idx="37">
                  <c:v>3.7</c:v>
                </c:pt>
                <c:pt idx="38">
                  <c:v>3.68</c:v>
                </c:pt>
                <c:pt idx="39">
                  <c:v>3.6</c:v>
                </c:pt>
                <c:pt idx="40">
                  <c:v>3.61</c:v>
                </c:pt>
                <c:pt idx="41">
                  <c:v>3.63</c:v>
                </c:pt>
                <c:pt idx="42">
                  <c:v>3.58</c:v>
                </c:pt>
                <c:pt idx="43">
                  <c:v>3.38</c:v>
                </c:pt>
                <c:pt idx="44">
                  <c:v>3.36</c:v>
                </c:pt>
                <c:pt idx="45">
                  <c:v>3.14</c:v>
                </c:pt>
                <c:pt idx="46">
                  <c:v>3.1</c:v>
                </c:pt>
                <c:pt idx="47">
                  <c:v>2.97</c:v>
                </c:pt>
                <c:pt idx="48">
                  <c:v>2.8</c:v>
                </c:pt>
                <c:pt idx="49">
                  <c:v>2.65</c:v>
                </c:pt>
                <c:pt idx="50">
                  <c:v>2.58</c:v>
                </c:pt>
                <c:pt idx="51">
                  <c:v>2.5499999999999998</c:v>
                </c:pt>
                <c:pt idx="52">
                  <c:v>2.5499999999999998</c:v>
                </c:pt>
                <c:pt idx="53">
                  <c:v>2.54</c:v>
                </c:pt>
                <c:pt idx="54">
                  <c:v>2.5</c:v>
                </c:pt>
                <c:pt idx="55">
                  <c:v>2.34</c:v>
                </c:pt>
                <c:pt idx="56">
                  <c:v>2.3199999999999998</c:v>
                </c:pt>
                <c:pt idx="57">
                  <c:v>2.2999999999999998</c:v>
                </c:pt>
                <c:pt idx="58">
                  <c:v>2.2799999999999998</c:v>
                </c:pt>
                <c:pt idx="59">
                  <c:v>2.2599999999999998</c:v>
                </c:pt>
                <c:pt idx="60">
                  <c:v>2.2599999999999998</c:v>
                </c:pt>
                <c:pt idx="61">
                  <c:v>2.25</c:v>
                </c:pt>
                <c:pt idx="62">
                  <c:v>2.25</c:v>
                </c:pt>
                <c:pt idx="63">
                  <c:v>2.2000000000000002</c:v>
                </c:pt>
                <c:pt idx="64">
                  <c:v>2.2000000000000002</c:v>
                </c:pt>
                <c:pt idx="65">
                  <c:v>2.1800000000000002</c:v>
                </c:pt>
                <c:pt idx="66">
                  <c:v>2.3199999999999998</c:v>
                </c:pt>
                <c:pt idx="67">
                  <c:v>2.1</c:v>
                </c:pt>
                <c:pt idx="68">
                  <c:v>1.95</c:v>
                </c:pt>
                <c:pt idx="69">
                  <c:v>1.93</c:v>
                </c:pt>
                <c:pt idx="70">
                  <c:v>1.89</c:v>
                </c:pt>
                <c:pt idx="71">
                  <c:v>1.85</c:v>
                </c:pt>
                <c:pt idx="72">
                  <c:v>1.8</c:v>
                </c:pt>
                <c:pt idx="73">
                  <c:v>1.75</c:v>
                </c:pt>
                <c:pt idx="74">
                  <c:v>1.74</c:v>
                </c:pt>
                <c:pt idx="75">
                  <c:v>1.7</c:v>
                </c:pt>
                <c:pt idx="76">
                  <c:v>1.68</c:v>
                </c:pt>
                <c:pt idx="77">
                  <c:v>1.65</c:v>
                </c:pt>
                <c:pt idx="78">
                  <c:v>1.63</c:v>
                </c:pt>
                <c:pt idx="79">
                  <c:v>1.6</c:v>
                </c:pt>
                <c:pt idx="80">
                  <c:v>1.58</c:v>
                </c:pt>
                <c:pt idx="81">
                  <c:v>1.5</c:v>
                </c:pt>
                <c:pt idx="82">
                  <c:v>1.45</c:v>
                </c:pt>
                <c:pt idx="83">
                  <c:v>1.48</c:v>
                </c:pt>
                <c:pt idx="84">
                  <c:v>1.45</c:v>
                </c:pt>
                <c:pt idx="85">
                  <c:v>1.43</c:v>
                </c:pt>
                <c:pt idx="86">
                  <c:v>1.4</c:v>
                </c:pt>
                <c:pt idx="87">
                  <c:v>1.2</c:v>
                </c:pt>
                <c:pt idx="88">
                  <c:v>1.29</c:v>
                </c:pt>
                <c:pt idx="89">
                  <c:v>1.56</c:v>
                </c:pt>
                <c:pt idx="90">
                  <c:v>1.58</c:v>
                </c:pt>
                <c:pt idx="91">
                  <c:v>1.48</c:v>
                </c:pt>
                <c:pt idx="92">
                  <c:v>1.35</c:v>
                </c:pt>
                <c:pt idx="93">
                  <c:v>1.33</c:v>
                </c:pt>
                <c:pt idx="94">
                  <c:v>1.24</c:v>
                </c:pt>
                <c:pt idx="95">
                  <c:v>1.22</c:v>
                </c:pt>
                <c:pt idx="96">
                  <c:v>1.22</c:v>
                </c:pt>
                <c:pt idx="97">
                  <c:v>1.21</c:v>
                </c:pt>
                <c:pt idx="98">
                  <c:v>1.21</c:v>
                </c:pt>
                <c:pt idx="99">
                  <c:v>1.2</c:v>
                </c:pt>
                <c:pt idx="100">
                  <c:v>1.26</c:v>
                </c:pt>
                <c:pt idx="101">
                  <c:v>1.1599999999999999</c:v>
                </c:pt>
                <c:pt idx="102">
                  <c:v>1.1499999999999999</c:v>
                </c:pt>
                <c:pt idx="103">
                  <c:v>1.1499999999999999</c:v>
                </c:pt>
                <c:pt idx="104">
                  <c:v>1.17</c:v>
                </c:pt>
                <c:pt idx="105">
                  <c:v>1.1499999999999999</c:v>
                </c:pt>
                <c:pt idx="106">
                  <c:v>1.1299999999999999</c:v>
                </c:pt>
                <c:pt idx="107">
                  <c:v>1.1000000000000001</c:v>
                </c:pt>
                <c:pt idx="108">
                  <c:v>1.08</c:v>
                </c:pt>
                <c:pt idx="109">
                  <c:v>1.04</c:v>
                </c:pt>
                <c:pt idx="110">
                  <c:v>1.1000000000000001</c:v>
                </c:pt>
                <c:pt idx="111">
                  <c:v>1.05</c:v>
                </c:pt>
                <c:pt idx="112">
                  <c:v>1</c:v>
                </c:pt>
                <c:pt idx="113">
                  <c:v>1.05</c:v>
                </c:pt>
                <c:pt idx="114">
                  <c:v>1.1499999999999999</c:v>
                </c:pt>
                <c:pt idx="115">
                  <c:v>1.02</c:v>
                </c:pt>
                <c:pt idx="116">
                  <c:v>1</c:v>
                </c:pt>
                <c:pt idx="117">
                  <c:v>1.2</c:v>
                </c:pt>
                <c:pt idx="118">
                  <c:v>1.4</c:v>
                </c:pt>
                <c:pt idx="119">
                  <c:v>1.45</c:v>
                </c:pt>
                <c:pt idx="120">
                  <c:v>1.58</c:v>
                </c:pt>
                <c:pt idx="121">
                  <c:v>1.5</c:v>
                </c:pt>
                <c:pt idx="122">
                  <c:v>1.56</c:v>
                </c:pt>
                <c:pt idx="123">
                  <c:v>1.45</c:v>
                </c:pt>
                <c:pt idx="124">
                  <c:v>1.43</c:v>
                </c:pt>
                <c:pt idx="125">
                  <c:v>1.3</c:v>
                </c:pt>
                <c:pt idx="126">
                  <c:v>1.24</c:v>
                </c:pt>
                <c:pt idx="127">
                  <c:v>1.2</c:v>
                </c:pt>
                <c:pt idx="128">
                  <c:v>1.1200000000000001</c:v>
                </c:pt>
                <c:pt idx="129">
                  <c:v>1.1200000000000001</c:v>
                </c:pt>
                <c:pt idx="130">
                  <c:v>1.1200000000000001</c:v>
                </c:pt>
                <c:pt idx="131">
                  <c:v>1.1000000000000001</c:v>
                </c:pt>
                <c:pt idx="132">
                  <c:v>1.08</c:v>
                </c:pt>
                <c:pt idx="133">
                  <c:v>1.1399999999999999</c:v>
                </c:pt>
                <c:pt idx="134">
                  <c:v>1.23</c:v>
                </c:pt>
                <c:pt idx="135">
                  <c:v>1.27</c:v>
                </c:pt>
                <c:pt idx="136">
                  <c:v>1.3</c:v>
                </c:pt>
                <c:pt idx="137">
                  <c:v>1.1399999999999999</c:v>
                </c:pt>
                <c:pt idx="138">
                  <c:v>1.1399999999999999</c:v>
                </c:pt>
                <c:pt idx="139">
                  <c:v>1.1200000000000001</c:v>
                </c:pt>
                <c:pt idx="140">
                  <c:v>1.1399999999999999</c:v>
                </c:pt>
                <c:pt idx="141">
                  <c:v>1.38</c:v>
                </c:pt>
                <c:pt idx="142">
                  <c:v>1.22</c:v>
                </c:pt>
                <c:pt idx="143">
                  <c:v>1.18</c:v>
                </c:pt>
                <c:pt idx="144">
                  <c:v>1.1200000000000001</c:v>
                </c:pt>
                <c:pt idx="145">
                  <c:v>1.06</c:v>
                </c:pt>
                <c:pt idx="146">
                  <c:v>1.04</c:v>
                </c:pt>
                <c:pt idx="147">
                  <c:v>1.03</c:v>
                </c:pt>
                <c:pt idx="148">
                  <c:v>1.03</c:v>
                </c:pt>
                <c:pt idx="149">
                  <c:v>1.03</c:v>
                </c:pt>
                <c:pt idx="150">
                  <c:v>1.02</c:v>
                </c:pt>
                <c:pt idx="151">
                  <c:v>1.02</c:v>
                </c:pt>
                <c:pt idx="152">
                  <c:v>1</c:v>
                </c:pt>
                <c:pt idx="153">
                  <c:v>0.98</c:v>
                </c:pt>
                <c:pt idx="154">
                  <c:v>0.97</c:v>
                </c:pt>
                <c:pt idx="155">
                  <c:v>0.97</c:v>
                </c:pt>
                <c:pt idx="156">
                  <c:v>0.96</c:v>
                </c:pt>
                <c:pt idx="157">
                  <c:v>0.95</c:v>
                </c:pt>
                <c:pt idx="158">
                  <c:v>0.93</c:v>
                </c:pt>
                <c:pt idx="159">
                  <c:v>0.92</c:v>
                </c:pt>
                <c:pt idx="160">
                  <c:v>0.91</c:v>
                </c:pt>
                <c:pt idx="161">
                  <c:v>0.9</c:v>
                </c:pt>
                <c:pt idx="162">
                  <c:v>0.87</c:v>
                </c:pt>
                <c:pt idx="163">
                  <c:v>0.87</c:v>
                </c:pt>
                <c:pt idx="164">
                  <c:v>0.85</c:v>
                </c:pt>
                <c:pt idx="165">
                  <c:v>0.9</c:v>
                </c:pt>
                <c:pt idx="166">
                  <c:v>1</c:v>
                </c:pt>
                <c:pt idx="167">
                  <c:v>1</c:v>
                </c:pt>
                <c:pt idx="168">
                  <c:v>1.02</c:v>
                </c:pt>
                <c:pt idx="169">
                  <c:v>1.02</c:v>
                </c:pt>
                <c:pt idx="170">
                  <c:v>1</c:v>
                </c:pt>
                <c:pt idx="171">
                  <c:v>1</c:v>
                </c:pt>
                <c:pt idx="172">
                  <c:v>0.95</c:v>
                </c:pt>
                <c:pt idx="173">
                  <c:v>0.94</c:v>
                </c:pt>
                <c:pt idx="174">
                  <c:v>0.96</c:v>
                </c:pt>
                <c:pt idx="175">
                  <c:v>0.95</c:v>
                </c:pt>
                <c:pt idx="176">
                  <c:v>0.94</c:v>
                </c:pt>
                <c:pt idx="177">
                  <c:v>0.92</c:v>
                </c:pt>
                <c:pt idx="178">
                  <c:v>0.9</c:v>
                </c:pt>
                <c:pt idx="179">
                  <c:v>0.9</c:v>
                </c:pt>
                <c:pt idx="180">
                  <c:v>0.89</c:v>
                </c:pt>
                <c:pt idx="181">
                  <c:v>0.88</c:v>
                </c:pt>
                <c:pt idx="182">
                  <c:v>0.86</c:v>
                </c:pt>
                <c:pt idx="183">
                  <c:v>0.85</c:v>
                </c:pt>
                <c:pt idx="184">
                  <c:v>0.83</c:v>
                </c:pt>
                <c:pt idx="185">
                  <c:v>0.83</c:v>
                </c:pt>
                <c:pt idx="186">
                  <c:v>0.81</c:v>
                </c:pt>
                <c:pt idx="187">
                  <c:v>0.82</c:v>
                </c:pt>
                <c:pt idx="188">
                  <c:v>0.86</c:v>
                </c:pt>
                <c:pt idx="189">
                  <c:v>0.83</c:v>
                </c:pt>
                <c:pt idx="190">
                  <c:v>0.8</c:v>
                </c:pt>
                <c:pt idx="191">
                  <c:v>0.8</c:v>
                </c:pt>
                <c:pt idx="192">
                  <c:v>0.8</c:v>
                </c:pt>
                <c:pt idx="193">
                  <c:v>0.78</c:v>
                </c:pt>
                <c:pt idx="194">
                  <c:v>0.76</c:v>
                </c:pt>
                <c:pt idx="195">
                  <c:v>0.77</c:v>
                </c:pt>
                <c:pt idx="196">
                  <c:v>0.82</c:v>
                </c:pt>
                <c:pt idx="197">
                  <c:v>0.79</c:v>
                </c:pt>
                <c:pt idx="198">
                  <c:v>0.77</c:v>
                </c:pt>
                <c:pt idx="199">
                  <c:v>0.76</c:v>
                </c:pt>
                <c:pt idx="200">
                  <c:v>0.76</c:v>
                </c:pt>
                <c:pt idx="201">
                  <c:v>0.74</c:v>
                </c:pt>
                <c:pt idx="202">
                  <c:v>0.72</c:v>
                </c:pt>
                <c:pt idx="203">
                  <c:v>0.72</c:v>
                </c:pt>
                <c:pt idx="204">
                  <c:v>0.7</c:v>
                </c:pt>
                <c:pt idx="205">
                  <c:v>0.8</c:v>
                </c:pt>
                <c:pt idx="206">
                  <c:v>0.89</c:v>
                </c:pt>
                <c:pt idx="207">
                  <c:v>0.92</c:v>
                </c:pt>
                <c:pt idx="208">
                  <c:v>0.95</c:v>
                </c:pt>
                <c:pt idx="209">
                  <c:v>0.95</c:v>
                </c:pt>
                <c:pt idx="210">
                  <c:v>1</c:v>
                </c:pt>
                <c:pt idx="211">
                  <c:v>0.95</c:v>
                </c:pt>
                <c:pt idx="212">
                  <c:v>0.9</c:v>
                </c:pt>
                <c:pt idx="213">
                  <c:v>0.88</c:v>
                </c:pt>
                <c:pt idx="214">
                  <c:v>0.85</c:v>
                </c:pt>
                <c:pt idx="215">
                  <c:v>0.83</c:v>
                </c:pt>
                <c:pt idx="216">
                  <c:v>0.82</c:v>
                </c:pt>
                <c:pt idx="217">
                  <c:v>0.82</c:v>
                </c:pt>
                <c:pt idx="218">
                  <c:v>0.8</c:v>
                </c:pt>
                <c:pt idx="219">
                  <c:v>0.85</c:v>
                </c:pt>
                <c:pt idx="220">
                  <c:v>0.88</c:v>
                </c:pt>
                <c:pt idx="221">
                  <c:v>1.03</c:v>
                </c:pt>
                <c:pt idx="222">
                  <c:v>1</c:v>
                </c:pt>
                <c:pt idx="223">
                  <c:v>1</c:v>
                </c:pt>
                <c:pt idx="224">
                  <c:v>1.02</c:v>
                </c:pt>
                <c:pt idx="225">
                  <c:v>1.0900000000000001</c:v>
                </c:pt>
                <c:pt idx="226">
                  <c:v>1.03</c:v>
                </c:pt>
                <c:pt idx="227">
                  <c:v>1</c:v>
                </c:pt>
                <c:pt idx="228">
                  <c:v>0.98</c:v>
                </c:pt>
                <c:pt idx="229">
                  <c:v>0.98</c:v>
                </c:pt>
                <c:pt idx="230">
                  <c:v>0.96</c:v>
                </c:pt>
                <c:pt idx="231">
                  <c:v>0.93</c:v>
                </c:pt>
                <c:pt idx="232">
                  <c:v>0.9</c:v>
                </c:pt>
                <c:pt idx="233">
                  <c:v>0.9</c:v>
                </c:pt>
                <c:pt idx="234">
                  <c:v>0.89</c:v>
                </c:pt>
                <c:pt idx="235">
                  <c:v>0.89</c:v>
                </c:pt>
                <c:pt idx="236">
                  <c:v>0.87</c:v>
                </c:pt>
                <c:pt idx="237">
                  <c:v>0.85</c:v>
                </c:pt>
                <c:pt idx="238">
                  <c:v>0.84</c:v>
                </c:pt>
                <c:pt idx="239">
                  <c:v>0.87</c:v>
                </c:pt>
                <c:pt idx="240">
                  <c:v>0.89</c:v>
                </c:pt>
                <c:pt idx="241">
                  <c:v>0.9</c:v>
                </c:pt>
                <c:pt idx="242">
                  <c:v>0.9</c:v>
                </c:pt>
                <c:pt idx="243">
                  <c:v>0.89</c:v>
                </c:pt>
                <c:pt idx="244">
                  <c:v>0.87</c:v>
                </c:pt>
                <c:pt idx="245">
                  <c:v>0.87</c:v>
                </c:pt>
                <c:pt idx="246">
                  <c:v>0.86</c:v>
                </c:pt>
                <c:pt idx="247">
                  <c:v>0.86</c:v>
                </c:pt>
                <c:pt idx="248">
                  <c:v>0.85</c:v>
                </c:pt>
                <c:pt idx="249">
                  <c:v>0.9</c:v>
                </c:pt>
                <c:pt idx="250">
                  <c:v>0.93</c:v>
                </c:pt>
                <c:pt idx="251">
                  <c:v>0.88</c:v>
                </c:pt>
                <c:pt idx="252">
                  <c:v>0.85</c:v>
                </c:pt>
                <c:pt idx="253">
                  <c:v>0.85</c:v>
                </c:pt>
                <c:pt idx="254">
                  <c:v>0.84</c:v>
                </c:pt>
                <c:pt idx="255">
                  <c:v>0.84</c:v>
                </c:pt>
                <c:pt idx="256">
                  <c:v>0.82</c:v>
                </c:pt>
                <c:pt idx="257">
                  <c:v>0.81</c:v>
                </c:pt>
                <c:pt idx="258">
                  <c:v>0.79</c:v>
                </c:pt>
                <c:pt idx="259">
                  <c:v>0.75</c:v>
                </c:pt>
                <c:pt idx="260">
                  <c:v>0.73</c:v>
                </c:pt>
                <c:pt idx="261">
                  <c:v>0.72</c:v>
                </c:pt>
                <c:pt idx="262">
                  <c:v>0.7</c:v>
                </c:pt>
                <c:pt idx="263">
                  <c:v>0.69</c:v>
                </c:pt>
                <c:pt idx="264">
                  <c:v>0.67</c:v>
                </c:pt>
                <c:pt idx="265">
                  <c:v>0.65</c:v>
                </c:pt>
                <c:pt idx="266">
                  <c:v>0.64</c:v>
                </c:pt>
                <c:pt idx="267">
                  <c:v>0.63</c:v>
                </c:pt>
                <c:pt idx="268">
                  <c:v>0.61</c:v>
                </c:pt>
                <c:pt idx="269">
                  <c:v>0.6</c:v>
                </c:pt>
                <c:pt idx="270">
                  <c:v>0.6</c:v>
                </c:pt>
                <c:pt idx="271">
                  <c:v>0.59</c:v>
                </c:pt>
                <c:pt idx="272">
                  <c:v>0.59</c:v>
                </c:pt>
                <c:pt idx="273">
                  <c:v>0.68</c:v>
                </c:pt>
                <c:pt idx="274">
                  <c:v>0.66</c:v>
                </c:pt>
                <c:pt idx="275">
                  <c:v>0.56000000000000005</c:v>
                </c:pt>
                <c:pt idx="276">
                  <c:v>0.55000000000000004</c:v>
                </c:pt>
                <c:pt idx="277">
                  <c:v>0.55000000000000004</c:v>
                </c:pt>
                <c:pt idx="278">
                  <c:v>0.55000000000000004</c:v>
                </c:pt>
                <c:pt idx="279">
                  <c:v>0.76</c:v>
                </c:pt>
                <c:pt idx="280">
                  <c:v>0.71</c:v>
                </c:pt>
                <c:pt idx="281">
                  <c:v>0.76</c:v>
                </c:pt>
                <c:pt idx="282">
                  <c:v>0.71</c:v>
                </c:pt>
                <c:pt idx="283">
                  <c:v>0.77</c:v>
                </c:pt>
                <c:pt idx="284">
                  <c:v>0.74</c:v>
                </c:pt>
                <c:pt idx="285">
                  <c:v>0.7</c:v>
                </c:pt>
                <c:pt idx="286">
                  <c:v>0.69</c:v>
                </c:pt>
                <c:pt idx="287">
                  <c:v>0.69</c:v>
                </c:pt>
                <c:pt idx="288">
                  <c:v>0.67</c:v>
                </c:pt>
                <c:pt idx="289">
                  <c:v>0.65</c:v>
                </c:pt>
                <c:pt idx="290">
                  <c:v>0.65</c:v>
                </c:pt>
                <c:pt idx="291">
                  <c:v>0.65</c:v>
                </c:pt>
                <c:pt idx="292">
                  <c:v>0.64</c:v>
                </c:pt>
                <c:pt idx="293">
                  <c:v>0.63</c:v>
                </c:pt>
                <c:pt idx="294">
                  <c:v>0.6</c:v>
                </c:pt>
                <c:pt idx="295">
                  <c:v>0.6</c:v>
                </c:pt>
                <c:pt idx="296">
                  <c:v>0.59</c:v>
                </c:pt>
                <c:pt idx="297">
                  <c:v>0.57999999999999996</c:v>
                </c:pt>
                <c:pt idx="298">
                  <c:v>0.57999999999999996</c:v>
                </c:pt>
                <c:pt idx="299">
                  <c:v>0.6</c:v>
                </c:pt>
                <c:pt idx="300">
                  <c:v>0.63</c:v>
                </c:pt>
                <c:pt idx="301">
                  <c:v>0.61</c:v>
                </c:pt>
                <c:pt idx="302">
                  <c:v>0.69</c:v>
                </c:pt>
                <c:pt idx="303">
                  <c:v>0.56999999999999995</c:v>
                </c:pt>
                <c:pt idx="304">
                  <c:v>0.55000000000000004</c:v>
                </c:pt>
                <c:pt idx="305">
                  <c:v>0.73</c:v>
                </c:pt>
                <c:pt idx="306">
                  <c:v>0.63</c:v>
                </c:pt>
                <c:pt idx="307">
                  <c:v>0.6</c:v>
                </c:pt>
                <c:pt idx="308">
                  <c:v>0.56999999999999995</c:v>
                </c:pt>
                <c:pt idx="309">
                  <c:v>0.56999999999999995</c:v>
                </c:pt>
                <c:pt idx="310">
                  <c:v>0.55000000000000004</c:v>
                </c:pt>
                <c:pt idx="311">
                  <c:v>0.5</c:v>
                </c:pt>
                <c:pt idx="312">
                  <c:v>0.48</c:v>
                </c:pt>
                <c:pt idx="313">
                  <c:v>0.45</c:v>
                </c:pt>
                <c:pt idx="314">
                  <c:v>0.45</c:v>
                </c:pt>
                <c:pt idx="315">
                  <c:v>0.45</c:v>
                </c:pt>
                <c:pt idx="316">
                  <c:v>0.45</c:v>
                </c:pt>
                <c:pt idx="317">
                  <c:v>0.93</c:v>
                </c:pt>
                <c:pt idx="318">
                  <c:v>0.9</c:v>
                </c:pt>
                <c:pt idx="319">
                  <c:v>0.65</c:v>
                </c:pt>
                <c:pt idx="320">
                  <c:v>0.55000000000000004</c:v>
                </c:pt>
                <c:pt idx="321">
                  <c:v>0.53</c:v>
                </c:pt>
                <c:pt idx="322">
                  <c:v>0.51</c:v>
                </c:pt>
                <c:pt idx="323">
                  <c:v>0.5</c:v>
                </c:pt>
                <c:pt idx="324">
                  <c:v>0.42</c:v>
                </c:pt>
                <c:pt idx="325">
                  <c:v>0.42</c:v>
                </c:pt>
                <c:pt idx="326">
                  <c:v>0.38</c:v>
                </c:pt>
                <c:pt idx="327">
                  <c:v>0.57999999999999996</c:v>
                </c:pt>
                <c:pt idx="328">
                  <c:v>0.54</c:v>
                </c:pt>
                <c:pt idx="329">
                  <c:v>0.53</c:v>
                </c:pt>
                <c:pt idx="330">
                  <c:v>0.48</c:v>
                </c:pt>
                <c:pt idx="331">
                  <c:v>0.48</c:v>
                </c:pt>
                <c:pt idx="332">
                  <c:v>0.46</c:v>
                </c:pt>
                <c:pt idx="333">
                  <c:v>0.45</c:v>
                </c:pt>
                <c:pt idx="334">
                  <c:v>0.45</c:v>
                </c:pt>
                <c:pt idx="335">
                  <c:v>0.43</c:v>
                </c:pt>
                <c:pt idx="336">
                  <c:v>0.4</c:v>
                </c:pt>
                <c:pt idx="337">
                  <c:v>0.4</c:v>
                </c:pt>
                <c:pt idx="338">
                  <c:v>0.38</c:v>
                </c:pt>
                <c:pt idx="339">
                  <c:v>0.37</c:v>
                </c:pt>
                <c:pt idx="340">
                  <c:v>0.37</c:v>
                </c:pt>
                <c:pt idx="341">
                  <c:v>0.43</c:v>
                </c:pt>
                <c:pt idx="342">
                  <c:v>0.5</c:v>
                </c:pt>
                <c:pt idx="343">
                  <c:v>0.49</c:v>
                </c:pt>
                <c:pt idx="344">
                  <c:v>0.48</c:v>
                </c:pt>
                <c:pt idx="345">
                  <c:v>0.52</c:v>
                </c:pt>
                <c:pt idx="346">
                  <c:v>0.53</c:v>
                </c:pt>
                <c:pt idx="347">
                  <c:v>0.5</c:v>
                </c:pt>
                <c:pt idx="348">
                  <c:v>0.47</c:v>
                </c:pt>
                <c:pt idx="349">
                  <c:v>0.48</c:v>
                </c:pt>
                <c:pt idx="350">
                  <c:v>0.46</c:v>
                </c:pt>
                <c:pt idx="351">
                  <c:v>0.46</c:v>
                </c:pt>
                <c:pt idx="352">
                  <c:v>0.44</c:v>
                </c:pt>
                <c:pt idx="353">
                  <c:v>0.44</c:v>
                </c:pt>
                <c:pt idx="354">
                  <c:v>0.42</c:v>
                </c:pt>
                <c:pt idx="355">
                  <c:v>0.4</c:v>
                </c:pt>
                <c:pt idx="356">
                  <c:v>0.36</c:v>
                </c:pt>
                <c:pt idx="357">
                  <c:v>0.32</c:v>
                </c:pt>
                <c:pt idx="358">
                  <c:v>0.19</c:v>
                </c:pt>
                <c:pt idx="359">
                  <c:v>0.26</c:v>
                </c:pt>
                <c:pt idx="360">
                  <c:v>0.26</c:v>
                </c:pt>
                <c:pt idx="361">
                  <c:v>0.25</c:v>
                </c:pt>
                <c:pt idx="362">
                  <c:v>0.23</c:v>
                </c:pt>
                <c:pt idx="363">
                  <c:v>0.23</c:v>
                </c:pt>
                <c:pt idx="364">
                  <c:v>0.22</c:v>
                </c:pt>
                <c:pt idx="365">
                  <c:v>0.28999999999999998</c:v>
                </c:pt>
                <c:pt idx="366">
                  <c:v>0.3</c:v>
                </c:pt>
                <c:pt idx="367">
                  <c:v>0.3</c:v>
                </c:pt>
                <c:pt idx="368">
                  <c:v>0.3</c:v>
                </c:pt>
                <c:pt idx="369">
                  <c:v>0.38</c:v>
                </c:pt>
                <c:pt idx="370">
                  <c:v>0.38</c:v>
                </c:pt>
                <c:pt idx="371">
                  <c:v>0.49</c:v>
                </c:pt>
                <c:pt idx="372">
                  <c:v>0.43</c:v>
                </c:pt>
                <c:pt idx="373">
                  <c:v>0.4</c:v>
                </c:pt>
                <c:pt idx="374">
                  <c:v>0.4</c:v>
                </c:pt>
                <c:pt idx="375">
                  <c:v>0.35</c:v>
                </c:pt>
                <c:pt idx="376">
                  <c:v>0.32</c:v>
                </c:pt>
                <c:pt idx="377">
                  <c:v>0.32</c:v>
                </c:pt>
                <c:pt idx="378">
                  <c:v>0.3</c:v>
                </c:pt>
                <c:pt idx="379">
                  <c:v>0.28000000000000003</c:v>
                </c:pt>
                <c:pt idx="380">
                  <c:v>0.28000000000000003</c:v>
                </c:pt>
                <c:pt idx="381">
                  <c:v>0.27</c:v>
                </c:pt>
                <c:pt idx="382">
                  <c:v>0.25</c:v>
                </c:pt>
                <c:pt idx="383">
                  <c:v>0.22</c:v>
                </c:pt>
                <c:pt idx="384">
                  <c:v>0.2</c:v>
                </c:pt>
                <c:pt idx="385">
                  <c:v>0.18</c:v>
                </c:pt>
                <c:pt idx="386">
                  <c:v>0.18</c:v>
                </c:pt>
                <c:pt idx="387">
                  <c:v>0.2</c:v>
                </c:pt>
                <c:pt idx="388">
                  <c:v>0.26</c:v>
                </c:pt>
                <c:pt idx="389">
                  <c:v>0.2</c:v>
                </c:pt>
                <c:pt idx="390">
                  <c:v>0.2</c:v>
                </c:pt>
                <c:pt idx="391">
                  <c:v>0.27</c:v>
                </c:pt>
                <c:pt idx="392">
                  <c:v>0.66</c:v>
                </c:pt>
                <c:pt idx="393">
                  <c:v>0.9</c:v>
                </c:pt>
                <c:pt idx="394">
                  <c:v>1</c:v>
                </c:pt>
                <c:pt idx="395">
                  <c:v>0.9</c:v>
                </c:pt>
                <c:pt idx="396">
                  <c:v>0.92</c:v>
                </c:pt>
                <c:pt idx="397">
                  <c:v>0.9</c:v>
                </c:pt>
                <c:pt idx="398">
                  <c:v>0.83</c:v>
                </c:pt>
                <c:pt idx="399">
                  <c:v>0.83</c:v>
                </c:pt>
                <c:pt idx="400">
                  <c:v>0.95</c:v>
                </c:pt>
                <c:pt idx="401">
                  <c:v>1</c:v>
                </c:pt>
                <c:pt idx="402">
                  <c:v>1.06</c:v>
                </c:pt>
                <c:pt idx="403">
                  <c:v>1</c:v>
                </c:pt>
                <c:pt idx="404">
                  <c:v>0.94</c:v>
                </c:pt>
                <c:pt idx="405">
                  <c:v>0.94</c:v>
                </c:pt>
                <c:pt idx="406">
                  <c:v>0.89</c:v>
                </c:pt>
                <c:pt idx="407">
                  <c:v>0.76</c:v>
                </c:pt>
                <c:pt idx="408">
                  <c:v>0.7</c:v>
                </c:pt>
                <c:pt idx="409">
                  <c:v>0.69</c:v>
                </c:pt>
                <c:pt idx="410">
                  <c:v>0.67</c:v>
                </c:pt>
                <c:pt idx="411">
                  <c:v>0.67</c:v>
                </c:pt>
                <c:pt idx="412">
                  <c:v>0.66</c:v>
                </c:pt>
                <c:pt idx="413">
                  <c:v>0.69</c:v>
                </c:pt>
                <c:pt idx="414">
                  <c:v>0.76</c:v>
                </c:pt>
                <c:pt idx="415">
                  <c:v>0.89</c:v>
                </c:pt>
                <c:pt idx="416">
                  <c:v>0.95</c:v>
                </c:pt>
                <c:pt idx="417">
                  <c:v>0.75</c:v>
                </c:pt>
                <c:pt idx="418">
                  <c:v>0.79</c:v>
                </c:pt>
                <c:pt idx="419">
                  <c:v>0.8</c:v>
                </c:pt>
                <c:pt idx="420">
                  <c:v>0.92</c:v>
                </c:pt>
                <c:pt idx="421">
                  <c:v>0.82</c:v>
                </c:pt>
                <c:pt idx="422">
                  <c:v>0.8</c:v>
                </c:pt>
                <c:pt idx="423">
                  <c:v>0.72</c:v>
                </c:pt>
                <c:pt idx="424">
                  <c:v>0.76</c:v>
                </c:pt>
                <c:pt idx="425">
                  <c:v>0.74</c:v>
                </c:pt>
                <c:pt idx="426">
                  <c:v>0.7</c:v>
                </c:pt>
                <c:pt idx="427">
                  <c:v>0.68</c:v>
                </c:pt>
                <c:pt idx="428">
                  <c:v>0.66</c:v>
                </c:pt>
                <c:pt idx="429">
                  <c:v>0.8</c:v>
                </c:pt>
                <c:pt idx="430">
                  <c:v>0.92</c:v>
                </c:pt>
                <c:pt idx="431">
                  <c:v>0.94</c:v>
                </c:pt>
                <c:pt idx="432">
                  <c:v>1</c:v>
                </c:pt>
                <c:pt idx="433">
                  <c:v>1.02</c:v>
                </c:pt>
                <c:pt idx="434">
                  <c:v>1.02</c:v>
                </c:pt>
                <c:pt idx="435">
                  <c:v>1.04</c:v>
                </c:pt>
                <c:pt idx="436">
                  <c:v>1.24</c:v>
                </c:pt>
                <c:pt idx="437">
                  <c:v>1.36</c:v>
                </c:pt>
                <c:pt idx="438">
                  <c:v>1.46</c:v>
                </c:pt>
                <c:pt idx="439">
                  <c:v>1.55</c:v>
                </c:pt>
                <c:pt idx="440">
                  <c:v>1.49</c:v>
                </c:pt>
                <c:pt idx="441">
                  <c:v>1.41</c:v>
                </c:pt>
                <c:pt idx="442">
                  <c:v>1.54</c:v>
                </c:pt>
                <c:pt idx="443">
                  <c:v>1.46</c:v>
                </c:pt>
                <c:pt idx="444">
                  <c:v>1.59</c:v>
                </c:pt>
                <c:pt idx="445">
                  <c:v>1.5</c:v>
                </c:pt>
                <c:pt idx="446">
                  <c:v>1.59</c:v>
                </c:pt>
                <c:pt idx="447">
                  <c:v>1.74</c:v>
                </c:pt>
                <c:pt idx="448">
                  <c:v>1.74</c:v>
                </c:pt>
                <c:pt idx="449">
                  <c:v>1.56</c:v>
                </c:pt>
                <c:pt idx="450">
                  <c:v>1.44</c:v>
                </c:pt>
                <c:pt idx="451">
                  <c:v>1.3</c:v>
                </c:pt>
                <c:pt idx="452">
                  <c:v>1.2</c:v>
                </c:pt>
                <c:pt idx="453">
                  <c:v>1.2</c:v>
                </c:pt>
                <c:pt idx="454">
                  <c:v>1.19</c:v>
                </c:pt>
                <c:pt idx="455">
                  <c:v>1.1499999999999999</c:v>
                </c:pt>
                <c:pt idx="456">
                  <c:v>1.1000000000000001</c:v>
                </c:pt>
                <c:pt idx="457">
                  <c:v>1.08</c:v>
                </c:pt>
                <c:pt idx="458">
                  <c:v>1.08</c:v>
                </c:pt>
                <c:pt idx="459">
                  <c:v>1.3</c:v>
                </c:pt>
                <c:pt idx="460">
                  <c:v>1.25</c:v>
                </c:pt>
                <c:pt idx="461">
                  <c:v>1.03</c:v>
                </c:pt>
                <c:pt idx="462">
                  <c:v>1.01</c:v>
                </c:pt>
                <c:pt idx="463">
                  <c:v>1.03</c:v>
                </c:pt>
                <c:pt idx="464">
                  <c:v>1.0900000000000001</c:v>
                </c:pt>
                <c:pt idx="465">
                  <c:v>1.1200000000000001</c:v>
                </c:pt>
                <c:pt idx="466">
                  <c:v>1.1599999999999999</c:v>
                </c:pt>
                <c:pt idx="467">
                  <c:v>1.35</c:v>
                </c:pt>
                <c:pt idx="468">
                  <c:v>1.29</c:v>
                </c:pt>
                <c:pt idx="469">
                  <c:v>1.4</c:v>
                </c:pt>
                <c:pt idx="470">
                  <c:v>1.46</c:v>
                </c:pt>
                <c:pt idx="471">
                  <c:v>1.59</c:v>
                </c:pt>
                <c:pt idx="472">
                  <c:v>1.54</c:v>
                </c:pt>
                <c:pt idx="473">
                  <c:v>1.46</c:v>
                </c:pt>
                <c:pt idx="474">
                  <c:v>1.6</c:v>
                </c:pt>
                <c:pt idx="475">
                  <c:v>1.79</c:v>
                </c:pt>
                <c:pt idx="476">
                  <c:v>1.72</c:v>
                </c:pt>
                <c:pt idx="477">
                  <c:v>1.89</c:v>
                </c:pt>
                <c:pt idx="478">
                  <c:v>1.83</c:v>
                </c:pt>
                <c:pt idx="479">
                  <c:v>1.5</c:v>
                </c:pt>
                <c:pt idx="480">
                  <c:v>1.46</c:v>
                </c:pt>
                <c:pt idx="481">
                  <c:v>1.47</c:v>
                </c:pt>
                <c:pt idx="482">
                  <c:v>1.38</c:v>
                </c:pt>
                <c:pt idx="483">
                  <c:v>1.38</c:v>
                </c:pt>
                <c:pt idx="484">
                  <c:v>1.3</c:v>
                </c:pt>
                <c:pt idx="485">
                  <c:v>1.32</c:v>
                </c:pt>
                <c:pt idx="486">
                  <c:v>1.28</c:v>
                </c:pt>
                <c:pt idx="487">
                  <c:v>1.2</c:v>
                </c:pt>
                <c:pt idx="488">
                  <c:v>1.18</c:v>
                </c:pt>
                <c:pt idx="489">
                  <c:v>1.1599999999999999</c:v>
                </c:pt>
                <c:pt idx="490">
                  <c:v>1.1299999999999999</c:v>
                </c:pt>
                <c:pt idx="491">
                  <c:v>1.1299999999999999</c:v>
                </c:pt>
                <c:pt idx="492">
                  <c:v>1.1200000000000001</c:v>
                </c:pt>
                <c:pt idx="493">
                  <c:v>1.1000000000000001</c:v>
                </c:pt>
                <c:pt idx="494">
                  <c:v>1.08</c:v>
                </c:pt>
                <c:pt idx="495">
                  <c:v>1.04</c:v>
                </c:pt>
                <c:pt idx="496">
                  <c:v>0.98</c:v>
                </c:pt>
                <c:pt idx="497">
                  <c:v>0.95</c:v>
                </c:pt>
                <c:pt idx="498">
                  <c:v>0.9</c:v>
                </c:pt>
                <c:pt idx="499">
                  <c:v>0.89</c:v>
                </c:pt>
                <c:pt idx="500">
                  <c:v>0.88</c:v>
                </c:pt>
                <c:pt idx="501">
                  <c:v>0.86</c:v>
                </c:pt>
                <c:pt idx="502">
                  <c:v>0.85</c:v>
                </c:pt>
                <c:pt idx="503">
                  <c:v>0.8</c:v>
                </c:pt>
                <c:pt idx="504">
                  <c:v>0.72</c:v>
                </c:pt>
                <c:pt idx="505">
                  <c:v>0.7</c:v>
                </c:pt>
                <c:pt idx="506">
                  <c:v>0.68</c:v>
                </c:pt>
                <c:pt idx="507">
                  <c:v>0.66</c:v>
                </c:pt>
                <c:pt idx="508">
                  <c:v>0.63</c:v>
                </c:pt>
                <c:pt idx="509">
                  <c:v>0.6</c:v>
                </c:pt>
                <c:pt idx="510">
                  <c:v>0.56000000000000005</c:v>
                </c:pt>
                <c:pt idx="511">
                  <c:v>0.5</c:v>
                </c:pt>
                <c:pt idx="512">
                  <c:v>0.48</c:v>
                </c:pt>
                <c:pt idx="513">
                  <c:v>0.44</c:v>
                </c:pt>
                <c:pt idx="514">
                  <c:v>0.41</c:v>
                </c:pt>
                <c:pt idx="515">
                  <c:v>0.5</c:v>
                </c:pt>
                <c:pt idx="516">
                  <c:v>0.56000000000000005</c:v>
                </c:pt>
                <c:pt idx="517">
                  <c:v>0.49</c:v>
                </c:pt>
                <c:pt idx="518">
                  <c:v>0.45</c:v>
                </c:pt>
                <c:pt idx="519">
                  <c:v>0.43</c:v>
                </c:pt>
                <c:pt idx="520">
                  <c:v>0.43</c:v>
                </c:pt>
                <c:pt idx="521">
                  <c:v>0.39</c:v>
                </c:pt>
                <c:pt idx="522">
                  <c:v>0.37</c:v>
                </c:pt>
                <c:pt idx="523">
                  <c:v>0.48</c:v>
                </c:pt>
                <c:pt idx="524">
                  <c:v>0.54</c:v>
                </c:pt>
                <c:pt idx="525">
                  <c:v>0.5</c:v>
                </c:pt>
                <c:pt idx="526">
                  <c:v>0.45</c:v>
                </c:pt>
                <c:pt idx="527">
                  <c:v>0.4</c:v>
                </c:pt>
                <c:pt idx="528">
                  <c:v>0.37</c:v>
                </c:pt>
                <c:pt idx="529">
                  <c:v>0.37</c:v>
                </c:pt>
                <c:pt idx="530">
                  <c:v>0.35</c:v>
                </c:pt>
                <c:pt idx="531">
                  <c:v>0.35</c:v>
                </c:pt>
                <c:pt idx="532">
                  <c:v>0.36</c:v>
                </c:pt>
                <c:pt idx="533">
                  <c:v>0.32</c:v>
                </c:pt>
                <c:pt idx="534">
                  <c:v>0.3</c:v>
                </c:pt>
                <c:pt idx="535">
                  <c:v>0.28999999999999998</c:v>
                </c:pt>
                <c:pt idx="536">
                  <c:v>0.28999999999999998</c:v>
                </c:pt>
                <c:pt idx="537">
                  <c:v>0.3</c:v>
                </c:pt>
                <c:pt idx="538">
                  <c:v>0.32</c:v>
                </c:pt>
                <c:pt idx="539">
                  <c:v>0.3</c:v>
                </c:pt>
                <c:pt idx="540">
                  <c:v>0.28999999999999998</c:v>
                </c:pt>
                <c:pt idx="541">
                  <c:v>0.28000000000000003</c:v>
                </c:pt>
                <c:pt idx="542">
                  <c:v>0.25</c:v>
                </c:pt>
                <c:pt idx="543">
                  <c:v>0.23</c:v>
                </c:pt>
                <c:pt idx="544">
                  <c:v>0.23</c:v>
                </c:pt>
                <c:pt idx="545">
                  <c:v>0.21</c:v>
                </c:pt>
                <c:pt idx="546">
                  <c:v>0.19</c:v>
                </c:pt>
                <c:pt idx="547">
                  <c:v>0.19</c:v>
                </c:pt>
                <c:pt idx="548">
                  <c:v>0.18</c:v>
                </c:pt>
                <c:pt idx="549">
                  <c:v>0.18</c:v>
                </c:pt>
                <c:pt idx="550">
                  <c:v>0.17</c:v>
                </c:pt>
                <c:pt idx="551">
                  <c:v>0.16</c:v>
                </c:pt>
                <c:pt idx="552">
                  <c:v>0.14000000000000001</c:v>
                </c:pt>
                <c:pt idx="553">
                  <c:v>0.17</c:v>
                </c:pt>
                <c:pt idx="554">
                  <c:v>0.21</c:v>
                </c:pt>
                <c:pt idx="555">
                  <c:v>0.2</c:v>
                </c:pt>
                <c:pt idx="556">
                  <c:v>0.18</c:v>
                </c:pt>
                <c:pt idx="557">
                  <c:v>0.27</c:v>
                </c:pt>
                <c:pt idx="558">
                  <c:v>0.3</c:v>
                </c:pt>
                <c:pt idx="559">
                  <c:v>0.38</c:v>
                </c:pt>
                <c:pt idx="560">
                  <c:v>0.4</c:v>
                </c:pt>
                <c:pt idx="561">
                  <c:v>0.5</c:v>
                </c:pt>
                <c:pt idx="562">
                  <c:v>0.4</c:v>
                </c:pt>
                <c:pt idx="563">
                  <c:v>0.28000000000000003</c:v>
                </c:pt>
                <c:pt idx="564">
                  <c:v>0.25</c:v>
                </c:pt>
                <c:pt idx="565">
                  <c:v>0.25</c:v>
                </c:pt>
                <c:pt idx="566">
                  <c:v>0.23</c:v>
                </c:pt>
                <c:pt idx="567">
                  <c:v>0.28000000000000003</c:v>
                </c:pt>
                <c:pt idx="568">
                  <c:v>0.32</c:v>
                </c:pt>
                <c:pt idx="569">
                  <c:v>0.3</c:v>
                </c:pt>
                <c:pt idx="570">
                  <c:v>0.43</c:v>
                </c:pt>
                <c:pt idx="571">
                  <c:v>0.5</c:v>
                </c:pt>
                <c:pt idx="572">
                  <c:v>0.62</c:v>
                </c:pt>
                <c:pt idx="573">
                  <c:v>0.64</c:v>
                </c:pt>
                <c:pt idx="574">
                  <c:v>0.52</c:v>
                </c:pt>
                <c:pt idx="575">
                  <c:v>0.46</c:v>
                </c:pt>
                <c:pt idx="576">
                  <c:v>0.44</c:v>
                </c:pt>
                <c:pt idx="577">
                  <c:v>0.46</c:v>
                </c:pt>
                <c:pt idx="578">
                  <c:v>0.5</c:v>
                </c:pt>
                <c:pt idx="579">
                  <c:v>0.48</c:v>
                </c:pt>
                <c:pt idx="580">
                  <c:v>0.47</c:v>
                </c:pt>
                <c:pt idx="581">
                  <c:v>0.44</c:v>
                </c:pt>
                <c:pt idx="582">
                  <c:v>0.43</c:v>
                </c:pt>
                <c:pt idx="583">
                  <c:v>0.35</c:v>
                </c:pt>
                <c:pt idx="584">
                  <c:v>0.33</c:v>
                </c:pt>
                <c:pt idx="585">
                  <c:v>0.3</c:v>
                </c:pt>
                <c:pt idx="586">
                  <c:v>0.28999999999999998</c:v>
                </c:pt>
                <c:pt idx="587">
                  <c:v>0.28000000000000003</c:v>
                </c:pt>
                <c:pt idx="588">
                  <c:v>0.26</c:v>
                </c:pt>
                <c:pt idx="589">
                  <c:v>0.26</c:v>
                </c:pt>
                <c:pt idx="590">
                  <c:v>0.24</c:v>
                </c:pt>
                <c:pt idx="591">
                  <c:v>0.24</c:v>
                </c:pt>
                <c:pt idx="592">
                  <c:v>0.22</c:v>
                </c:pt>
                <c:pt idx="593">
                  <c:v>0.22</c:v>
                </c:pt>
                <c:pt idx="594">
                  <c:v>0.2</c:v>
                </c:pt>
                <c:pt idx="595">
                  <c:v>0.2</c:v>
                </c:pt>
                <c:pt idx="596">
                  <c:v>0.28999999999999998</c:v>
                </c:pt>
                <c:pt idx="597">
                  <c:v>0.19</c:v>
                </c:pt>
                <c:pt idx="598">
                  <c:v>0.18</c:v>
                </c:pt>
                <c:pt idx="599">
                  <c:v>0.18</c:v>
                </c:pt>
                <c:pt idx="600">
                  <c:v>0.17</c:v>
                </c:pt>
                <c:pt idx="601">
                  <c:v>0.22</c:v>
                </c:pt>
                <c:pt idx="602">
                  <c:v>0.24</c:v>
                </c:pt>
                <c:pt idx="603">
                  <c:v>0.18</c:v>
                </c:pt>
                <c:pt idx="604">
                  <c:v>0.16</c:v>
                </c:pt>
                <c:pt idx="605">
                  <c:v>0.16</c:v>
                </c:pt>
                <c:pt idx="606">
                  <c:v>0.15</c:v>
                </c:pt>
                <c:pt idx="607">
                  <c:v>0.15</c:v>
                </c:pt>
                <c:pt idx="608">
                  <c:v>0.14000000000000001</c:v>
                </c:pt>
                <c:pt idx="609">
                  <c:v>0.2</c:v>
                </c:pt>
                <c:pt idx="610">
                  <c:v>0.24</c:v>
                </c:pt>
                <c:pt idx="611">
                  <c:v>0.22</c:v>
                </c:pt>
                <c:pt idx="612">
                  <c:v>0.2</c:v>
                </c:pt>
                <c:pt idx="613">
                  <c:v>0.18</c:v>
                </c:pt>
                <c:pt idx="614">
                  <c:v>0.16</c:v>
                </c:pt>
                <c:pt idx="615">
                  <c:v>0.16</c:v>
                </c:pt>
                <c:pt idx="616">
                  <c:v>0.16</c:v>
                </c:pt>
                <c:pt idx="617">
                  <c:v>0.15</c:v>
                </c:pt>
                <c:pt idx="618">
                  <c:v>0.15</c:v>
                </c:pt>
                <c:pt idx="619">
                  <c:v>0.15</c:v>
                </c:pt>
                <c:pt idx="620">
                  <c:v>0.15</c:v>
                </c:pt>
                <c:pt idx="621">
                  <c:v>0.14000000000000001</c:v>
                </c:pt>
                <c:pt idx="622">
                  <c:v>0.12</c:v>
                </c:pt>
                <c:pt idx="623">
                  <c:v>0.12</c:v>
                </c:pt>
                <c:pt idx="624">
                  <c:v>0.11</c:v>
                </c:pt>
                <c:pt idx="625">
                  <c:v>0.1</c:v>
                </c:pt>
                <c:pt idx="626">
                  <c:v>0.09</c:v>
                </c:pt>
                <c:pt idx="627">
                  <c:v>0.09</c:v>
                </c:pt>
                <c:pt idx="628">
                  <c:v>0.09</c:v>
                </c:pt>
                <c:pt idx="629">
                  <c:v>0.11</c:v>
                </c:pt>
                <c:pt idx="630">
                  <c:v>0.13</c:v>
                </c:pt>
                <c:pt idx="631">
                  <c:v>0.13</c:v>
                </c:pt>
                <c:pt idx="632">
                  <c:v>0.13</c:v>
                </c:pt>
                <c:pt idx="633">
                  <c:v>0.11</c:v>
                </c:pt>
                <c:pt idx="634">
                  <c:v>0.1</c:v>
                </c:pt>
                <c:pt idx="635">
                  <c:v>0.09</c:v>
                </c:pt>
                <c:pt idx="636">
                  <c:v>0.08</c:v>
                </c:pt>
                <c:pt idx="637">
                  <c:v>0.08</c:v>
                </c:pt>
                <c:pt idx="638">
                  <c:v>7.0000000000000007E-2</c:v>
                </c:pt>
                <c:pt idx="639">
                  <c:v>0.08</c:v>
                </c:pt>
                <c:pt idx="640">
                  <c:v>0.08</c:v>
                </c:pt>
                <c:pt idx="641">
                  <c:v>7.0000000000000007E-2</c:v>
                </c:pt>
                <c:pt idx="642">
                  <c:v>7.0000000000000007E-2</c:v>
                </c:pt>
                <c:pt idx="643">
                  <c:v>7.0000000000000007E-2</c:v>
                </c:pt>
                <c:pt idx="644">
                  <c:v>0.06</c:v>
                </c:pt>
                <c:pt idx="645">
                  <c:v>0.06</c:v>
                </c:pt>
                <c:pt idx="646">
                  <c:v>0.06</c:v>
                </c:pt>
                <c:pt idx="647">
                  <c:v>0.06</c:v>
                </c:pt>
                <c:pt idx="648">
                  <c:v>0.05</c:v>
                </c:pt>
                <c:pt idx="649">
                  <c:v>0.05</c:v>
                </c:pt>
                <c:pt idx="650">
                  <c:v>0.05</c:v>
                </c:pt>
                <c:pt idx="651">
                  <c:v>0.05</c:v>
                </c:pt>
                <c:pt idx="652">
                  <c:v>0.05</c:v>
                </c:pt>
                <c:pt idx="653">
                  <c:v>0.38</c:v>
                </c:pt>
                <c:pt idx="654">
                  <c:v>0.4</c:v>
                </c:pt>
                <c:pt idx="655">
                  <c:v>0.4</c:v>
                </c:pt>
                <c:pt idx="656">
                  <c:v>0.55000000000000004</c:v>
                </c:pt>
                <c:pt idx="657">
                  <c:v>0.48</c:v>
                </c:pt>
                <c:pt idx="658">
                  <c:v>0.34</c:v>
                </c:pt>
                <c:pt idx="659">
                  <c:v>0.3</c:v>
                </c:pt>
                <c:pt idx="660">
                  <c:v>0.42</c:v>
                </c:pt>
                <c:pt idx="661">
                  <c:v>0.4</c:v>
                </c:pt>
                <c:pt idx="662">
                  <c:v>0.57999999999999996</c:v>
                </c:pt>
                <c:pt idx="663">
                  <c:v>0.55000000000000004</c:v>
                </c:pt>
                <c:pt idx="664">
                  <c:v>0.52</c:v>
                </c:pt>
                <c:pt idx="665">
                  <c:v>0.48</c:v>
                </c:pt>
                <c:pt idx="666">
                  <c:v>0.46</c:v>
                </c:pt>
                <c:pt idx="667">
                  <c:v>0.45</c:v>
                </c:pt>
                <c:pt idx="668">
                  <c:v>0.42</c:v>
                </c:pt>
                <c:pt idx="669">
                  <c:v>0.45</c:v>
                </c:pt>
                <c:pt idx="670">
                  <c:v>0.48</c:v>
                </c:pt>
                <c:pt idx="671">
                  <c:v>0.46</c:v>
                </c:pt>
                <c:pt idx="672">
                  <c:v>0.44</c:v>
                </c:pt>
                <c:pt idx="673">
                  <c:v>0.42</c:v>
                </c:pt>
                <c:pt idx="674">
                  <c:v>0.4</c:v>
                </c:pt>
                <c:pt idx="675">
                  <c:v>0.38</c:v>
                </c:pt>
                <c:pt idx="676">
                  <c:v>0.34</c:v>
                </c:pt>
                <c:pt idx="677">
                  <c:v>0.34</c:v>
                </c:pt>
                <c:pt idx="678">
                  <c:v>0.36</c:v>
                </c:pt>
                <c:pt idx="679">
                  <c:v>0.37</c:v>
                </c:pt>
                <c:pt idx="680">
                  <c:v>0.4</c:v>
                </c:pt>
                <c:pt idx="681">
                  <c:v>0.52</c:v>
                </c:pt>
                <c:pt idx="682">
                  <c:v>0.57999999999999996</c:v>
                </c:pt>
                <c:pt idx="683">
                  <c:v>0.78</c:v>
                </c:pt>
                <c:pt idx="684">
                  <c:v>0.82</c:v>
                </c:pt>
                <c:pt idx="685">
                  <c:v>0.8</c:v>
                </c:pt>
                <c:pt idx="686">
                  <c:v>0.82</c:v>
                </c:pt>
                <c:pt idx="687">
                  <c:v>0.78</c:v>
                </c:pt>
                <c:pt idx="688">
                  <c:v>0.9</c:v>
                </c:pt>
                <c:pt idx="689">
                  <c:v>0.96</c:v>
                </c:pt>
                <c:pt idx="690">
                  <c:v>0.98</c:v>
                </c:pt>
                <c:pt idx="691">
                  <c:v>0.97</c:v>
                </c:pt>
                <c:pt idx="692">
                  <c:v>0.97</c:v>
                </c:pt>
                <c:pt idx="693">
                  <c:v>0.9</c:v>
                </c:pt>
                <c:pt idx="694">
                  <c:v>0.86</c:v>
                </c:pt>
                <c:pt idx="695">
                  <c:v>0.98</c:v>
                </c:pt>
                <c:pt idx="696">
                  <c:v>1</c:v>
                </c:pt>
                <c:pt idx="697">
                  <c:v>1.1000000000000001</c:v>
                </c:pt>
                <c:pt idx="698">
                  <c:v>1.1200000000000001</c:v>
                </c:pt>
                <c:pt idx="699">
                  <c:v>1.02</c:v>
                </c:pt>
                <c:pt idx="700">
                  <c:v>1</c:v>
                </c:pt>
                <c:pt idx="701">
                  <c:v>1</c:v>
                </c:pt>
                <c:pt idx="702">
                  <c:v>0.98</c:v>
                </c:pt>
                <c:pt idx="703">
                  <c:v>1.02</c:v>
                </c:pt>
                <c:pt idx="704">
                  <c:v>1.05</c:v>
                </c:pt>
                <c:pt idx="705">
                  <c:v>1.05</c:v>
                </c:pt>
                <c:pt idx="706">
                  <c:v>1.03</c:v>
                </c:pt>
                <c:pt idx="707">
                  <c:v>1.02</c:v>
                </c:pt>
                <c:pt idx="708">
                  <c:v>1</c:v>
                </c:pt>
                <c:pt idx="709">
                  <c:v>1</c:v>
                </c:pt>
                <c:pt idx="710">
                  <c:v>0.98</c:v>
                </c:pt>
                <c:pt idx="711">
                  <c:v>1.1499999999999999</c:v>
                </c:pt>
                <c:pt idx="712">
                  <c:v>1.19</c:v>
                </c:pt>
                <c:pt idx="713">
                  <c:v>1.1000000000000001</c:v>
                </c:pt>
                <c:pt idx="714">
                  <c:v>1.1399999999999999</c:v>
                </c:pt>
                <c:pt idx="715">
                  <c:v>1.1000000000000001</c:v>
                </c:pt>
                <c:pt idx="716">
                  <c:v>1.06</c:v>
                </c:pt>
                <c:pt idx="717">
                  <c:v>1.03</c:v>
                </c:pt>
                <c:pt idx="718">
                  <c:v>1.01</c:v>
                </c:pt>
                <c:pt idx="719">
                  <c:v>0.98</c:v>
                </c:pt>
                <c:pt idx="720">
                  <c:v>0.95</c:v>
                </c:pt>
                <c:pt idx="721">
                  <c:v>0.96</c:v>
                </c:pt>
                <c:pt idx="722">
                  <c:v>0.96</c:v>
                </c:pt>
                <c:pt idx="723">
                  <c:v>0.9</c:v>
                </c:pt>
                <c:pt idx="724">
                  <c:v>0.9</c:v>
                </c:pt>
                <c:pt idx="725">
                  <c:v>0.94</c:v>
                </c:pt>
                <c:pt idx="726">
                  <c:v>0.97</c:v>
                </c:pt>
                <c:pt idx="727">
                  <c:v>0.97</c:v>
                </c:pt>
                <c:pt idx="728">
                  <c:v>0.96</c:v>
                </c:pt>
                <c:pt idx="729">
                  <c:v>0.93</c:v>
                </c:pt>
                <c:pt idx="730">
                  <c:v>0.88</c:v>
                </c:pt>
                <c:pt idx="731">
                  <c:v>0.85</c:v>
                </c:pt>
                <c:pt idx="732">
                  <c:v>0.83</c:v>
                </c:pt>
                <c:pt idx="733">
                  <c:v>0.8</c:v>
                </c:pt>
                <c:pt idx="734">
                  <c:v>0.78</c:v>
                </c:pt>
                <c:pt idx="735">
                  <c:v>0.98</c:v>
                </c:pt>
                <c:pt idx="736">
                  <c:v>1.03</c:v>
                </c:pt>
                <c:pt idx="737">
                  <c:v>1.1000000000000001</c:v>
                </c:pt>
                <c:pt idx="738">
                  <c:v>1.21</c:v>
                </c:pt>
                <c:pt idx="739">
                  <c:v>1.43</c:v>
                </c:pt>
                <c:pt idx="740">
                  <c:v>1.39</c:v>
                </c:pt>
                <c:pt idx="741">
                  <c:v>1.44</c:v>
                </c:pt>
                <c:pt idx="742">
                  <c:v>1.58</c:v>
                </c:pt>
                <c:pt idx="743">
                  <c:v>1.46</c:v>
                </c:pt>
                <c:pt idx="744">
                  <c:v>1.44</c:v>
                </c:pt>
                <c:pt idx="745">
                  <c:v>1.3</c:v>
                </c:pt>
                <c:pt idx="746">
                  <c:v>1.18</c:v>
                </c:pt>
                <c:pt idx="747">
                  <c:v>1.1000000000000001</c:v>
                </c:pt>
                <c:pt idx="748">
                  <c:v>1.04</c:v>
                </c:pt>
                <c:pt idx="749">
                  <c:v>1</c:v>
                </c:pt>
                <c:pt idx="750">
                  <c:v>1.05</c:v>
                </c:pt>
                <c:pt idx="751">
                  <c:v>1.08</c:v>
                </c:pt>
                <c:pt idx="752">
                  <c:v>1.19</c:v>
                </c:pt>
                <c:pt idx="753">
                  <c:v>1.3</c:v>
                </c:pt>
                <c:pt idx="754">
                  <c:v>1.4</c:v>
                </c:pt>
                <c:pt idx="755">
                  <c:v>1.79</c:v>
                </c:pt>
                <c:pt idx="756">
                  <c:v>2.52</c:v>
                </c:pt>
                <c:pt idx="757">
                  <c:v>2.38</c:v>
                </c:pt>
                <c:pt idx="758">
                  <c:v>2.44</c:v>
                </c:pt>
                <c:pt idx="759">
                  <c:v>2.54</c:v>
                </c:pt>
                <c:pt idx="760">
                  <c:v>2.5499999999999998</c:v>
                </c:pt>
                <c:pt idx="761">
                  <c:v>2.5</c:v>
                </c:pt>
                <c:pt idx="762">
                  <c:v>2.4</c:v>
                </c:pt>
                <c:pt idx="763">
                  <c:v>2.2999999999999998</c:v>
                </c:pt>
                <c:pt idx="764">
                  <c:v>2.2400000000000002</c:v>
                </c:pt>
                <c:pt idx="765">
                  <c:v>2.25</c:v>
                </c:pt>
                <c:pt idx="766">
                  <c:v>2.1800000000000002</c:v>
                </c:pt>
                <c:pt idx="767">
                  <c:v>2.1</c:v>
                </c:pt>
                <c:pt idx="768">
                  <c:v>1.95</c:v>
                </c:pt>
                <c:pt idx="769">
                  <c:v>1.8</c:v>
                </c:pt>
                <c:pt idx="770">
                  <c:v>1.66</c:v>
                </c:pt>
                <c:pt idx="771">
                  <c:v>1.6</c:v>
                </c:pt>
                <c:pt idx="772">
                  <c:v>1.46</c:v>
                </c:pt>
                <c:pt idx="773">
                  <c:v>1.5</c:v>
                </c:pt>
                <c:pt idx="774">
                  <c:v>1.4</c:v>
                </c:pt>
                <c:pt idx="775">
                  <c:v>1.35</c:v>
                </c:pt>
                <c:pt idx="776">
                  <c:v>1.33</c:v>
                </c:pt>
                <c:pt idx="777">
                  <c:v>1.33</c:v>
                </c:pt>
                <c:pt idx="778">
                  <c:v>1.3</c:v>
                </c:pt>
                <c:pt idx="779">
                  <c:v>1.4</c:v>
                </c:pt>
                <c:pt idx="780">
                  <c:v>1.48</c:v>
                </c:pt>
                <c:pt idx="781">
                  <c:v>1.6</c:v>
                </c:pt>
                <c:pt idx="782">
                  <c:v>1.55</c:v>
                </c:pt>
                <c:pt idx="783">
                  <c:v>1.48</c:v>
                </c:pt>
                <c:pt idx="784">
                  <c:v>1.48</c:v>
                </c:pt>
                <c:pt idx="785">
                  <c:v>1.64</c:v>
                </c:pt>
                <c:pt idx="786">
                  <c:v>1.64</c:v>
                </c:pt>
                <c:pt idx="787">
                  <c:v>1.85</c:v>
                </c:pt>
                <c:pt idx="788">
                  <c:v>2.04</c:v>
                </c:pt>
                <c:pt idx="789">
                  <c:v>2.1</c:v>
                </c:pt>
                <c:pt idx="790">
                  <c:v>2.17</c:v>
                </c:pt>
                <c:pt idx="791">
                  <c:v>2.4900000000000002</c:v>
                </c:pt>
                <c:pt idx="792">
                  <c:v>2.78</c:v>
                </c:pt>
                <c:pt idx="793">
                  <c:v>3</c:v>
                </c:pt>
                <c:pt idx="794">
                  <c:v>2.84</c:v>
                </c:pt>
                <c:pt idx="795">
                  <c:v>3.04</c:v>
                </c:pt>
                <c:pt idx="796">
                  <c:v>3.08</c:v>
                </c:pt>
                <c:pt idx="797">
                  <c:v>2.89</c:v>
                </c:pt>
                <c:pt idx="798">
                  <c:v>2.88</c:v>
                </c:pt>
                <c:pt idx="799">
                  <c:v>2.87</c:v>
                </c:pt>
                <c:pt idx="800">
                  <c:v>2.81</c:v>
                </c:pt>
                <c:pt idx="801">
                  <c:v>2.7</c:v>
                </c:pt>
                <c:pt idx="802">
                  <c:v>2.77</c:v>
                </c:pt>
                <c:pt idx="803">
                  <c:v>2.7</c:v>
                </c:pt>
                <c:pt idx="804">
                  <c:v>2.85</c:v>
                </c:pt>
                <c:pt idx="805">
                  <c:v>2.9</c:v>
                </c:pt>
                <c:pt idx="806">
                  <c:v>2.63</c:v>
                </c:pt>
                <c:pt idx="807">
                  <c:v>2.63</c:v>
                </c:pt>
                <c:pt idx="808">
                  <c:v>2.9</c:v>
                </c:pt>
                <c:pt idx="809">
                  <c:v>3.16</c:v>
                </c:pt>
                <c:pt idx="810">
                  <c:v>3.2</c:v>
                </c:pt>
                <c:pt idx="811">
                  <c:v>4.03</c:v>
                </c:pt>
                <c:pt idx="812">
                  <c:v>3.8</c:v>
                </c:pt>
                <c:pt idx="813">
                  <c:v>3.62</c:v>
                </c:pt>
                <c:pt idx="814">
                  <c:v>3.5</c:v>
                </c:pt>
                <c:pt idx="815">
                  <c:v>3.45</c:v>
                </c:pt>
                <c:pt idx="816">
                  <c:v>3.39</c:v>
                </c:pt>
                <c:pt idx="817">
                  <c:v>3.22</c:v>
                </c:pt>
                <c:pt idx="818">
                  <c:v>3.1</c:v>
                </c:pt>
                <c:pt idx="819">
                  <c:v>2.8</c:v>
                </c:pt>
                <c:pt idx="820">
                  <c:v>2.64</c:v>
                </c:pt>
                <c:pt idx="821">
                  <c:v>2.46</c:v>
                </c:pt>
                <c:pt idx="822">
                  <c:v>2.35</c:v>
                </c:pt>
                <c:pt idx="823">
                  <c:v>2.25</c:v>
                </c:pt>
                <c:pt idx="824">
                  <c:v>2.19</c:v>
                </c:pt>
                <c:pt idx="825">
                  <c:v>2.1</c:v>
                </c:pt>
                <c:pt idx="826">
                  <c:v>2.11</c:v>
                </c:pt>
                <c:pt idx="827">
                  <c:v>2.0699999999999998</c:v>
                </c:pt>
                <c:pt idx="828">
                  <c:v>1.99</c:v>
                </c:pt>
                <c:pt idx="829">
                  <c:v>1.9</c:v>
                </c:pt>
                <c:pt idx="830">
                  <c:v>1.88</c:v>
                </c:pt>
                <c:pt idx="831">
                  <c:v>2</c:v>
                </c:pt>
                <c:pt idx="832">
                  <c:v>2</c:v>
                </c:pt>
                <c:pt idx="833">
                  <c:v>1.9</c:v>
                </c:pt>
                <c:pt idx="834">
                  <c:v>1.8</c:v>
                </c:pt>
                <c:pt idx="835">
                  <c:v>1.69</c:v>
                </c:pt>
                <c:pt idx="836">
                  <c:v>1.64</c:v>
                </c:pt>
                <c:pt idx="837">
                  <c:v>1.54</c:v>
                </c:pt>
                <c:pt idx="838">
                  <c:v>1.48</c:v>
                </c:pt>
                <c:pt idx="839">
                  <c:v>1.4</c:v>
                </c:pt>
                <c:pt idx="840">
                  <c:v>1.4</c:v>
                </c:pt>
                <c:pt idx="841">
                  <c:v>1.4</c:v>
                </c:pt>
                <c:pt idx="842">
                  <c:v>1.39</c:v>
                </c:pt>
                <c:pt idx="843">
                  <c:v>1.38</c:v>
                </c:pt>
                <c:pt idx="844">
                  <c:v>1.36</c:v>
                </c:pt>
                <c:pt idx="845">
                  <c:v>1.5</c:v>
                </c:pt>
                <c:pt idx="846">
                  <c:v>1.5</c:v>
                </c:pt>
                <c:pt idx="847">
                  <c:v>1.42</c:v>
                </c:pt>
                <c:pt idx="848">
                  <c:v>1.5</c:v>
                </c:pt>
                <c:pt idx="849">
                  <c:v>1.42</c:v>
                </c:pt>
                <c:pt idx="850">
                  <c:v>1.73</c:v>
                </c:pt>
                <c:pt idx="851">
                  <c:v>1.8</c:v>
                </c:pt>
                <c:pt idx="852">
                  <c:v>1.85</c:v>
                </c:pt>
                <c:pt idx="853">
                  <c:v>2.08</c:v>
                </c:pt>
                <c:pt idx="854">
                  <c:v>2.14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4E-4497-A616-7F8D6EE34AD4}"/>
            </c:ext>
          </c:extLst>
        </c:ser>
        <c:ser>
          <c:idx val="2"/>
          <c:order val="2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5.68</c:v>
                </c:pt>
                <c:pt idx="1">
                  <c:v>5.68</c:v>
                </c:pt>
                <c:pt idx="2">
                  <c:v>5.68</c:v>
                </c:pt>
                <c:pt idx="3">
                  <c:v>5.68</c:v>
                </c:pt>
                <c:pt idx="4">
                  <c:v>5.68</c:v>
                </c:pt>
                <c:pt idx="5">
                  <c:v>5.68</c:v>
                </c:pt>
                <c:pt idx="6">
                  <c:v>5.68</c:v>
                </c:pt>
                <c:pt idx="7">
                  <c:v>5.68</c:v>
                </c:pt>
                <c:pt idx="8">
                  <c:v>5.68</c:v>
                </c:pt>
                <c:pt idx="9">
                  <c:v>5.68</c:v>
                </c:pt>
                <c:pt idx="10">
                  <c:v>5.68</c:v>
                </c:pt>
                <c:pt idx="11">
                  <c:v>5.68</c:v>
                </c:pt>
                <c:pt idx="12">
                  <c:v>5.68</c:v>
                </c:pt>
                <c:pt idx="13">
                  <c:v>5.68</c:v>
                </c:pt>
                <c:pt idx="14">
                  <c:v>5.68</c:v>
                </c:pt>
                <c:pt idx="15">
                  <c:v>5.68</c:v>
                </c:pt>
                <c:pt idx="16">
                  <c:v>5.68</c:v>
                </c:pt>
                <c:pt idx="17">
                  <c:v>5.68</c:v>
                </c:pt>
                <c:pt idx="18">
                  <c:v>5.68</c:v>
                </c:pt>
                <c:pt idx="19">
                  <c:v>5.68</c:v>
                </c:pt>
                <c:pt idx="20">
                  <c:v>5.68</c:v>
                </c:pt>
                <c:pt idx="21">
                  <c:v>5.68</c:v>
                </c:pt>
                <c:pt idx="22">
                  <c:v>5.68</c:v>
                </c:pt>
                <c:pt idx="23">
                  <c:v>5.68</c:v>
                </c:pt>
                <c:pt idx="24">
                  <c:v>5.68</c:v>
                </c:pt>
                <c:pt idx="25">
                  <c:v>5.68</c:v>
                </c:pt>
                <c:pt idx="26">
                  <c:v>5.68</c:v>
                </c:pt>
                <c:pt idx="27">
                  <c:v>5.68</c:v>
                </c:pt>
                <c:pt idx="28">
                  <c:v>5.68</c:v>
                </c:pt>
                <c:pt idx="29">
                  <c:v>5.68</c:v>
                </c:pt>
                <c:pt idx="30">
                  <c:v>5.68</c:v>
                </c:pt>
                <c:pt idx="31">
                  <c:v>5.68</c:v>
                </c:pt>
                <c:pt idx="32">
                  <c:v>5.68</c:v>
                </c:pt>
                <c:pt idx="33">
                  <c:v>5.68</c:v>
                </c:pt>
                <c:pt idx="34">
                  <c:v>5.68</c:v>
                </c:pt>
                <c:pt idx="35">
                  <c:v>5.68</c:v>
                </c:pt>
                <c:pt idx="36">
                  <c:v>5.68</c:v>
                </c:pt>
                <c:pt idx="37">
                  <c:v>5.68</c:v>
                </c:pt>
                <c:pt idx="38">
                  <c:v>5.68</c:v>
                </c:pt>
                <c:pt idx="39">
                  <c:v>5.68</c:v>
                </c:pt>
                <c:pt idx="40">
                  <c:v>5.68</c:v>
                </c:pt>
                <c:pt idx="41">
                  <c:v>5.68</c:v>
                </c:pt>
                <c:pt idx="42">
                  <c:v>5.68</c:v>
                </c:pt>
                <c:pt idx="43">
                  <c:v>5.68</c:v>
                </c:pt>
                <c:pt idx="44">
                  <c:v>5.68</c:v>
                </c:pt>
                <c:pt idx="45">
                  <c:v>5.68</c:v>
                </c:pt>
                <c:pt idx="46">
                  <c:v>5.68</c:v>
                </c:pt>
                <c:pt idx="47">
                  <c:v>5.68</c:v>
                </c:pt>
                <c:pt idx="48">
                  <c:v>5.68</c:v>
                </c:pt>
                <c:pt idx="49">
                  <c:v>5.68</c:v>
                </c:pt>
                <c:pt idx="50">
                  <c:v>5.68</c:v>
                </c:pt>
                <c:pt idx="51">
                  <c:v>5.68</c:v>
                </c:pt>
                <c:pt idx="52">
                  <c:v>5.68</c:v>
                </c:pt>
                <c:pt idx="53">
                  <c:v>5.68</c:v>
                </c:pt>
                <c:pt idx="54">
                  <c:v>5.68</c:v>
                </c:pt>
                <c:pt idx="55">
                  <c:v>5.68</c:v>
                </c:pt>
                <c:pt idx="56">
                  <c:v>5.68</c:v>
                </c:pt>
                <c:pt idx="57">
                  <c:v>5.68</c:v>
                </c:pt>
                <c:pt idx="58">
                  <c:v>5.68</c:v>
                </c:pt>
                <c:pt idx="59">
                  <c:v>5.68</c:v>
                </c:pt>
                <c:pt idx="60">
                  <c:v>5.68</c:v>
                </c:pt>
                <c:pt idx="61">
                  <c:v>5.68</c:v>
                </c:pt>
                <c:pt idx="62">
                  <c:v>5.68</c:v>
                </c:pt>
                <c:pt idx="63">
                  <c:v>5.68</c:v>
                </c:pt>
                <c:pt idx="64">
                  <c:v>5.68</c:v>
                </c:pt>
                <c:pt idx="65">
                  <c:v>5.68</c:v>
                </c:pt>
                <c:pt idx="66">
                  <c:v>5.68</c:v>
                </c:pt>
                <c:pt idx="67">
                  <c:v>5.68</c:v>
                </c:pt>
                <c:pt idx="68">
                  <c:v>5.68</c:v>
                </c:pt>
                <c:pt idx="69">
                  <c:v>5.68</c:v>
                </c:pt>
                <c:pt idx="70">
                  <c:v>5.68</c:v>
                </c:pt>
                <c:pt idx="71">
                  <c:v>5.68</c:v>
                </c:pt>
                <c:pt idx="72">
                  <c:v>5.68</c:v>
                </c:pt>
                <c:pt idx="73">
                  <c:v>5.68</c:v>
                </c:pt>
                <c:pt idx="74">
                  <c:v>5.68</c:v>
                </c:pt>
                <c:pt idx="75">
                  <c:v>5.68</c:v>
                </c:pt>
                <c:pt idx="76">
                  <c:v>5.68</c:v>
                </c:pt>
                <c:pt idx="77">
                  <c:v>5.68</c:v>
                </c:pt>
                <c:pt idx="78">
                  <c:v>5.68</c:v>
                </c:pt>
                <c:pt idx="79">
                  <c:v>5.68</c:v>
                </c:pt>
                <c:pt idx="80">
                  <c:v>5.68</c:v>
                </c:pt>
                <c:pt idx="81">
                  <c:v>5.68</c:v>
                </c:pt>
                <c:pt idx="82">
                  <c:v>5.68</c:v>
                </c:pt>
                <c:pt idx="83">
                  <c:v>5.68</c:v>
                </c:pt>
                <c:pt idx="84">
                  <c:v>5.68</c:v>
                </c:pt>
                <c:pt idx="85">
                  <c:v>5.68</c:v>
                </c:pt>
                <c:pt idx="86">
                  <c:v>5.68</c:v>
                </c:pt>
                <c:pt idx="87">
                  <c:v>5.68</c:v>
                </c:pt>
                <c:pt idx="88">
                  <c:v>5.68</c:v>
                </c:pt>
                <c:pt idx="89">
                  <c:v>5.68</c:v>
                </c:pt>
                <c:pt idx="90">
                  <c:v>5.68</c:v>
                </c:pt>
                <c:pt idx="91">
                  <c:v>5.68</c:v>
                </c:pt>
                <c:pt idx="92">
                  <c:v>5.68</c:v>
                </c:pt>
                <c:pt idx="93">
                  <c:v>5.68</c:v>
                </c:pt>
                <c:pt idx="94">
                  <c:v>5.68</c:v>
                </c:pt>
                <c:pt idx="95">
                  <c:v>5.68</c:v>
                </c:pt>
                <c:pt idx="96">
                  <c:v>5.68</c:v>
                </c:pt>
                <c:pt idx="97">
                  <c:v>5.68</c:v>
                </c:pt>
                <c:pt idx="98">
                  <c:v>5.68</c:v>
                </c:pt>
                <c:pt idx="99">
                  <c:v>5.68</c:v>
                </c:pt>
                <c:pt idx="100">
                  <c:v>5.68</c:v>
                </c:pt>
                <c:pt idx="101">
                  <c:v>5.68</c:v>
                </c:pt>
                <c:pt idx="102">
                  <c:v>5.68</c:v>
                </c:pt>
                <c:pt idx="103">
                  <c:v>5.68</c:v>
                </c:pt>
                <c:pt idx="104">
                  <c:v>5.68</c:v>
                </c:pt>
                <c:pt idx="105">
                  <c:v>5.68</c:v>
                </c:pt>
                <c:pt idx="106">
                  <c:v>5.68</c:v>
                </c:pt>
                <c:pt idx="107">
                  <c:v>5.68</c:v>
                </c:pt>
                <c:pt idx="108">
                  <c:v>5.68</c:v>
                </c:pt>
                <c:pt idx="109">
                  <c:v>5.68</c:v>
                </c:pt>
                <c:pt idx="110">
                  <c:v>5.68</c:v>
                </c:pt>
                <c:pt idx="111">
                  <c:v>5.68</c:v>
                </c:pt>
                <c:pt idx="112">
                  <c:v>5.68</c:v>
                </c:pt>
                <c:pt idx="113">
                  <c:v>5.68</c:v>
                </c:pt>
                <c:pt idx="114">
                  <c:v>5.68</c:v>
                </c:pt>
                <c:pt idx="115">
                  <c:v>5.68</c:v>
                </c:pt>
                <c:pt idx="116">
                  <c:v>5.68</c:v>
                </c:pt>
                <c:pt idx="117">
                  <c:v>5.68</c:v>
                </c:pt>
                <c:pt idx="118">
                  <c:v>5.68</c:v>
                </c:pt>
                <c:pt idx="119">
                  <c:v>5.68</c:v>
                </c:pt>
                <c:pt idx="120">
                  <c:v>5.68</c:v>
                </c:pt>
                <c:pt idx="121">
                  <c:v>5.68</c:v>
                </c:pt>
                <c:pt idx="122">
                  <c:v>5.68</c:v>
                </c:pt>
                <c:pt idx="123">
                  <c:v>5.68</c:v>
                </c:pt>
                <c:pt idx="124">
                  <c:v>5.68</c:v>
                </c:pt>
                <c:pt idx="125">
                  <c:v>5.68</c:v>
                </c:pt>
                <c:pt idx="126">
                  <c:v>5.68</c:v>
                </c:pt>
                <c:pt idx="127">
                  <c:v>5.68</c:v>
                </c:pt>
                <c:pt idx="128">
                  <c:v>5.68</c:v>
                </c:pt>
                <c:pt idx="129">
                  <c:v>5.68</c:v>
                </c:pt>
                <c:pt idx="130">
                  <c:v>5.68</c:v>
                </c:pt>
                <c:pt idx="131">
                  <c:v>5.68</c:v>
                </c:pt>
                <c:pt idx="132">
                  <c:v>5.68</c:v>
                </c:pt>
                <c:pt idx="133">
                  <c:v>5.68</c:v>
                </c:pt>
                <c:pt idx="134">
                  <c:v>5.68</c:v>
                </c:pt>
                <c:pt idx="135">
                  <c:v>5.68</c:v>
                </c:pt>
                <c:pt idx="136">
                  <c:v>5.68</c:v>
                </c:pt>
                <c:pt idx="137">
                  <c:v>5.68</c:v>
                </c:pt>
                <c:pt idx="138">
                  <c:v>5.68</c:v>
                </c:pt>
                <c:pt idx="139">
                  <c:v>5.68</c:v>
                </c:pt>
                <c:pt idx="140">
                  <c:v>5.68</c:v>
                </c:pt>
                <c:pt idx="141">
                  <c:v>5.68</c:v>
                </c:pt>
                <c:pt idx="142">
                  <c:v>5.68</c:v>
                </c:pt>
                <c:pt idx="143">
                  <c:v>5.68</c:v>
                </c:pt>
                <c:pt idx="144">
                  <c:v>5.68</c:v>
                </c:pt>
                <c:pt idx="145">
                  <c:v>5.68</c:v>
                </c:pt>
                <c:pt idx="146">
                  <c:v>5.68</c:v>
                </c:pt>
                <c:pt idx="147">
                  <c:v>5.68</c:v>
                </c:pt>
                <c:pt idx="148">
                  <c:v>5.68</c:v>
                </c:pt>
                <c:pt idx="149">
                  <c:v>5.68</c:v>
                </c:pt>
                <c:pt idx="150">
                  <c:v>5.68</c:v>
                </c:pt>
                <c:pt idx="151">
                  <c:v>5.68</c:v>
                </c:pt>
                <c:pt idx="152">
                  <c:v>5.68</c:v>
                </c:pt>
                <c:pt idx="153">
                  <c:v>5.68</c:v>
                </c:pt>
                <c:pt idx="154">
                  <c:v>5.68</c:v>
                </c:pt>
                <c:pt idx="155">
                  <c:v>5.68</c:v>
                </c:pt>
                <c:pt idx="156">
                  <c:v>5.68</c:v>
                </c:pt>
                <c:pt idx="157">
                  <c:v>5.68</c:v>
                </c:pt>
                <c:pt idx="158">
                  <c:v>5.68</c:v>
                </c:pt>
                <c:pt idx="159">
                  <c:v>5.68</c:v>
                </c:pt>
                <c:pt idx="160">
                  <c:v>5.68</c:v>
                </c:pt>
                <c:pt idx="161">
                  <c:v>5.68</c:v>
                </c:pt>
                <c:pt idx="162">
                  <c:v>5.68</c:v>
                </c:pt>
                <c:pt idx="163">
                  <c:v>5.68</c:v>
                </c:pt>
                <c:pt idx="164">
                  <c:v>5.68</c:v>
                </c:pt>
                <c:pt idx="165">
                  <c:v>5.68</c:v>
                </c:pt>
                <c:pt idx="166">
                  <c:v>5.68</c:v>
                </c:pt>
                <c:pt idx="167">
                  <c:v>5.68</c:v>
                </c:pt>
                <c:pt idx="168">
                  <c:v>5.68</c:v>
                </c:pt>
                <c:pt idx="169">
                  <c:v>5.68</c:v>
                </c:pt>
                <c:pt idx="170">
                  <c:v>5.68</c:v>
                </c:pt>
                <c:pt idx="171">
                  <c:v>5.68</c:v>
                </c:pt>
                <c:pt idx="172">
                  <c:v>5.68</c:v>
                </c:pt>
                <c:pt idx="173">
                  <c:v>5.68</c:v>
                </c:pt>
                <c:pt idx="174">
                  <c:v>5.68</c:v>
                </c:pt>
                <c:pt idx="175">
                  <c:v>5.68</c:v>
                </c:pt>
                <c:pt idx="176">
                  <c:v>5.68</c:v>
                </c:pt>
                <c:pt idx="177">
                  <c:v>5.68</c:v>
                </c:pt>
                <c:pt idx="178">
                  <c:v>5.68</c:v>
                </c:pt>
                <c:pt idx="179">
                  <c:v>5.68</c:v>
                </c:pt>
                <c:pt idx="180">
                  <c:v>5.68</c:v>
                </c:pt>
                <c:pt idx="181">
                  <c:v>5.68</c:v>
                </c:pt>
                <c:pt idx="182">
                  <c:v>5.68</c:v>
                </c:pt>
                <c:pt idx="183">
                  <c:v>5.68</c:v>
                </c:pt>
                <c:pt idx="184">
                  <c:v>5.68</c:v>
                </c:pt>
                <c:pt idx="185">
                  <c:v>5.68</c:v>
                </c:pt>
                <c:pt idx="186">
                  <c:v>5.68</c:v>
                </c:pt>
                <c:pt idx="187">
                  <c:v>5.68</c:v>
                </c:pt>
                <c:pt idx="188">
                  <c:v>5.68</c:v>
                </c:pt>
                <c:pt idx="189">
                  <c:v>5.68</c:v>
                </c:pt>
                <c:pt idx="190">
                  <c:v>5.68</c:v>
                </c:pt>
                <c:pt idx="191">
                  <c:v>5.68</c:v>
                </c:pt>
                <c:pt idx="192">
                  <c:v>5.68</c:v>
                </c:pt>
                <c:pt idx="193">
                  <c:v>5.68</c:v>
                </c:pt>
                <c:pt idx="194">
                  <c:v>5.68</c:v>
                </c:pt>
                <c:pt idx="195">
                  <c:v>5.68</c:v>
                </c:pt>
                <c:pt idx="196">
                  <c:v>5.68</c:v>
                </c:pt>
                <c:pt idx="197">
                  <c:v>5.68</c:v>
                </c:pt>
                <c:pt idx="198">
                  <c:v>5.68</c:v>
                </c:pt>
                <c:pt idx="199">
                  <c:v>5.68</c:v>
                </c:pt>
                <c:pt idx="200">
                  <c:v>5.68</c:v>
                </c:pt>
                <c:pt idx="201">
                  <c:v>5.68</c:v>
                </c:pt>
                <c:pt idx="202">
                  <c:v>5.68</c:v>
                </c:pt>
                <c:pt idx="203">
                  <c:v>5.68</c:v>
                </c:pt>
                <c:pt idx="204">
                  <c:v>5.68</c:v>
                </c:pt>
                <c:pt idx="205">
                  <c:v>5.68</c:v>
                </c:pt>
                <c:pt idx="206">
                  <c:v>5.68</c:v>
                </c:pt>
                <c:pt idx="207">
                  <c:v>5.68</c:v>
                </c:pt>
                <c:pt idx="208">
                  <c:v>5.68</c:v>
                </c:pt>
                <c:pt idx="209">
                  <c:v>5.68</c:v>
                </c:pt>
                <c:pt idx="210">
                  <c:v>5.68</c:v>
                </c:pt>
                <c:pt idx="211">
                  <c:v>5.68</c:v>
                </c:pt>
                <c:pt idx="212">
                  <c:v>5.68</c:v>
                </c:pt>
                <c:pt idx="213">
                  <c:v>5.68</c:v>
                </c:pt>
                <c:pt idx="214">
                  <c:v>5.68</c:v>
                </c:pt>
                <c:pt idx="215">
                  <c:v>5.68</c:v>
                </c:pt>
                <c:pt idx="216">
                  <c:v>5.68</c:v>
                </c:pt>
                <c:pt idx="217">
                  <c:v>5.68</c:v>
                </c:pt>
                <c:pt idx="218">
                  <c:v>5.68</c:v>
                </c:pt>
                <c:pt idx="219">
                  <c:v>5.68</c:v>
                </c:pt>
                <c:pt idx="220">
                  <c:v>5.68</c:v>
                </c:pt>
                <c:pt idx="221">
                  <c:v>5.68</c:v>
                </c:pt>
                <c:pt idx="222">
                  <c:v>5.68</c:v>
                </c:pt>
                <c:pt idx="223">
                  <c:v>5.68</c:v>
                </c:pt>
                <c:pt idx="224">
                  <c:v>5.68</c:v>
                </c:pt>
                <c:pt idx="225">
                  <c:v>5.68</c:v>
                </c:pt>
                <c:pt idx="226">
                  <c:v>5.68</c:v>
                </c:pt>
                <c:pt idx="227">
                  <c:v>5.68</c:v>
                </c:pt>
                <c:pt idx="228">
                  <c:v>5.68</c:v>
                </c:pt>
                <c:pt idx="229">
                  <c:v>5.68</c:v>
                </c:pt>
                <c:pt idx="230">
                  <c:v>5.68</c:v>
                </c:pt>
                <c:pt idx="231">
                  <c:v>5.68</c:v>
                </c:pt>
                <c:pt idx="232">
                  <c:v>5.68</c:v>
                </c:pt>
                <c:pt idx="233">
                  <c:v>5.68</c:v>
                </c:pt>
                <c:pt idx="234">
                  <c:v>5.68</c:v>
                </c:pt>
                <c:pt idx="235">
                  <c:v>5.68</c:v>
                </c:pt>
                <c:pt idx="236">
                  <c:v>5.68</c:v>
                </c:pt>
                <c:pt idx="237">
                  <c:v>5.68</c:v>
                </c:pt>
                <c:pt idx="238">
                  <c:v>5.68</c:v>
                </c:pt>
                <c:pt idx="239">
                  <c:v>5.68</c:v>
                </c:pt>
                <c:pt idx="240">
                  <c:v>5.68</c:v>
                </c:pt>
                <c:pt idx="241">
                  <c:v>5.68</c:v>
                </c:pt>
                <c:pt idx="242">
                  <c:v>5.68</c:v>
                </c:pt>
                <c:pt idx="243">
                  <c:v>5.68</c:v>
                </c:pt>
                <c:pt idx="244">
                  <c:v>5.68</c:v>
                </c:pt>
                <c:pt idx="245">
                  <c:v>5.68</c:v>
                </c:pt>
                <c:pt idx="246">
                  <c:v>5.68</c:v>
                </c:pt>
                <c:pt idx="247">
                  <c:v>5.68</c:v>
                </c:pt>
                <c:pt idx="248">
                  <c:v>5.68</c:v>
                </c:pt>
                <c:pt idx="249">
                  <c:v>5.68</c:v>
                </c:pt>
                <c:pt idx="250">
                  <c:v>5.68</c:v>
                </c:pt>
                <c:pt idx="251">
                  <c:v>5.68</c:v>
                </c:pt>
                <c:pt idx="252">
                  <c:v>5.68</c:v>
                </c:pt>
                <c:pt idx="253">
                  <c:v>5.68</c:v>
                </c:pt>
                <c:pt idx="254">
                  <c:v>5.68</c:v>
                </c:pt>
                <c:pt idx="255">
                  <c:v>5.68</c:v>
                </c:pt>
                <c:pt idx="256">
                  <c:v>5.68</c:v>
                </c:pt>
                <c:pt idx="257">
                  <c:v>5.68</c:v>
                </c:pt>
                <c:pt idx="258">
                  <c:v>5.68</c:v>
                </c:pt>
                <c:pt idx="259">
                  <c:v>5.68</c:v>
                </c:pt>
                <c:pt idx="260">
                  <c:v>5.68</c:v>
                </c:pt>
                <c:pt idx="261">
                  <c:v>5.68</c:v>
                </c:pt>
                <c:pt idx="262">
                  <c:v>5.68</c:v>
                </c:pt>
                <c:pt idx="263">
                  <c:v>5.68</c:v>
                </c:pt>
                <c:pt idx="264">
                  <c:v>5.68</c:v>
                </c:pt>
                <c:pt idx="265">
                  <c:v>5.68</c:v>
                </c:pt>
                <c:pt idx="266">
                  <c:v>5.68</c:v>
                </c:pt>
                <c:pt idx="267">
                  <c:v>5.68</c:v>
                </c:pt>
                <c:pt idx="268">
                  <c:v>5.68</c:v>
                </c:pt>
                <c:pt idx="269">
                  <c:v>5.68</c:v>
                </c:pt>
                <c:pt idx="270">
                  <c:v>5.68</c:v>
                </c:pt>
                <c:pt idx="271">
                  <c:v>5.68</c:v>
                </c:pt>
                <c:pt idx="272">
                  <c:v>5.68</c:v>
                </c:pt>
                <c:pt idx="273">
                  <c:v>5.68</c:v>
                </c:pt>
                <c:pt idx="274">
                  <c:v>5.68</c:v>
                </c:pt>
                <c:pt idx="275">
                  <c:v>5.68</c:v>
                </c:pt>
                <c:pt idx="276">
                  <c:v>5.68</c:v>
                </c:pt>
                <c:pt idx="277">
                  <c:v>5.68</c:v>
                </c:pt>
                <c:pt idx="278">
                  <c:v>5.68</c:v>
                </c:pt>
                <c:pt idx="279">
                  <c:v>5.68</c:v>
                </c:pt>
                <c:pt idx="280">
                  <c:v>5.68</c:v>
                </c:pt>
                <c:pt idx="281">
                  <c:v>5.68</c:v>
                </c:pt>
                <c:pt idx="282">
                  <c:v>5.68</c:v>
                </c:pt>
                <c:pt idx="283">
                  <c:v>5.68</c:v>
                </c:pt>
                <c:pt idx="284">
                  <c:v>5.68</c:v>
                </c:pt>
                <c:pt idx="285">
                  <c:v>5.68</c:v>
                </c:pt>
                <c:pt idx="286">
                  <c:v>5.68</c:v>
                </c:pt>
                <c:pt idx="287">
                  <c:v>5.68</c:v>
                </c:pt>
                <c:pt idx="288">
                  <c:v>5.68</c:v>
                </c:pt>
                <c:pt idx="289">
                  <c:v>5.68</c:v>
                </c:pt>
                <c:pt idx="290">
                  <c:v>5.68</c:v>
                </c:pt>
                <c:pt idx="291">
                  <c:v>5.68</c:v>
                </c:pt>
                <c:pt idx="292">
                  <c:v>5.68</c:v>
                </c:pt>
                <c:pt idx="293">
                  <c:v>5.68</c:v>
                </c:pt>
                <c:pt idx="294">
                  <c:v>5.68</c:v>
                </c:pt>
                <c:pt idx="295">
                  <c:v>5.68</c:v>
                </c:pt>
                <c:pt idx="296">
                  <c:v>5.68</c:v>
                </c:pt>
                <c:pt idx="297">
                  <c:v>5.68</c:v>
                </c:pt>
                <c:pt idx="298">
                  <c:v>5.68</c:v>
                </c:pt>
                <c:pt idx="299">
                  <c:v>5.68</c:v>
                </c:pt>
                <c:pt idx="300">
                  <c:v>5.68</c:v>
                </c:pt>
                <c:pt idx="301">
                  <c:v>5.68</c:v>
                </c:pt>
                <c:pt idx="302">
                  <c:v>5.68</c:v>
                </c:pt>
                <c:pt idx="303">
                  <c:v>5.68</c:v>
                </c:pt>
                <c:pt idx="304">
                  <c:v>5.68</c:v>
                </c:pt>
                <c:pt idx="305">
                  <c:v>5.68</c:v>
                </c:pt>
                <c:pt idx="306">
                  <c:v>5.68</c:v>
                </c:pt>
                <c:pt idx="307">
                  <c:v>5.68</c:v>
                </c:pt>
                <c:pt idx="308">
                  <c:v>5.68</c:v>
                </c:pt>
                <c:pt idx="309">
                  <c:v>5.68</c:v>
                </c:pt>
                <c:pt idx="310">
                  <c:v>5.68</c:v>
                </c:pt>
                <c:pt idx="311">
                  <c:v>5.68</c:v>
                </c:pt>
                <c:pt idx="312">
                  <c:v>5.68</c:v>
                </c:pt>
                <c:pt idx="313">
                  <c:v>5.68</c:v>
                </c:pt>
                <c:pt idx="314">
                  <c:v>5.68</c:v>
                </c:pt>
                <c:pt idx="315">
                  <c:v>5.68</c:v>
                </c:pt>
                <c:pt idx="316">
                  <c:v>5.68</c:v>
                </c:pt>
                <c:pt idx="317">
                  <c:v>5.68</c:v>
                </c:pt>
                <c:pt idx="318">
                  <c:v>5.68</c:v>
                </c:pt>
                <c:pt idx="319">
                  <c:v>5.68</c:v>
                </c:pt>
                <c:pt idx="320">
                  <c:v>5.68</c:v>
                </c:pt>
                <c:pt idx="321">
                  <c:v>5.68</c:v>
                </c:pt>
                <c:pt idx="322">
                  <c:v>5.68</c:v>
                </c:pt>
                <c:pt idx="323">
                  <c:v>5.68</c:v>
                </c:pt>
                <c:pt idx="324">
                  <c:v>5.68</c:v>
                </c:pt>
                <c:pt idx="325">
                  <c:v>5.68</c:v>
                </c:pt>
                <c:pt idx="326">
                  <c:v>5.68</c:v>
                </c:pt>
                <c:pt idx="327">
                  <c:v>5.68</c:v>
                </c:pt>
                <c:pt idx="328">
                  <c:v>5.68</c:v>
                </c:pt>
                <c:pt idx="329">
                  <c:v>5.68</c:v>
                </c:pt>
                <c:pt idx="330">
                  <c:v>5.68</c:v>
                </c:pt>
                <c:pt idx="331">
                  <c:v>5.68</c:v>
                </c:pt>
                <c:pt idx="332">
                  <c:v>5.68</c:v>
                </c:pt>
                <c:pt idx="333">
                  <c:v>5.68</c:v>
                </c:pt>
                <c:pt idx="334">
                  <c:v>5.68</c:v>
                </c:pt>
                <c:pt idx="335">
                  <c:v>5.68</c:v>
                </c:pt>
                <c:pt idx="336">
                  <c:v>5.68</c:v>
                </c:pt>
                <c:pt idx="337">
                  <c:v>5.68</c:v>
                </c:pt>
                <c:pt idx="338">
                  <c:v>5.68</c:v>
                </c:pt>
                <c:pt idx="339">
                  <c:v>5.68</c:v>
                </c:pt>
                <c:pt idx="340">
                  <c:v>5.68</c:v>
                </c:pt>
                <c:pt idx="341">
                  <c:v>5.68</c:v>
                </c:pt>
                <c:pt idx="342">
                  <c:v>5.68</c:v>
                </c:pt>
                <c:pt idx="343">
                  <c:v>5.68</c:v>
                </c:pt>
                <c:pt idx="344">
                  <c:v>5.68</c:v>
                </c:pt>
                <c:pt idx="345">
                  <c:v>5.68</c:v>
                </c:pt>
                <c:pt idx="346">
                  <c:v>5.68</c:v>
                </c:pt>
                <c:pt idx="347">
                  <c:v>5.68</c:v>
                </c:pt>
                <c:pt idx="348">
                  <c:v>5.68</c:v>
                </c:pt>
                <c:pt idx="349">
                  <c:v>5.68</c:v>
                </c:pt>
                <c:pt idx="350">
                  <c:v>5.68</c:v>
                </c:pt>
                <c:pt idx="351">
                  <c:v>5.68</c:v>
                </c:pt>
                <c:pt idx="352">
                  <c:v>5.68</c:v>
                </c:pt>
                <c:pt idx="353">
                  <c:v>5.68</c:v>
                </c:pt>
                <c:pt idx="354">
                  <c:v>5.68</c:v>
                </c:pt>
                <c:pt idx="355">
                  <c:v>5.68</c:v>
                </c:pt>
                <c:pt idx="356">
                  <c:v>5.68</c:v>
                </c:pt>
                <c:pt idx="357">
                  <c:v>5.68</c:v>
                </c:pt>
                <c:pt idx="358">
                  <c:v>5.68</c:v>
                </c:pt>
                <c:pt idx="359">
                  <c:v>5.68</c:v>
                </c:pt>
                <c:pt idx="360">
                  <c:v>5.68</c:v>
                </c:pt>
                <c:pt idx="361">
                  <c:v>5.68</c:v>
                </c:pt>
                <c:pt idx="362">
                  <c:v>5.68</c:v>
                </c:pt>
                <c:pt idx="363">
                  <c:v>5.68</c:v>
                </c:pt>
                <c:pt idx="364">
                  <c:v>5.68</c:v>
                </c:pt>
                <c:pt idx="365">
                  <c:v>5.68</c:v>
                </c:pt>
                <c:pt idx="366">
                  <c:v>5.68</c:v>
                </c:pt>
                <c:pt idx="367">
                  <c:v>5.68</c:v>
                </c:pt>
                <c:pt idx="368">
                  <c:v>5.68</c:v>
                </c:pt>
                <c:pt idx="369">
                  <c:v>5.68</c:v>
                </c:pt>
                <c:pt idx="370">
                  <c:v>5.68</c:v>
                </c:pt>
                <c:pt idx="371">
                  <c:v>5.68</c:v>
                </c:pt>
                <c:pt idx="372">
                  <c:v>5.68</c:v>
                </c:pt>
                <c:pt idx="373">
                  <c:v>5.68</c:v>
                </c:pt>
                <c:pt idx="374">
                  <c:v>5.68</c:v>
                </c:pt>
                <c:pt idx="375">
                  <c:v>5.68</c:v>
                </c:pt>
                <c:pt idx="376">
                  <c:v>5.68</c:v>
                </c:pt>
                <c:pt idx="377">
                  <c:v>5.68</c:v>
                </c:pt>
                <c:pt idx="378">
                  <c:v>5.68</c:v>
                </c:pt>
                <c:pt idx="379">
                  <c:v>5.68</c:v>
                </c:pt>
                <c:pt idx="380">
                  <c:v>5.68</c:v>
                </c:pt>
                <c:pt idx="381">
                  <c:v>5.68</c:v>
                </c:pt>
                <c:pt idx="382">
                  <c:v>5.68</c:v>
                </c:pt>
                <c:pt idx="383">
                  <c:v>5.68</c:v>
                </c:pt>
                <c:pt idx="384">
                  <c:v>5.68</c:v>
                </c:pt>
                <c:pt idx="385">
                  <c:v>5.68</c:v>
                </c:pt>
                <c:pt idx="386">
                  <c:v>5.68</c:v>
                </c:pt>
                <c:pt idx="387">
                  <c:v>5.68</c:v>
                </c:pt>
                <c:pt idx="388">
                  <c:v>5.68</c:v>
                </c:pt>
                <c:pt idx="389">
                  <c:v>5.68</c:v>
                </c:pt>
                <c:pt idx="390">
                  <c:v>5.68</c:v>
                </c:pt>
                <c:pt idx="391">
                  <c:v>5.68</c:v>
                </c:pt>
                <c:pt idx="392">
                  <c:v>5.68</c:v>
                </c:pt>
                <c:pt idx="393">
                  <c:v>5.68</c:v>
                </c:pt>
                <c:pt idx="394">
                  <c:v>5.68</c:v>
                </c:pt>
                <c:pt idx="395">
                  <c:v>5.68</c:v>
                </c:pt>
                <c:pt idx="396">
                  <c:v>5.68</c:v>
                </c:pt>
                <c:pt idx="397">
                  <c:v>5.68</c:v>
                </c:pt>
                <c:pt idx="398">
                  <c:v>5.68</c:v>
                </c:pt>
                <c:pt idx="399">
                  <c:v>5.68</c:v>
                </c:pt>
                <c:pt idx="400">
                  <c:v>5.68</c:v>
                </c:pt>
                <c:pt idx="401">
                  <c:v>5.68</c:v>
                </c:pt>
                <c:pt idx="402">
                  <c:v>5.68</c:v>
                </c:pt>
                <c:pt idx="403">
                  <c:v>5.68</c:v>
                </c:pt>
                <c:pt idx="404">
                  <c:v>5.68</c:v>
                </c:pt>
                <c:pt idx="405">
                  <c:v>5.68</c:v>
                </c:pt>
                <c:pt idx="406">
                  <c:v>5.68</c:v>
                </c:pt>
                <c:pt idx="407">
                  <c:v>5.68</c:v>
                </c:pt>
                <c:pt idx="408">
                  <c:v>5.68</c:v>
                </c:pt>
                <c:pt idx="409">
                  <c:v>5.68</c:v>
                </c:pt>
                <c:pt idx="410">
                  <c:v>5.68</c:v>
                </c:pt>
                <c:pt idx="411">
                  <c:v>5.68</c:v>
                </c:pt>
                <c:pt idx="412">
                  <c:v>5.68</c:v>
                </c:pt>
                <c:pt idx="413">
                  <c:v>5.68</c:v>
                </c:pt>
                <c:pt idx="414">
                  <c:v>5.68</c:v>
                </c:pt>
                <c:pt idx="415">
                  <c:v>5.68</c:v>
                </c:pt>
                <c:pt idx="416">
                  <c:v>5.68</c:v>
                </c:pt>
                <c:pt idx="417">
                  <c:v>5.68</c:v>
                </c:pt>
                <c:pt idx="418">
                  <c:v>5.68</c:v>
                </c:pt>
                <c:pt idx="419">
                  <c:v>5.68</c:v>
                </c:pt>
                <c:pt idx="420">
                  <c:v>5.68</c:v>
                </c:pt>
                <c:pt idx="421">
                  <c:v>5.68</c:v>
                </c:pt>
                <c:pt idx="422">
                  <c:v>5.68</c:v>
                </c:pt>
                <c:pt idx="423">
                  <c:v>5.68</c:v>
                </c:pt>
                <c:pt idx="424">
                  <c:v>5.68</c:v>
                </c:pt>
                <c:pt idx="425">
                  <c:v>5.68</c:v>
                </c:pt>
                <c:pt idx="426">
                  <c:v>5.68</c:v>
                </c:pt>
                <c:pt idx="427">
                  <c:v>5.68</c:v>
                </c:pt>
                <c:pt idx="428">
                  <c:v>5.68</c:v>
                </c:pt>
                <c:pt idx="429">
                  <c:v>5.68</c:v>
                </c:pt>
                <c:pt idx="430">
                  <c:v>5.68</c:v>
                </c:pt>
                <c:pt idx="431">
                  <c:v>5.68</c:v>
                </c:pt>
                <c:pt idx="432">
                  <c:v>5.68</c:v>
                </c:pt>
                <c:pt idx="433">
                  <c:v>5.68</c:v>
                </c:pt>
                <c:pt idx="434">
                  <c:v>5.68</c:v>
                </c:pt>
                <c:pt idx="435">
                  <c:v>5.68</c:v>
                </c:pt>
                <c:pt idx="436">
                  <c:v>5.68</c:v>
                </c:pt>
                <c:pt idx="437">
                  <c:v>5.68</c:v>
                </c:pt>
                <c:pt idx="438">
                  <c:v>5.68</c:v>
                </c:pt>
                <c:pt idx="439">
                  <c:v>5.68</c:v>
                </c:pt>
                <c:pt idx="440">
                  <c:v>5.68</c:v>
                </c:pt>
                <c:pt idx="441">
                  <c:v>5.68</c:v>
                </c:pt>
                <c:pt idx="442">
                  <c:v>5.68</c:v>
                </c:pt>
                <c:pt idx="443">
                  <c:v>5.68</c:v>
                </c:pt>
                <c:pt idx="444">
                  <c:v>5.68</c:v>
                </c:pt>
                <c:pt idx="445">
                  <c:v>5.68</c:v>
                </c:pt>
                <c:pt idx="446">
                  <c:v>5.68</c:v>
                </c:pt>
                <c:pt idx="447">
                  <c:v>5.68</c:v>
                </c:pt>
                <c:pt idx="448">
                  <c:v>5.68</c:v>
                </c:pt>
                <c:pt idx="449">
                  <c:v>5.68</c:v>
                </c:pt>
                <c:pt idx="450">
                  <c:v>5.68</c:v>
                </c:pt>
                <c:pt idx="451">
                  <c:v>5.68</c:v>
                </c:pt>
                <c:pt idx="452">
                  <c:v>5.68</c:v>
                </c:pt>
                <c:pt idx="453">
                  <c:v>5.68</c:v>
                </c:pt>
                <c:pt idx="454">
                  <c:v>5.68</c:v>
                </c:pt>
                <c:pt idx="455">
                  <c:v>5.68</c:v>
                </c:pt>
                <c:pt idx="456">
                  <c:v>5.68</c:v>
                </c:pt>
                <c:pt idx="457">
                  <c:v>5.68</c:v>
                </c:pt>
                <c:pt idx="458">
                  <c:v>5.68</c:v>
                </c:pt>
                <c:pt idx="459">
                  <c:v>5.68</c:v>
                </c:pt>
                <c:pt idx="460">
                  <c:v>5.68</c:v>
                </c:pt>
                <c:pt idx="461">
                  <c:v>5.68</c:v>
                </c:pt>
                <c:pt idx="462">
                  <c:v>5.68</c:v>
                </c:pt>
                <c:pt idx="463">
                  <c:v>5.68</c:v>
                </c:pt>
                <c:pt idx="464">
                  <c:v>5.68</c:v>
                </c:pt>
                <c:pt idx="465">
                  <c:v>5.68</c:v>
                </c:pt>
                <c:pt idx="466">
                  <c:v>5.68</c:v>
                </c:pt>
                <c:pt idx="467">
                  <c:v>5.68</c:v>
                </c:pt>
                <c:pt idx="468">
                  <c:v>5.68</c:v>
                </c:pt>
                <c:pt idx="469">
                  <c:v>5.68</c:v>
                </c:pt>
                <c:pt idx="470">
                  <c:v>5.68</c:v>
                </c:pt>
                <c:pt idx="471">
                  <c:v>5.68</c:v>
                </c:pt>
                <c:pt idx="472">
                  <c:v>5.68</c:v>
                </c:pt>
                <c:pt idx="473">
                  <c:v>5.68</c:v>
                </c:pt>
                <c:pt idx="474">
                  <c:v>5.68</c:v>
                </c:pt>
                <c:pt idx="475">
                  <c:v>5.68</c:v>
                </c:pt>
                <c:pt idx="476">
                  <c:v>5.68</c:v>
                </c:pt>
                <c:pt idx="477">
                  <c:v>5.68</c:v>
                </c:pt>
                <c:pt idx="478">
                  <c:v>5.68</c:v>
                </c:pt>
                <c:pt idx="479">
                  <c:v>5.68</c:v>
                </c:pt>
                <c:pt idx="480">
                  <c:v>5.68</c:v>
                </c:pt>
                <c:pt idx="481">
                  <c:v>5.68</c:v>
                </c:pt>
                <c:pt idx="482">
                  <c:v>5.68</c:v>
                </c:pt>
                <c:pt idx="483">
                  <c:v>5.68</c:v>
                </c:pt>
                <c:pt idx="484">
                  <c:v>5.68</c:v>
                </c:pt>
                <c:pt idx="485">
                  <c:v>5.68</c:v>
                </c:pt>
                <c:pt idx="486">
                  <c:v>5.68</c:v>
                </c:pt>
                <c:pt idx="487">
                  <c:v>5.68</c:v>
                </c:pt>
                <c:pt idx="488">
                  <c:v>5.68</c:v>
                </c:pt>
                <c:pt idx="489">
                  <c:v>5.68</c:v>
                </c:pt>
                <c:pt idx="490">
                  <c:v>5.68</c:v>
                </c:pt>
                <c:pt idx="491">
                  <c:v>5.68</c:v>
                </c:pt>
                <c:pt idx="492">
                  <c:v>5.68</c:v>
                </c:pt>
                <c:pt idx="493">
                  <c:v>5.68</c:v>
                </c:pt>
                <c:pt idx="494">
                  <c:v>5.68</c:v>
                </c:pt>
                <c:pt idx="495">
                  <c:v>5.68</c:v>
                </c:pt>
                <c:pt idx="496">
                  <c:v>5.68</c:v>
                </c:pt>
                <c:pt idx="497">
                  <c:v>5.68</c:v>
                </c:pt>
                <c:pt idx="498">
                  <c:v>5.68</c:v>
                </c:pt>
                <c:pt idx="499">
                  <c:v>5.68</c:v>
                </c:pt>
                <c:pt idx="500">
                  <c:v>5.68</c:v>
                </c:pt>
                <c:pt idx="501">
                  <c:v>5.68</c:v>
                </c:pt>
                <c:pt idx="502">
                  <c:v>5.68</c:v>
                </c:pt>
                <c:pt idx="503">
                  <c:v>5.68</c:v>
                </c:pt>
                <c:pt idx="504">
                  <c:v>5.68</c:v>
                </c:pt>
                <c:pt idx="505">
                  <c:v>5.68</c:v>
                </c:pt>
                <c:pt idx="506">
                  <c:v>5.68</c:v>
                </c:pt>
                <c:pt idx="507">
                  <c:v>5.68</c:v>
                </c:pt>
                <c:pt idx="508">
                  <c:v>5.68</c:v>
                </c:pt>
                <c:pt idx="509">
                  <c:v>5.68</c:v>
                </c:pt>
                <c:pt idx="510">
                  <c:v>5.68</c:v>
                </c:pt>
                <c:pt idx="511">
                  <c:v>5.68</c:v>
                </c:pt>
                <c:pt idx="512">
                  <c:v>5.68</c:v>
                </c:pt>
                <c:pt idx="513">
                  <c:v>5.68</c:v>
                </c:pt>
                <c:pt idx="514">
                  <c:v>5.68</c:v>
                </c:pt>
                <c:pt idx="515">
                  <c:v>5.68</c:v>
                </c:pt>
                <c:pt idx="516">
                  <c:v>5.68</c:v>
                </c:pt>
                <c:pt idx="517">
                  <c:v>5.68</c:v>
                </c:pt>
                <c:pt idx="518">
                  <c:v>5.68</c:v>
                </c:pt>
                <c:pt idx="519">
                  <c:v>5.68</c:v>
                </c:pt>
                <c:pt idx="520">
                  <c:v>5.68</c:v>
                </c:pt>
                <c:pt idx="521">
                  <c:v>5.68</c:v>
                </c:pt>
                <c:pt idx="522">
                  <c:v>5.68</c:v>
                </c:pt>
                <c:pt idx="523">
                  <c:v>5.68</c:v>
                </c:pt>
                <c:pt idx="524">
                  <c:v>5.68</c:v>
                </c:pt>
                <c:pt idx="525">
                  <c:v>5.68</c:v>
                </c:pt>
                <c:pt idx="526">
                  <c:v>5.68</c:v>
                </c:pt>
                <c:pt idx="527">
                  <c:v>5.68</c:v>
                </c:pt>
                <c:pt idx="528">
                  <c:v>5.68</c:v>
                </c:pt>
                <c:pt idx="529">
                  <c:v>5.68</c:v>
                </c:pt>
                <c:pt idx="530">
                  <c:v>5.68</c:v>
                </c:pt>
                <c:pt idx="531">
                  <c:v>5.68</c:v>
                </c:pt>
                <c:pt idx="532">
                  <c:v>5.68</c:v>
                </c:pt>
                <c:pt idx="533">
                  <c:v>5.68</c:v>
                </c:pt>
                <c:pt idx="534">
                  <c:v>5.68</c:v>
                </c:pt>
                <c:pt idx="535">
                  <c:v>5.68</c:v>
                </c:pt>
                <c:pt idx="536">
                  <c:v>5.68</c:v>
                </c:pt>
                <c:pt idx="537">
                  <c:v>5.68</c:v>
                </c:pt>
                <c:pt idx="538">
                  <c:v>5.68</c:v>
                </c:pt>
                <c:pt idx="539">
                  <c:v>5.68</c:v>
                </c:pt>
                <c:pt idx="540">
                  <c:v>5.68</c:v>
                </c:pt>
                <c:pt idx="541">
                  <c:v>5.68</c:v>
                </c:pt>
                <c:pt idx="542">
                  <c:v>5.68</c:v>
                </c:pt>
                <c:pt idx="543">
                  <c:v>5.68</c:v>
                </c:pt>
                <c:pt idx="544">
                  <c:v>5.68</c:v>
                </c:pt>
                <c:pt idx="545">
                  <c:v>5.68</c:v>
                </c:pt>
                <c:pt idx="546">
                  <c:v>5.68</c:v>
                </c:pt>
                <c:pt idx="547">
                  <c:v>5.68</c:v>
                </c:pt>
                <c:pt idx="548">
                  <c:v>5.68</c:v>
                </c:pt>
                <c:pt idx="549">
                  <c:v>5.68</c:v>
                </c:pt>
                <c:pt idx="550">
                  <c:v>5.68</c:v>
                </c:pt>
                <c:pt idx="551">
                  <c:v>5.68</c:v>
                </c:pt>
                <c:pt idx="552">
                  <c:v>5.68</c:v>
                </c:pt>
                <c:pt idx="553">
                  <c:v>5.68</c:v>
                </c:pt>
                <c:pt idx="554">
                  <c:v>5.68</c:v>
                </c:pt>
                <c:pt idx="555">
                  <c:v>5.68</c:v>
                </c:pt>
                <c:pt idx="556">
                  <c:v>5.68</c:v>
                </c:pt>
                <c:pt idx="557">
                  <c:v>5.68</c:v>
                </c:pt>
                <c:pt idx="558">
                  <c:v>5.68</c:v>
                </c:pt>
                <c:pt idx="559">
                  <c:v>5.68</c:v>
                </c:pt>
                <c:pt idx="560">
                  <c:v>5.68</c:v>
                </c:pt>
                <c:pt idx="561">
                  <c:v>5.68</c:v>
                </c:pt>
                <c:pt idx="562">
                  <c:v>5.68</c:v>
                </c:pt>
                <c:pt idx="563">
                  <c:v>5.68</c:v>
                </c:pt>
                <c:pt idx="564">
                  <c:v>5.68</c:v>
                </c:pt>
                <c:pt idx="565">
                  <c:v>5.68</c:v>
                </c:pt>
                <c:pt idx="566">
                  <c:v>5.68</c:v>
                </c:pt>
                <c:pt idx="567">
                  <c:v>5.68</c:v>
                </c:pt>
                <c:pt idx="568">
                  <c:v>5.68</c:v>
                </c:pt>
                <c:pt idx="569">
                  <c:v>5.68</c:v>
                </c:pt>
                <c:pt idx="570">
                  <c:v>5.68</c:v>
                </c:pt>
                <c:pt idx="571">
                  <c:v>5.68</c:v>
                </c:pt>
                <c:pt idx="572">
                  <c:v>5.68</c:v>
                </c:pt>
                <c:pt idx="573">
                  <c:v>5.68</c:v>
                </c:pt>
                <c:pt idx="574">
                  <c:v>5.68</c:v>
                </c:pt>
                <c:pt idx="575">
                  <c:v>5.68</c:v>
                </c:pt>
                <c:pt idx="576">
                  <c:v>5.68</c:v>
                </c:pt>
                <c:pt idx="577">
                  <c:v>5.68</c:v>
                </c:pt>
                <c:pt idx="578">
                  <c:v>5.68</c:v>
                </c:pt>
                <c:pt idx="579">
                  <c:v>5.68</c:v>
                </c:pt>
                <c:pt idx="580">
                  <c:v>5.68</c:v>
                </c:pt>
                <c:pt idx="581">
                  <c:v>5.68</c:v>
                </c:pt>
                <c:pt idx="582">
                  <c:v>5.68</c:v>
                </c:pt>
                <c:pt idx="583">
                  <c:v>5.68</c:v>
                </c:pt>
                <c:pt idx="584">
                  <c:v>5.68</c:v>
                </c:pt>
                <c:pt idx="585">
                  <c:v>5.68</c:v>
                </c:pt>
                <c:pt idx="586">
                  <c:v>5.68</c:v>
                </c:pt>
                <c:pt idx="587">
                  <c:v>5.68</c:v>
                </c:pt>
                <c:pt idx="588">
                  <c:v>5.68</c:v>
                </c:pt>
                <c:pt idx="589">
                  <c:v>5.68</c:v>
                </c:pt>
                <c:pt idx="590">
                  <c:v>5.68</c:v>
                </c:pt>
                <c:pt idx="591">
                  <c:v>5.68</c:v>
                </c:pt>
                <c:pt idx="592">
                  <c:v>5.68</c:v>
                </c:pt>
                <c:pt idx="593">
                  <c:v>5.68</c:v>
                </c:pt>
                <c:pt idx="594">
                  <c:v>5.68</c:v>
                </c:pt>
                <c:pt idx="595">
                  <c:v>5.68</c:v>
                </c:pt>
                <c:pt idx="596">
                  <c:v>5.68</c:v>
                </c:pt>
                <c:pt idx="597">
                  <c:v>5.68</c:v>
                </c:pt>
                <c:pt idx="598">
                  <c:v>5.68</c:v>
                </c:pt>
                <c:pt idx="599">
                  <c:v>5.68</c:v>
                </c:pt>
                <c:pt idx="600">
                  <c:v>5.68</c:v>
                </c:pt>
                <c:pt idx="601">
                  <c:v>5.68</c:v>
                </c:pt>
                <c:pt idx="602">
                  <c:v>5.68</c:v>
                </c:pt>
                <c:pt idx="603">
                  <c:v>5.68</c:v>
                </c:pt>
                <c:pt idx="604">
                  <c:v>5.68</c:v>
                </c:pt>
                <c:pt idx="605">
                  <c:v>5.68</c:v>
                </c:pt>
                <c:pt idx="606">
                  <c:v>5.68</c:v>
                </c:pt>
                <c:pt idx="607">
                  <c:v>5.68</c:v>
                </c:pt>
                <c:pt idx="608">
                  <c:v>5.68</c:v>
                </c:pt>
                <c:pt idx="609">
                  <c:v>5.68</c:v>
                </c:pt>
                <c:pt idx="610">
                  <c:v>5.68</c:v>
                </c:pt>
                <c:pt idx="611">
                  <c:v>5.68</c:v>
                </c:pt>
                <c:pt idx="612">
                  <c:v>5.68</c:v>
                </c:pt>
                <c:pt idx="613">
                  <c:v>5.68</c:v>
                </c:pt>
                <c:pt idx="614">
                  <c:v>5.68</c:v>
                </c:pt>
                <c:pt idx="615">
                  <c:v>5.68</c:v>
                </c:pt>
                <c:pt idx="616">
                  <c:v>5.68</c:v>
                </c:pt>
                <c:pt idx="617">
                  <c:v>5.68</c:v>
                </c:pt>
                <c:pt idx="618">
                  <c:v>5.68</c:v>
                </c:pt>
                <c:pt idx="619">
                  <c:v>5.68</c:v>
                </c:pt>
                <c:pt idx="620">
                  <c:v>5.68</c:v>
                </c:pt>
                <c:pt idx="621">
                  <c:v>5.68</c:v>
                </c:pt>
                <c:pt idx="622">
                  <c:v>5.68</c:v>
                </c:pt>
                <c:pt idx="623">
                  <c:v>5.68</c:v>
                </c:pt>
                <c:pt idx="624">
                  <c:v>5.68</c:v>
                </c:pt>
                <c:pt idx="625">
                  <c:v>5.68</c:v>
                </c:pt>
                <c:pt idx="626">
                  <c:v>5.68</c:v>
                </c:pt>
                <c:pt idx="627">
                  <c:v>5.68</c:v>
                </c:pt>
                <c:pt idx="628">
                  <c:v>5.68</c:v>
                </c:pt>
                <c:pt idx="629">
                  <c:v>5.68</c:v>
                </c:pt>
                <c:pt idx="630">
                  <c:v>5.68</c:v>
                </c:pt>
                <c:pt idx="631">
                  <c:v>5.68</c:v>
                </c:pt>
                <c:pt idx="632">
                  <c:v>5.68</c:v>
                </c:pt>
                <c:pt idx="633">
                  <c:v>5.68</c:v>
                </c:pt>
                <c:pt idx="634">
                  <c:v>5.68</c:v>
                </c:pt>
                <c:pt idx="635">
                  <c:v>5.68</c:v>
                </c:pt>
                <c:pt idx="636">
                  <c:v>5.68</c:v>
                </c:pt>
                <c:pt idx="637">
                  <c:v>5.68</c:v>
                </c:pt>
                <c:pt idx="638">
                  <c:v>5.68</c:v>
                </c:pt>
                <c:pt idx="639">
                  <c:v>5.68</c:v>
                </c:pt>
                <c:pt idx="640">
                  <c:v>5.68</c:v>
                </c:pt>
                <c:pt idx="641">
                  <c:v>5.68</c:v>
                </c:pt>
                <c:pt idx="642">
                  <c:v>5.68</c:v>
                </c:pt>
                <c:pt idx="643">
                  <c:v>5.68</c:v>
                </c:pt>
                <c:pt idx="644">
                  <c:v>5.68</c:v>
                </c:pt>
                <c:pt idx="645">
                  <c:v>5.68</c:v>
                </c:pt>
                <c:pt idx="646">
                  <c:v>5.68</c:v>
                </c:pt>
                <c:pt idx="647">
                  <c:v>5.68</c:v>
                </c:pt>
                <c:pt idx="648">
                  <c:v>5.68</c:v>
                </c:pt>
                <c:pt idx="649">
                  <c:v>5.68</c:v>
                </c:pt>
                <c:pt idx="650">
                  <c:v>5.68</c:v>
                </c:pt>
                <c:pt idx="651">
                  <c:v>5.68</c:v>
                </c:pt>
                <c:pt idx="652">
                  <c:v>5.68</c:v>
                </c:pt>
                <c:pt idx="653">
                  <c:v>5.68</c:v>
                </c:pt>
                <c:pt idx="654">
                  <c:v>5.68</c:v>
                </c:pt>
                <c:pt idx="655">
                  <c:v>5.68</c:v>
                </c:pt>
                <c:pt idx="656">
                  <c:v>5.68</c:v>
                </c:pt>
                <c:pt idx="657">
                  <c:v>5.68</c:v>
                </c:pt>
                <c:pt idx="658">
                  <c:v>5.68</c:v>
                </c:pt>
                <c:pt idx="659">
                  <c:v>5.68</c:v>
                </c:pt>
                <c:pt idx="660">
                  <c:v>5.68</c:v>
                </c:pt>
                <c:pt idx="661">
                  <c:v>5.68</c:v>
                </c:pt>
                <c:pt idx="662">
                  <c:v>5.68</c:v>
                </c:pt>
                <c:pt idx="663">
                  <c:v>5.68</c:v>
                </c:pt>
                <c:pt idx="664">
                  <c:v>5.68</c:v>
                </c:pt>
                <c:pt idx="665">
                  <c:v>5.68</c:v>
                </c:pt>
                <c:pt idx="666">
                  <c:v>5.68</c:v>
                </c:pt>
                <c:pt idx="667">
                  <c:v>5.68</c:v>
                </c:pt>
                <c:pt idx="668">
                  <c:v>5.68</c:v>
                </c:pt>
                <c:pt idx="669">
                  <c:v>5.68</c:v>
                </c:pt>
                <c:pt idx="670">
                  <c:v>5.68</c:v>
                </c:pt>
                <c:pt idx="671">
                  <c:v>5.68</c:v>
                </c:pt>
                <c:pt idx="672">
                  <c:v>5.68</c:v>
                </c:pt>
                <c:pt idx="673">
                  <c:v>5.68</c:v>
                </c:pt>
                <c:pt idx="674">
                  <c:v>5.68</c:v>
                </c:pt>
                <c:pt idx="675">
                  <c:v>5.68</c:v>
                </c:pt>
                <c:pt idx="676">
                  <c:v>5.68</c:v>
                </c:pt>
                <c:pt idx="677">
                  <c:v>5.68</c:v>
                </c:pt>
                <c:pt idx="678">
                  <c:v>5.68</c:v>
                </c:pt>
                <c:pt idx="679">
                  <c:v>5.68</c:v>
                </c:pt>
                <c:pt idx="680">
                  <c:v>5.68</c:v>
                </c:pt>
                <c:pt idx="681">
                  <c:v>5.68</c:v>
                </c:pt>
                <c:pt idx="682">
                  <c:v>5.68</c:v>
                </c:pt>
                <c:pt idx="683">
                  <c:v>5.68</c:v>
                </c:pt>
                <c:pt idx="684">
                  <c:v>5.68</c:v>
                </c:pt>
                <c:pt idx="685">
                  <c:v>5.68</c:v>
                </c:pt>
                <c:pt idx="686">
                  <c:v>5.68</c:v>
                </c:pt>
                <c:pt idx="687">
                  <c:v>5.68</c:v>
                </c:pt>
                <c:pt idx="688">
                  <c:v>5.68</c:v>
                </c:pt>
                <c:pt idx="689">
                  <c:v>5.68</c:v>
                </c:pt>
                <c:pt idx="690">
                  <c:v>5.68</c:v>
                </c:pt>
                <c:pt idx="691">
                  <c:v>5.68</c:v>
                </c:pt>
                <c:pt idx="692">
                  <c:v>5.68</c:v>
                </c:pt>
                <c:pt idx="693">
                  <c:v>5.68</c:v>
                </c:pt>
                <c:pt idx="694">
                  <c:v>5.68</c:v>
                </c:pt>
                <c:pt idx="695">
                  <c:v>5.68</c:v>
                </c:pt>
                <c:pt idx="696">
                  <c:v>5.68</c:v>
                </c:pt>
                <c:pt idx="697">
                  <c:v>5.68</c:v>
                </c:pt>
                <c:pt idx="698">
                  <c:v>5.68</c:v>
                </c:pt>
                <c:pt idx="699">
                  <c:v>5.68</c:v>
                </c:pt>
                <c:pt idx="700">
                  <c:v>5.68</c:v>
                </c:pt>
                <c:pt idx="701">
                  <c:v>5.68</c:v>
                </c:pt>
                <c:pt idx="702">
                  <c:v>5.68</c:v>
                </c:pt>
                <c:pt idx="703">
                  <c:v>5.68</c:v>
                </c:pt>
                <c:pt idx="704">
                  <c:v>5.68</c:v>
                </c:pt>
                <c:pt idx="705">
                  <c:v>5.68</c:v>
                </c:pt>
                <c:pt idx="706">
                  <c:v>5.68</c:v>
                </c:pt>
                <c:pt idx="707">
                  <c:v>5.68</c:v>
                </c:pt>
                <c:pt idx="708">
                  <c:v>5.68</c:v>
                </c:pt>
                <c:pt idx="709">
                  <c:v>5.68</c:v>
                </c:pt>
                <c:pt idx="710">
                  <c:v>5.68</c:v>
                </c:pt>
                <c:pt idx="711">
                  <c:v>5.68</c:v>
                </c:pt>
                <c:pt idx="712">
                  <c:v>5.68</c:v>
                </c:pt>
                <c:pt idx="713">
                  <c:v>5.68</c:v>
                </c:pt>
                <c:pt idx="714">
                  <c:v>5.68</c:v>
                </c:pt>
                <c:pt idx="715">
                  <c:v>5.68</c:v>
                </c:pt>
                <c:pt idx="716">
                  <c:v>5.68</c:v>
                </c:pt>
                <c:pt idx="717">
                  <c:v>5.68</c:v>
                </c:pt>
                <c:pt idx="718">
                  <c:v>5.68</c:v>
                </c:pt>
                <c:pt idx="719">
                  <c:v>5.68</c:v>
                </c:pt>
                <c:pt idx="720">
                  <c:v>5.68</c:v>
                </c:pt>
                <c:pt idx="721">
                  <c:v>5.68</c:v>
                </c:pt>
                <c:pt idx="722">
                  <c:v>5.68</c:v>
                </c:pt>
                <c:pt idx="723">
                  <c:v>5.68</c:v>
                </c:pt>
                <c:pt idx="724">
                  <c:v>5.68</c:v>
                </c:pt>
                <c:pt idx="725">
                  <c:v>5.68</c:v>
                </c:pt>
                <c:pt idx="726">
                  <c:v>5.68</c:v>
                </c:pt>
                <c:pt idx="727">
                  <c:v>5.68</c:v>
                </c:pt>
                <c:pt idx="728">
                  <c:v>5.68</c:v>
                </c:pt>
                <c:pt idx="729">
                  <c:v>5.68</c:v>
                </c:pt>
                <c:pt idx="730">
                  <c:v>5.68</c:v>
                </c:pt>
                <c:pt idx="731">
                  <c:v>5.68</c:v>
                </c:pt>
                <c:pt idx="732">
                  <c:v>5.68</c:v>
                </c:pt>
                <c:pt idx="733">
                  <c:v>5.68</c:v>
                </c:pt>
                <c:pt idx="734">
                  <c:v>5.68</c:v>
                </c:pt>
                <c:pt idx="735">
                  <c:v>5.68</c:v>
                </c:pt>
                <c:pt idx="736">
                  <c:v>5.68</c:v>
                </c:pt>
                <c:pt idx="737">
                  <c:v>5.68</c:v>
                </c:pt>
                <c:pt idx="738">
                  <c:v>5.68</c:v>
                </c:pt>
                <c:pt idx="739">
                  <c:v>5.68</c:v>
                </c:pt>
                <c:pt idx="740">
                  <c:v>5.68</c:v>
                </c:pt>
                <c:pt idx="741">
                  <c:v>5.68</c:v>
                </c:pt>
                <c:pt idx="742">
                  <c:v>5.68</c:v>
                </c:pt>
                <c:pt idx="743">
                  <c:v>5.68</c:v>
                </c:pt>
                <c:pt idx="744">
                  <c:v>5.68</c:v>
                </c:pt>
                <c:pt idx="745">
                  <c:v>5.68</c:v>
                </c:pt>
                <c:pt idx="746">
                  <c:v>5.68</c:v>
                </c:pt>
                <c:pt idx="747">
                  <c:v>5.68</c:v>
                </c:pt>
                <c:pt idx="748">
                  <c:v>5.68</c:v>
                </c:pt>
                <c:pt idx="749">
                  <c:v>5.68</c:v>
                </c:pt>
                <c:pt idx="750">
                  <c:v>5.68</c:v>
                </c:pt>
                <c:pt idx="751">
                  <c:v>5.68</c:v>
                </c:pt>
                <c:pt idx="752">
                  <c:v>5.68</c:v>
                </c:pt>
                <c:pt idx="753">
                  <c:v>5.68</c:v>
                </c:pt>
                <c:pt idx="754">
                  <c:v>5.68</c:v>
                </c:pt>
                <c:pt idx="755">
                  <c:v>5.68</c:v>
                </c:pt>
                <c:pt idx="756">
                  <c:v>5.68</c:v>
                </c:pt>
                <c:pt idx="757">
                  <c:v>5.68</c:v>
                </c:pt>
                <c:pt idx="758">
                  <c:v>5.68</c:v>
                </c:pt>
                <c:pt idx="759">
                  <c:v>5.68</c:v>
                </c:pt>
                <c:pt idx="760">
                  <c:v>5.68</c:v>
                </c:pt>
                <c:pt idx="761">
                  <c:v>5.68</c:v>
                </c:pt>
                <c:pt idx="762">
                  <c:v>5.68</c:v>
                </c:pt>
                <c:pt idx="763">
                  <c:v>5.68</c:v>
                </c:pt>
                <c:pt idx="764">
                  <c:v>5.68</c:v>
                </c:pt>
                <c:pt idx="765">
                  <c:v>5.68</c:v>
                </c:pt>
                <c:pt idx="766">
                  <c:v>5.68</c:v>
                </c:pt>
                <c:pt idx="767">
                  <c:v>5.68</c:v>
                </c:pt>
                <c:pt idx="768">
                  <c:v>5.68</c:v>
                </c:pt>
                <c:pt idx="769">
                  <c:v>5.68</c:v>
                </c:pt>
                <c:pt idx="770">
                  <c:v>5.68</c:v>
                </c:pt>
                <c:pt idx="771">
                  <c:v>5.68</c:v>
                </c:pt>
                <c:pt idx="772">
                  <c:v>5.68</c:v>
                </c:pt>
                <c:pt idx="773">
                  <c:v>5.68</c:v>
                </c:pt>
                <c:pt idx="774">
                  <c:v>5.68</c:v>
                </c:pt>
                <c:pt idx="775">
                  <c:v>5.68</c:v>
                </c:pt>
                <c:pt idx="776">
                  <c:v>5.68</c:v>
                </c:pt>
                <c:pt idx="777">
                  <c:v>5.68</c:v>
                </c:pt>
                <c:pt idx="778">
                  <c:v>5.68</c:v>
                </c:pt>
                <c:pt idx="779">
                  <c:v>5.68</c:v>
                </c:pt>
                <c:pt idx="780">
                  <c:v>5.68</c:v>
                </c:pt>
                <c:pt idx="781">
                  <c:v>5.68</c:v>
                </c:pt>
                <c:pt idx="782">
                  <c:v>5.68</c:v>
                </c:pt>
                <c:pt idx="783">
                  <c:v>5.68</c:v>
                </c:pt>
                <c:pt idx="784">
                  <c:v>5.68</c:v>
                </c:pt>
                <c:pt idx="785">
                  <c:v>5.68</c:v>
                </c:pt>
                <c:pt idx="786">
                  <c:v>5.68</c:v>
                </c:pt>
                <c:pt idx="787">
                  <c:v>5.68</c:v>
                </c:pt>
                <c:pt idx="788">
                  <c:v>5.68</c:v>
                </c:pt>
                <c:pt idx="789">
                  <c:v>5.68</c:v>
                </c:pt>
                <c:pt idx="790">
                  <c:v>5.68</c:v>
                </c:pt>
                <c:pt idx="791">
                  <c:v>5.68</c:v>
                </c:pt>
                <c:pt idx="792">
                  <c:v>5.68</c:v>
                </c:pt>
                <c:pt idx="793">
                  <c:v>5.68</c:v>
                </c:pt>
                <c:pt idx="794">
                  <c:v>5.68</c:v>
                </c:pt>
                <c:pt idx="795">
                  <c:v>5.68</c:v>
                </c:pt>
                <c:pt idx="796">
                  <c:v>5.68</c:v>
                </c:pt>
                <c:pt idx="797">
                  <c:v>5.68</c:v>
                </c:pt>
                <c:pt idx="798">
                  <c:v>5.68</c:v>
                </c:pt>
                <c:pt idx="799">
                  <c:v>5.68</c:v>
                </c:pt>
                <c:pt idx="800">
                  <c:v>5.68</c:v>
                </c:pt>
                <c:pt idx="801">
                  <c:v>5.68</c:v>
                </c:pt>
                <c:pt idx="802">
                  <c:v>5.68</c:v>
                </c:pt>
                <c:pt idx="803">
                  <c:v>5.68</c:v>
                </c:pt>
                <c:pt idx="804">
                  <c:v>5.68</c:v>
                </c:pt>
                <c:pt idx="805">
                  <c:v>5.68</c:v>
                </c:pt>
                <c:pt idx="806">
                  <c:v>5.68</c:v>
                </c:pt>
                <c:pt idx="807">
                  <c:v>5.68</c:v>
                </c:pt>
                <c:pt idx="808">
                  <c:v>5.68</c:v>
                </c:pt>
                <c:pt idx="809">
                  <c:v>5.68</c:v>
                </c:pt>
                <c:pt idx="810">
                  <c:v>5.68</c:v>
                </c:pt>
                <c:pt idx="811">
                  <c:v>5.68</c:v>
                </c:pt>
                <c:pt idx="812">
                  <c:v>5.68</c:v>
                </c:pt>
                <c:pt idx="813">
                  <c:v>5.68</c:v>
                </c:pt>
                <c:pt idx="814">
                  <c:v>5.68</c:v>
                </c:pt>
                <c:pt idx="815">
                  <c:v>5.68</c:v>
                </c:pt>
                <c:pt idx="816">
                  <c:v>5.68</c:v>
                </c:pt>
                <c:pt idx="817">
                  <c:v>5.68</c:v>
                </c:pt>
                <c:pt idx="818">
                  <c:v>5.68</c:v>
                </c:pt>
                <c:pt idx="819">
                  <c:v>5.68</c:v>
                </c:pt>
                <c:pt idx="820">
                  <c:v>5.68</c:v>
                </c:pt>
                <c:pt idx="821">
                  <c:v>5.68</c:v>
                </c:pt>
                <c:pt idx="822">
                  <c:v>5.68</c:v>
                </c:pt>
                <c:pt idx="823">
                  <c:v>5.68</c:v>
                </c:pt>
                <c:pt idx="824">
                  <c:v>5.68</c:v>
                </c:pt>
                <c:pt idx="825">
                  <c:v>5.68</c:v>
                </c:pt>
                <c:pt idx="826">
                  <c:v>5.68</c:v>
                </c:pt>
                <c:pt idx="827">
                  <c:v>5.68</c:v>
                </c:pt>
                <c:pt idx="828">
                  <c:v>5.68</c:v>
                </c:pt>
                <c:pt idx="829">
                  <c:v>5.68</c:v>
                </c:pt>
                <c:pt idx="830">
                  <c:v>5.68</c:v>
                </c:pt>
                <c:pt idx="831">
                  <c:v>5.68</c:v>
                </c:pt>
                <c:pt idx="832">
                  <c:v>5.68</c:v>
                </c:pt>
                <c:pt idx="833">
                  <c:v>5.68</c:v>
                </c:pt>
                <c:pt idx="834">
                  <c:v>5.68</c:v>
                </c:pt>
                <c:pt idx="835">
                  <c:v>5.68</c:v>
                </c:pt>
                <c:pt idx="836">
                  <c:v>5.68</c:v>
                </c:pt>
                <c:pt idx="837">
                  <c:v>5.68</c:v>
                </c:pt>
                <c:pt idx="838">
                  <c:v>5.68</c:v>
                </c:pt>
                <c:pt idx="839">
                  <c:v>5.68</c:v>
                </c:pt>
                <c:pt idx="840">
                  <c:v>5.68</c:v>
                </c:pt>
                <c:pt idx="841">
                  <c:v>5.68</c:v>
                </c:pt>
                <c:pt idx="842">
                  <c:v>5.68</c:v>
                </c:pt>
                <c:pt idx="843">
                  <c:v>5.68</c:v>
                </c:pt>
                <c:pt idx="844">
                  <c:v>5.68</c:v>
                </c:pt>
                <c:pt idx="845">
                  <c:v>5.68</c:v>
                </c:pt>
                <c:pt idx="846">
                  <c:v>5.68</c:v>
                </c:pt>
                <c:pt idx="847">
                  <c:v>5.68</c:v>
                </c:pt>
                <c:pt idx="848">
                  <c:v>5.68</c:v>
                </c:pt>
                <c:pt idx="849">
                  <c:v>5.68</c:v>
                </c:pt>
                <c:pt idx="850">
                  <c:v>5.68</c:v>
                </c:pt>
                <c:pt idx="851">
                  <c:v>5.68</c:v>
                </c:pt>
                <c:pt idx="852">
                  <c:v>5.68</c:v>
                </c:pt>
                <c:pt idx="853">
                  <c:v>5.68</c:v>
                </c:pt>
                <c:pt idx="854">
                  <c:v>5.68</c:v>
                </c:pt>
                <c:pt idx="855">
                  <c:v>5.68</c:v>
                </c:pt>
                <c:pt idx="856">
                  <c:v>5.68</c:v>
                </c:pt>
                <c:pt idx="857">
                  <c:v>5.68</c:v>
                </c:pt>
                <c:pt idx="858">
                  <c:v>5.68</c:v>
                </c:pt>
                <c:pt idx="859">
                  <c:v>5.68</c:v>
                </c:pt>
                <c:pt idx="860">
                  <c:v>5.68</c:v>
                </c:pt>
                <c:pt idx="861">
                  <c:v>5.68</c:v>
                </c:pt>
                <c:pt idx="862">
                  <c:v>5.68</c:v>
                </c:pt>
                <c:pt idx="863">
                  <c:v>5.68</c:v>
                </c:pt>
                <c:pt idx="864">
                  <c:v>5.68</c:v>
                </c:pt>
                <c:pt idx="865">
                  <c:v>5.68</c:v>
                </c:pt>
                <c:pt idx="866">
                  <c:v>5.68</c:v>
                </c:pt>
                <c:pt idx="867">
                  <c:v>5.68</c:v>
                </c:pt>
                <c:pt idx="868">
                  <c:v>5.68</c:v>
                </c:pt>
                <c:pt idx="869">
                  <c:v>5.68</c:v>
                </c:pt>
                <c:pt idx="870">
                  <c:v>5.68</c:v>
                </c:pt>
                <c:pt idx="871">
                  <c:v>5.68</c:v>
                </c:pt>
                <c:pt idx="872">
                  <c:v>5.68</c:v>
                </c:pt>
                <c:pt idx="873">
                  <c:v>5.68</c:v>
                </c:pt>
                <c:pt idx="874">
                  <c:v>5.68</c:v>
                </c:pt>
                <c:pt idx="875">
                  <c:v>5.68</c:v>
                </c:pt>
                <c:pt idx="876">
                  <c:v>5.68</c:v>
                </c:pt>
                <c:pt idx="877">
                  <c:v>5.68</c:v>
                </c:pt>
                <c:pt idx="878">
                  <c:v>5.68</c:v>
                </c:pt>
                <c:pt idx="879">
                  <c:v>5.68</c:v>
                </c:pt>
                <c:pt idx="880">
                  <c:v>5.68</c:v>
                </c:pt>
                <c:pt idx="881">
                  <c:v>5.68</c:v>
                </c:pt>
                <c:pt idx="882">
                  <c:v>5.68</c:v>
                </c:pt>
                <c:pt idx="883">
                  <c:v>5.68</c:v>
                </c:pt>
                <c:pt idx="884">
                  <c:v>5.68</c:v>
                </c:pt>
                <c:pt idx="885">
                  <c:v>5.68</c:v>
                </c:pt>
                <c:pt idx="886">
                  <c:v>5.68</c:v>
                </c:pt>
                <c:pt idx="887">
                  <c:v>5.68</c:v>
                </c:pt>
                <c:pt idx="888">
                  <c:v>5.68</c:v>
                </c:pt>
                <c:pt idx="889">
                  <c:v>5.68</c:v>
                </c:pt>
                <c:pt idx="890">
                  <c:v>5.68</c:v>
                </c:pt>
                <c:pt idx="891">
                  <c:v>5.68</c:v>
                </c:pt>
                <c:pt idx="892">
                  <c:v>5.68</c:v>
                </c:pt>
                <c:pt idx="893">
                  <c:v>5.68</c:v>
                </c:pt>
                <c:pt idx="894">
                  <c:v>5.68</c:v>
                </c:pt>
                <c:pt idx="895">
                  <c:v>5.68</c:v>
                </c:pt>
                <c:pt idx="896">
                  <c:v>5.68</c:v>
                </c:pt>
                <c:pt idx="897">
                  <c:v>5.68</c:v>
                </c:pt>
                <c:pt idx="898">
                  <c:v>5.68</c:v>
                </c:pt>
                <c:pt idx="899">
                  <c:v>5.68</c:v>
                </c:pt>
                <c:pt idx="900">
                  <c:v>5.68</c:v>
                </c:pt>
                <c:pt idx="901">
                  <c:v>5.68</c:v>
                </c:pt>
                <c:pt idx="902">
                  <c:v>5.68</c:v>
                </c:pt>
                <c:pt idx="903">
                  <c:v>5.68</c:v>
                </c:pt>
                <c:pt idx="904">
                  <c:v>5.68</c:v>
                </c:pt>
                <c:pt idx="905">
                  <c:v>5.68</c:v>
                </c:pt>
                <c:pt idx="906">
                  <c:v>5.68</c:v>
                </c:pt>
                <c:pt idx="907">
                  <c:v>5.68</c:v>
                </c:pt>
                <c:pt idx="908">
                  <c:v>5.68</c:v>
                </c:pt>
                <c:pt idx="909">
                  <c:v>5.68</c:v>
                </c:pt>
                <c:pt idx="910">
                  <c:v>5.68</c:v>
                </c:pt>
                <c:pt idx="911">
                  <c:v>5.68</c:v>
                </c:pt>
                <c:pt idx="912">
                  <c:v>5.68</c:v>
                </c:pt>
                <c:pt idx="913">
                  <c:v>5.68</c:v>
                </c:pt>
                <c:pt idx="914">
                  <c:v>5.68</c:v>
                </c:pt>
                <c:pt idx="915">
                  <c:v>5.68</c:v>
                </c:pt>
                <c:pt idx="916">
                  <c:v>5.68</c:v>
                </c:pt>
                <c:pt idx="917">
                  <c:v>5.68</c:v>
                </c:pt>
                <c:pt idx="918">
                  <c:v>5.68</c:v>
                </c:pt>
                <c:pt idx="919">
                  <c:v>5.68</c:v>
                </c:pt>
                <c:pt idx="920">
                  <c:v>5.68</c:v>
                </c:pt>
                <c:pt idx="921">
                  <c:v>5.68</c:v>
                </c:pt>
                <c:pt idx="922">
                  <c:v>5.68</c:v>
                </c:pt>
                <c:pt idx="923">
                  <c:v>5.68</c:v>
                </c:pt>
                <c:pt idx="924">
                  <c:v>5.68</c:v>
                </c:pt>
                <c:pt idx="925">
                  <c:v>5.68</c:v>
                </c:pt>
                <c:pt idx="926">
                  <c:v>5.68</c:v>
                </c:pt>
                <c:pt idx="927">
                  <c:v>5.68</c:v>
                </c:pt>
                <c:pt idx="928">
                  <c:v>5.68</c:v>
                </c:pt>
                <c:pt idx="929">
                  <c:v>5.68</c:v>
                </c:pt>
                <c:pt idx="930">
                  <c:v>5.68</c:v>
                </c:pt>
                <c:pt idx="931">
                  <c:v>5.68</c:v>
                </c:pt>
                <c:pt idx="932">
                  <c:v>5.68</c:v>
                </c:pt>
                <c:pt idx="933">
                  <c:v>5.68</c:v>
                </c:pt>
                <c:pt idx="934">
                  <c:v>5.68</c:v>
                </c:pt>
                <c:pt idx="935">
                  <c:v>5.68</c:v>
                </c:pt>
                <c:pt idx="936">
                  <c:v>5.68</c:v>
                </c:pt>
                <c:pt idx="937">
                  <c:v>5.68</c:v>
                </c:pt>
                <c:pt idx="938">
                  <c:v>5.68</c:v>
                </c:pt>
                <c:pt idx="939">
                  <c:v>5.68</c:v>
                </c:pt>
                <c:pt idx="940">
                  <c:v>5.68</c:v>
                </c:pt>
                <c:pt idx="941">
                  <c:v>5.68</c:v>
                </c:pt>
                <c:pt idx="942">
                  <c:v>5.68</c:v>
                </c:pt>
                <c:pt idx="943">
                  <c:v>5.68</c:v>
                </c:pt>
                <c:pt idx="944">
                  <c:v>5.68</c:v>
                </c:pt>
                <c:pt idx="945">
                  <c:v>5.68</c:v>
                </c:pt>
                <c:pt idx="946">
                  <c:v>5.68</c:v>
                </c:pt>
                <c:pt idx="947">
                  <c:v>5.68</c:v>
                </c:pt>
                <c:pt idx="948">
                  <c:v>5.68</c:v>
                </c:pt>
                <c:pt idx="949">
                  <c:v>5.68</c:v>
                </c:pt>
                <c:pt idx="950">
                  <c:v>5.68</c:v>
                </c:pt>
                <c:pt idx="951">
                  <c:v>5.68</c:v>
                </c:pt>
                <c:pt idx="952">
                  <c:v>5.68</c:v>
                </c:pt>
                <c:pt idx="953">
                  <c:v>5.68</c:v>
                </c:pt>
                <c:pt idx="954">
                  <c:v>5.68</c:v>
                </c:pt>
                <c:pt idx="955">
                  <c:v>5.68</c:v>
                </c:pt>
                <c:pt idx="956">
                  <c:v>5.68</c:v>
                </c:pt>
                <c:pt idx="957">
                  <c:v>5.68</c:v>
                </c:pt>
                <c:pt idx="958">
                  <c:v>5.68</c:v>
                </c:pt>
                <c:pt idx="959">
                  <c:v>5.68</c:v>
                </c:pt>
                <c:pt idx="960">
                  <c:v>5.68</c:v>
                </c:pt>
                <c:pt idx="961">
                  <c:v>5.68</c:v>
                </c:pt>
                <c:pt idx="962">
                  <c:v>5.68</c:v>
                </c:pt>
                <c:pt idx="963">
                  <c:v>5.68</c:v>
                </c:pt>
                <c:pt idx="964">
                  <c:v>5.68</c:v>
                </c:pt>
                <c:pt idx="965">
                  <c:v>5.68</c:v>
                </c:pt>
                <c:pt idx="966">
                  <c:v>5.68</c:v>
                </c:pt>
                <c:pt idx="967">
                  <c:v>5.68</c:v>
                </c:pt>
                <c:pt idx="968">
                  <c:v>5.68</c:v>
                </c:pt>
                <c:pt idx="969">
                  <c:v>5.68</c:v>
                </c:pt>
                <c:pt idx="970">
                  <c:v>5.68</c:v>
                </c:pt>
                <c:pt idx="971">
                  <c:v>5.68</c:v>
                </c:pt>
                <c:pt idx="972">
                  <c:v>5.68</c:v>
                </c:pt>
                <c:pt idx="973">
                  <c:v>5.68</c:v>
                </c:pt>
                <c:pt idx="974">
                  <c:v>5.68</c:v>
                </c:pt>
                <c:pt idx="975">
                  <c:v>5.68</c:v>
                </c:pt>
                <c:pt idx="976">
                  <c:v>5.68</c:v>
                </c:pt>
                <c:pt idx="977">
                  <c:v>5.68</c:v>
                </c:pt>
                <c:pt idx="978">
                  <c:v>5.68</c:v>
                </c:pt>
                <c:pt idx="979">
                  <c:v>5.68</c:v>
                </c:pt>
                <c:pt idx="980">
                  <c:v>5.68</c:v>
                </c:pt>
                <c:pt idx="981">
                  <c:v>5.68</c:v>
                </c:pt>
                <c:pt idx="982">
                  <c:v>5.68</c:v>
                </c:pt>
                <c:pt idx="983">
                  <c:v>5.68</c:v>
                </c:pt>
                <c:pt idx="984">
                  <c:v>5.68</c:v>
                </c:pt>
                <c:pt idx="985">
                  <c:v>5.68</c:v>
                </c:pt>
                <c:pt idx="986">
                  <c:v>5.68</c:v>
                </c:pt>
                <c:pt idx="987">
                  <c:v>5.68</c:v>
                </c:pt>
                <c:pt idx="988">
                  <c:v>5.68</c:v>
                </c:pt>
                <c:pt idx="989">
                  <c:v>5.68</c:v>
                </c:pt>
                <c:pt idx="990">
                  <c:v>5.68</c:v>
                </c:pt>
                <c:pt idx="991">
                  <c:v>5.68</c:v>
                </c:pt>
                <c:pt idx="992">
                  <c:v>5.68</c:v>
                </c:pt>
                <c:pt idx="993">
                  <c:v>5.68</c:v>
                </c:pt>
                <c:pt idx="994">
                  <c:v>5.68</c:v>
                </c:pt>
                <c:pt idx="995">
                  <c:v>5.68</c:v>
                </c:pt>
                <c:pt idx="996">
                  <c:v>5.68</c:v>
                </c:pt>
                <c:pt idx="997">
                  <c:v>5.68</c:v>
                </c:pt>
                <c:pt idx="998">
                  <c:v>5.68</c:v>
                </c:pt>
                <c:pt idx="999">
                  <c:v>5.68</c:v>
                </c:pt>
                <c:pt idx="1000">
                  <c:v>5.68</c:v>
                </c:pt>
                <c:pt idx="1001">
                  <c:v>5.68</c:v>
                </c:pt>
                <c:pt idx="1002">
                  <c:v>5.68</c:v>
                </c:pt>
                <c:pt idx="1003">
                  <c:v>5.68</c:v>
                </c:pt>
                <c:pt idx="1004">
                  <c:v>5.68</c:v>
                </c:pt>
                <c:pt idx="1005">
                  <c:v>5.68</c:v>
                </c:pt>
                <c:pt idx="1006">
                  <c:v>5.68</c:v>
                </c:pt>
                <c:pt idx="1007">
                  <c:v>5.68</c:v>
                </c:pt>
                <c:pt idx="1008">
                  <c:v>5.68</c:v>
                </c:pt>
                <c:pt idx="1009">
                  <c:v>5.68</c:v>
                </c:pt>
                <c:pt idx="1010">
                  <c:v>5.68</c:v>
                </c:pt>
                <c:pt idx="1011">
                  <c:v>5.68</c:v>
                </c:pt>
                <c:pt idx="1012">
                  <c:v>5.68</c:v>
                </c:pt>
                <c:pt idx="1013">
                  <c:v>5.68</c:v>
                </c:pt>
                <c:pt idx="1014">
                  <c:v>5.68</c:v>
                </c:pt>
                <c:pt idx="1015">
                  <c:v>5.68</c:v>
                </c:pt>
                <c:pt idx="1016">
                  <c:v>5.68</c:v>
                </c:pt>
                <c:pt idx="1017">
                  <c:v>5.68</c:v>
                </c:pt>
                <c:pt idx="1018">
                  <c:v>5.68</c:v>
                </c:pt>
                <c:pt idx="1019">
                  <c:v>5.68</c:v>
                </c:pt>
                <c:pt idx="1020">
                  <c:v>5.68</c:v>
                </c:pt>
                <c:pt idx="1021">
                  <c:v>5.68</c:v>
                </c:pt>
                <c:pt idx="1022">
                  <c:v>5.68</c:v>
                </c:pt>
                <c:pt idx="1023">
                  <c:v>5.68</c:v>
                </c:pt>
                <c:pt idx="1024">
                  <c:v>5.68</c:v>
                </c:pt>
                <c:pt idx="1025">
                  <c:v>5.68</c:v>
                </c:pt>
                <c:pt idx="1026">
                  <c:v>5.68</c:v>
                </c:pt>
                <c:pt idx="1027">
                  <c:v>5.68</c:v>
                </c:pt>
                <c:pt idx="1028">
                  <c:v>5.68</c:v>
                </c:pt>
                <c:pt idx="1029">
                  <c:v>5.68</c:v>
                </c:pt>
                <c:pt idx="1030">
                  <c:v>5.68</c:v>
                </c:pt>
                <c:pt idx="1031">
                  <c:v>5.68</c:v>
                </c:pt>
                <c:pt idx="1032">
                  <c:v>5.68</c:v>
                </c:pt>
                <c:pt idx="1033">
                  <c:v>5.68</c:v>
                </c:pt>
                <c:pt idx="1034">
                  <c:v>5.68</c:v>
                </c:pt>
                <c:pt idx="1035">
                  <c:v>5.68</c:v>
                </c:pt>
                <c:pt idx="1036">
                  <c:v>5.68</c:v>
                </c:pt>
                <c:pt idx="1037">
                  <c:v>5.68</c:v>
                </c:pt>
                <c:pt idx="1038">
                  <c:v>5.68</c:v>
                </c:pt>
                <c:pt idx="1039">
                  <c:v>5.68</c:v>
                </c:pt>
                <c:pt idx="1040">
                  <c:v>5.68</c:v>
                </c:pt>
                <c:pt idx="1041">
                  <c:v>5.68</c:v>
                </c:pt>
                <c:pt idx="1042">
                  <c:v>5.68</c:v>
                </c:pt>
                <c:pt idx="1043">
                  <c:v>5.68</c:v>
                </c:pt>
                <c:pt idx="1044">
                  <c:v>5.68</c:v>
                </c:pt>
                <c:pt idx="1045">
                  <c:v>5.68</c:v>
                </c:pt>
                <c:pt idx="1046">
                  <c:v>5.68</c:v>
                </c:pt>
                <c:pt idx="1047">
                  <c:v>5.68</c:v>
                </c:pt>
                <c:pt idx="1048">
                  <c:v>5.68</c:v>
                </c:pt>
                <c:pt idx="1049">
                  <c:v>5.68</c:v>
                </c:pt>
                <c:pt idx="1050">
                  <c:v>5.68</c:v>
                </c:pt>
                <c:pt idx="1051">
                  <c:v>5.68</c:v>
                </c:pt>
                <c:pt idx="1052">
                  <c:v>5.68</c:v>
                </c:pt>
                <c:pt idx="1053">
                  <c:v>5.68</c:v>
                </c:pt>
                <c:pt idx="1054">
                  <c:v>5.68</c:v>
                </c:pt>
                <c:pt idx="1055">
                  <c:v>5.68</c:v>
                </c:pt>
                <c:pt idx="1056">
                  <c:v>5.68</c:v>
                </c:pt>
                <c:pt idx="1057">
                  <c:v>5.68</c:v>
                </c:pt>
                <c:pt idx="1058">
                  <c:v>5.68</c:v>
                </c:pt>
                <c:pt idx="1059">
                  <c:v>5.68</c:v>
                </c:pt>
                <c:pt idx="1060">
                  <c:v>5.68</c:v>
                </c:pt>
                <c:pt idx="1061">
                  <c:v>5.68</c:v>
                </c:pt>
                <c:pt idx="1062">
                  <c:v>5.68</c:v>
                </c:pt>
                <c:pt idx="1063">
                  <c:v>5.68</c:v>
                </c:pt>
                <c:pt idx="1064">
                  <c:v>5.68</c:v>
                </c:pt>
                <c:pt idx="1065">
                  <c:v>5.68</c:v>
                </c:pt>
                <c:pt idx="1066">
                  <c:v>5.68</c:v>
                </c:pt>
                <c:pt idx="1067">
                  <c:v>5.68</c:v>
                </c:pt>
                <c:pt idx="1068">
                  <c:v>5.68</c:v>
                </c:pt>
                <c:pt idx="1069">
                  <c:v>5.68</c:v>
                </c:pt>
                <c:pt idx="1070">
                  <c:v>5.68</c:v>
                </c:pt>
                <c:pt idx="1071">
                  <c:v>5.68</c:v>
                </c:pt>
                <c:pt idx="1072">
                  <c:v>5.68</c:v>
                </c:pt>
                <c:pt idx="1073">
                  <c:v>5.68</c:v>
                </c:pt>
                <c:pt idx="1074">
                  <c:v>5.68</c:v>
                </c:pt>
                <c:pt idx="1075">
                  <c:v>5.68</c:v>
                </c:pt>
                <c:pt idx="1076">
                  <c:v>5.68</c:v>
                </c:pt>
                <c:pt idx="1077">
                  <c:v>5.68</c:v>
                </c:pt>
                <c:pt idx="1078">
                  <c:v>5.68</c:v>
                </c:pt>
                <c:pt idx="1079">
                  <c:v>5.68</c:v>
                </c:pt>
                <c:pt idx="1080">
                  <c:v>5.68</c:v>
                </c:pt>
                <c:pt idx="1081">
                  <c:v>5.68</c:v>
                </c:pt>
                <c:pt idx="1082">
                  <c:v>5.68</c:v>
                </c:pt>
                <c:pt idx="1083">
                  <c:v>5.68</c:v>
                </c:pt>
                <c:pt idx="1084">
                  <c:v>5.68</c:v>
                </c:pt>
                <c:pt idx="1085">
                  <c:v>5.68</c:v>
                </c:pt>
                <c:pt idx="1086">
                  <c:v>5.68</c:v>
                </c:pt>
                <c:pt idx="1087">
                  <c:v>5.68</c:v>
                </c:pt>
                <c:pt idx="1088">
                  <c:v>5.68</c:v>
                </c:pt>
                <c:pt idx="1089">
                  <c:v>5.68</c:v>
                </c:pt>
                <c:pt idx="1090">
                  <c:v>5.68</c:v>
                </c:pt>
                <c:pt idx="1091">
                  <c:v>5.68</c:v>
                </c:pt>
                <c:pt idx="1092">
                  <c:v>5.68</c:v>
                </c:pt>
                <c:pt idx="1093">
                  <c:v>5.68</c:v>
                </c:pt>
                <c:pt idx="1094">
                  <c:v>5.68</c:v>
                </c:pt>
                <c:pt idx="1095">
                  <c:v>5.68</c:v>
                </c:pt>
                <c:pt idx="1096">
                  <c:v>5.68</c:v>
                </c:pt>
                <c:pt idx="1097">
                  <c:v>5.68</c:v>
                </c:pt>
                <c:pt idx="1098">
                  <c:v>5.68</c:v>
                </c:pt>
                <c:pt idx="1099">
                  <c:v>5.68</c:v>
                </c:pt>
                <c:pt idx="1100">
                  <c:v>5.68</c:v>
                </c:pt>
                <c:pt idx="1101">
                  <c:v>5.68</c:v>
                </c:pt>
                <c:pt idx="1102">
                  <c:v>5.68</c:v>
                </c:pt>
                <c:pt idx="1103">
                  <c:v>5.68</c:v>
                </c:pt>
                <c:pt idx="1104">
                  <c:v>5.68</c:v>
                </c:pt>
                <c:pt idx="1105">
                  <c:v>5.68</c:v>
                </c:pt>
                <c:pt idx="1106">
                  <c:v>5.68</c:v>
                </c:pt>
                <c:pt idx="1107">
                  <c:v>5.68</c:v>
                </c:pt>
                <c:pt idx="1108">
                  <c:v>5.68</c:v>
                </c:pt>
                <c:pt idx="1109">
                  <c:v>5.68</c:v>
                </c:pt>
                <c:pt idx="1110">
                  <c:v>5.68</c:v>
                </c:pt>
                <c:pt idx="1111">
                  <c:v>5.68</c:v>
                </c:pt>
                <c:pt idx="1112">
                  <c:v>5.68</c:v>
                </c:pt>
                <c:pt idx="1113">
                  <c:v>5.68</c:v>
                </c:pt>
                <c:pt idx="1114">
                  <c:v>5.68</c:v>
                </c:pt>
                <c:pt idx="1115">
                  <c:v>5.68</c:v>
                </c:pt>
                <c:pt idx="1116">
                  <c:v>5.68</c:v>
                </c:pt>
                <c:pt idx="1117">
                  <c:v>5.68</c:v>
                </c:pt>
                <c:pt idx="1118">
                  <c:v>5.68</c:v>
                </c:pt>
                <c:pt idx="1119">
                  <c:v>5.68</c:v>
                </c:pt>
                <c:pt idx="1120">
                  <c:v>5.68</c:v>
                </c:pt>
                <c:pt idx="1121">
                  <c:v>5.68</c:v>
                </c:pt>
                <c:pt idx="1122">
                  <c:v>5.68</c:v>
                </c:pt>
                <c:pt idx="1123">
                  <c:v>5.68</c:v>
                </c:pt>
                <c:pt idx="1124">
                  <c:v>5.68</c:v>
                </c:pt>
                <c:pt idx="1125">
                  <c:v>5.68</c:v>
                </c:pt>
                <c:pt idx="1126">
                  <c:v>5.68</c:v>
                </c:pt>
                <c:pt idx="1127">
                  <c:v>5.68</c:v>
                </c:pt>
                <c:pt idx="1128">
                  <c:v>5.68</c:v>
                </c:pt>
                <c:pt idx="1129">
                  <c:v>5.68</c:v>
                </c:pt>
                <c:pt idx="1130">
                  <c:v>5.68</c:v>
                </c:pt>
                <c:pt idx="1131">
                  <c:v>5.68</c:v>
                </c:pt>
                <c:pt idx="1132">
                  <c:v>5.68</c:v>
                </c:pt>
                <c:pt idx="1133">
                  <c:v>5.68</c:v>
                </c:pt>
                <c:pt idx="1134">
                  <c:v>5.68</c:v>
                </c:pt>
                <c:pt idx="1135">
                  <c:v>5.68</c:v>
                </c:pt>
                <c:pt idx="1136">
                  <c:v>5.68</c:v>
                </c:pt>
                <c:pt idx="1137">
                  <c:v>5.68</c:v>
                </c:pt>
                <c:pt idx="1138">
                  <c:v>5.68</c:v>
                </c:pt>
                <c:pt idx="1139">
                  <c:v>5.68</c:v>
                </c:pt>
                <c:pt idx="1140">
                  <c:v>5.68</c:v>
                </c:pt>
                <c:pt idx="1141">
                  <c:v>5.68</c:v>
                </c:pt>
                <c:pt idx="1142">
                  <c:v>5.68</c:v>
                </c:pt>
                <c:pt idx="1143">
                  <c:v>5.68</c:v>
                </c:pt>
                <c:pt idx="1144">
                  <c:v>5.68</c:v>
                </c:pt>
                <c:pt idx="1145">
                  <c:v>5.68</c:v>
                </c:pt>
                <c:pt idx="1146">
                  <c:v>5.68</c:v>
                </c:pt>
                <c:pt idx="1147">
                  <c:v>5.68</c:v>
                </c:pt>
                <c:pt idx="1148">
                  <c:v>5.68</c:v>
                </c:pt>
                <c:pt idx="1149">
                  <c:v>5.68</c:v>
                </c:pt>
                <c:pt idx="1150">
                  <c:v>5.68</c:v>
                </c:pt>
                <c:pt idx="1151">
                  <c:v>5.68</c:v>
                </c:pt>
                <c:pt idx="1152">
                  <c:v>5.68</c:v>
                </c:pt>
                <c:pt idx="1153">
                  <c:v>5.68</c:v>
                </c:pt>
                <c:pt idx="1154">
                  <c:v>5.68</c:v>
                </c:pt>
                <c:pt idx="1155">
                  <c:v>5.68</c:v>
                </c:pt>
                <c:pt idx="1156">
                  <c:v>5.68</c:v>
                </c:pt>
                <c:pt idx="1157">
                  <c:v>5.68</c:v>
                </c:pt>
                <c:pt idx="1158">
                  <c:v>5.68</c:v>
                </c:pt>
                <c:pt idx="1159">
                  <c:v>5.68</c:v>
                </c:pt>
                <c:pt idx="1160">
                  <c:v>5.68</c:v>
                </c:pt>
                <c:pt idx="1161">
                  <c:v>5.68</c:v>
                </c:pt>
                <c:pt idx="1162">
                  <c:v>5.68</c:v>
                </c:pt>
                <c:pt idx="1163">
                  <c:v>5.68</c:v>
                </c:pt>
                <c:pt idx="1164">
                  <c:v>5.68</c:v>
                </c:pt>
                <c:pt idx="1165">
                  <c:v>5.68</c:v>
                </c:pt>
                <c:pt idx="1166">
                  <c:v>5.68</c:v>
                </c:pt>
                <c:pt idx="1167">
                  <c:v>5.68</c:v>
                </c:pt>
                <c:pt idx="1168">
                  <c:v>5.68</c:v>
                </c:pt>
                <c:pt idx="1169">
                  <c:v>5.68</c:v>
                </c:pt>
                <c:pt idx="1170">
                  <c:v>5.68</c:v>
                </c:pt>
                <c:pt idx="1171">
                  <c:v>5.68</c:v>
                </c:pt>
                <c:pt idx="1172">
                  <c:v>5.68</c:v>
                </c:pt>
                <c:pt idx="1173">
                  <c:v>5.68</c:v>
                </c:pt>
                <c:pt idx="1174">
                  <c:v>5.68</c:v>
                </c:pt>
                <c:pt idx="1175">
                  <c:v>5.68</c:v>
                </c:pt>
                <c:pt idx="1176">
                  <c:v>5.68</c:v>
                </c:pt>
                <c:pt idx="1177">
                  <c:v>5.68</c:v>
                </c:pt>
                <c:pt idx="1178">
                  <c:v>5.68</c:v>
                </c:pt>
                <c:pt idx="1179">
                  <c:v>5.68</c:v>
                </c:pt>
                <c:pt idx="1180">
                  <c:v>5.68</c:v>
                </c:pt>
                <c:pt idx="1181">
                  <c:v>5.68</c:v>
                </c:pt>
                <c:pt idx="1182">
                  <c:v>5.68</c:v>
                </c:pt>
                <c:pt idx="1183">
                  <c:v>5.68</c:v>
                </c:pt>
                <c:pt idx="1184">
                  <c:v>5.68</c:v>
                </c:pt>
                <c:pt idx="1185">
                  <c:v>5.68</c:v>
                </c:pt>
                <c:pt idx="1186">
                  <c:v>5.68</c:v>
                </c:pt>
                <c:pt idx="1187">
                  <c:v>5.68</c:v>
                </c:pt>
                <c:pt idx="1188">
                  <c:v>5.68</c:v>
                </c:pt>
                <c:pt idx="1189">
                  <c:v>5.68</c:v>
                </c:pt>
                <c:pt idx="1190">
                  <c:v>5.68</c:v>
                </c:pt>
                <c:pt idx="1191">
                  <c:v>5.68</c:v>
                </c:pt>
                <c:pt idx="1192">
                  <c:v>5.68</c:v>
                </c:pt>
                <c:pt idx="1193">
                  <c:v>5.68</c:v>
                </c:pt>
                <c:pt idx="1194">
                  <c:v>5.68</c:v>
                </c:pt>
                <c:pt idx="1195">
                  <c:v>5.68</c:v>
                </c:pt>
                <c:pt idx="1196">
                  <c:v>5.68</c:v>
                </c:pt>
                <c:pt idx="1197">
                  <c:v>5.68</c:v>
                </c:pt>
                <c:pt idx="1198">
                  <c:v>5.68</c:v>
                </c:pt>
                <c:pt idx="1199">
                  <c:v>5.68</c:v>
                </c:pt>
                <c:pt idx="1200">
                  <c:v>5.68</c:v>
                </c:pt>
                <c:pt idx="1201">
                  <c:v>5.68</c:v>
                </c:pt>
                <c:pt idx="1202">
                  <c:v>5.68</c:v>
                </c:pt>
                <c:pt idx="1203">
                  <c:v>5.68</c:v>
                </c:pt>
                <c:pt idx="1204">
                  <c:v>5.68</c:v>
                </c:pt>
                <c:pt idx="1205">
                  <c:v>5.68</c:v>
                </c:pt>
                <c:pt idx="1206">
                  <c:v>5.68</c:v>
                </c:pt>
                <c:pt idx="1207">
                  <c:v>5.68</c:v>
                </c:pt>
                <c:pt idx="1208">
                  <c:v>5.68</c:v>
                </c:pt>
                <c:pt idx="1209">
                  <c:v>5.68</c:v>
                </c:pt>
                <c:pt idx="1210">
                  <c:v>5.68</c:v>
                </c:pt>
                <c:pt idx="1211">
                  <c:v>5.68</c:v>
                </c:pt>
                <c:pt idx="1212">
                  <c:v>5.68</c:v>
                </c:pt>
                <c:pt idx="1213">
                  <c:v>5.68</c:v>
                </c:pt>
                <c:pt idx="1214">
                  <c:v>5.68</c:v>
                </c:pt>
                <c:pt idx="1215">
                  <c:v>5.68</c:v>
                </c:pt>
                <c:pt idx="1216">
                  <c:v>5.68</c:v>
                </c:pt>
                <c:pt idx="1217">
                  <c:v>5.68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24E-4497-A616-7F8D6EE34AD4}"/>
            </c:ext>
          </c:extLst>
        </c:ser>
        <c:ser>
          <c:idx val="3"/>
          <c:order val="3"/>
          <c:tx>
            <c:v>MINIMO ABSOLUTO 1998</c:v>
          </c:tx>
          <c:spPr>
            <a:ln w="508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0.1</c:v>
                </c:pt>
                <c:pt idx="75">
                  <c:v>0.1</c:v>
                </c:pt>
                <c:pt idx="76">
                  <c:v>0.1</c:v>
                </c:pt>
                <c:pt idx="77">
                  <c:v>0.1</c:v>
                </c:pt>
                <c:pt idx="78">
                  <c:v>0.1</c:v>
                </c:pt>
                <c:pt idx="79">
                  <c:v>0.1</c:v>
                </c:pt>
                <c:pt idx="80">
                  <c:v>0.1</c:v>
                </c:pt>
                <c:pt idx="81">
                  <c:v>0.1</c:v>
                </c:pt>
                <c:pt idx="82">
                  <c:v>0.1</c:v>
                </c:pt>
                <c:pt idx="83">
                  <c:v>0.1</c:v>
                </c:pt>
                <c:pt idx="84">
                  <c:v>0.1</c:v>
                </c:pt>
                <c:pt idx="85">
                  <c:v>0.1</c:v>
                </c:pt>
                <c:pt idx="86">
                  <c:v>0.1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  <c:pt idx="101">
                  <c:v>0.1</c:v>
                </c:pt>
                <c:pt idx="102">
                  <c:v>0.1</c:v>
                </c:pt>
                <c:pt idx="103">
                  <c:v>0.1</c:v>
                </c:pt>
                <c:pt idx="104">
                  <c:v>0.1</c:v>
                </c:pt>
                <c:pt idx="105">
                  <c:v>0.1</c:v>
                </c:pt>
                <c:pt idx="106">
                  <c:v>0.1</c:v>
                </c:pt>
                <c:pt idx="107">
                  <c:v>0.1</c:v>
                </c:pt>
                <c:pt idx="108">
                  <c:v>0.1</c:v>
                </c:pt>
                <c:pt idx="109">
                  <c:v>0.1</c:v>
                </c:pt>
                <c:pt idx="110">
                  <c:v>0.1</c:v>
                </c:pt>
                <c:pt idx="111">
                  <c:v>0.1</c:v>
                </c:pt>
                <c:pt idx="112">
                  <c:v>0.1</c:v>
                </c:pt>
                <c:pt idx="113">
                  <c:v>0.1</c:v>
                </c:pt>
                <c:pt idx="114">
                  <c:v>0.1</c:v>
                </c:pt>
                <c:pt idx="115">
                  <c:v>0.1</c:v>
                </c:pt>
                <c:pt idx="116">
                  <c:v>0.1</c:v>
                </c:pt>
                <c:pt idx="117">
                  <c:v>0.1</c:v>
                </c:pt>
                <c:pt idx="118">
                  <c:v>0.1</c:v>
                </c:pt>
                <c:pt idx="119">
                  <c:v>0.1</c:v>
                </c:pt>
                <c:pt idx="120">
                  <c:v>0.1</c:v>
                </c:pt>
                <c:pt idx="121">
                  <c:v>0.1</c:v>
                </c:pt>
                <c:pt idx="122">
                  <c:v>0.1</c:v>
                </c:pt>
                <c:pt idx="123">
                  <c:v>0.1</c:v>
                </c:pt>
                <c:pt idx="124">
                  <c:v>0.1</c:v>
                </c:pt>
                <c:pt idx="125">
                  <c:v>0.1</c:v>
                </c:pt>
                <c:pt idx="126">
                  <c:v>0.1</c:v>
                </c:pt>
                <c:pt idx="127">
                  <c:v>0.1</c:v>
                </c:pt>
                <c:pt idx="128">
                  <c:v>0.1</c:v>
                </c:pt>
                <c:pt idx="129">
                  <c:v>0.1</c:v>
                </c:pt>
                <c:pt idx="130">
                  <c:v>0.1</c:v>
                </c:pt>
                <c:pt idx="131">
                  <c:v>0.1</c:v>
                </c:pt>
                <c:pt idx="132">
                  <c:v>0.1</c:v>
                </c:pt>
                <c:pt idx="133">
                  <c:v>0.1</c:v>
                </c:pt>
                <c:pt idx="134">
                  <c:v>0.1</c:v>
                </c:pt>
                <c:pt idx="135">
                  <c:v>0.1</c:v>
                </c:pt>
                <c:pt idx="136">
                  <c:v>0.1</c:v>
                </c:pt>
                <c:pt idx="137">
                  <c:v>0.1</c:v>
                </c:pt>
                <c:pt idx="138">
                  <c:v>0.1</c:v>
                </c:pt>
                <c:pt idx="139">
                  <c:v>0.1</c:v>
                </c:pt>
                <c:pt idx="140">
                  <c:v>0.1</c:v>
                </c:pt>
                <c:pt idx="141">
                  <c:v>0.1</c:v>
                </c:pt>
                <c:pt idx="142">
                  <c:v>0.1</c:v>
                </c:pt>
                <c:pt idx="143">
                  <c:v>0.1</c:v>
                </c:pt>
                <c:pt idx="144">
                  <c:v>0.1</c:v>
                </c:pt>
                <c:pt idx="145">
                  <c:v>0.1</c:v>
                </c:pt>
                <c:pt idx="146">
                  <c:v>0.1</c:v>
                </c:pt>
                <c:pt idx="147">
                  <c:v>0.1</c:v>
                </c:pt>
                <c:pt idx="148">
                  <c:v>0.1</c:v>
                </c:pt>
                <c:pt idx="149">
                  <c:v>0.1</c:v>
                </c:pt>
                <c:pt idx="150">
                  <c:v>0.1</c:v>
                </c:pt>
                <c:pt idx="151">
                  <c:v>0.1</c:v>
                </c:pt>
                <c:pt idx="152">
                  <c:v>0.1</c:v>
                </c:pt>
                <c:pt idx="153">
                  <c:v>0.1</c:v>
                </c:pt>
                <c:pt idx="154">
                  <c:v>0.1</c:v>
                </c:pt>
                <c:pt idx="155">
                  <c:v>0.1</c:v>
                </c:pt>
                <c:pt idx="156">
                  <c:v>0.1</c:v>
                </c:pt>
                <c:pt idx="157">
                  <c:v>0.1</c:v>
                </c:pt>
                <c:pt idx="158">
                  <c:v>0.1</c:v>
                </c:pt>
                <c:pt idx="159">
                  <c:v>0.1</c:v>
                </c:pt>
                <c:pt idx="160">
                  <c:v>0.1</c:v>
                </c:pt>
                <c:pt idx="161">
                  <c:v>0.1</c:v>
                </c:pt>
                <c:pt idx="162">
                  <c:v>0.1</c:v>
                </c:pt>
                <c:pt idx="163">
                  <c:v>0.1</c:v>
                </c:pt>
                <c:pt idx="164">
                  <c:v>0.1</c:v>
                </c:pt>
                <c:pt idx="165">
                  <c:v>0.1</c:v>
                </c:pt>
                <c:pt idx="166">
                  <c:v>0.1</c:v>
                </c:pt>
                <c:pt idx="167">
                  <c:v>0.1</c:v>
                </c:pt>
                <c:pt idx="168">
                  <c:v>0.1</c:v>
                </c:pt>
                <c:pt idx="169">
                  <c:v>0.1</c:v>
                </c:pt>
                <c:pt idx="170">
                  <c:v>0.1</c:v>
                </c:pt>
                <c:pt idx="171">
                  <c:v>0.1</c:v>
                </c:pt>
                <c:pt idx="172">
                  <c:v>0.1</c:v>
                </c:pt>
                <c:pt idx="173">
                  <c:v>0.1</c:v>
                </c:pt>
                <c:pt idx="174">
                  <c:v>0.1</c:v>
                </c:pt>
                <c:pt idx="175">
                  <c:v>0.1</c:v>
                </c:pt>
                <c:pt idx="176">
                  <c:v>0.1</c:v>
                </c:pt>
                <c:pt idx="177">
                  <c:v>0.1</c:v>
                </c:pt>
                <c:pt idx="178">
                  <c:v>0.1</c:v>
                </c:pt>
                <c:pt idx="179">
                  <c:v>0.1</c:v>
                </c:pt>
                <c:pt idx="180">
                  <c:v>0.1</c:v>
                </c:pt>
                <c:pt idx="181">
                  <c:v>0.1</c:v>
                </c:pt>
                <c:pt idx="182">
                  <c:v>0.1</c:v>
                </c:pt>
                <c:pt idx="183">
                  <c:v>0.1</c:v>
                </c:pt>
                <c:pt idx="184">
                  <c:v>0.1</c:v>
                </c:pt>
                <c:pt idx="185">
                  <c:v>0.1</c:v>
                </c:pt>
                <c:pt idx="186">
                  <c:v>0.1</c:v>
                </c:pt>
                <c:pt idx="187">
                  <c:v>0.1</c:v>
                </c:pt>
                <c:pt idx="188">
                  <c:v>0.1</c:v>
                </c:pt>
                <c:pt idx="189">
                  <c:v>0.1</c:v>
                </c:pt>
                <c:pt idx="190">
                  <c:v>0.1</c:v>
                </c:pt>
                <c:pt idx="191">
                  <c:v>0.1</c:v>
                </c:pt>
                <c:pt idx="192">
                  <c:v>0.1</c:v>
                </c:pt>
                <c:pt idx="193">
                  <c:v>0.1</c:v>
                </c:pt>
                <c:pt idx="194">
                  <c:v>0.1</c:v>
                </c:pt>
                <c:pt idx="195">
                  <c:v>0.1</c:v>
                </c:pt>
                <c:pt idx="196">
                  <c:v>0.1</c:v>
                </c:pt>
                <c:pt idx="197">
                  <c:v>0.1</c:v>
                </c:pt>
                <c:pt idx="198">
                  <c:v>0.1</c:v>
                </c:pt>
                <c:pt idx="199">
                  <c:v>0.1</c:v>
                </c:pt>
                <c:pt idx="200">
                  <c:v>0.1</c:v>
                </c:pt>
                <c:pt idx="201">
                  <c:v>0.1</c:v>
                </c:pt>
                <c:pt idx="202">
                  <c:v>0.1</c:v>
                </c:pt>
                <c:pt idx="203">
                  <c:v>0.1</c:v>
                </c:pt>
                <c:pt idx="204">
                  <c:v>0.1</c:v>
                </c:pt>
                <c:pt idx="205">
                  <c:v>0.1</c:v>
                </c:pt>
                <c:pt idx="206">
                  <c:v>0.1</c:v>
                </c:pt>
                <c:pt idx="207">
                  <c:v>0.1</c:v>
                </c:pt>
                <c:pt idx="208">
                  <c:v>0.1</c:v>
                </c:pt>
                <c:pt idx="209">
                  <c:v>0.1</c:v>
                </c:pt>
                <c:pt idx="210">
                  <c:v>0.1</c:v>
                </c:pt>
                <c:pt idx="211">
                  <c:v>0.1</c:v>
                </c:pt>
                <c:pt idx="212">
                  <c:v>0.1</c:v>
                </c:pt>
                <c:pt idx="213">
                  <c:v>0.1</c:v>
                </c:pt>
                <c:pt idx="214">
                  <c:v>0.1</c:v>
                </c:pt>
                <c:pt idx="215">
                  <c:v>0.1</c:v>
                </c:pt>
                <c:pt idx="216">
                  <c:v>0.1</c:v>
                </c:pt>
                <c:pt idx="217">
                  <c:v>0.1</c:v>
                </c:pt>
                <c:pt idx="218">
                  <c:v>0.1</c:v>
                </c:pt>
                <c:pt idx="219">
                  <c:v>0.1</c:v>
                </c:pt>
                <c:pt idx="220">
                  <c:v>0.1</c:v>
                </c:pt>
                <c:pt idx="221">
                  <c:v>0.1</c:v>
                </c:pt>
                <c:pt idx="222">
                  <c:v>0.1</c:v>
                </c:pt>
                <c:pt idx="223">
                  <c:v>0.1</c:v>
                </c:pt>
                <c:pt idx="224">
                  <c:v>0.1</c:v>
                </c:pt>
                <c:pt idx="225">
                  <c:v>0.1</c:v>
                </c:pt>
                <c:pt idx="226">
                  <c:v>0.1</c:v>
                </c:pt>
                <c:pt idx="227">
                  <c:v>0.1</c:v>
                </c:pt>
                <c:pt idx="228">
                  <c:v>0.1</c:v>
                </c:pt>
                <c:pt idx="229">
                  <c:v>0.1</c:v>
                </c:pt>
                <c:pt idx="230">
                  <c:v>0.1</c:v>
                </c:pt>
                <c:pt idx="231">
                  <c:v>0.1</c:v>
                </c:pt>
                <c:pt idx="232">
                  <c:v>0.1</c:v>
                </c:pt>
                <c:pt idx="233">
                  <c:v>0.1</c:v>
                </c:pt>
                <c:pt idx="234">
                  <c:v>0.1</c:v>
                </c:pt>
                <c:pt idx="235">
                  <c:v>0.1</c:v>
                </c:pt>
                <c:pt idx="236">
                  <c:v>0.1</c:v>
                </c:pt>
                <c:pt idx="237">
                  <c:v>0.1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0.1</c:v>
                </c:pt>
                <c:pt idx="243">
                  <c:v>0.1</c:v>
                </c:pt>
                <c:pt idx="244">
                  <c:v>0.1</c:v>
                </c:pt>
                <c:pt idx="245">
                  <c:v>0.1</c:v>
                </c:pt>
                <c:pt idx="246">
                  <c:v>0.1</c:v>
                </c:pt>
                <c:pt idx="247">
                  <c:v>0.1</c:v>
                </c:pt>
                <c:pt idx="248">
                  <c:v>0.1</c:v>
                </c:pt>
                <c:pt idx="249">
                  <c:v>0.1</c:v>
                </c:pt>
                <c:pt idx="250">
                  <c:v>0.1</c:v>
                </c:pt>
                <c:pt idx="251">
                  <c:v>0.1</c:v>
                </c:pt>
                <c:pt idx="252">
                  <c:v>0.1</c:v>
                </c:pt>
                <c:pt idx="253">
                  <c:v>0.1</c:v>
                </c:pt>
                <c:pt idx="254">
                  <c:v>0.1</c:v>
                </c:pt>
                <c:pt idx="255">
                  <c:v>0.1</c:v>
                </c:pt>
                <c:pt idx="256">
                  <c:v>0.1</c:v>
                </c:pt>
                <c:pt idx="257">
                  <c:v>0.1</c:v>
                </c:pt>
                <c:pt idx="258">
                  <c:v>0.1</c:v>
                </c:pt>
                <c:pt idx="259">
                  <c:v>0.1</c:v>
                </c:pt>
                <c:pt idx="260">
                  <c:v>0.1</c:v>
                </c:pt>
                <c:pt idx="261">
                  <c:v>0.1</c:v>
                </c:pt>
                <c:pt idx="262">
                  <c:v>0.1</c:v>
                </c:pt>
                <c:pt idx="263">
                  <c:v>0.1</c:v>
                </c:pt>
                <c:pt idx="264">
                  <c:v>0.1</c:v>
                </c:pt>
                <c:pt idx="265">
                  <c:v>0.1</c:v>
                </c:pt>
                <c:pt idx="266">
                  <c:v>0.1</c:v>
                </c:pt>
                <c:pt idx="267">
                  <c:v>0.1</c:v>
                </c:pt>
                <c:pt idx="268">
                  <c:v>0.1</c:v>
                </c:pt>
                <c:pt idx="269">
                  <c:v>0.1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0.1</c:v>
                </c:pt>
                <c:pt idx="276">
                  <c:v>0.1</c:v>
                </c:pt>
                <c:pt idx="277">
                  <c:v>0.1</c:v>
                </c:pt>
                <c:pt idx="278">
                  <c:v>0.1</c:v>
                </c:pt>
                <c:pt idx="279">
                  <c:v>0.1</c:v>
                </c:pt>
                <c:pt idx="280">
                  <c:v>0.1</c:v>
                </c:pt>
                <c:pt idx="281">
                  <c:v>0.1</c:v>
                </c:pt>
                <c:pt idx="282">
                  <c:v>0.1</c:v>
                </c:pt>
                <c:pt idx="283">
                  <c:v>0.1</c:v>
                </c:pt>
                <c:pt idx="284">
                  <c:v>0.1</c:v>
                </c:pt>
                <c:pt idx="285">
                  <c:v>0.1</c:v>
                </c:pt>
                <c:pt idx="286">
                  <c:v>0.1</c:v>
                </c:pt>
                <c:pt idx="287">
                  <c:v>0.1</c:v>
                </c:pt>
                <c:pt idx="288">
                  <c:v>0.1</c:v>
                </c:pt>
                <c:pt idx="289">
                  <c:v>0.1</c:v>
                </c:pt>
                <c:pt idx="290">
                  <c:v>0.1</c:v>
                </c:pt>
                <c:pt idx="291">
                  <c:v>0.1</c:v>
                </c:pt>
                <c:pt idx="292">
                  <c:v>0.1</c:v>
                </c:pt>
                <c:pt idx="293">
                  <c:v>0.1</c:v>
                </c:pt>
                <c:pt idx="294">
                  <c:v>0.1</c:v>
                </c:pt>
                <c:pt idx="295">
                  <c:v>0.1</c:v>
                </c:pt>
                <c:pt idx="296">
                  <c:v>0.1</c:v>
                </c:pt>
                <c:pt idx="297">
                  <c:v>0.1</c:v>
                </c:pt>
                <c:pt idx="298">
                  <c:v>0.1</c:v>
                </c:pt>
                <c:pt idx="299">
                  <c:v>0.1</c:v>
                </c:pt>
                <c:pt idx="300">
                  <c:v>0.1</c:v>
                </c:pt>
                <c:pt idx="301">
                  <c:v>0.1</c:v>
                </c:pt>
                <c:pt idx="302">
                  <c:v>0.1</c:v>
                </c:pt>
                <c:pt idx="303">
                  <c:v>0.1</c:v>
                </c:pt>
                <c:pt idx="304">
                  <c:v>0.1</c:v>
                </c:pt>
                <c:pt idx="305">
                  <c:v>0.1</c:v>
                </c:pt>
                <c:pt idx="306">
                  <c:v>0.1</c:v>
                </c:pt>
                <c:pt idx="307">
                  <c:v>0.1</c:v>
                </c:pt>
                <c:pt idx="308">
                  <c:v>0.1</c:v>
                </c:pt>
                <c:pt idx="309">
                  <c:v>0.1</c:v>
                </c:pt>
                <c:pt idx="310">
                  <c:v>0.1</c:v>
                </c:pt>
                <c:pt idx="311">
                  <c:v>0.1</c:v>
                </c:pt>
                <c:pt idx="312">
                  <c:v>0.1</c:v>
                </c:pt>
                <c:pt idx="313">
                  <c:v>0.1</c:v>
                </c:pt>
                <c:pt idx="314">
                  <c:v>0.1</c:v>
                </c:pt>
                <c:pt idx="315">
                  <c:v>0.1</c:v>
                </c:pt>
                <c:pt idx="316">
                  <c:v>0.1</c:v>
                </c:pt>
                <c:pt idx="317">
                  <c:v>0.1</c:v>
                </c:pt>
                <c:pt idx="318">
                  <c:v>0.1</c:v>
                </c:pt>
                <c:pt idx="319">
                  <c:v>0.1</c:v>
                </c:pt>
                <c:pt idx="320">
                  <c:v>0.1</c:v>
                </c:pt>
                <c:pt idx="321">
                  <c:v>0.1</c:v>
                </c:pt>
                <c:pt idx="322">
                  <c:v>0.1</c:v>
                </c:pt>
                <c:pt idx="323">
                  <c:v>0.1</c:v>
                </c:pt>
                <c:pt idx="324">
                  <c:v>0.1</c:v>
                </c:pt>
                <c:pt idx="325">
                  <c:v>0.1</c:v>
                </c:pt>
                <c:pt idx="326">
                  <c:v>0.1</c:v>
                </c:pt>
                <c:pt idx="327">
                  <c:v>0.1</c:v>
                </c:pt>
                <c:pt idx="328">
                  <c:v>0.1</c:v>
                </c:pt>
                <c:pt idx="329">
                  <c:v>0.1</c:v>
                </c:pt>
                <c:pt idx="330">
                  <c:v>0.1</c:v>
                </c:pt>
                <c:pt idx="331">
                  <c:v>0.1</c:v>
                </c:pt>
                <c:pt idx="332">
                  <c:v>0.1</c:v>
                </c:pt>
                <c:pt idx="333">
                  <c:v>0.1</c:v>
                </c:pt>
                <c:pt idx="334">
                  <c:v>0.1</c:v>
                </c:pt>
                <c:pt idx="335">
                  <c:v>0.1</c:v>
                </c:pt>
                <c:pt idx="336">
                  <c:v>0.1</c:v>
                </c:pt>
                <c:pt idx="337">
                  <c:v>0.1</c:v>
                </c:pt>
                <c:pt idx="338">
                  <c:v>0.1</c:v>
                </c:pt>
                <c:pt idx="339">
                  <c:v>0.1</c:v>
                </c:pt>
                <c:pt idx="340">
                  <c:v>0.1</c:v>
                </c:pt>
                <c:pt idx="341">
                  <c:v>0.1</c:v>
                </c:pt>
                <c:pt idx="342">
                  <c:v>0.1</c:v>
                </c:pt>
                <c:pt idx="343">
                  <c:v>0.1</c:v>
                </c:pt>
                <c:pt idx="344">
                  <c:v>0.1</c:v>
                </c:pt>
                <c:pt idx="345">
                  <c:v>0.1</c:v>
                </c:pt>
                <c:pt idx="346">
                  <c:v>0.1</c:v>
                </c:pt>
                <c:pt idx="347">
                  <c:v>0.1</c:v>
                </c:pt>
                <c:pt idx="348">
                  <c:v>0.1</c:v>
                </c:pt>
                <c:pt idx="349">
                  <c:v>0.1</c:v>
                </c:pt>
                <c:pt idx="350">
                  <c:v>0.1</c:v>
                </c:pt>
                <c:pt idx="351">
                  <c:v>0.1</c:v>
                </c:pt>
                <c:pt idx="352">
                  <c:v>0.1</c:v>
                </c:pt>
                <c:pt idx="353">
                  <c:v>0.1</c:v>
                </c:pt>
                <c:pt idx="354">
                  <c:v>0.1</c:v>
                </c:pt>
                <c:pt idx="355">
                  <c:v>0.1</c:v>
                </c:pt>
                <c:pt idx="356">
                  <c:v>0.1</c:v>
                </c:pt>
                <c:pt idx="357">
                  <c:v>0.1</c:v>
                </c:pt>
                <c:pt idx="358">
                  <c:v>0.1</c:v>
                </c:pt>
                <c:pt idx="359">
                  <c:v>0.1</c:v>
                </c:pt>
                <c:pt idx="360">
                  <c:v>0.1</c:v>
                </c:pt>
                <c:pt idx="361">
                  <c:v>0.1</c:v>
                </c:pt>
                <c:pt idx="362">
                  <c:v>0.1</c:v>
                </c:pt>
                <c:pt idx="363">
                  <c:v>0.1</c:v>
                </c:pt>
                <c:pt idx="364">
                  <c:v>0.1</c:v>
                </c:pt>
                <c:pt idx="365">
                  <c:v>0.1</c:v>
                </c:pt>
                <c:pt idx="366">
                  <c:v>0.1</c:v>
                </c:pt>
                <c:pt idx="367">
                  <c:v>0.1</c:v>
                </c:pt>
                <c:pt idx="368">
                  <c:v>0.1</c:v>
                </c:pt>
                <c:pt idx="369">
                  <c:v>0.1</c:v>
                </c:pt>
                <c:pt idx="370">
                  <c:v>0.1</c:v>
                </c:pt>
                <c:pt idx="371">
                  <c:v>0.1</c:v>
                </c:pt>
                <c:pt idx="372">
                  <c:v>0.1</c:v>
                </c:pt>
                <c:pt idx="373">
                  <c:v>0.1</c:v>
                </c:pt>
                <c:pt idx="374">
                  <c:v>0.1</c:v>
                </c:pt>
                <c:pt idx="375">
                  <c:v>0.1</c:v>
                </c:pt>
                <c:pt idx="376">
                  <c:v>0.1</c:v>
                </c:pt>
                <c:pt idx="377">
                  <c:v>0.1</c:v>
                </c:pt>
                <c:pt idx="378">
                  <c:v>0.1</c:v>
                </c:pt>
                <c:pt idx="379">
                  <c:v>0.1</c:v>
                </c:pt>
                <c:pt idx="380">
                  <c:v>0.1</c:v>
                </c:pt>
                <c:pt idx="381">
                  <c:v>0.1</c:v>
                </c:pt>
                <c:pt idx="382">
                  <c:v>0.1</c:v>
                </c:pt>
                <c:pt idx="383">
                  <c:v>0.1</c:v>
                </c:pt>
                <c:pt idx="384">
                  <c:v>0.1</c:v>
                </c:pt>
                <c:pt idx="385">
                  <c:v>0.1</c:v>
                </c:pt>
                <c:pt idx="386">
                  <c:v>0.1</c:v>
                </c:pt>
                <c:pt idx="387">
                  <c:v>0.1</c:v>
                </c:pt>
                <c:pt idx="388">
                  <c:v>0.1</c:v>
                </c:pt>
                <c:pt idx="389">
                  <c:v>0.1</c:v>
                </c:pt>
                <c:pt idx="390">
                  <c:v>0.1</c:v>
                </c:pt>
                <c:pt idx="391">
                  <c:v>0.1</c:v>
                </c:pt>
                <c:pt idx="392">
                  <c:v>0.1</c:v>
                </c:pt>
                <c:pt idx="393">
                  <c:v>0.1</c:v>
                </c:pt>
                <c:pt idx="394">
                  <c:v>0.1</c:v>
                </c:pt>
                <c:pt idx="395">
                  <c:v>0.1</c:v>
                </c:pt>
                <c:pt idx="396">
                  <c:v>0.1</c:v>
                </c:pt>
                <c:pt idx="397">
                  <c:v>0.1</c:v>
                </c:pt>
                <c:pt idx="398">
                  <c:v>0.1</c:v>
                </c:pt>
                <c:pt idx="399">
                  <c:v>0.1</c:v>
                </c:pt>
                <c:pt idx="400">
                  <c:v>0.1</c:v>
                </c:pt>
                <c:pt idx="401">
                  <c:v>0.1</c:v>
                </c:pt>
                <c:pt idx="402">
                  <c:v>0.1</c:v>
                </c:pt>
                <c:pt idx="403">
                  <c:v>0.1</c:v>
                </c:pt>
                <c:pt idx="404">
                  <c:v>0.1</c:v>
                </c:pt>
                <c:pt idx="405">
                  <c:v>0.1</c:v>
                </c:pt>
                <c:pt idx="406">
                  <c:v>0.1</c:v>
                </c:pt>
                <c:pt idx="407">
                  <c:v>0.1</c:v>
                </c:pt>
                <c:pt idx="408">
                  <c:v>0.1</c:v>
                </c:pt>
                <c:pt idx="409">
                  <c:v>0.1</c:v>
                </c:pt>
                <c:pt idx="410">
                  <c:v>0.1</c:v>
                </c:pt>
                <c:pt idx="411">
                  <c:v>0.1</c:v>
                </c:pt>
                <c:pt idx="412">
                  <c:v>0.1</c:v>
                </c:pt>
                <c:pt idx="413">
                  <c:v>0.1</c:v>
                </c:pt>
                <c:pt idx="414">
                  <c:v>0.1</c:v>
                </c:pt>
                <c:pt idx="415">
                  <c:v>0.1</c:v>
                </c:pt>
                <c:pt idx="416">
                  <c:v>0.1</c:v>
                </c:pt>
                <c:pt idx="417">
                  <c:v>0.1</c:v>
                </c:pt>
                <c:pt idx="418">
                  <c:v>0.1</c:v>
                </c:pt>
                <c:pt idx="419">
                  <c:v>0.1</c:v>
                </c:pt>
                <c:pt idx="420">
                  <c:v>0.1</c:v>
                </c:pt>
                <c:pt idx="421">
                  <c:v>0.1</c:v>
                </c:pt>
                <c:pt idx="422">
                  <c:v>0.1</c:v>
                </c:pt>
                <c:pt idx="423">
                  <c:v>0.1</c:v>
                </c:pt>
                <c:pt idx="424">
                  <c:v>0.1</c:v>
                </c:pt>
                <c:pt idx="425">
                  <c:v>0.1</c:v>
                </c:pt>
                <c:pt idx="426">
                  <c:v>0.1</c:v>
                </c:pt>
                <c:pt idx="427">
                  <c:v>0.1</c:v>
                </c:pt>
                <c:pt idx="428">
                  <c:v>0.1</c:v>
                </c:pt>
                <c:pt idx="429">
                  <c:v>0.1</c:v>
                </c:pt>
                <c:pt idx="430">
                  <c:v>0.1</c:v>
                </c:pt>
                <c:pt idx="431">
                  <c:v>0.1</c:v>
                </c:pt>
                <c:pt idx="432">
                  <c:v>0.1</c:v>
                </c:pt>
                <c:pt idx="433">
                  <c:v>0.1</c:v>
                </c:pt>
                <c:pt idx="434">
                  <c:v>0.1</c:v>
                </c:pt>
                <c:pt idx="435">
                  <c:v>0.1</c:v>
                </c:pt>
                <c:pt idx="436">
                  <c:v>0.1</c:v>
                </c:pt>
                <c:pt idx="437">
                  <c:v>0.1</c:v>
                </c:pt>
                <c:pt idx="438">
                  <c:v>0.1</c:v>
                </c:pt>
                <c:pt idx="439">
                  <c:v>0.1</c:v>
                </c:pt>
                <c:pt idx="440">
                  <c:v>0.1</c:v>
                </c:pt>
                <c:pt idx="441">
                  <c:v>0.1</c:v>
                </c:pt>
                <c:pt idx="442">
                  <c:v>0.1</c:v>
                </c:pt>
                <c:pt idx="443">
                  <c:v>0.1</c:v>
                </c:pt>
                <c:pt idx="444">
                  <c:v>0.1</c:v>
                </c:pt>
                <c:pt idx="445">
                  <c:v>0.1</c:v>
                </c:pt>
                <c:pt idx="446">
                  <c:v>0.1</c:v>
                </c:pt>
                <c:pt idx="447">
                  <c:v>0.1</c:v>
                </c:pt>
                <c:pt idx="448">
                  <c:v>0.1</c:v>
                </c:pt>
                <c:pt idx="449">
                  <c:v>0.1</c:v>
                </c:pt>
                <c:pt idx="450">
                  <c:v>0.1</c:v>
                </c:pt>
                <c:pt idx="451">
                  <c:v>0.1</c:v>
                </c:pt>
                <c:pt idx="452">
                  <c:v>0.1</c:v>
                </c:pt>
                <c:pt idx="453">
                  <c:v>0.1</c:v>
                </c:pt>
                <c:pt idx="454">
                  <c:v>0.1</c:v>
                </c:pt>
                <c:pt idx="455">
                  <c:v>0.1</c:v>
                </c:pt>
                <c:pt idx="456">
                  <c:v>0.1</c:v>
                </c:pt>
                <c:pt idx="457">
                  <c:v>0.1</c:v>
                </c:pt>
                <c:pt idx="458">
                  <c:v>0.1</c:v>
                </c:pt>
                <c:pt idx="459">
                  <c:v>0.1</c:v>
                </c:pt>
                <c:pt idx="460">
                  <c:v>0.1</c:v>
                </c:pt>
                <c:pt idx="461">
                  <c:v>0.1</c:v>
                </c:pt>
                <c:pt idx="462">
                  <c:v>0.1</c:v>
                </c:pt>
                <c:pt idx="463">
                  <c:v>0.1</c:v>
                </c:pt>
                <c:pt idx="464">
                  <c:v>0.1</c:v>
                </c:pt>
                <c:pt idx="465">
                  <c:v>0.1</c:v>
                </c:pt>
                <c:pt idx="466">
                  <c:v>0.1</c:v>
                </c:pt>
                <c:pt idx="467">
                  <c:v>0.1</c:v>
                </c:pt>
                <c:pt idx="468">
                  <c:v>0.1</c:v>
                </c:pt>
                <c:pt idx="469">
                  <c:v>0.1</c:v>
                </c:pt>
                <c:pt idx="470">
                  <c:v>0.1</c:v>
                </c:pt>
                <c:pt idx="471">
                  <c:v>0.1</c:v>
                </c:pt>
                <c:pt idx="472">
                  <c:v>0.1</c:v>
                </c:pt>
                <c:pt idx="473">
                  <c:v>0.1</c:v>
                </c:pt>
                <c:pt idx="474">
                  <c:v>0.1</c:v>
                </c:pt>
                <c:pt idx="475">
                  <c:v>0.1</c:v>
                </c:pt>
                <c:pt idx="476">
                  <c:v>0.1</c:v>
                </c:pt>
                <c:pt idx="477">
                  <c:v>0.1</c:v>
                </c:pt>
                <c:pt idx="478">
                  <c:v>0.1</c:v>
                </c:pt>
                <c:pt idx="479">
                  <c:v>0.1</c:v>
                </c:pt>
                <c:pt idx="480">
                  <c:v>0.1</c:v>
                </c:pt>
                <c:pt idx="481">
                  <c:v>0.1</c:v>
                </c:pt>
                <c:pt idx="482">
                  <c:v>0.1</c:v>
                </c:pt>
                <c:pt idx="483">
                  <c:v>0.1</c:v>
                </c:pt>
                <c:pt idx="484">
                  <c:v>0.1</c:v>
                </c:pt>
                <c:pt idx="485">
                  <c:v>0.1</c:v>
                </c:pt>
                <c:pt idx="486">
                  <c:v>0.1</c:v>
                </c:pt>
                <c:pt idx="487">
                  <c:v>0.1</c:v>
                </c:pt>
                <c:pt idx="488">
                  <c:v>0.1</c:v>
                </c:pt>
                <c:pt idx="489">
                  <c:v>0.1</c:v>
                </c:pt>
                <c:pt idx="490">
                  <c:v>0.1</c:v>
                </c:pt>
                <c:pt idx="491">
                  <c:v>0.1</c:v>
                </c:pt>
                <c:pt idx="492">
                  <c:v>0.1</c:v>
                </c:pt>
                <c:pt idx="493">
                  <c:v>0.1</c:v>
                </c:pt>
                <c:pt idx="494">
                  <c:v>0.1</c:v>
                </c:pt>
                <c:pt idx="495">
                  <c:v>0.1</c:v>
                </c:pt>
                <c:pt idx="496">
                  <c:v>0.1</c:v>
                </c:pt>
                <c:pt idx="497">
                  <c:v>0.1</c:v>
                </c:pt>
                <c:pt idx="498">
                  <c:v>0.1</c:v>
                </c:pt>
                <c:pt idx="499">
                  <c:v>0.1</c:v>
                </c:pt>
                <c:pt idx="500">
                  <c:v>0.1</c:v>
                </c:pt>
                <c:pt idx="501">
                  <c:v>0.1</c:v>
                </c:pt>
                <c:pt idx="502">
                  <c:v>0.1</c:v>
                </c:pt>
                <c:pt idx="503">
                  <c:v>0.1</c:v>
                </c:pt>
                <c:pt idx="504">
                  <c:v>0.1</c:v>
                </c:pt>
                <c:pt idx="505">
                  <c:v>0.1</c:v>
                </c:pt>
                <c:pt idx="506">
                  <c:v>0.1</c:v>
                </c:pt>
                <c:pt idx="507">
                  <c:v>0.1</c:v>
                </c:pt>
                <c:pt idx="508">
                  <c:v>0.1</c:v>
                </c:pt>
                <c:pt idx="509">
                  <c:v>0.1</c:v>
                </c:pt>
                <c:pt idx="510">
                  <c:v>0.1</c:v>
                </c:pt>
                <c:pt idx="511">
                  <c:v>0.1</c:v>
                </c:pt>
                <c:pt idx="512">
                  <c:v>0.1</c:v>
                </c:pt>
                <c:pt idx="513">
                  <c:v>0.1</c:v>
                </c:pt>
                <c:pt idx="514">
                  <c:v>0.1</c:v>
                </c:pt>
                <c:pt idx="515">
                  <c:v>0.1</c:v>
                </c:pt>
                <c:pt idx="516">
                  <c:v>0.1</c:v>
                </c:pt>
                <c:pt idx="517">
                  <c:v>0.1</c:v>
                </c:pt>
                <c:pt idx="518">
                  <c:v>0.1</c:v>
                </c:pt>
                <c:pt idx="519">
                  <c:v>0.1</c:v>
                </c:pt>
                <c:pt idx="520">
                  <c:v>0.1</c:v>
                </c:pt>
                <c:pt idx="521">
                  <c:v>0.1</c:v>
                </c:pt>
                <c:pt idx="522">
                  <c:v>0.1</c:v>
                </c:pt>
                <c:pt idx="523">
                  <c:v>0.1</c:v>
                </c:pt>
                <c:pt idx="524">
                  <c:v>0.1</c:v>
                </c:pt>
                <c:pt idx="525">
                  <c:v>0.1</c:v>
                </c:pt>
                <c:pt idx="526">
                  <c:v>0.1</c:v>
                </c:pt>
                <c:pt idx="527">
                  <c:v>0.1</c:v>
                </c:pt>
                <c:pt idx="528">
                  <c:v>0.1</c:v>
                </c:pt>
                <c:pt idx="529">
                  <c:v>0.1</c:v>
                </c:pt>
                <c:pt idx="530">
                  <c:v>0.1</c:v>
                </c:pt>
                <c:pt idx="531">
                  <c:v>0.1</c:v>
                </c:pt>
                <c:pt idx="532">
                  <c:v>0.1</c:v>
                </c:pt>
                <c:pt idx="533">
                  <c:v>0.1</c:v>
                </c:pt>
                <c:pt idx="534">
                  <c:v>0.1</c:v>
                </c:pt>
                <c:pt idx="535">
                  <c:v>0.1</c:v>
                </c:pt>
                <c:pt idx="536">
                  <c:v>0.1</c:v>
                </c:pt>
                <c:pt idx="537">
                  <c:v>0.1</c:v>
                </c:pt>
                <c:pt idx="538">
                  <c:v>0.1</c:v>
                </c:pt>
                <c:pt idx="539">
                  <c:v>0.1</c:v>
                </c:pt>
                <c:pt idx="540">
                  <c:v>0.1</c:v>
                </c:pt>
                <c:pt idx="541">
                  <c:v>0.1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0.1</c:v>
                </c:pt>
                <c:pt idx="550">
                  <c:v>0.1</c:v>
                </c:pt>
                <c:pt idx="551">
                  <c:v>0.1</c:v>
                </c:pt>
                <c:pt idx="552">
                  <c:v>0.1</c:v>
                </c:pt>
                <c:pt idx="553">
                  <c:v>0.1</c:v>
                </c:pt>
                <c:pt idx="554">
                  <c:v>0.1</c:v>
                </c:pt>
                <c:pt idx="555">
                  <c:v>0.1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0.1</c:v>
                </c:pt>
                <c:pt idx="564">
                  <c:v>0.1</c:v>
                </c:pt>
                <c:pt idx="565">
                  <c:v>0.1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</c:v>
                </c:pt>
                <c:pt idx="571">
                  <c:v>0.1</c:v>
                </c:pt>
                <c:pt idx="572">
                  <c:v>0.1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0.1</c:v>
                </c:pt>
                <c:pt idx="577">
                  <c:v>0.1</c:v>
                </c:pt>
                <c:pt idx="578">
                  <c:v>0.1</c:v>
                </c:pt>
                <c:pt idx="579">
                  <c:v>0.1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</c:v>
                </c:pt>
                <c:pt idx="584">
                  <c:v>0.1</c:v>
                </c:pt>
                <c:pt idx="585">
                  <c:v>0.1</c:v>
                </c:pt>
                <c:pt idx="586">
                  <c:v>0.1</c:v>
                </c:pt>
                <c:pt idx="587">
                  <c:v>0.1</c:v>
                </c:pt>
                <c:pt idx="588">
                  <c:v>0.1</c:v>
                </c:pt>
                <c:pt idx="589">
                  <c:v>0.1</c:v>
                </c:pt>
                <c:pt idx="590">
                  <c:v>0.1</c:v>
                </c:pt>
                <c:pt idx="591">
                  <c:v>0.1</c:v>
                </c:pt>
                <c:pt idx="592">
                  <c:v>0.1</c:v>
                </c:pt>
                <c:pt idx="593">
                  <c:v>0.1</c:v>
                </c:pt>
                <c:pt idx="594">
                  <c:v>0.1</c:v>
                </c:pt>
                <c:pt idx="595">
                  <c:v>0.1</c:v>
                </c:pt>
                <c:pt idx="596">
                  <c:v>0.1</c:v>
                </c:pt>
                <c:pt idx="597">
                  <c:v>0.1</c:v>
                </c:pt>
                <c:pt idx="598">
                  <c:v>0.1</c:v>
                </c:pt>
                <c:pt idx="599">
                  <c:v>0.1</c:v>
                </c:pt>
                <c:pt idx="600">
                  <c:v>0.1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</c:v>
                </c:pt>
                <c:pt idx="619">
                  <c:v>0.1</c:v>
                </c:pt>
                <c:pt idx="620">
                  <c:v>0.1</c:v>
                </c:pt>
                <c:pt idx="621">
                  <c:v>0.1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0.1</c:v>
                </c:pt>
                <c:pt idx="626">
                  <c:v>0.1</c:v>
                </c:pt>
                <c:pt idx="627">
                  <c:v>0.1</c:v>
                </c:pt>
                <c:pt idx="628">
                  <c:v>0.1</c:v>
                </c:pt>
                <c:pt idx="629">
                  <c:v>0.1</c:v>
                </c:pt>
                <c:pt idx="630">
                  <c:v>0.1</c:v>
                </c:pt>
                <c:pt idx="631">
                  <c:v>0.1</c:v>
                </c:pt>
                <c:pt idx="632">
                  <c:v>0.1</c:v>
                </c:pt>
                <c:pt idx="633">
                  <c:v>0.1</c:v>
                </c:pt>
                <c:pt idx="634">
                  <c:v>0.1</c:v>
                </c:pt>
                <c:pt idx="635">
                  <c:v>0.1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0.1</c:v>
                </c:pt>
                <c:pt idx="640">
                  <c:v>0.1</c:v>
                </c:pt>
                <c:pt idx="641">
                  <c:v>0.1</c:v>
                </c:pt>
                <c:pt idx="642">
                  <c:v>0.1</c:v>
                </c:pt>
                <c:pt idx="643">
                  <c:v>0.1</c:v>
                </c:pt>
                <c:pt idx="644">
                  <c:v>0.1</c:v>
                </c:pt>
                <c:pt idx="645">
                  <c:v>0.1</c:v>
                </c:pt>
                <c:pt idx="646">
                  <c:v>0.1</c:v>
                </c:pt>
                <c:pt idx="647">
                  <c:v>0.1</c:v>
                </c:pt>
                <c:pt idx="648">
                  <c:v>0.1</c:v>
                </c:pt>
                <c:pt idx="649">
                  <c:v>0.1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</c:v>
                </c:pt>
                <c:pt idx="654">
                  <c:v>0.1</c:v>
                </c:pt>
                <c:pt idx="655">
                  <c:v>0.1</c:v>
                </c:pt>
                <c:pt idx="656">
                  <c:v>0.1</c:v>
                </c:pt>
                <c:pt idx="657">
                  <c:v>0.1</c:v>
                </c:pt>
                <c:pt idx="658">
                  <c:v>0.1</c:v>
                </c:pt>
                <c:pt idx="659">
                  <c:v>0.1</c:v>
                </c:pt>
                <c:pt idx="660">
                  <c:v>0.1</c:v>
                </c:pt>
                <c:pt idx="661">
                  <c:v>0.1</c:v>
                </c:pt>
                <c:pt idx="662">
                  <c:v>0.1</c:v>
                </c:pt>
                <c:pt idx="663">
                  <c:v>0.1</c:v>
                </c:pt>
                <c:pt idx="664">
                  <c:v>0.1</c:v>
                </c:pt>
                <c:pt idx="665">
                  <c:v>0.1</c:v>
                </c:pt>
                <c:pt idx="666">
                  <c:v>0.1</c:v>
                </c:pt>
                <c:pt idx="667">
                  <c:v>0.1</c:v>
                </c:pt>
                <c:pt idx="668">
                  <c:v>0.1</c:v>
                </c:pt>
                <c:pt idx="669">
                  <c:v>0.1</c:v>
                </c:pt>
                <c:pt idx="670">
                  <c:v>0.1</c:v>
                </c:pt>
                <c:pt idx="671">
                  <c:v>0.1</c:v>
                </c:pt>
                <c:pt idx="672">
                  <c:v>0.1</c:v>
                </c:pt>
                <c:pt idx="673">
                  <c:v>0.1</c:v>
                </c:pt>
                <c:pt idx="674">
                  <c:v>0.1</c:v>
                </c:pt>
                <c:pt idx="675">
                  <c:v>0.1</c:v>
                </c:pt>
                <c:pt idx="676">
                  <c:v>0.1</c:v>
                </c:pt>
                <c:pt idx="677">
                  <c:v>0.1</c:v>
                </c:pt>
                <c:pt idx="678">
                  <c:v>0.1</c:v>
                </c:pt>
                <c:pt idx="679">
                  <c:v>0.1</c:v>
                </c:pt>
                <c:pt idx="680">
                  <c:v>0.1</c:v>
                </c:pt>
                <c:pt idx="681">
                  <c:v>0.1</c:v>
                </c:pt>
                <c:pt idx="682">
                  <c:v>0.1</c:v>
                </c:pt>
                <c:pt idx="683">
                  <c:v>0.1</c:v>
                </c:pt>
                <c:pt idx="684">
                  <c:v>0.1</c:v>
                </c:pt>
                <c:pt idx="685">
                  <c:v>0.1</c:v>
                </c:pt>
                <c:pt idx="686">
                  <c:v>0.1</c:v>
                </c:pt>
                <c:pt idx="687">
                  <c:v>0.1</c:v>
                </c:pt>
                <c:pt idx="688">
                  <c:v>0.1</c:v>
                </c:pt>
                <c:pt idx="689">
                  <c:v>0.1</c:v>
                </c:pt>
                <c:pt idx="690">
                  <c:v>0.1</c:v>
                </c:pt>
                <c:pt idx="691">
                  <c:v>0.1</c:v>
                </c:pt>
                <c:pt idx="692">
                  <c:v>0.1</c:v>
                </c:pt>
                <c:pt idx="693">
                  <c:v>0.1</c:v>
                </c:pt>
                <c:pt idx="694">
                  <c:v>0.1</c:v>
                </c:pt>
                <c:pt idx="695">
                  <c:v>0.1</c:v>
                </c:pt>
                <c:pt idx="696">
                  <c:v>0.1</c:v>
                </c:pt>
                <c:pt idx="697">
                  <c:v>0.1</c:v>
                </c:pt>
                <c:pt idx="698">
                  <c:v>0.1</c:v>
                </c:pt>
                <c:pt idx="699">
                  <c:v>0.1</c:v>
                </c:pt>
                <c:pt idx="700">
                  <c:v>0.1</c:v>
                </c:pt>
                <c:pt idx="701">
                  <c:v>0.1</c:v>
                </c:pt>
                <c:pt idx="702">
                  <c:v>0.1</c:v>
                </c:pt>
                <c:pt idx="703">
                  <c:v>0.1</c:v>
                </c:pt>
                <c:pt idx="704">
                  <c:v>0.1</c:v>
                </c:pt>
                <c:pt idx="705">
                  <c:v>0.1</c:v>
                </c:pt>
                <c:pt idx="706">
                  <c:v>0.1</c:v>
                </c:pt>
                <c:pt idx="707">
                  <c:v>0.1</c:v>
                </c:pt>
                <c:pt idx="708">
                  <c:v>0.1</c:v>
                </c:pt>
                <c:pt idx="709">
                  <c:v>0.1</c:v>
                </c:pt>
                <c:pt idx="710">
                  <c:v>0.1</c:v>
                </c:pt>
                <c:pt idx="711">
                  <c:v>0.1</c:v>
                </c:pt>
                <c:pt idx="712">
                  <c:v>0.1</c:v>
                </c:pt>
                <c:pt idx="713">
                  <c:v>0.1</c:v>
                </c:pt>
                <c:pt idx="714">
                  <c:v>0.1</c:v>
                </c:pt>
                <c:pt idx="715">
                  <c:v>0.1</c:v>
                </c:pt>
                <c:pt idx="716">
                  <c:v>0.1</c:v>
                </c:pt>
                <c:pt idx="717">
                  <c:v>0.1</c:v>
                </c:pt>
                <c:pt idx="718">
                  <c:v>0.1</c:v>
                </c:pt>
                <c:pt idx="719">
                  <c:v>0.1</c:v>
                </c:pt>
                <c:pt idx="720">
                  <c:v>0.1</c:v>
                </c:pt>
                <c:pt idx="721">
                  <c:v>0.1</c:v>
                </c:pt>
                <c:pt idx="722">
                  <c:v>0.1</c:v>
                </c:pt>
                <c:pt idx="723">
                  <c:v>0.1</c:v>
                </c:pt>
                <c:pt idx="724">
                  <c:v>0.1</c:v>
                </c:pt>
                <c:pt idx="725">
                  <c:v>0.1</c:v>
                </c:pt>
                <c:pt idx="726">
                  <c:v>0.1</c:v>
                </c:pt>
                <c:pt idx="727">
                  <c:v>0.1</c:v>
                </c:pt>
                <c:pt idx="728">
                  <c:v>0.1</c:v>
                </c:pt>
                <c:pt idx="729">
                  <c:v>0.1</c:v>
                </c:pt>
                <c:pt idx="730">
                  <c:v>0.1</c:v>
                </c:pt>
                <c:pt idx="731">
                  <c:v>0.1</c:v>
                </c:pt>
                <c:pt idx="732">
                  <c:v>0.1</c:v>
                </c:pt>
                <c:pt idx="733">
                  <c:v>0.1</c:v>
                </c:pt>
                <c:pt idx="734">
                  <c:v>0.1</c:v>
                </c:pt>
                <c:pt idx="735">
                  <c:v>0.1</c:v>
                </c:pt>
                <c:pt idx="736">
                  <c:v>0.1</c:v>
                </c:pt>
                <c:pt idx="737">
                  <c:v>0.1</c:v>
                </c:pt>
                <c:pt idx="738">
                  <c:v>0.1</c:v>
                </c:pt>
                <c:pt idx="739">
                  <c:v>0.1</c:v>
                </c:pt>
                <c:pt idx="740">
                  <c:v>0.1</c:v>
                </c:pt>
                <c:pt idx="741">
                  <c:v>0.1</c:v>
                </c:pt>
                <c:pt idx="742">
                  <c:v>0.1</c:v>
                </c:pt>
                <c:pt idx="743">
                  <c:v>0.1</c:v>
                </c:pt>
                <c:pt idx="744">
                  <c:v>0.1</c:v>
                </c:pt>
                <c:pt idx="745">
                  <c:v>0.1</c:v>
                </c:pt>
                <c:pt idx="746">
                  <c:v>0.1</c:v>
                </c:pt>
                <c:pt idx="747">
                  <c:v>0.1</c:v>
                </c:pt>
                <c:pt idx="748">
                  <c:v>0.1</c:v>
                </c:pt>
                <c:pt idx="749">
                  <c:v>0.1</c:v>
                </c:pt>
                <c:pt idx="750">
                  <c:v>0.1</c:v>
                </c:pt>
                <c:pt idx="751">
                  <c:v>0.1</c:v>
                </c:pt>
                <c:pt idx="752">
                  <c:v>0.1</c:v>
                </c:pt>
                <c:pt idx="753">
                  <c:v>0.1</c:v>
                </c:pt>
                <c:pt idx="754">
                  <c:v>0.1</c:v>
                </c:pt>
                <c:pt idx="755">
                  <c:v>0.1</c:v>
                </c:pt>
                <c:pt idx="756">
                  <c:v>0.1</c:v>
                </c:pt>
                <c:pt idx="757">
                  <c:v>0.1</c:v>
                </c:pt>
                <c:pt idx="758">
                  <c:v>0.1</c:v>
                </c:pt>
                <c:pt idx="759">
                  <c:v>0.1</c:v>
                </c:pt>
                <c:pt idx="760">
                  <c:v>0.1</c:v>
                </c:pt>
                <c:pt idx="761">
                  <c:v>0.1</c:v>
                </c:pt>
                <c:pt idx="762">
                  <c:v>0.1</c:v>
                </c:pt>
                <c:pt idx="763">
                  <c:v>0.1</c:v>
                </c:pt>
                <c:pt idx="764">
                  <c:v>0.1</c:v>
                </c:pt>
                <c:pt idx="765">
                  <c:v>0.1</c:v>
                </c:pt>
                <c:pt idx="766">
                  <c:v>0.1</c:v>
                </c:pt>
                <c:pt idx="767">
                  <c:v>0.1</c:v>
                </c:pt>
                <c:pt idx="768">
                  <c:v>0.1</c:v>
                </c:pt>
                <c:pt idx="769">
                  <c:v>0.1</c:v>
                </c:pt>
                <c:pt idx="770">
                  <c:v>0.1</c:v>
                </c:pt>
                <c:pt idx="771">
                  <c:v>0.1</c:v>
                </c:pt>
                <c:pt idx="772">
                  <c:v>0.1</c:v>
                </c:pt>
                <c:pt idx="773">
                  <c:v>0.1</c:v>
                </c:pt>
                <c:pt idx="774">
                  <c:v>0.1</c:v>
                </c:pt>
                <c:pt idx="775">
                  <c:v>0.1</c:v>
                </c:pt>
                <c:pt idx="776">
                  <c:v>0.1</c:v>
                </c:pt>
                <c:pt idx="777">
                  <c:v>0.1</c:v>
                </c:pt>
                <c:pt idx="778">
                  <c:v>0.1</c:v>
                </c:pt>
                <c:pt idx="779">
                  <c:v>0.1</c:v>
                </c:pt>
                <c:pt idx="780">
                  <c:v>0.1</c:v>
                </c:pt>
                <c:pt idx="781">
                  <c:v>0.1</c:v>
                </c:pt>
                <c:pt idx="782">
                  <c:v>0.1</c:v>
                </c:pt>
                <c:pt idx="783">
                  <c:v>0.1</c:v>
                </c:pt>
                <c:pt idx="784">
                  <c:v>0.1</c:v>
                </c:pt>
                <c:pt idx="785">
                  <c:v>0.1</c:v>
                </c:pt>
                <c:pt idx="786">
                  <c:v>0.1</c:v>
                </c:pt>
                <c:pt idx="787">
                  <c:v>0.1</c:v>
                </c:pt>
                <c:pt idx="788">
                  <c:v>0.1</c:v>
                </c:pt>
                <c:pt idx="789">
                  <c:v>0.1</c:v>
                </c:pt>
                <c:pt idx="790">
                  <c:v>0.1</c:v>
                </c:pt>
                <c:pt idx="791">
                  <c:v>0.1</c:v>
                </c:pt>
                <c:pt idx="792">
                  <c:v>0.1</c:v>
                </c:pt>
                <c:pt idx="793">
                  <c:v>0.1</c:v>
                </c:pt>
                <c:pt idx="794">
                  <c:v>0.1</c:v>
                </c:pt>
                <c:pt idx="795">
                  <c:v>0.1</c:v>
                </c:pt>
                <c:pt idx="796">
                  <c:v>0.1</c:v>
                </c:pt>
                <c:pt idx="797">
                  <c:v>0.1</c:v>
                </c:pt>
                <c:pt idx="798">
                  <c:v>0.1</c:v>
                </c:pt>
                <c:pt idx="799">
                  <c:v>0.1</c:v>
                </c:pt>
                <c:pt idx="800">
                  <c:v>0.1</c:v>
                </c:pt>
                <c:pt idx="801">
                  <c:v>0.1</c:v>
                </c:pt>
                <c:pt idx="802">
                  <c:v>0.1</c:v>
                </c:pt>
                <c:pt idx="803">
                  <c:v>0.1</c:v>
                </c:pt>
                <c:pt idx="804">
                  <c:v>0.1</c:v>
                </c:pt>
                <c:pt idx="805">
                  <c:v>0.1</c:v>
                </c:pt>
                <c:pt idx="806">
                  <c:v>0.1</c:v>
                </c:pt>
                <c:pt idx="807">
                  <c:v>0.1</c:v>
                </c:pt>
                <c:pt idx="808">
                  <c:v>0.1</c:v>
                </c:pt>
                <c:pt idx="809">
                  <c:v>0.1</c:v>
                </c:pt>
                <c:pt idx="810">
                  <c:v>0.1</c:v>
                </c:pt>
                <c:pt idx="811">
                  <c:v>0.1</c:v>
                </c:pt>
                <c:pt idx="812">
                  <c:v>0.1</c:v>
                </c:pt>
                <c:pt idx="813">
                  <c:v>0.1</c:v>
                </c:pt>
                <c:pt idx="814">
                  <c:v>0.1</c:v>
                </c:pt>
                <c:pt idx="815">
                  <c:v>0.1</c:v>
                </c:pt>
                <c:pt idx="816">
                  <c:v>0.1</c:v>
                </c:pt>
                <c:pt idx="817">
                  <c:v>0.1</c:v>
                </c:pt>
                <c:pt idx="818">
                  <c:v>0.1</c:v>
                </c:pt>
                <c:pt idx="819">
                  <c:v>0.1</c:v>
                </c:pt>
                <c:pt idx="820">
                  <c:v>0.1</c:v>
                </c:pt>
                <c:pt idx="821">
                  <c:v>0.1</c:v>
                </c:pt>
                <c:pt idx="822">
                  <c:v>0.1</c:v>
                </c:pt>
                <c:pt idx="823">
                  <c:v>0.1</c:v>
                </c:pt>
                <c:pt idx="824">
                  <c:v>0.1</c:v>
                </c:pt>
                <c:pt idx="825">
                  <c:v>0.1</c:v>
                </c:pt>
                <c:pt idx="826">
                  <c:v>0.1</c:v>
                </c:pt>
                <c:pt idx="827">
                  <c:v>0.1</c:v>
                </c:pt>
                <c:pt idx="828">
                  <c:v>0.1</c:v>
                </c:pt>
                <c:pt idx="829">
                  <c:v>0.1</c:v>
                </c:pt>
                <c:pt idx="830">
                  <c:v>0.1</c:v>
                </c:pt>
                <c:pt idx="831">
                  <c:v>0.1</c:v>
                </c:pt>
                <c:pt idx="832">
                  <c:v>0.1</c:v>
                </c:pt>
                <c:pt idx="833">
                  <c:v>0.1</c:v>
                </c:pt>
                <c:pt idx="834">
                  <c:v>0.1</c:v>
                </c:pt>
                <c:pt idx="835">
                  <c:v>0.1</c:v>
                </c:pt>
                <c:pt idx="836">
                  <c:v>0.1</c:v>
                </c:pt>
                <c:pt idx="837">
                  <c:v>0.1</c:v>
                </c:pt>
                <c:pt idx="838">
                  <c:v>0.1</c:v>
                </c:pt>
                <c:pt idx="839">
                  <c:v>0.1</c:v>
                </c:pt>
                <c:pt idx="840">
                  <c:v>0.1</c:v>
                </c:pt>
                <c:pt idx="841">
                  <c:v>0.1</c:v>
                </c:pt>
                <c:pt idx="842">
                  <c:v>0.1</c:v>
                </c:pt>
                <c:pt idx="843">
                  <c:v>0.1</c:v>
                </c:pt>
                <c:pt idx="844">
                  <c:v>0.1</c:v>
                </c:pt>
                <c:pt idx="845">
                  <c:v>0.1</c:v>
                </c:pt>
                <c:pt idx="846">
                  <c:v>0.1</c:v>
                </c:pt>
                <c:pt idx="847">
                  <c:v>0.1</c:v>
                </c:pt>
                <c:pt idx="848">
                  <c:v>0.1</c:v>
                </c:pt>
                <c:pt idx="849">
                  <c:v>0.1</c:v>
                </c:pt>
                <c:pt idx="850">
                  <c:v>0.1</c:v>
                </c:pt>
                <c:pt idx="851">
                  <c:v>0.1</c:v>
                </c:pt>
                <c:pt idx="852">
                  <c:v>0.1</c:v>
                </c:pt>
                <c:pt idx="853">
                  <c:v>0.1</c:v>
                </c:pt>
                <c:pt idx="854">
                  <c:v>0.1</c:v>
                </c:pt>
                <c:pt idx="855">
                  <c:v>0.1</c:v>
                </c:pt>
                <c:pt idx="856">
                  <c:v>0.1</c:v>
                </c:pt>
                <c:pt idx="857">
                  <c:v>0.1</c:v>
                </c:pt>
                <c:pt idx="858">
                  <c:v>0.1</c:v>
                </c:pt>
                <c:pt idx="859">
                  <c:v>0.1</c:v>
                </c:pt>
                <c:pt idx="860">
                  <c:v>0.1</c:v>
                </c:pt>
                <c:pt idx="861">
                  <c:v>0.1</c:v>
                </c:pt>
                <c:pt idx="862">
                  <c:v>0.1</c:v>
                </c:pt>
                <c:pt idx="863">
                  <c:v>0.1</c:v>
                </c:pt>
                <c:pt idx="864">
                  <c:v>0.1</c:v>
                </c:pt>
                <c:pt idx="865">
                  <c:v>0.1</c:v>
                </c:pt>
                <c:pt idx="866">
                  <c:v>0.1</c:v>
                </c:pt>
                <c:pt idx="867">
                  <c:v>0.1</c:v>
                </c:pt>
                <c:pt idx="868">
                  <c:v>0.1</c:v>
                </c:pt>
                <c:pt idx="869">
                  <c:v>0.1</c:v>
                </c:pt>
                <c:pt idx="870">
                  <c:v>0.1</c:v>
                </c:pt>
                <c:pt idx="871">
                  <c:v>0.1</c:v>
                </c:pt>
                <c:pt idx="872">
                  <c:v>0.1</c:v>
                </c:pt>
                <c:pt idx="873">
                  <c:v>0.1</c:v>
                </c:pt>
                <c:pt idx="874">
                  <c:v>0.1</c:v>
                </c:pt>
                <c:pt idx="875">
                  <c:v>0.1</c:v>
                </c:pt>
                <c:pt idx="876">
                  <c:v>0.1</c:v>
                </c:pt>
                <c:pt idx="877">
                  <c:v>0.1</c:v>
                </c:pt>
                <c:pt idx="878">
                  <c:v>0.1</c:v>
                </c:pt>
                <c:pt idx="879">
                  <c:v>0.1</c:v>
                </c:pt>
                <c:pt idx="880">
                  <c:v>0.1</c:v>
                </c:pt>
                <c:pt idx="881">
                  <c:v>0.1</c:v>
                </c:pt>
                <c:pt idx="882">
                  <c:v>0.1</c:v>
                </c:pt>
                <c:pt idx="883">
                  <c:v>0.1</c:v>
                </c:pt>
                <c:pt idx="884">
                  <c:v>0.1</c:v>
                </c:pt>
                <c:pt idx="885">
                  <c:v>0.1</c:v>
                </c:pt>
                <c:pt idx="886">
                  <c:v>0.1</c:v>
                </c:pt>
                <c:pt idx="887">
                  <c:v>0.1</c:v>
                </c:pt>
                <c:pt idx="888">
                  <c:v>0.1</c:v>
                </c:pt>
                <c:pt idx="889">
                  <c:v>0.1</c:v>
                </c:pt>
                <c:pt idx="890">
                  <c:v>0.1</c:v>
                </c:pt>
                <c:pt idx="891">
                  <c:v>0.1</c:v>
                </c:pt>
                <c:pt idx="892">
                  <c:v>0.1</c:v>
                </c:pt>
                <c:pt idx="893">
                  <c:v>0.1</c:v>
                </c:pt>
                <c:pt idx="894">
                  <c:v>0.1</c:v>
                </c:pt>
                <c:pt idx="895">
                  <c:v>0.1</c:v>
                </c:pt>
                <c:pt idx="896">
                  <c:v>0.1</c:v>
                </c:pt>
                <c:pt idx="897">
                  <c:v>0.1</c:v>
                </c:pt>
                <c:pt idx="898">
                  <c:v>0.1</c:v>
                </c:pt>
                <c:pt idx="899">
                  <c:v>0.1</c:v>
                </c:pt>
                <c:pt idx="900">
                  <c:v>0.1</c:v>
                </c:pt>
                <c:pt idx="901">
                  <c:v>0.1</c:v>
                </c:pt>
                <c:pt idx="902">
                  <c:v>0.1</c:v>
                </c:pt>
                <c:pt idx="903">
                  <c:v>0.1</c:v>
                </c:pt>
                <c:pt idx="904">
                  <c:v>0.1</c:v>
                </c:pt>
                <c:pt idx="905">
                  <c:v>0.1</c:v>
                </c:pt>
                <c:pt idx="906">
                  <c:v>0.1</c:v>
                </c:pt>
                <c:pt idx="907">
                  <c:v>0.1</c:v>
                </c:pt>
                <c:pt idx="908">
                  <c:v>0.1</c:v>
                </c:pt>
                <c:pt idx="909">
                  <c:v>0.1</c:v>
                </c:pt>
                <c:pt idx="910">
                  <c:v>0.1</c:v>
                </c:pt>
                <c:pt idx="911">
                  <c:v>0.1</c:v>
                </c:pt>
                <c:pt idx="912">
                  <c:v>0.1</c:v>
                </c:pt>
                <c:pt idx="913">
                  <c:v>0.1</c:v>
                </c:pt>
                <c:pt idx="914">
                  <c:v>0.1</c:v>
                </c:pt>
                <c:pt idx="915">
                  <c:v>0.1</c:v>
                </c:pt>
                <c:pt idx="916">
                  <c:v>0.1</c:v>
                </c:pt>
                <c:pt idx="917">
                  <c:v>0.1</c:v>
                </c:pt>
                <c:pt idx="918">
                  <c:v>0.1</c:v>
                </c:pt>
                <c:pt idx="919">
                  <c:v>0.1</c:v>
                </c:pt>
                <c:pt idx="920">
                  <c:v>0.1</c:v>
                </c:pt>
                <c:pt idx="921">
                  <c:v>0.1</c:v>
                </c:pt>
                <c:pt idx="922">
                  <c:v>0.1</c:v>
                </c:pt>
                <c:pt idx="923">
                  <c:v>0.1</c:v>
                </c:pt>
                <c:pt idx="924">
                  <c:v>0.1</c:v>
                </c:pt>
                <c:pt idx="925">
                  <c:v>0.1</c:v>
                </c:pt>
                <c:pt idx="926">
                  <c:v>0.1</c:v>
                </c:pt>
                <c:pt idx="927">
                  <c:v>0.1</c:v>
                </c:pt>
                <c:pt idx="928">
                  <c:v>0.1</c:v>
                </c:pt>
                <c:pt idx="929">
                  <c:v>0.1</c:v>
                </c:pt>
                <c:pt idx="930">
                  <c:v>0.1</c:v>
                </c:pt>
                <c:pt idx="931">
                  <c:v>0.1</c:v>
                </c:pt>
                <c:pt idx="932">
                  <c:v>0.1</c:v>
                </c:pt>
                <c:pt idx="933">
                  <c:v>0.1</c:v>
                </c:pt>
                <c:pt idx="934">
                  <c:v>0.1</c:v>
                </c:pt>
                <c:pt idx="935">
                  <c:v>0.1</c:v>
                </c:pt>
                <c:pt idx="936">
                  <c:v>0.1</c:v>
                </c:pt>
                <c:pt idx="937">
                  <c:v>0.1</c:v>
                </c:pt>
                <c:pt idx="938">
                  <c:v>0.1</c:v>
                </c:pt>
                <c:pt idx="939">
                  <c:v>0.1</c:v>
                </c:pt>
                <c:pt idx="940">
                  <c:v>0.1</c:v>
                </c:pt>
                <c:pt idx="941">
                  <c:v>0.1</c:v>
                </c:pt>
                <c:pt idx="942">
                  <c:v>0.1</c:v>
                </c:pt>
                <c:pt idx="943">
                  <c:v>0.1</c:v>
                </c:pt>
                <c:pt idx="944">
                  <c:v>0.1</c:v>
                </c:pt>
                <c:pt idx="945">
                  <c:v>0.1</c:v>
                </c:pt>
                <c:pt idx="946">
                  <c:v>0.1</c:v>
                </c:pt>
                <c:pt idx="947">
                  <c:v>0.1</c:v>
                </c:pt>
                <c:pt idx="948">
                  <c:v>0.1</c:v>
                </c:pt>
                <c:pt idx="949">
                  <c:v>0.1</c:v>
                </c:pt>
                <c:pt idx="950">
                  <c:v>0.1</c:v>
                </c:pt>
                <c:pt idx="951">
                  <c:v>0.1</c:v>
                </c:pt>
                <c:pt idx="952">
                  <c:v>0.1</c:v>
                </c:pt>
                <c:pt idx="953">
                  <c:v>0.1</c:v>
                </c:pt>
                <c:pt idx="954">
                  <c:v>0.1</c:v>
                </c:pt>
                <c:pt idx="955">
                  <c:v>0.1</c:v>
                </c:pt>
                <c:pt idx="956">
                  <c:v>0.1</c:v>
                </c:pt>
                <c:pt idx="957">
                  <c:v>0.1</c:v>
                </c:pt>
                <c:pt idx="958">
                  <c:v>0.1</c:v>
                </c:pt>
                <c:pt idx="959">
                  <c:v>0.1</c:v>
                </c:pt>
                <c:pt idx="960">
                  <c:v>0.1</c:v>
                </c:pt>
                <c:pt idx="961">
                  <c:v>0.1</c:v>
                </c:pt>
                <c:pt idx="962">
                  <c:v>0.1</c:v>
                </c:pt>
                <c:pt idx="963">
                  <c:v>0.1</c:v>
                </c:pt>
                <c:pt idx="964">
                  <c:v>0.1</c:v>
                </c:pt>
                <c:pt idx="965">
                  <c:v>0.1</c:v>
                </c:pt>
                <c:pt idx="966">
                  <c:v>0.1</c:v>
                </c:pt>
                <c:pt idx="967">
                  <c:v>0.1</c:v>
                </c:pt>
                <c:pt idx="968">
                  <c:v>0.1</c:v>
                </c:pt>
                <c:pt idx="969">
                  <c:v>0.1</c:v>
                </c:pt>
                <c:pt idx="970">
                  <c:v>0.1</c:v>
                </c:pt>
                <c:pt idx="971">
                  <c:v>0.1</c:v>
                </c:pt>
                <c:pt idx="972">
                  <c:v>0.1</c:v>
                </c:pt>
                <c:pt idx="973">
                  <c:v>0.1</c:v>
                </c:pt>
                <c:pt idx="974">
                  <c:v>0.1</c:v>
                </c:pt>
                <c:pt idx="975">
                  <c:v>0.1</c:v>
                </c:pt>
                <c:pt idx="976">
                  <c:v>0.1</c:v>
                </c:pt>
                <c:pt idx="977">
                  <c:v>0.1</c:v>
                </c:pt>
                <c:pt idx="978">
                  <c:v>0.1</c:v>
                </c:pt>
                <c:pt idx="979">
                  <c:v>0.1</c:v>
                </c:pt>
                <c:pt idx="980">
                  <c:v>0.1</c:v>
                </c:pt>
                <c:pt idx="981">
                  <c:v>0.1</c:v>
                </c:pt>
                <c:pt idx="982">
                  <c:v>0.1</c:v>
                </c:pt>
                <c:pt idx="983">
                  <c:v>0.1</c:v>
                </c:pt>
                <c:pt idx="984">
                  <c:v>0.1</c:v>
                </c:pt>
                <c:pt idx="985">
                  <c:v>0.1</c:v>
                </c:pt>
                <c:pt idx="986">
                  <c:v>0.1</c:v>
                </c:pt>
                <c:pt idx="987">
                  <c:v>0.1</c:v>
                </c:pt>
                <c:pt idx="988">
                  <c:v>0.1</c:v>
                </c:pt>
                <c:pt idx="989">
                  <c:v>0.1</c:v>
                </c:pt>
                <c:pt idx="990">
                  <c:v>0.1</c:v>
                </c:pt>
                <c:pt idx="991">
                  <c:v>0.1</c:v>
                </c:pt>
                <c:pt idx="992">
                  <c:v>0.1</c:v>
                </c:pt>
                <c:pt idx="993">
                  <c:v>0.1</c:v>
                </c:pt>
                <c:pt idx="994">
                  <c:v>0.1</c:v>
                </c:pt>
                <c:pt idx="995">
                  <c:v>0.1</c:v>
                </c:pt>
                <c:pt idx="996">
                  <c:v>0.1</c:v>
                </c:pt>
                <c:pt idx="997">
                  <c:v>0.1</c:v>
                </c:pt>
                <c:pt idx="998">
                  <c:v>0.1</c:v>
                </c:pt>
                <c:pt idx="999">
                  <c:v>0.1</c:v>
                </c:pt>
                <c:pt idx="1000">
                  <c:v>0.1</c:v>
                </c:pt>
                <c:pt idx="1001">
                  <c:v>0.1</c:v>
                </c:pt>
                <c:pt idx="1002">
                  <c:v>0.1</c:v>
                </c:pt>
                <c:pt idx="1003">
                  <c:v>0.1</c:v>
                </c:pt>
                <c:pt idx="1004">
                  <c:v>0.1</c:v>
                </c:pt>
                <c:pt idx="1005">
                  <c:v>0.1</c:v>
                </c:pt>
                <c:pt idx="1006">
                  <c:v>0.1</c:v>
                </c:pt>
                <c:pt idx="1007">
                  <c:v>0.1</c:v>
                </c:pt>
                <c:pt idx="1008">
                  <c:v>0.1</c:v>
                </c:pt>
                <c:pt idx="1009">
                  <c:v>0.1</c:v>
                </c:pt>
                <c:pt idx="1010">
                  <c:v>0.1</c:v>
                </c:pt>
                <c:pt idx="1011">
                  <c:v>0.1</c:v>
                </c:pt>
                <c:pt idx="1012">
                  <c:v>0.1</c:v>
                </c:pt>
                <c:pt idx="1013">
                  <c:v>0.1</c:v>
                </c:pt>
                <c:pt idx="1014">
                  <c:v>0.1</c:v>
                </c:pt>
                <c:pt idx="1015">
                  <c:v>0.1</c:v>
                </c:pt>
                <c:pt idx="1016">
                  <c:v>0.1</c:v>
                </c:pt>
                <c:pt idx="1017">
                  <c:v>0.1</c:v>
                </c:pt>
                <c:pt idx="1018">
                  <c:v>0.1</c:v>
                </c:pt>
                <c:pt idx="1019">
                  <c:v>0.1</c:v>
                </c:pt>
                <c:pt idx="1020">
                  <c:v>0.1</c:v>
                </c:pt>
                <c:pt idx="1021">
                  <c:v>0.1</c:v>
                </c:pt>
                <c:pt idx="1022">
                  <c:v>0.1</c:v>
                </c:pt>
                <c:pt idx="1023">
                  <c:v>0.1</c:v>
                </c:pt>
                <c:pt idx="1024">
                  <c:v>0.1</c:v>
                </c:pt>
                <c:pt idx="1025">
                  <c:v>0.1</c:v>
                </c:pt>
                <c:pt idx="1026">
                  <c:v>0.1</c:v>
                </c:pt>
                <c:pt idx="1027">
                  <c:v>0.1</c:v>
                </c:pt>
                <c:pt idx="1028">
                  <c:v>0.1</c:v>
                </c:pt>
                <c:pt idx="1029">
                  <c:v>0.1</c:v>
                </c:pt>
                <c:pt idx="1030">
                  <c:v>0.1</c:v>
                </c:pt>
                <c:pt idx="1031">
                  <c:v>0.1</c:v>
                </c:pt>
                <c:pt idx="1032">
                  <c:v>0.1</c:v>
                </c:pt>
                <c:pt idx="1033">
                  <c:v>0.1</c:v>
                </c:pt>
                <c:pt idx="1034">
                  <c:v>0.1</c:v>
                </c:pt>
                <c:pt idx="1035">
                  <c:v>0.1</c:v>
                </c:pt>
                <c:pt idx="1036">
                  <c:v>0.1</c:v>
                </c:pt>
                <c:pt idx="1037">
                  <c:v>0.1</c:v>
                </c:pt>
                <c:pt idx="1038">
                  <c:v>0.1</c:v>
                </c:pt>
                <c:pt idx="1039">
                  <c:v>0.1</c:v>
                </c:pt>
                <c:pt idx="1040">
                  <c:v>0.1</c:v>
                </c:pt>
                <c:pt idx="1041">
                  <c:v>0.1</c:v>
                </c:pt>
                <c:pt idx="1042">
                  <c:v>0.1</c:v>
                </c:pt>
                <c:pt idx="1043">
                  <c:v>0.1</c:v>
                </c:pt>
                <c:pt idx="1044">
                  <c:v>0.1</c:v>
                </c:pt>
                <c:pt idx="1045">
                  <c:v>0.1</c:v>
                </c:pt>
                <c:pt idx="1046">
                  <c:v>0.1</c:v>
                </c:pt>
                <c:pt idx="1047">
                  <c:v>0.1</c:v>
                </c:pt>
                <c:pt idx="1048">
                  <c:v>0.1</c:v>
                </c:pt>
                <c:pt idx="1049">
                  <c:v>0.1</c:v>
                </c:pt>
                <c:pt idx="1050">
                  <c:v>0.1</c:v>
                </c:pt>
                <c:pt idx="1051">
                  <c:v>0.1</c:v>
                </c:pt>
                <c:pt idx="1052">
                  <c:v>0.1</c:v>
                </c:pt>
                <c:pt idx="1053">
                  <c:v>0.1</c:v>
                </c:pt>
                <c:pt idx="1054">
                  <c:v>0.1</c:v>
                </c:pt>
                <c:pt idx="1055">
                  <c:v>0.1</c:v>
                </c:pt>
                <c:pt idx="1056">
                  <c:v>0.1</c:v>
                </c:pt>
                <c:pt idx="1057">
                  <c:v>0.1</c:v>
                </c:pt>
                <c:pt idx="1058">
                  <c:v>0.1</c:v>
                </c:pt>
                <c:pt idx="1059">
                  <c:v>0.1</c:v>
                </c:pt>
                <c:pt idx="1060">
                  <c:v>0.1</c:v>
                </c:pt>
                <c:pt idx="1061">
                  <c:v>0.1</c:v>
                </c:pt>
                <c:pt idx="1062">
                  <c:v>0.1</c:v>
                </c:pt>
                <c:pt idx="1063">
                  <c:v>0.1</c:v>
                </c:pt>
                <c:pt idx="1064">
                  <c:v>0.1</c:v>
                </c:pt>
                <c:pt idx="1065">
                  <c:v>0.1</c:v>
                </c:pt>
                <c:pt idx="1066">
                  <c:v>0.1</c:v>
                </c:pt>
                <c:pt idx="1067">
                  <c:v>0.1</c:v>
                </c:pt>
                <c:pt idx="1068">
                  <c:v>0.1</c:v>
                </c:pt>
                <c:pt idx="1069">
                  <c:v>0.1</c:v>
                </c:pt>
                <c:pt idx="1070">
                  <c:v>0.1</c:v>
                </c:pt>
                <c:pt idx="1071">
                  <c:v>0.1</c:v>
                </c:pt>
                <c:pt idx="1072">
                  <c:v>0.1</c:v>
                </c:pt>
                <c:pt idx="1073">
                  <c:v>0.1</c:v>
                </c:pt>
                <c:pt idx="1074">
                  <c:v>0.1</c:v>
                </c:pt>
                <c:pt idx="1075">
                  <c:v>0.1</c:v>
                </c:pt>
                <c:pt idx="1076">
                  <c:v>0.1</c:v>
                </c:pt>
                <c:pt idx="1077">
                  <c:v>0.1</c:v>
                </c:pt>
                <c:pt idx="1078">
                  <c:v>0.1</c:v>
                </c:pt>
                <c:pt idx="1079">
                  <c:v>0.1</c:v>
                </c:pt>
                <c:pt idx="1080">
                  <c:v>0.1</c:v>
                </c:pt>
                <c:pt idx="1081">
                  <c:v>0.1</c:v>
                </c:pt>
                <c:pt idx="1082">
                  <c:v>0.1</c:v>
                </c:pt>
                <c:pt idx="1083">
                  <c:v>0.1</c:v>
                </c:pt>
                <c:pt idx="1084">
                  <c:v>0.1</c:v>
                </c:pt>
                <c:pt idx="1085">
                  <c:v>0.1</c:v>
                </c:pt>
                <c:pt idx="1086">
                  <c:v>0.1</c:v>
                </c:pt>
                <c:pt idx="1087">
                  <c:v>0.1</c:v>
                </c:pt>
                <c:pt idx="1088">
                  <c:v>0.1</c:v>
                </c:pt>
                <c:pt idx="1089">
                  <c:v>0.1</c:v>
                </c:pt>
                <c:pt idx="1090">
                  <c:v>0.1</c:v>
                </c:pt>
                <c:pt idx="1091">
                  <c:v>0.1</c:v>
                </c:pt>
                <c:pt idx="1092">
                  <c:v>0.1</c:v>
                </c:pt>
                <c:pt idx="1093">
                  <c:v>0.1</c:v>
                </c:pt>
                <c:pt idx="1094">
                  <c:v>0.1</c:v>
                </c:pt>
                <c:pt idx="1095">
                  <c:v>0.1</c:v>
                </c:pt>
                <c:pt idx="1096">
                  <c:v>0.1</c:v>
                </c:pt>
                <c:pt idx="1097">
                  <c:v>0.1</c:v>
                </c:pt>
                <c:pt idx="1098">
                  <c:v>0.1</c:v>
                </c:pt>
                <c:pt idx="1099">
                  <c:v>0.1</c:v>
                </c:pt>
                <c:pt idx="1100">
                  <c:v>0.1</c:v>
                </c:pt>
                <c:pt idx="1101">
                  <c:v>0.1</c:v>
                </c:pt>
                <c:pt idx="1102">
                  <c:v>0.1</c:v>
                </c:pt>
                <c:pt idx="1103">
                  <c:v>0.1</c:v>
                </c:pt>
                <c:pt idx="1104">
                  <c:v>0.1</c:v>
                </c:pt>
                <c:pt idx="1105">
                  <c:v>0.1</c:v>
                </c:pt>
                <c:pt idx="1106">
                  <c:v>0.1</c:v>
                </c:pt>
                <c:pt idx="1107">
                  <c:v>0.1</c:v>
                </c:pt>
                <c:pt idx="1108">
                  <c:v>0.1</c:v>
                </c:pt>
                <c:pt idx="1109">
                  <c:v>0.1</c:v>
                </c:pt>
                <c:pt idx="1110">
                  <c:v>0.1</c:v>
                </c:pt>
                <c:pt idx="1111">
                  <c:v>0.1</c:v>
                </c:pt>
                <c:pt idx="1112">
                  <c:v>0.1</c:v>
                </c:pt>
                <c:pt idx="1113">
                  <c:v>0.1</c:v>
                </c:pt>
                <c:pt idx="1114">
                  <c:v>0.1</c:v>
                </c:pt>
                <c:pt idx="1115">
                  <c:v>0.1</c:v>
                </c:pt>
                <c:pt idx="1116">
                  <c:v>0.1</c:v>
                </c:pt>
                <c:pt idx="1117">
                  <c:v>0.1</c:v>
                </c:pt>
                <c:pt idx="1118">
                  <c:v>0.1</c:v>
                </c:pt>
                <c:pt idx="1119">
                  <c:v>0.1</c:v>
                </c:pt>
                <c:pt idx="1120">
                  <c:v>0.1</c:v>
                </c:pt>
                <c:pt idx="1121">
                  <c:v>0.1</c:v>
                </c:pt>
                <c:pt idx="1122">
                  <c:v>0.1</c:v>
                </c:pt>
                <c:pt idx="1123">
                  <c:v>0.1</c:v>
                </c:pt>
                <c:pt idx="1124">
                  <c:v>0.1</c:v>
                </c:pt>
                <c:pt idx="1125">
                  <c:v>0.1</c:v>
                </c:pt>
                <c:pt idx="1126">
                  <c:v>0.1</c:v>
                </c:pt>
                <c:pt idx="1127">
                  <c:v>0.1</c:v>
                </c:pt>
                <c:pt idx="1128">
                  <c:v>0.1</c:v>
                </c:pt>
                <c:pt idx="1129">
                  <c:v>0.1</c:v>
                </c:pt>
                <c:pt idx="1130">
                  <c:v>0.1</c:v>
                </c:pt>
                <c:pt idx="1131">
                  <c:v>0.1</c:v>
                </c:pt>
                <c:pt idx="1132">
                  <c:v>0.1</c:v>
                </c:pt>
                <c:pt idx="1133">
                  <c:v>0.1</c:v>
                </c:pt>
                <c:pt idx="1134">
                  <c:v>0.1</c:v>
                </c:pt>
                <c:pt idx="1135">
                  <c:v>0.1</c:v>
                </c:pt>
                <c:pt idx="1136">
                  <c:v>0.1</c:v>
                </c:pt>
                <c:pt idx="1137">
                  <c:v>0.1</c:v>
                </c:pt>
                <c:pt idx="1138">
                  <c:v>0.1</c:v>
                </c:pt>
                <c:pt idx="1139">
                  <c:v>0.1</c:v>
                </c:pt>
                <c:pt idx="1140">
                  <c:v>0.1</c:v>
                </c:pt>
                <c:pt idx="1141">
                  <c:v>0.1</c:v>
                </c:pt>
                <c:pt idx="1142">
                  <c:v>0.1</c:v>
                </c:pt>
                <c:pt idx="1143">
                  <c:v>0.1</c:v>
                </c:pt>
                <c:pt idx="1144">
                  <c:v>0.1</c:v>
                </c:pt>
                <c:pt idx="1145">
                  <c:v>0.1</c:v>
                </c:pt>
                <c:pt idx="1146">
                  <c:v>0.1</c:v>
                </c:pt>
                <c:pt idx="1147">
                  <c:v>0.1</c:v>
                </c:pt>
                <c:pt idx="1148">
                  <c:v>0.1</c:v>
                </c:pt>
                <c:pt idx="1149">
                  <c:v>0.1</c:v>
                </c:pt>
                <c:pt idx="1150">
                  <c:v>0.1</c:v>
                </c:pt>
                <c:pt idx="1151">
                  <c:v>0.1</c:v>
                </c:pt>
                <c:pt idx="1152">
                  <c:v>0.1</c:v>
                </c:pt>
                <c:pt idx="1153">
                  <c:v>0.1</c:v>
                </c:pt>
                <c:pt idx="1154">
                  <c:v>0.1</c:v>
                </c:pt>
                <c:pt idx="1155">
                  <c:v>0.1</c:v>
                </c:pt>
                <c:pt idx="1156">
                  <c:v>0.1</c:v>
                </c:pt>
                <c:pt idx="1157">
                  <c:v>0.1</c:v>
                </c:pt>
                <c:pt idx="1158">
                  <c:v>0.1</c:v>
                </c:pt>
                <c:pt idx="1159">
                  <c:v>0.1</c:v>
                </c:pt>
                <c:pt idx="1160">
                  <c:v>0.1</c:v>
                </c:pt>
                <c:pt idx="1161">
                  <c:v>0.1</c:v>
                </c:pt>
                <c:pt idx="1162">
                  <c:v>0.1</c:v>
                </c:pt>
                <c:pt idx="1163">
                  <c:v>0.1</c:v>
                </c:pt>
                <c:pt idx="1164">
                  <c:v>0.1</c:v>
                </c:pt>
                <c:pt idx="1165">
                  <c:v>0.1</c:v>
                </c:pt>
                <c:pt idx="1166">
                  <c:v>0.1</c:v>
                </c:pt>
                <c:pt idx="1167">
                  <c:v>0.1</c:v>
                </c:pt>
                <c:pt idx="1168">
                  <c:v>0.1</c:v>
                </c:pt>
                <c:pt idx="1169">
                  <c:v>0.1</c:v>
                </c:pt>
                <c:pt idx="1170">
                  <c:v>0.1</c:v>
                </c:pt>
                <c:pt idx="1171">
                  <c:v>0.1</c:v>
                </c:pt>
                <c:pt idx="1172">
                  <c:v>0.1</c:v>
                </c:pt>
                <c:pt idx="1173">
                  <c:v>0.1</c:v>
                </c:pt>
                <c:pt idx="1174">
                  <c:v>0.1</c:v>
                </c:pt>
                <c:pt idx="1175">
                  <c:v>0.1</c:v>
                </c:pt>
                <c:pt idx="1176">
                  <c:v>0.1</c:v>
                </c:pt>
                <c:pt idx="1177">
                  <c:v>0.1</c:v>
                </c:pt>
                <c:pt idx="1178">
                  <c:v>0.1</c:v>
                </c:pt>
                <c:pt idx="1179">
                  <c:v>0.1</c:v>
                </c:pt>
                <c:pt idx="1180">
                  <c:v>0.1</c:v>
                </c:pt>
                <c:pt idx="1181">
                  <c:v>0.1</c:v>
                </c:pt>
                <c:pt idx="1182">
                  <c:v>0.1</c:v>
                </c:pt>
                <c:pt idx="1183">
                  <c:v>0.1</c:v>
                </c:pt>
                <c:pt idx="1184">
                  <c:v>0.1</c:v>
                </c:pt>
                <c:pt idx="1185">
                  <c:v>0.1</c:v>
                </c:pt>
                <c:pt idx="1186">
                  <c:v>0.1</c:v>
                </c:pt>
                <c:pt idx="1187">
                  <c:v>0.1</c:v>
                </c:pt>
                <c:pt idx="1188">
                  <c:v>0.1</c:v>
                </c:pt>
                <c:pt idx="1189">
                  <c:v>0.1</c:v>
                </c:pt>
                <c:pt idx="1190">
                  <c:v>0.1</c:v>
                </c:pt>
                <c:pt idx="1191">
                  <c:v>0.1</c:v>
                </c:pt>
                <c:pt idx="1192">
                  <c:v>0.1</c:v>
                </c:pt>
                <c:pt idx="1193">
                  <c:v>0.1</c:v>
                </c:pt>
                <c:pt idx="1194">
                  <c:v>0.1</c:v>
                </c:pt>
                <c:pt idx="1195">
                  <c:v>0.1</c:v>
                </c:pt>
                <c:pt idx="1196">
                  <c:v>0.1</c:v>
                </c:pt>
                <c:pt idx="1197">
                  <c:v>0.1</c:v>
                </c:pt>
                <c:pt idx="1198">
                  <c:v>0.1</c:v>
                </c:pt>
                <c:pt idx="1199">
                  <c:v>0.1</c:v>
                </c:pt>
                <c:pt idx="1200">
                  <c:v>0.1</c:v>
                </c:pt>
                <c:pt idx="1201">
                  <c:v>0.1</c:v>
                </c:pt>
                <c:pt idx="1202">
                  <c:v>0.1</c:v>
                </c:pt>
                <c:pt idx="1203">
                  <c:v>0.1</c:v>
                </c:pt>
                <c:pt idx="1204">
                  <c:v>0.1</c:v>
                </c:pt>
                <c:pt idx="1205">
                  <c:v>0.1</c:v>
                </c:pt>
                <c:pt idx="1206">
                  <c:v>0.1</c:v>
                </c:pt>
                <c:pt idx="1207">
                  <c:v>0.1</c:v>
                </c:pt>
                <c:pt idx="1208">
                  <c:v>0.1</c:v>
                </c:pt>
                <c:pt idx="1209">
                  <c:v>0.1</c:v>
                </c:pt>
                <c:pt idx="1210">
                  <c:v>0.1</c:v>
                </c:pt>
                <c:pt idx="1211">
                  <c:v>0.1</c:v>
                </c:pt>
                <c:pt idx="1212">
                  <c:v>0.1</c:v>
                </c:pt>
                <c:pt idx="1213">
                  <c:v>0.1</c:v>
                </c:pt>
                <c:pt idx="1214">
                  <c:v>0.1</c:v>
                </c:pt>
                <c:pt idx="1215">
                  <c:v>0.1</c:v>
                </c:pt>
                <c:pt idx="1216">
                  <c:v>0.1</c:v>
                </c:pt>
                <c:pt idx="1217">
                  <c:v>0.1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824E-4497-A616-7F8D6EE34AD4}"/>
            </c:ext>
          </c:extLst>
        </c:ser>
        <c:ser>
          <c:idx val="7"/>
          <c:order val="4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3.87</c:v>
                </c:pt>
                <c:pt idx="1">
                  <c:v>3.87</c:v>
                </c:pt>
                <c:pt idx="2">
                  <c:v>3.87</c:v>
                </c:pt>
                <c:pt idx="3">
                  <c:v>3.87</c:v>
                </c:pt>
                <c:pt idx="4">
                  <c:v>3.87</c:v>
                </c:pt>
                <c:pt idx="5">
                  <c:v>3.87</c:v>
                </c:pt>
                <c:pt idx="6">
                  <c:v>3.87</c:v>
                </c:pt>
                <c:pt idx="7">
                  <c:v>3.87</c:v>
                </c:pt>
                <c:pt idx="8">
                  <c:v>3.87</c:v>
                </c:pt>
                <c:pt idx="9">
                  <c:v>3.87</c:v>
                </c:pt>
                <c:pt idx="10">
                  <c:v>3.87</c:v>
                </c:pt>
                <c:pt idx="11">
                  <c:v>3.87</c:v>
                </c:pt>
                <c:pt idx="12">
                  <c:v>3.87</c:v>
                </c:pt>
                <c:pt idx="13">
                  <c:v>3.87</c:v>
                </c:pt>
                <c:pt idx="14">
                  <c:v>3.87</c:v>
                </c:pt>
                <c:pt idx="15">
                  <c:v>3.87</c:v>
                </c:pt>
                <c:pt idx="16">
                  <c:v>3.87</c:v>
                </c:pt>
                <c:pt idx="17">
                  <c:v>3.87</c:v>
                </c:pt>
                <c:pt idx="18">
                  <c:v>3.87</c:v>
                </c:pt>
                <c:pt idx="19">
                  <c:v>3.87</c:v>
                </c:pt>
                <c:pt idx="20">
                  <c:v>3.87</c:v>
                </c:pt>
                <c:pt idx="21">
                  <c:v>3.87</c:v>
                </c:pt>
                <c:pt idx="22">
                  <c:v>3.87</c:v>
                </c:pt>
                <c:pt idx="23">
                  <c:v>3.87</c:v>
                </c:pt>
                <c:pt idx="24">
                  <c:v>3.87</c:v>
                </c:pt>
                <c:pt idx="25">
                  <c:v>3.87</c:v>
                </c:pt>
                <c:pt idx="26">
                  <c:v>3.87</c:v>
                </c:pt>
                <c:pt idx="27">
                  <c:v>3.87</c:v>
                </c:pt>
                <c:pt idx="28">
                  <c:v>3.87</c:v>
                </c:pt>
                <c:pt idx="29">
                  <c:v>3.87</c:v>
                </c:pt>
                <c:pt idx="30">
                  <c:v>3.87</c:v>
                </c:pt>
                <c:pt idx="31">
                  <c:v>3.87</c:v>
                </c:pt>
                <c:pt idx="32">
                  <c:v>3.87</c:v>
                </c:pt>
                <c:pt idx="33">
                  <c:v>3.87</c:v>
                </c:pt>
                <c:pt idx="34">
                  <c:v>3.87</c:v>
                </c:pt>
                <c:pt idx="35">
                  <c:v>3.87</c:v>
                </c:pt>
                <c:pt idx="36">
                  <c:v>3.87</c:v>
                </c:pt>
                <c:pt idx="37">
                  <c:v>3.87</c:v>
                </c:pt>
                <c:pt idx="38">
                  <c:v>3.87</c:v>
                </c:pt>
                <c:pt idx="39">
                  <c:v>3.87</c:v>
                </c:pt>
                <c:pt idx="40">
                  <c:v>3.87</c:v>
                </c:pt>
                <c:pt idx="41">
                  <c:v>3.87</c:v>
                </c:pt>
                <c:pt idx="42">
                  <c:v>3.87</c:v>
                </c:pt>
                <c:pt idx="43">
                  <c:v>3.87</c:v>
                </c:pt>
                <c:pt idx="44">
                  <c:v>3.87</c:v>
                </c:pt>
                <c:pt idx="45">
                  <c:v>3.87</c:v>
                </c:pt>
                <c:pt idx="46">
                  <c:v>3.87</c:v>
                </c:pt>
                <c:pt idx="47">
                  <c:v>3.87</c:v>
                </c:pt>
                <c:pt idx="48">
                  <c:v>3.87</c:v>
                </c:pt>
                <c:pt idx="49">
                  <c:v>3.87</c:v>
                </c:pt>
                <c:pt idx="50">
                  <c:v>3.87</c:v>
                </c:pt>
                <c:pt idx="51">
                  <c:v>3.87</c:v>
                </c:pt>
                <c:pt idx="52">
                  <c:v>3.87</c:v>
                </c:pt>
                <c:pt idx="53">
                  <c:v>3.87</c:v>
                </c:pt>
                <c:pt idx="54">
                  <c:v>3.87</c:v>
                </c:pt>
                <c:pt idx="55">
                  <c:v>3.87</c:v>
                </c:pt>
                <c:pt idx="56">
                  <c:v>3.87</c:v>
                </c:pt>
                <c:pt idx="57">
                  <c:v>3.87</c:v>
                </c:pt>
                <c:pt idx="58">
                  <c:v>3.87</c:v>
                </c:pt>
                <c:pt idx="59">
                  <c:v>3.87</c:v>
                </c:pt>
                <c:pt idx="60">
                  <c:v>4.08</c:v>
                </c:pt>
                <c:pt idx="61">
                  <c:v>4.08</c:v>
                </c:pt>
                <c:pt idx="62">
                  <c:v>4.08</c:v>
                </c:pt>
                <c:pt idx="63">
                  <c:v>4.08</c:v>
                </c:pt>
                <c:pt idx="64">
                  <c:v>4.08</c:v>
                </c:pt>
                <c:pt idx="65">
                  <c:v>4.08</c:v>
                </c:pt>
                <c:pt idx="66">
                  <c:v>4.08</c:v>
                </c:pt>
                <c:pt idx="67">
                  <c:v>4.08</c:v>
                </c:pt>
                <c:pt idx="68">
                  <c:v>4.08</c:v>
                </c:pt>
                <c:pt idx="69">
                  <c:v>4.08</c:v>
                </c:pt>
                <c:pt idx="70">
                  <c:v>4.08</c:v>
                </c:pt>
                <c:pt idx="71">
                  <c:v>4.08</c:v>
                </c:pt>
                <c:pt idx="72">
                  <c:v>4.08</c:v>
                </c:pt>
                <c:pt idx="73">
                  <c:v>4.08</c:v>
                </c:pt>
                <c:pt idx="74">
                  <c:v>4.08</c:v>
                </c:pt>
                <c:pt idx="75">
                  <c:v>4.08</c:v>
                </c:pt>
                <c:pt idx="76">
                  <c:v>4.08</c:v>
                </c:pt>
                <c:pt idx="77">
                  <c:v>4.08</c:v>
                </c:pt>
                <c:pt idx="78">
                  <c:v>4.08</c:v>
                </c:pt>
                <c:pt idx="79">
                  <c:v>4.08</c:v>
                </c:pt>
                <c:pt idx="80">
                  <c:v>4.08</c:v>
                </c:pt>
                <c:pt idx="81">
                  <c:v>4.08</c:v>
                </c:pt>
                <c:pt idx="82">
                  <c:v>4.08</c:v>
                </c:pt>
                <c:pt idx="83">
                  <c:v>4.08</c:v>
                </c:pt>
                <c:pt idx="84">
                  <c:v>4.08</c:v>
                </c:pt>
                <c:pt idx="85">
                  <c:v>4.08</c:v>
                </c:pt>
                <c:pt idx="86">
                  <c:v>4.08</c:v>
                </c:pt>
                <c:pt idx="87">
                  <c:v>4.08</c:v>
                </c:pt>
                <c:pt idx="88">
                  <c:v>4.08</c:v>
                </c:pt>
                <c:pt idx="89">
                  <c:v>4.08</c:v>
                </c:pt>
                <c:pt idx="90">
                  <c:v>4.08</c:v>
                </c:pt>
                <c:pt idx="91">
                  <c:v>4.08</c:v>
                </c:pt>
                <c:pt idx="92">
                  <c:v>4.08</c:v>
                </c:pt>
                <c:pt idx="93">
                  <c:v>4.08</c:v>
                </c:pt>
                <c:pt idx="94">
                  <c:v>4.08</c:v>
                </c:pt>
                <c:pt idx="95">
                  <c:v>4.08</c:v>
                </c:pt>
                <c:pt idx="96">
                  <c:v>4.08</c:v>
                </c:pt>
                <c:pt idx="97">
                  <c:v>4.08</c:v>
                </c:pt>
                <c:pt idx="98">
                  <c:v>4.08</c:v>
                </c:pt>
                <c:pt idx="99">
                  <c:v>4.08</c:v>
                </c:pt>
                <c:pt idx="100">
                  <c:v>4.08</c:v>
                </c:pt>
                <c:pt idx="101">
                  <c:v>4.08</c:v>
                </c:pt>
                <c:pt idx="102">
                  <c:v>4.08</c:v>
                </c:pt>
                <c:pt idx="103">
                  <c:v>4.08</c:v>
                </c:pt>
                <c:pt idx="104">
                  <c:v>4.08</c:v>
                </c:pt>
                <c:pt idx="105">
                  <c:v>4.08</c:v>
                </c:pt>
                <c:pt idx="106">
                  <c:v>4.08</c:v>
                </c:pt>
                <c:pt idx="107">
                  <c:v>4.08</c:v>
                </c:pt>
                <c:pt idx="108">
                  <c:v>4.08</c:v>
                </c:pt>
                <c:pt idx="109">
                  <c:v>4.08</c:v>
                </c:pt>
                <c:pt idx="110">
                  <c:v>4.08</c:v>
                </c:pt>
                <c:pt idx="111">
                  <c:v>4.08</c:v>
                </c:pt>
                <c:pt idx="112">
                  <c:v>4.08</c:v>
                </c:pt>
                <c:pt idx="113">
                  <c:v>4.08</c:v>
                </c:pt>
                <c:pt idx="114">
                  <c:v>4.08</c:v>
                </c:pt>
                <c:pt idx="115">
                  <c:v>4.08</c:v>
                </c:pt>
                <c:pt idx="116">
                  <c:v>4.08</c:v>
                </c:pt>
                <c:pt idx="117">
                  <c:v>4.08</c:v>
                </c:pt>
                <c:pt idx="118">
                  <c:v>4.08</c:v>
                </c:pt>
                <c:pt idx="119">
                  <c:v>4.08</c:v>
                </c:pt>
                <c:pt idx="120">
                  <c:v>4.08</c:v>
                </c:pt>
                <c:pt idx="121">
                  <c:v>4.08</c:v>
                </c:pt>
                <c:pt idx="122">
                  <c:v>3.58</c:v>
                </c:pt>
                <c:pt idx="123">
                  <c:v>3.58</c:v>
                </c:pt>
                <c:pt idx="124">
                  <c:v>3.58</c:v>
                </c:pt>
                <c:pt idx="125">
                  <c:v>3.58</c:v>
                </c:pt>
                <c:pt idx="126">
                  <c:v>3.58</c:v>
                </c:pt>
                <c:pt idx="127">
                  <c:v>3.58</c:v>
                </c:pt>
                <c:pt idx="128">
                  <c:v>3.58</c:v>
                </c:pt>
                <c:pt idx="129">
                  <c:v>3.58</c:v>
                </c:pt>
                <c:pt idx="130">
                  <c:v>3.58</c:v>
                </c:pt>
                <c:pt idx="131">
                  <c:v>3.58</c:v>
                </c:pt>
                <c:pt idx="132">
                  <c:v>3.58</c:v>
                </c:pt>
                <c:pt idx="133">
                  <c:v>3.58</c:v>
                </c:pt>
                <c:pt idx="134">
                  <c:v>3.58</c:v>
                </c:pt>
                <c:pt idx="135">
                  <c:v>3.58</c:v>
                </c:pt>
                <c:pt idx="136">
                  <c:v>3.58</c:v>
                </c:pt>
                <c:pt idx="137">
                  <c:v>3.58</c:v>
                </c:pt>
                <c:pt idx="138">
                  <c:v>3.58</c:v>
                </c:pt>
                <c:pt idx="139">
                  <c:v>3.58</c:v>
                </c:pt>
                <c:pt idx="140">
                  <c:v>3.58</c:v>
                </c:pt>
                <c:pt idx="141">
                  <c:v>3.58</c:v>
                </c:pt>
                <c:pt idx="142">
                  <c:v>3.58</c:v>
                </c:pt>
                <c:pt idx="143">
                  <c:v>3.58</c:v>
                </c:pt>
                <c:pt idx="144">
                  <c:v>3.58</c:v>
                </c:pt>
                <c:pt idx="145">
                  <c:v>3.58</c:v>
                </c:pt>
                <c:pt idx="146">
                  <c:v>3.58</c:v>
                </c:pt>
                <c:pt idx="147">
                  <c:v>3.58</c:v>
                </c:pt>
                <c:pt idx="148">
                  <c:v>3.58</c:v>
                </c:pt>
                <c:pt idx="149">
                  <c:v>3.58</c:v>
                </c:pt>
                <c:pt idx="150">
                  <c:v>3.58</c:v>
                </c:pt>
                <c:pt idx="151">
                  <c:v>3.58</c:v>
                </c:pt>
                <c:pt idx="152">
                  <c:v>3.58</c:v>
                </c:pt>
                <c:pt idx="153">
                  <c:v>3.58</c:v>
                </c:pt>
                <c:pt idx="154">
                  <c:v>3.58</c:v>
                </c:pt>
                <c:pt idx="155">
                  <c:v>3.58</c:v>
                </c:pt>
                <c:pt idx="156">
                  <c:v>3.58</c:v>
                </c:pt>
                <c:pt idx="157">
                  <c:v>3.58</c:v>
                </c:pt>
                <c:pt idx="158">
                  <c:v>3.58</c:v>
                </c:pt>
                <c:pt idx="159">
                  <c:v>3.58</c:v>
                </c:pt>
                <c:pt idx="160">
                  <c:v>3.58</c:v>
                </c:pt>
                <c:pt idx="161">
                  <c:v>3.58</c:v>
                </c:pt>
                <c:pt idx="162">
                  <c:v>3.58</c:v>
                </c:pt>
                <c:pt idx="163">
                  <c:v>3.58</c:v>
                </c:pt>
                <c:pt idx="164">
                  <c:v>3.58</c:v>
                </c:pt>
                <c:pt idx="165">
                  <c:v>3.58</c:v>
                </c:pt>
                <c:pt idx="166">
                  <c:v>3.58</c:v>
                </c:pt>
                <c:pt idx="167">
                  <c:v>3.58</c:v>
                </c:pt>
                <c:pt idx="168">
                  <c:v>3.58</c:v>
                </c:pt>
                <c:pt idx="169">
                  <c:v>3.58</c:v>
                </c:pt>
                <c:pt idx="170">
                  <c:v>3.58</c:v>
                </c:pt>
                <c:pt idx="171">
                  <c:v>3.58</c:v>
                </c:pt>
                <c:pt idx="172">
                  <c:v>3.58</c:v>
                </c:pt>
                <c:pt idx="173">
                  <c:v>3.58</c:v>
                </c:pt>
                <c:pt idx="174">
                  <c:v>3.58</c:v>
                </c:pt>
                <c:pt idx="175">
                  <c:v>3.58</c:v>
                </c:pt>
                <c:pt idx="176">
                  <c:v>3.58</c:v>
                </c:pt>
                <c:pt idx="177">
                  <c:v>3.58</c:v>
                </c:pt>
                <c:pt idx="178">
                  <c:v>3.58</c:v>
                </c:pt>
                <c:pt idx="179">
                  <c:v>3.58</c:v>
                </c:pt>
                <c:pt idx="180">
                  <c:v>3.58</c:v>
                </c:pt>
                <c:pt idx="181">
                  <c:v>3.58</c:v>
                </c:pt>
                <c:pt idx="182">
                  <c:v>2.4900000000000002</c:v>
                </c:pt>
                <c:pt idx="183">
                  <c:v>2.4900000000000002</c:v>
                </c:pt>
                <c:pt idx="184">
                  <c:v>2.4900000000000002</c:v>
                </c:pt>
                <c:pt idx="185">
                  <c:v>2.4900000000000002</c:v>
                </c:pt>
                <c:pt idx="186">
                  <c:v>2.4900000000000002</c:v>
                </c:pt>
                <c:pt idx="187">
                  <c:v>2.4900000000000002</c:v>
                </c:pt>
                <c:pt idx="188">
                  <c:v>2.4900000000000002</c:v>
                </c:pt>
                <c:pt idx="189">
                  <c:v>2.4900000000000002</c:v>
                </c:pt>
                <c:pt idx="190">
                  <c:v>2.4900000000000002</c:v>
                </c:pt>
                <c:pt idx="191">
                  <c:v>2.4900000000000002</c:v>
                </c:pt>
                <c:pt idx="192">
                  <c:v>2.4900000000000002</c:v>
                </c:pt>
                <c:pt idx="193">
                  <c:v>2.4900000000000002</c:v>
                </c:pt>
                <c:pt idx="194">
                  <c:v>2.4900000000000002</c:v>
                </c:pt>
                <c:pt idx="195">
                  <c:v>2.4900000000000002</c:v>
                </c:pt>
                <c:pt idx="196">
                  <c:v>2.4900000000000002</c:v>
                </c:pt>
                <c:pt idx="197">
                  <c:v>2.4900000000000002</c:v>
                </c:pt>
                <c:pt idx="198">
                  <c:v>2.4900000000000002</c:v>
                </c:pt>
                <c:pt idx="199">
                  <c:v>2.4900000000000002</c:v>
                </c:pt>
                <c:pt idx="200">
                  <c:v>2.4900000000000002</c:v>
                </c:pt>
                <c:pt idx="201">
                  <c:v>2.4900000000000002</c:v>
                </c:pt>
                <c:pt idx="202">
                  <c:v>2.4900000000000002</c:v>
                </c:pt>
                <c:pt idx="203">
                  <c:v>2.4900000000000002</c:v>
                </c:pt>
                <c:pt idx="204">
                  <c:v>2.4900000000000002</c:v>
                </c:pt>
                <c:pt idx="205">
                  <c:v>2.4900000000000002</c:v>
                </c:pt>
                <c:pt idx="206">
                  <c:v>2.4900000000000002</c:v>
                </c:pt>
                <c:pt idx="207">
                  <c:v>2.4900000000000002</c:v>
                </c:pt>
                <c:pt idx="208">
                  <c:v>2.4900000000000002</c:v>
                </c:pt>
                <c:pt idx="209">
                  <c:v>2.4900000000000002</c:v>
                </c:pt>
                <c:pt idx="210">
                  <c:v>2.4900000000000002</c:v>
                </c:pt>
                <c:pt idx="211">
                  <c:v>2.4900000000000002</c:v>
                </c:pt>
                <c:pt idx="212">
                  <c:v>2.4900000000000002</c:v>
                </c:pt>
                <c:pt idx="213">
                  <c:v>2.4900000000000002</c:v>
                </c:pt>
                <c:pt idx="214">
                  <c:v>2.4900000000000002</c:v>
                </c:pt>
                <c:pt idx="215">
                  <c:v>2.4900000000000002</c:v>
                </c:pt>
                <c:pt idx="216">
                  <c:v>2.4900000000000002</c:v>
                </c:pt>
                <c:pt idx="217">
                  <c:v>2.4900000000000002</c:v>
                </c:pt>
                <c:pt idx="218">
                  <c:v>2.4900000000000002</c:v>
                </c:pt>
                <c:pt idx="219">
                  <c:v>2.4900000000000002</c:v>
                </c:pt>
                <c:pt idx="220">
                  <c:v>2.4900000000000002</c:v>
                </c:pt>
                <c:pt idx="221">
                  <c:v>2.4900000000000002</c:v>
                </c:pt>
                <c:pt idx="222">
                  <c:v>2.4900000000000002</c:v>
                </c:pt>
                <c:pt idx="223">
                  <c:v>2.4900000000000002</c:v>
                </c:pt>
                <c:pt idx="224">
                  <c:v>2.4900000000000002</c:v>
                </c:pt>
                <c:pt idx="225">
                  <c:v>2.4900000000000002</c:v>
                </c:pt>
                <c:pt idx="226">
                  <c:v>2.4900000000000002</c:v>
                </c:pt>
                <c:pt idx="227">
                  <c:v>2.4900000000000002</c:v>
                </c:pt>
                <c:pt idx="228">
                  <c:v>2.4900000000000002</c:v>
                </c:pt>
                <c:pt idx="229">
                  <c:v>2.4900000000000002</c:v>
                </c:pt>
                <c:pt idx="230">
                  <c:v>2.4900000000000002</c:v>
                </c:pt>
                <c:pt idx="231">
                  <c:v>2.4900000000000002</c:v>
                </c:pt>
                <c:pt idx="232">
                  <c:v>2.4900000000000002</c:v>
                </c:pt>
                <c:pt idx="233">
                  <c:v>2.4900000000000002</c:v>
                </c:pt>
                <c:pt idx="234">
                  <c:v>2.4900000000000002</c:v>
                </c:pt>
                <c:pt idx="235">
                  <c:v>2.4900000000000002</c:v>
                </c:pt>
                <c:pt idx="236">
                  <c:v>2.4900000000000002</c:v>
                </c:pt>
                <c:pt idx="237">
                  <c:v>2.4900000000000002</c:v>
                </c:pt>
                <c:pt idx="238">
                  <c:v>2.4900000000000002</c:v>
                </c:pt>
                <c:pt idx="239">
                  <c:v>2.4900000000000002</c:v>
                </c:pt>
                <c:pt idx="240">
                  <c:v>2.4900000000000002</c:v>
                </c:pt>
                <c:pt idx="241">
                  <c:v>2.4900000000000002</c:v>
                </c:pt>
                <c:pt idx="242">
                  <c:v>2.4900000000000002</c:v>
                </c:pt>
                <c:pt idx="243">
                  <c:v>2.4900000000000002</c:v>
                </c:pt>
                <c:pt idx="244">
                  <c:v>1.99</c:v>
                </c:pt>
                <c:pt idx="245">
                  <c:v>1.99</c:v>
                </c:pt>
                <c:pt idx="246">
                  <c:v>1.99</c:v>
                </c:pt>
                <c:pt idx="247">
                  <c:v>1.99</c:v>
                </c:pt>
                <c:pt idx="248">
                  <c:v>1.99</c:v>
                </c:pt>
                <c:pt idx="249">
                  <c:v>1.99</c:v>
                </c:pt>
                <c:pt idx="250">
                  <c:v>1.99</c:v>
                </c:pt>
                <c:pt idx="251">
                  <c:v>1.99</c:v>
                </c:pt>
                <c:pt idx="252">
                  <c:v>1.99</c:v>
                </c:pt>
                <c:pt idx="253">
                  <c:v>1.99</c:v>
                </c:pt>
                <c:pt idx="254">
                  <c:v>1.99</c:v>
                </c:pt>
                <c:pt idx="255">
                  <c:v>1.99</c:v>
                </c:pt>
                <c:pt idx="256">
                  <c:v>1.99</c:v>
                </c:pt>
                <c:pt idx="257">
                  <c:v>1.99</c:v>
                </c:pt>
                <c:pt idx="258">
                  <c:v>1.99</c:v>
                </c:pt>
                <c:pt idx="259">
                  <c:v>1.99</c:v>
                </c:pt>
                <c:pt idx="260">
                  <c:v>1.99</c:v>
                </c:pt>
                <c:pt idx="261">
                  <c:v>1.99</c:v>
                </c:pt>
                <c:pt idx="262">
                  <c:v>1.99</c:v>
                </c:pt>
                <c:pt idx="263">
                  <c:v>1.99</c:v>
                </c:pt>
                <c:pt idx="264">
                  <c:v>1.99</c:v>
                </c:pt>
                <c:pt idx="265">
                  <c:v>1.99</c:v>
                </c:pt>
                <c:pt idx="266">
                  <c:v>1.99</c:v>
                </c:pt>
                <c:pt idx="267">
                  <c:v>1.99</c:v>
                </c:pt>
                <c:pt idx="268">
                  <c:v>1.99</c:v>
                </c:pt>
                <c:pt idx="269">
                  <c:v>1.99</c:v>
                </c:pt>
                <c:pt idx="270">
                  <c:v>1.99</c:v>
                </c:pt>
                <c:pt idx="271">
                  <c:v>1.99</c:v>
                </c:pt>
                <c:pt idx="272">
                  <c:v>1.99</c:v>
                </c:pt>
                <c:pt idx="273">
                  <c:v>1.99</c:v>
                </c:pt>
                <c:pt idx="274">
                  <c:v>1.99</c:v>
                </c:pt>
                <c:pt idx="275">
                  <c:v>1.99</c:v>
                </c:pt>
                <c:pt idx="276">
                  <c:v>1.99</c:v>
                </c:pt>
                <c:pt idx="277">
                  <c:v>1.99</c:v>
                </c:pt>
                <c:pt idx="278">
                  <c:v>1.99</c:v>
                </c:pt>
                <c:pt idx="279">
                  <c:v>1.99</c:v>
                </c:pt>
                <c:pt idx="280">
                  <c:v>1.99</c:v>
                </c:pt>
                <c:pt idx="281">
                  <c:v>1.99</c:v>
                </c:pt>
                <c:pt idx="282">
                  <c:v>1.99</c:v>
                </c:pt>
                <c:pt idx="283">
                  <c:v>1.99</c:v>
                </c:pt>
                <c:pt idx="284">
                  <c:v>1.99</c:v>
                </c:pt>
                <c:pt idx="285">
                  <c:v>1.99</c:v>
                </c:pt>
                <c:pt idx="286">
                  <c:v>1.99</c:v>
                </c:pt>
                <c:pt idx="287">
                  <c:v>1.99</c:v>
                </c:pt>
                <c:pt idx="288">
                  <c:v>1.99</c:v>
                </c:pt>
                <c:pt idx="289">
                  <c:v>1.99</c:v>
                </c:pt>
                <c:pt idx="290">
                  <c:v>1.99</c:v>
                </c:pt>
                <c:pt idx="291">
                  <c:v>1.99</c:v>
                </c:pt>
                <c:pt idx="292">
                  <c:v>1.99</c:v>
                </c:pt>
                <c:pt idx="293">
                  <c:v>1.99</c:v>
                </c:pt>
                <c:pt idx="294">
                  <c:v>1.99</c:v>
                </c:pt>
                <c:pt idx="295">
                  <c:v>1.99</c:v>
                </c:pt>
                <c:pt idx="296">
                  <c:v>1.99</c:v>
                </c:pt>
                <c:pt idx="297">
                  <c:v>1.99</c:v>
                </c:pt>
                <c:pt idx="298">
                  <c:v>1.99</c:v>
                </c:pt>
                <c:pt idx="299">
                  <c:v>1.99</c:v>
                </c:pt>
                <c:pt idx="300">
                  <c:v>1.99</c:v>
                </c:pt>
                <c:pt idx="301">
                  <c:v>1.99</c:v>
                </c:pt>
                <c:pt idx="302">
                  <c:v>1.99</c:v>
                </c:pt>
                <c:pt idx="303">
                  <c:v>1.99</c:v>
                </c:pt>
                <c:pt idx="304">
                  <c:v>1.99</c:v>
                </c:pt>
                <c:pt idx="305">
                  <c:v>1.99</c:v>
                </c:pt>
                <c:pt idx="306">
                  <c:v>2.21</c:v>
                </c:pt>
                <c:pt idx="307">
                  <c:v>2.21</c:v>
                </c:pt>
                <c:pt idx="308">
                  <c:v>2.21</c:v>
                </c:pt>
                <c:pt idx="309">
                  <c:v>2.21</c:v>
                </c:pt>
                <c:pt idx="310">
                  <c:v>2.21</c:v>
                </c:pt>
                <c:pt idx="311">
                  <c:v>2.21</c:v>
                </c:pt>
                <c:pt idx="312">
                  <c:v>2.21</c:v>
                </c:pt>
                <c:pt idx="313">
                  <c:v>2.21</c:v>
                </c:pt>
                <c:pt idx="314">
                  <c:v>2.21</c:v>
                </c:pt>
                <c:pt idx="315">
                  <c:v>2.21</c:v>
                </c:pt>
                <c:pt idx="316">
                  <c:v>2.21</c:v>
                </c:pt>
                <c:pt idx="317">
                  <c:v>2.21</c:v>
                </c:pt>
                <c:pt idx="318">
                  <c:v>2.21</c:v>
                </c:pt>
                <c:pt idx="319">
                  <c:v>2.21</c:v>
                </c:pt>
                <c:pt idx="320">
                  <c:v>2.21</c:v>
                </c:pt>
                <c:pt idx="321">
                  <c:v>2.21</c:v>
                </c:pt>
                <c:pt idx="322">
                  <c:v>2.21</c:v>
                </c:pt>
                <c:pt idx="323">
                  <c:v>2.21</c:v>
                </c:pt>
                <c:pt idx="324">
                  <c:v>2.21</c:v>
                </c:pt>
                <c:pt idx="325">
                  <c:v>2.21</c:v>
                </c:pt>
                <c:pt idx="326">
                  <c:v>2.21</c:v>
                </c:pt>
                <c:pt idx="327">
                  <c:v>2.21</c:v>
                </c:pt>
                <c:pt idx="328">
                  <c:v>2.21</c:v>
                </c:pt>
                <c:pt idx="329">
                  <c:v>2.21</c:v>
                </c:pt>
                <c:pt idx="330">
                  <c:v>2.21</c:v>
                </c:pt>
                <c:pt idx="331">
                  <c:v>2.21</c:v>
                </c:pt>
                <c:pt idx="332">
                  <c:v>2.21</c:v>
                </c:pt>
                <c:pt idx="333">
                  <c:v>2.21</c:v>
                </c:pt>
                <c:pt idx="334">
                  <c:v>2.21</c:v>
                </c:pt>
                <c:pt idx="335">
                  <c:v>2.21</c:v>
                </c:pt>
                <c:pt idx="336">
                  <c:v>2.21</c:v>
                </c:pt>
                <c:pt idx="337">
                  <c:v>2.21</c:v>
                </c:pt>
                <c:pt idx="338">
                  <c:v>2.21</c:v>
                </c:pt>
                <c:pt idx="339">
                  <c:v>2.21</c:v>
                </c:pt>
                <c:pt idx="340">
                  <c:v>2.21</c:v>
                </c:pt>
                <c:pt idx="341">
                  <c:v>2.21</c:v>
                </c:pt>
                <c:pt idx="342">
                  <c:v>2.21</c:v>
                </c:pt>
                <c:pt idx="343">
                  <c:v>2.21</c:v>
                </c:pt>
                <c:pt idx="344">
                  <c:v>2.21</c:v>
                </c:pt>
                <c:pt idx="345">
                  <c:v>2.21</c:v>
                </c:pt>
                <c:pt idx="346">
                  <c:v>2.21</c:v>
                </c:pt>
                <c:pt idx="347">
                  <c:v>2.21</c:v>
                </c:pt>
                <c:pt idx="348">
                  <c:v>2.21</c:v>
                </c:pt>
                <c:pt idx="349">
                  <c:v>2.21</c:v>
                </c:pt>
                <c:pt idx="350">
                  <c:v>2.21</c:v>
                </c:pt>
                <c:pt idx="351">
                  <c:v>2.21</c:v>
                </c:pt>
                <c:pt idx="352">
                  <c:v>2.21</c:v>
                </c:pt>
                <c:pt idx="353">
                  <c:v>2.21</c:v>
                </c:pt>
                <c:pt idx="354">
                  <c:v>2.21</c:v>
                </c:pt>
                <c:pt idx="355">
                  <c:v>2.21</c:v>
                </c:pt>
                <c:pt idx="356">
                  <c:v>2.21</c:v>
                </c:pt>
                <c:pt idx="357">
                  <c:v>2.21</c:v>
                </c:pt>
                <c:pt idx="358">
                  <c:v>2.21</c:v>
                </c:pt>
                <c:pt idx="359">
                  <c:v>2.21</c:v>
                </c:pt>
                <c:pt idx="360">
                  <c:v>2.21</c:v>
                </c:pt>
                <c:pt idx="361">
                  <c:v>2.21</c:v>
                </c:pt>
                <c:pt idx="362">
                  <c:v>2.21</c:v>
                </c:pt>
                <c:pt idx="363">
                  <c:v>2.21</c:v>
                </c:pt>
                <c:pt idx="364">
                  <c:v>2.21</c:v>
                </c:pt>
                <c:pt idx="365">
                  <c:v>2.21</c:v>
                </c:pt>
                <c:pt idx="366">
                  <c:v>3.4</c:v>
                </c:pt>
                <c:pt idx="367">
                  <c:v>3.4</c:v>
                </c:pt>
                <c:pt idx="368">
                  <c:v>3.4</c:v>
                </c:pt>
                <c:pt idx="369">
                  <c:v>3.4</c:v>
                </c:pt>
                <c:pt idx="370">
                  <c:v>3.4</c:v>
                </c:pt>
                <c:pt idx="371">
                  <c:v>3.4</c:v>
                </c:pt>
                <c:pt idx="372">
                  <c:v>3.4</c:v>
                </c:pt>
                <c:pt idx="373">
                  <c:v>3.4</c:v>
                </c:pt>
                <c:pt idx="374">
                  <c:v>3.4</c:v>
                </c:pt>
                <c:pt idx="375">
                  <c:v>3.4</c:v>
                </c:pt>
                <c:pt idx="376">
                  <c:v>3.4</c:v>
                </c:pt>
                <c:pt idx="377">
                  <c:v>3.4</c:v>
                </c:pt>
                <c:pt idx="378">
                  <c:v>3.4</c:v>
                </c:pt>
                <c:pt idx="379">
                  <c:v>3.4</c:v>
                </c:pt>
                <c:pt idx="380">
                  <c:v>3.4</c:v>
                </c:pt>
                <c:pt idx="381">
                  <c:v>3.4</c:v>
                </c:pt>
                <c:pt idx="382">
                  <c:v>3.4</c:v>
                </c:pt>
                <c:pt idx="383">
                  <c:v>3.4</c:v>
                </c:pt>
                <c:pt idx="384">
                  <c:v>3.4</c:v>
                </c:pt>
                <c:pt idx="385">
                  <c:v>3.4</c:v>
                </c:pt>
                <c:pt idx="386">
                  <c:v>3.4</c:v>
                </c:pt>
                <c:pt idx="387">
                  <c:v>3.4</c:v>
                </c:pt>
                <c:pt idx="388">
                  <c:v>3.4</c:v>
                </c:pt>
                <c:pt idx="389">
                  <c:v>3.4</c:v>
                </c:pt>
                <c:pt idx="390">
                  <c:v>3.4</c:v>
                </c:pt>
                <c:pt idx="391">
                  <c:v>3.4</c:v>
                </c:pt>
                <c:pt idx="392">
                  <c:v>3.4</c:v>
                </c:pt>
                <c:pt idx="393">
                  <c:v>3.4</c:v>
                </c:pt>
                <c:pt idx="394">
                  <c:v>3.4</c:v>
                </c:pt>
                <c:pt idx="395">
                  <c:v>3.4</c:v>
                </c:pt>
                <c:pt idx="396">
                  <c:v>3.4</c:v>
                </c:pt>
                <c:pt idx="397">
                  <c:v>3.4</c:v>
                </c:pt>
                <c:pt idx="398">
                  <c:v>3.4</c:v>
                </c:pt>
                <c:pt idx="399">
                  <c:v>3.4</c:v>
                </c:pt>
                <c:pt idx="400">
                  <c:v>3.4</c:v>
                </c:pt>
                <c:pt idx="401">
                  <c:v>3.4</c:v>
                </c:pt>
                <c:pt idx="402">
                  <c:v>3.4</c:v>
                </c:pt>
                <c:pt idx="403">
                  <c:v>3.4</c:v>
                </c:pt>
                <c:pt idx="404">
                  <c:v>3.4</c:v>
                </c:pt>
                <c:pt idx="405">
                  <c:v>3.4</c:v>
                </c:pt>
                <c:pt idx="406">
                  <c:v>3.4</c:v>
                </c:pt>
                <c:pt idx="407">
                  <c:v>3.4</c:v>
                </c:pt>
                <c:pt idx="408">
                  <c:v>3.4</c:v>
                </c:pt>
                <c:pt idx="409">
                  <c:v>3.4</c:v>
                </c:pt>
                <c:pt idx="410">
                  <c:v>3.4</c:v>
                </c:pt>
                <c:pt idx="411">
                  <c:v>3.4</c:v>
                </c:pt>
                <c:pt idx="412">
                  <c:v>3.4</c:v>
                </c:pt>
                <c:pt idx="413">
                  <c:v>3.4</c:v>
                </c:pt>
                <c:pt idx="414">
                  <c:v>3.4</c:v>
                </c:pt>
                <c:pt idx="415">
                  <c:v>3.4</c:v>
                </c:pt>
                <c:pt idx="416">
                  <c:v>3.4</c:v>
                </c:pt>
                <c:pt idx="417">
                  <c:v>3.4</c:v>
                </c:pt>
                <c:pt idx="418">
                  <c:v>3.4</c:v>
                </c:pt>
                <c:pt idx="419">
                  <c:v>3.4</c:v>
                </c:pt>
                <c:pt idx="420">
                  <c:v>3.4</c:v>
                </c:pt>
                <c:pt idx="421">
                  <c:v>3.4</c:v>
                </c:pt>
                <c:pt idx="422">
                  <c:v>3.4</c:v>
                </c:pt>
                <c:pt idx="423">
                  <c:v>3.4</c:v>
                </c:pt>
                <c:pt idx="424">
                  <c:v>3.4</c:v>
                </c:pt>
                <c:pt idx="425">
                  <c:v>3.4</c:v>
                </c:pt>
                <c:pt idx="426">
                  <c:v>3.4</c:v>
                </c:pt>
                <c:pt idx="427">
                  <c:v>3.4</c:v>
                </c:pt>
                <c:pt idx="428">
                  <c:v>4.3600000000000003</c:v>
                </c:pt>
                <c:pt idx="429">
                  <c:v>4.3600000000000003</c:v>
                </c:pt>
                <c:pt idx="430">
                  <c:v>4.3600000000000003</c:v>
                </c:pt>
                <c:pt idx="431">
                  <c:v>4.3600000000000003</c:v>
                </c:pt>
                <c:pt idx="432">
                  <c:v>4.3600000000000003</c:v>
                </c:pt>
                <c:pt idx="433">
                  <c:v>4.3600000000000003</c:v>
                </c:pt>
                <c:pt idx="434">
                  <c:v>4.3600000000000003</c:v>
                </c:pt>
                <c:pt idx="435">
                  <c:v>4.3600000000000003</c:v>
                </c:pt>
                <c:pt idx="436">
                  <c:v>4.3600000000000003</c:v>
                </c:pt>
                <c:pt idx="437">
                  <c:v>4.3600000000000003</c:v>
                </c:pt>
                <c:pt idx="438">
                  <c:v>4.3600000000000003</c:v>
                </c:pt>
                <c:pt idx="439">
                  <c:v>4.3600000000000003</c:v>
                </c:pt>
                <c:pt idx="440">
                  <c:v>4.3600000000000003</c:v>
                </c:pt>
                <c:pt idx="441">
                  <c:v>4.3600000000000003</c:v>
                </c:pt>
                <c:pt idx="442">
                  <c:v>4.3600000000000003</c:v>
                </c:pt>
                <c:pt idx="443">
                  <c:v>4.3600000000000003</c:v>
                </c:pt>
                <c:pt idx="444">
                  <c:v>4.3600000000000003</c:v>
                </c:pt>
                <c:pt idx="445">
                  <c:v>4.3600000000000003</c:v>
                </c:pt>
                <c:pt idx="446">
                  <c:v>4.3600000000000003</c:v>
                </c:pt>
                <c:pt idx="447">
                  <c:v>4.3600000000000003</c:v>
                </c:pt>
                <c:pt idx="448">
                  <c:v>4.3600000000000003</c:v>
                </c:pt>
                <c:pt idx="449">
                  <c:v>4.3600000000000003</c:v>
                </c:pt>
                <c:pt idx="450">
                  <c:v>4.3600000000000003</c:v>
                </c:pt>
                <c:pt idx="451">
                  <c:v>4.3600000000000003</c:v>
                </c:pt>
                <c:pt idx="452">
                  <c:v>4.3600000000000003</c:v>
                </c:pt>
                <c:pt idx="453">
                  <c:v>4.3600000000000003</c:v>
                </c:pt>
                <c:pt idx="454">
                  <c:v>4.3600000000000003</c:v>
                </c:pt>
                <c:pt idx="455">
                  <c:v>4.3600000000000003</c:v>
                </c:pt>
                <c:pt idx="456">
                  <c:v>4.3600000000000003</c:v>
                </c:pt>
                <c:pt idx="457">
                  <c:v>4.3600000000000003</c:v>
                </c:pt>
                <c:pt idx="458">
                  <c:v>4.3600000000000003</c:v>
                </c:pt>
                <c:pt idx="459">
                  <c:v>4.3600000000000003</c:v>
                </c:pt>
                <c:pt idx="460">
                  <c:v>4.3600000000000003</c:v>
                </c:pt>
                <c:pt idx="461">
                  <c:v>4.3600000000000003</c:v>
                </c:pt>
                <c:pt idx="462">
                  <c:v>4.3600000000000003</c:v>
                </c:pt>
                <c:pt idx="463">
                  <c:v>4.3600000000000003</c:v>
                </c:pt>
                <c:pt idx="464">
                  <c:v>4.3600000000000003</c:v>
                </c:pt>
                <c:pt idx="465">
                  <c:v>4.3600000000000003</c:v>
                </c:pt>
                <c:pt idx="466">
                  <c:v>4.3600000000000003</c:v>
                </c:pt>
                <c:pt idx="467">
                  <c:v>4.3600000000000003</c:v>
                </c:pt>
                <c:pt idx="468">
                  <c:v>4.3600000000000003</c:v>
                </c:pt>
                <c:pt idx="469">
                  <c:v>4.3600000000000003</c:v>
                </c:pt>
                <c:pt idx="470">
                  <c:v>4.3600000000000003</c:v>
                </c:pt>
                <c:pt idx="471">
                  <c:v>4.3600000000000003</c:v>
                </c:pt>
                <c:pt idx="472">
                  <c:v>4.3600000000000003</c:v>
                </c:pt>
                <c:pt idx="473">
                  <c:v>4.3600000000000003</c:v>
                </c:pt>
                <c:pt idx="474">
                  <c:v>4.3600000000000003</c:v>
                </c:pt>
                <c:pt idx="475">
                  <c:v>4.3600000000000003</c:v>
                </c:pt>
                <c:pt idx="476">
                  <c:v>4.3600000000000003</c:v>
                </c:pt>
                <c:pt idx="477">
                  <c:v>4.3600000000000003</c:v>
                </c:pt>
                <c:pt idx="478">
                  <c:v>4.3600000000000003</c:v>
                </c:pt>
                <c:pt idx="479">
                  <c:v>4.3600000000000003</c:v>
                </c:pt>
                <c:pt idx="480">
                  <c:v>4.3600000000000003</c:v>
                </c:pt>
                <c:pt idx="481">
                  <c:v>4.3600000000000003</c:v>
                </c:pt>
                <c:pt idx="482">
                  <c:v>4.3600000000000003</c:v>
                </c:pt>
                <c:pt idx="483">
                  <c:v>4.3600000000000003</c:v>
                </c:pt>
                <c:pt idx="484">
                  <c:v>4.3600000000000003</c:v>
                </c:pt>
                <c:pt idx="485">
                  <c:v>4.3600000000000003</c:v>
                </c:pt>
                <c:pt idx="486">
                  <c:v>4.3600000000000003</c:v>
                </c:pt>
                <c:pt idx="487">
                  <c:v>4.3600000000000003</c:v>
                </c:pt>
                <c:pt idx="488">
                  <c:v>4.24</c:v>
                </c:pt>
                <c:pt idx="489">
                  <c:v>4.24</c:v>
                </c:pt>
                <c:pt idx="490">
                  <c:v>4.24</c:v>
                </c:pt>
                <c:pt idx="491">
                  <c:v>4.24</c:v>
                </c:pt>
                <c:pt idx="492">
                  <c:v>4.24</c:v>
                </c:pt>
                <c:pt idx="493">
                  <c:v>4.24</c:v>
                </c:pt>
                <c:pt idx="494">
                  <c:v>4.24</c:v>
                </c:pt>
                <c:pt idx="495">
                  <c:v>4.24</c:v>
                </c:pt>
                <c:pt idx="496">
                  <c:v>4.24</c:v>
                </c:pt>
                <c:pt idx="497">
                  <c:v>4.24</c:v>
                </c:pt>
                <c:pt idx="498">
                  <c:v>4.24</c:v>
                </c:pt>
                <c:pt idx="499">
                  <c:v>4.24</c:v>
                </c:pt>
                <c:pt idx="500">
                  <c:v>4.24</c:v>
                </c:pt>
                <c:pt idx="501">
                  <c:v>4.24</c:v>
                </c:pt>
                <c:pt idx="502">
                  <c:v>4.24</c:v>
                </c:pt>
                <c:pt idx="503">
                  <c:v>4.24</c:v>
                </c:pt>
                <c:pt idx="504">
                  <c:v>4.24</c:v>
                </c:pt>
                <c:pt idx="505">
                  <c:v>4.24</c:v>
                </c:pt>
                <c:pt idx="506">
                  <c:v>4.24</c:v>
                </c:pt>
                <c:pt idx="507">
                  <c:v>4.24</c:v>
                </c:pt>
                <c:pt idx="508">
                  <c:v>4.24</c:v>
                </c:pt>
                <c:pt idx="509">
                  <c:v>4.24</c:v>
                </c:pt>
                <c:pt idx="510">
                  <c:v>4.24</c:v>
                </c:pt>
                <c:pt idx="511">
                  <c:v>4.24</c:v>
                </c:pt>
                <c:pt idx="512">
                  <c:v>4.24</c:v>
                </c:pt>
                <c:pt idx="513">
                  <c:v>4.24</c:v>
                </c:pt>
                <c:pt idx="514">
                  <c:v>4.24</c:v>
                </c:pt>
                <c:pt idx="515">
                  <c:v>4.24</c:v>
                </c:pt>
                <c:pt idx="516">
                  <c:v>4.24</c:v>
                </c:pt>
                <c:pt idx="517">
                  <c:v>4.24</c:v>
                </c:pt>
                <c:pt idx="518">
                  <c:v>4.24</c:v>
                </c:pt>
                <c:pt idx="519">
                  <c:v>4.24</c:v>
                </c:pt>
                <c:pt idx="520">
                  <c:v>4.24</c:v>
                </c:pt>
                <c:pt idx="521">
                  <c:v>4.24</c:v>
                </c:pt>
                <c:pt idx="522">
                  <c:v>4.24</c:v>
                </c:pt>
                <c:pt idx="523">
                  <c:v>4.24</c:v>
                </c:pt>
                <c:pt idx="524">
                  <c:v>4.24</c:v>
                </c:pt>
                <c:pt idx="525">
                  <c:v>4.24</c:v>
                </c:pt>
                <c:pt idx="526">
                  <c:v>4.24</c:v>
                </c:pt>
                <c:pt idx="527">
                  <c:v>4.24</c:v>
                </c:pt>
                <c:pt idx="528">
                  <c:v>4.24</c:v>
                </c:pt>
                <c:pt idx="529">
                  <c:v>4.24</c:v>
                </c:pt>
                <c:pt idx="530">
                  <c:v>4.24</c:v>
                </c:pt>
                <c:pt idx="531">
                  <c:v>4.24</c:v>
                </c:pt>
                <c:pt idx="532">
                  <c:v>4.24</c:v>
                </c:pt>
                <c:pt idx="533">
                  <c:v>4.24</c:v>
                </c:pt>
                <c:pt idx="534">
                  <c:v>4.24</c:v>
                </c:pt>
                <c:pt idx="535">
                  <c:v>4.24</c:v>
                </c:pt>
                <c:pt idx="536">
                  <c:v>4.24</c:v>
                </c:pt>
                <c:pt idx="537">
                  <c:v>4.24</c:v>
                </c:pt>
                <c:pt idx="538">
                  <c:v>4.24</c:v>
                </c:pt>
                <c:pt idx="539">
                  <c:v>4.24</c:v>
                </c:pt>
                <c:pt idx="540">
                  <c:v>4.24</c:v>
                </c:pt>
                <c:pt idx="541">
                  <c:v>4.24</c:v>
                </c:pt>
                <c:pt idx="542">
                  <c:v>4.24</c:v>
                </c:pt>
                <c:pt idx="543">
                  <c:v>4.24</c:v>
                </c:pt>
                <c:pt idx="544">
                  <c:v>4.24</c:v>
                </c:pt>
                <c:pt idx="545">
                  <c:v>4.24</c:v>
                </c:pt>
                <c:pt idx="546">
                  <c:v>4.24</c:v>
                </c:pt>
                <c:pt idx="547">
                  <c:v>4.24</c:v>
                </c:pt>
                <c:pt idx="548">
                  <c:v>4.24</c:v>
                </c:pt>
                <c:pt idx="549">
                  <c:v>4.24</c:v>
                </c:pt>
                <c:pt idx="550">
                  <c:v>3.33</c:v>
                </c:pt>
                <c:pt idx="551">
                  <c:v>3.33</c:v>
                </c:pt>
                <c:pt idx="552">
                  <c:v>3.33</c:v>
                </c:pt>
                <c:pt idx="553">
                  <c:v>3.33</c:v>
                </c:pt>
                <c:pt idx="554">
                  <c:v>3.33</c:v>
                </c:pt>
                <c:pt idx="555">
                  <c:v>3.33</c:v>
                </c:pt>
                <c:pt idx="556">
                  <c:v>3.33</c:v>
                </c:pt>
                <c:pt idx="557">
                  <c:v>3.33</c:v>
                </c:pt>
                <c:pt idx="558">
                  <c:v>3.33</c:v>
                </c:pt>
                <c:pt idx="559">
                  <c:v>3.33</c:v>
                </c:pt>
                <c:pt idx="560">
                  <c:v>3.33</c:v>
                </c:pt>
                <c:pt idx="561">
                  <c:v>3.33</c:v>
                </c:pt>
                <c:pt idx="562">
                  <c:v>3.33</c:v>
                </c:pt>
                <c:pt idx="563">
                  <c:v>3.33</c:v>
                </c:pt>
                <c:pt idx="564">
                  <c:v>3.33</c:v>
                </c:pt>
                <c:pt idx="565">
                  <c:v>3.33</c:v>
                </c:pt>
                <c:pt idx="566">
                  <c:v>3.33</c:v>
                </c:pt>
                <c:pt idx="567">
                  <c:v>3.33</c:v>
                </c:pt>
                <c:pt idx="568">
                  <c:v>3.33</c:v>
                </c:pt>
                <c:pt idx="569">
                  <c:v>3.33</c:v>
                </c:pt>
                <c:pt idx="570">
                  <c:v>3.33</c:v>
                </c:pt>
                <c:pt idx="571">
                  <c:v>3.33</c:v>
                </c:pt>
                <c:pt idx="572">
                  <c:v>3.33</c:v>
                </c:pt>
                <c:pt idx="573">
                  <c:v>3.33</c:v>
                </c:pt>
                <c:pt idx="574">
                  <c:v>3.33</c:v>
                </c:pt>
                <c:pt idx="575">
                  <c:v>3.33</c:v>
                </c:pt>
                <c:pt idx="576">
                  <c:v>3.33</c:v>
                </c:pt>
                <c:pt idx="577">
                  <c:v>3.33</c:v>
                </c:pt>
                <c:pt idx="578">
                  <c:v>3.33</c:v>
                </c:pt>
                <c:pt idx="579">
                  <c:v>3.33</c:v>
                </c:pt>
                <c:pt idx="580">
                  <c:v>3.33</c:v>
                </c:pt>
                <c:pt idx="581">
                  <c:v>3.33</c:v>
                </c:pt>
                <c:pt idx="582">
                  <c:v>3.33</c:v>
                </c:pt>
                <c:pt idx="583">
                  <c:v>3.33</c:v>
                </c:pt>
                <c:pt idx="584">
                  <c:v>3.33</c:v>
                </c:pt>
                <c:pt idx="585">
                  <c:v>3.33</c:v>
                </c:pt>
                <c:pt idx="586">
                  <c:v>3.33</c:v>
                </c:pt>
                <c:pt idx="587">
                  <c:v>3.33</c:v>
                </c:pt>
                <c:pt idx="588">
                  <c:v>3.33</c:v>
                </c:pt>
                <c:pt idx="589">
                  <c:v>3.33</c:v>
                </c:pt>
                <c:pt idx="590">
                  <c:v>3.33</c:v>
                </c:pt>
                <c:pt idx="591">
                  <c:v>3.33</c:v>
                </c:pt>
                <c:pt idx="592">
                  <c:v>3.33</c:v>
                </c:pt>
                <c:pt idx="593">
                  <c:v>3.33</c:v>
                </c:pt>
                <c:pt idx="594">
                  <c:v>3.33</c:v>
                </c:pt>
                <c:pt idx="595">
                  <c:v>3.33</c:v>
                </c:pt>
                <c:pt idx="596">
                  <c:v>3.33</c:v>
                </c:pt>
                <c:pt idx="597">
                  <c:v>3.33</c:v>
                </c:pt>
                <c:pt idx="598">
                  <c:v>3.33</c:v>
                </c:pt>
                <c:pt idx="599">
                  <c:v>3.33</c:v>
                </c:pt>
                <c:pt idx="600">
                  <c:v>3.33</c:v>
                </c:pt>
                <c:pt idx="601">
                  <c:v>3.33</c:v>
                </c:pt>
                <c:pt idx="602">
                  <c:v>3.33</c:v>
                </c:pt>
                <c:pt idx="603">
                  <c:v>3.33</c:v>
                </c:pt>
                <c:pt idx="604">
                  <c:v>3.33</c:v>
                </c:pt>
                <c:pt idx="605">
                  <c:v>3.33</c:v>
                </c:pt>
                <c:pt idx="606">
                  <c:v>3.33</c:v>
                </c:pt>
                <c:pt idx="607">
                  <c:v>3.33</c:v>
                </c:pt>
                <c:pt idx="608">
                  <c:v>3.33</c:v>
                </c:pt>
                <c:pt idx="609">
                  <c:v>3.33</c:v>
                </c:pt>
                <c:pt idx="610">
                  <c:v>3.33</c:v>
                </c:pt>
                <c:pt idx="611">
                  <c:v>3.33</c:v>
                </c:pt>
                <c:pt idx="612">
                  <c:v>3.06</c:v>
                </c:pt>
                <c:pt idx="613">
                  <c:v>3.06</c:v>
                </c:pt>
                <c:pt idx="614">
                  <c:v>3.06</c:v>
                </c:pt>
                <c:pt idx="615">
                  <c:v>3.06</c:v>
                </c:pt>
                <c:pt idx="616">
                  <c:v>3.06</c:v>
                </c:pt>
                <c:pt idx="617">
                  <c:v>3.06</c:v>
                </c:pt>
                <c:pt idx="618">
                  <c:v>3.06</c:v>
                </c:pt>
                <c:pt idx="619">
                  <c:v>3.06</c:v>
                </c:pt>
                <c:pt idx="620">
                  <c:v>3.06</c:v>
                </c:pt>
                <c:pt idx="621">
                  <c:v>3.06</c:v>
                </c:pt>
                <c:pt idx="622">
                  <c:v>3.06</c:v>
                </c:pt>
                <c:pt idx="623">
                  <c:v>3.06</c:v>
                </c:pt>
                <c:pt idx="624">
                  <c:v>3.06</c:v>
                </c:pt>
                <c:pt idx="625">
                  <c:v>3.06</c:v>
                </c:pt>
                <c:pt idx="626">
                  <c:v>3.06</c:v>
                </c:pt>
                <c:pt idx="627">
                  <c:v>3.06</c:v>
                </c:pt>
                <c:pt idx="628">
                  <c:v>3.06</c:v>
                </c:pt>
                <c:pt idx="629">
                  <c:v>3.06</c:v>
                </c:pt>
                <c:pt idx="630">
                  <c:v>3.06</c:v>
                </c:pt>
                <c:pt idx="631">
                  <c:v>3.06</c:v>
                </c:pt>
                <c:pt idx="632">
                  <c:v>3.06</c:v>
                </c:pt>
                <c:pt idx="633">
                  <c:v>3.06</c:v>
                </c:pt>
                <c:pt idx="634">
                  <c:v>3.06</c:v>
                </c:pt>
                <c:pt idx="635">
                  <c:v>3.06</c:v>
                </c:pt>
                <c:pt idx="636">
                  <c:v>3.06</c:v>
                </c:pt>
                <c:pt idx="637">
                  <c:v>3.06</c:v>
                </c:pt>
                <c:pt idx="638">
                  <c:v>3.06</c:v>
                </c:pt>
                <c:pt idx="639">
                  <c:v>3.06</c:v>
                </c:pt>
                <c:pt idx="640">
                  <c:v>3.06</c:v>
                </c:pt>
                <c:pt idx="641">
                  <c:v>3.06</c:v>
                </c:pt>
                <c:pt idx="642">
                  <c:v>3.06</c:v>
                </c:pt>
                <c:pt idx="643">
                  <c:v>3.06</c:v>
                </c:pt>
                <c:pt idx="644">
                  <c:v>3.06</c:v>
                </c:pt>
                <c:pt idx="645">
                  <c:v>3.06</c:v>
                </c:pt>
                <c:pt idx="646">
                  <c:v>3.06</c:v>
                </c:pt>
                <c:pt idx="647">
                  <c:v>3.06</c:v>
                </c:pt>
                <c:pt idx="648">
                  <c:v>3.06</c:v>
                </c:pt>
                <c:pt idx="649">
                  <c:v>3.06</c:v>
                </c:pt>
                <c:pt idx="650">
                  <c:v>3.06</c:v>
                </c:pt>
                <c:pt idx="651">
                  <c:v>3.06</c:v>
                </c:pt>
                <c:pt idx="652">
                  <c:v>3.06</c:v>
                </c:pt>
                <c:pt idx="653">
                  <c:v>3.06</c:v>
                </c:pt>
                <c:pt idx="654">
                  <c:v>3.06</c:v>
                </c:pt>
                <c:pt idx="655">
                  <c:v>3.06</c:v>
                </c:pt>
                <c:pt idx="656">
                  <c:v>3.06</c:v>
                </c:pt>
                <c:pt idx="657">
                  <c:v>3.06</c:v>
                </c:pt>
                <c:pt idx="658">
                  <c:v>3.06</c:v>
                </c:pt>
                <c:pt idx="659">
                  <c:v>3.06</c:v>
                </c:pt>
                <c:pt idx="660">
                  <c:v>3.06</c:v>
                </c:pt>
                <c:pt idx="661">
                  <c:v>3.06</c:v>
                </c:pt>
                <c:pt idx="662">
                  <c:v>3.06</c:v>
                </c:pt>
                <c:pt idx="663">
                  <c:v>3.06</c:v>
                </c:pt>
                <c:pt idx="664">
                  <c:v>3.06</c:v>
                </c:pt>
                <c:pt idx="665">
                  <c:v>3.06</c:v>
                </c:pt>
                <c:pt idx="666">
                  <c:v>3.06</c:v>
                </c:pt>
                <c:pt idx="667">
                  <c:v>3.06</c:v>
                </c:pt>
                <c:pt idx="668">
                  <c:v>3.06</c:v>
                </c:pt>
                <c:pt idx="669">
                  <c:v>3.06</c:v>
                </c:pt>
                <c:pt idx="670">
                  <c:v>3.31</c:v>
                </c:pt>
                <c:pt idx="671">
                  <c:v>3.31</c:v>
                </c:pt>
                <c:pt idx="672">
                  <c:v>3.31</c:v>
                </c:pt>
                <c:pt idx="673">
                  <c:v>3.31</c:v>
                </c:pt>
                <c:pt idx="674">
                  <c:v>3.31</c:v>
                </c:pt>
                <c:pt idx="675">
                  <c:v>3.31</c:v>
                </c:pt>
                <c:pt idx="676">
                  <c:v>3.31</c:v>
                </c:pt>
                <c:pt idx="677">
                  <c:v>3.31</c:v>
                </c:pt>
                <c:pt idx="678">
                  <c:v>3.31</c:v>
                </c:pt>
                <c:pt idx="679">
                  <c:v>3.31</c:v>
                </c:pt>
                <c:pt idx="680">
                  <c:v>3.31</c:v>
                </c:pt>
                <c:pt idx="681">
                  <c:v>3.31</c:v>
                </c:pt>
                <c:pt idx="682">
                  <c:v>3.31</c:v>
                </c:pt>
                <c:pt idx="683">
                  <c:v>3.31</c:v>
                </c:pt>
                <c:pt idx="684">
                  <c:v>3.31</c:v>
                </c:pt>
                <c:pt idx="685">
                  <c:v>3.31</c:v>
                </c:pt>
                <c:pt idx="686">
                  <c:v>3.31</c:v>
                </c:pt>
                <c:pt idx="687">
                  <c:v>3.31</c:v>
                </c:pt>
                <c:pt idx="688">
                  <c:v>3.31</c:v>
                </c:pt>
                <c:pt idx="689">
                  <c:v>3.31</c:v>
                </c:pt>
                <c:pt idx="690">
                  <c:v>3.31</c:v>
                </c:pt>
                <c:pt idx="691">
                  <c:v>3.31</c:v>
                </c:pt>
                <c:pt idx="692">
                  <c:v>3.31</c:v>
                </c:pt>
                <c:pt idx="693">
                  <c:v>3.31</c:v>
                </c:pt>
                <c:pt idx="694">
                  <c:v>3.31</c:v>
                </c:pt>
                <c:pt idx="695">
                  <c:v>3.31</c:v>
                </c:pt>
                <c:pt idx="696">
                  <c:v>3.31</c:v>
                </c:pt>
                <c:pt idx="697">
                  <c:v>3.31</c:v>
                </c:pt>
                <c:pt idx="698">
                  <c:v>3.31</c:v>
                </c:pt>
                <c:pt idx="699">
                  <c:v>3.31</c:v>
                </c:pt>
                <c:pt idx="700">
                  <c:v>3.31</c:v>
                </c:pt>
                <c:pt idx="701">
                  <c:v>3.31</c:v>
                </c:pt>
                <c:pt idx="702">
                  <c:v>3.31</c:v>
                </c:pt>
                <c:pt idx="703">
                  <c:v>3.31</c:v>
                </c:pt>
                <c:pt idx="704">
                  <c:v>3.31</c:v>
                </c:pt>
                <c:pt idx="705">
                  <c:v>3.31</c:v>
                </c:pt>
                <c:pt idx="706">
                  <c:v>3.31</c:v>
                </c:pt>
                <c:pt idx="707">
                  <c:v>3.31</c:v>
                </c:pt>
                <c:pt idx="708">
                  <c:v>3.31</c:v>
                </c:pt>
                <c:pt idx="709">
                  <c:v>3.31</c:v>
                </c:pt>
                <c:pt idx="710">
                  <c:v>3.31</c:v>
                </c:pt>
                <c:pt idx="711">
                  <c:v>3.31</c:v>
                </c:pt>
                <c:pt idx="712">
                  <c:v>3.31</c:v>
                </c:pt>
                <c:pt idx="713">
                  <c:v>3.31</c:v>
                </c:pt>
                <c:pt idx="714">
                  <c:v>3.31</c:v>
                </c:pt>
                <c:pt idx="715">
                  <c:v>3.31</c:v>
                </c:pt>
                <c:pt idx="716">
                  <c:v>3.31</c:v>
                </c:pt>
                <c:pt idx="717">
                  <c:v>3.31</c:v>
                </c:pt>
                <c:pt idx="718">
                  <c:v>3.31</c:v>
                </c:pt>
                <c:pt idx="719">
                  <c:v>3.31</c:v>
                </c:pt>
                <c:pt idx="720">
                  <c:v>3.31</c:v>
                </c:pt>
                <c:pt idx="721">
                  <c:v>3.31</c:v>
                </c:pt>
                <c:pt idx="722">
                  <c:v>3.31</c:v>
                </c:pt>
                <c:pt idx="723">
                  <c:v>3.31</c:v>
                </c:pt>
                <c:pt idx="724">
                  <c:v>3.31</c:v>
                </c:pt>
                <c:pt idx="725">
                  <c:v>3.31</c:v>
                </c:pt>
                <c:pt idx="726">
                  <c:v>3.31</c:v>
                </c:pt>
                <c:pt idx="727">
                  <c:v>3.31</c:v>
                </c:pt>
                <c:pt idx="728">
                  <c:v>3.31</c:v>
                </c:pt>
                <c:pt idx="729">
                  <c:v>3.31</c:v>
                </c:pt>
                <c:pt idx="730">
                  <c:v>3.31</c:v>
                </c:pt>
                <c:pt idx="731">
                  <c:v>3.31</c:v>
                </c:pt>
                <c:pt idx="732">
                  <c:v>3.87</c:v>
                </c:pt>
                <c:pt idx="733">
                  <c:v>3.87</c:v>
                </c:pt>
                <c:pt idx="734">
                  <c:v>3.87</c:v>
                </c:pt>
                <c:pt idx="735">
                  <c:v>3.87</c:v>
                </c:pt>
                <c:pt idx="736">
                  <c:v>3.87</c:v>
                </c:pt>
                <c:pt idx="737">
                  <c:v>3.87</c:v>
                </c:pt>
                <c:pt idx="738">
                  <c:v>3.87</c:v>
                </c:pt>
                <c:pt idx="739">
                  <c:v>3.87</c:v>
                </c:pt>
                <c:pt idx="740">
                  <c:v>3.87</c:v>
                </c:pt>
                <c:pt idx="741">
                  <c:v>3.87</c:v>
                </c:pt>
                <c:pt idx="742">
                  <c:v>3.87</c:v>
                </c:pt>
                <c:pt idx="743">
                  <c:v>3.87</c:v>
                </c:pt>
                <c:pt idx="744">
                  <c:v>3.87</c:v>
                </c:pt>
                <c:pt idx="745">
                  <c:v>3.87</c:v>
                </c:pt>
                <c:pt idx="746">
                  <c:v>3.87</c:v>
                </c:pt>
                <c:pt idx="747">
                  <c:v>3.87</c:v>
                </c:pt>
                <c:pt idx="748">
                  <c:v>3.87</c:v>
                </c:pt>
                <c:pt idx="749">
                  <c:v>3.87</c:v>
                </c:pt>
                <c:pt idx="750">
                  <c:v>3.87</c:v>
                </c:pt>
                <c:pt idx="751">
                  <c:v>3.87</c:v>
                </c:pt>
                <c:pt idx="752">
                  <c:v>3.87</c:v>
                </c:pt>
                <c:pt idx="753">
                  <c:v>3.87</c:v>
                </c:pt>
                <c:pt idx="754">
                  <c:v>3.87</c:v>
                </c:pt>
                <c:pt idx="755">
                  <c:v>3.87</c:v>
                </c:pt>
                <c:pt idx="756">
                  <c:v>3.87</c:v>
                </c:pt>
                <c:pt idx="757">
                  <c:v>3.87</c:v>
                </c:pt>
                <c:pt idx="758">
                  <c:v>3.87</c:v>
                </c:pt>
                <c:pt idx="759">
                  <c:v>3.87</c:v>
                </c:pt>
                <c:pt idx="760">
                  <c:v>3.87</c:v>
                </c:pt>
                <c:pt idx="761">
                  <c:v>3.87</c:v>
                </c:pt>
                <c:pt idx="762">
                  <c:v>3.87</c:v>
                </c:pt>
                <c:pt idx="763">
                  <c:v>3.87</c:v>
                </c:pt>
                <c:pt idx="764">
                  <c:v>3.87</c:v>
                </c:pt>
                <c:pt idx="765">
                  <c:v>3.87</c:v>
                </c:pt>
                <c:pt idx="766">
                  <c:v>3.87</c:v>
                </c:pt>
                <c:pt idx="767">
                  <c:v>3.87</c:v>
                </c:pt>
                <c:pt idx="768">
                  <c:v>3.87</c:v>
                </c:pt>
                <c:pt idx="769">
                  <c:v>3.87</c:v>
                </c:pt>
                <c:pt idx="770">
                  <c:v>3.87</c:v>
                </c:pt>
                <c:pt idx="771">
                  <c:v>3.87</c:v>
                </c:pt>
                <c:pt idx="772">
                  <c:v>3.87</c:v>
                </c:pt>
                <c:pt idx="773">
                  <c:v>3.87</c:v>
                </c:pt>
                <c:pt idx="774">
                  <c:v>3.87</c:v>
                </c:pt>
                <c:pt idx="775">
                  <c:v>3.87</c:v>
                </c:pt>
                <c:pt idx="776">
                  <c:v>3.87</c:v>
                </c:pt>
                <c:pt idx="777">
                  <c:v>3.87</c:v>
                </c:pt>
                <c:pt idx="778">
                  <c:v>3.87</c:v>
                </c:pt>
                <c:pt idx="779">
                  <c:v>3.87</c:v>
                </c:pt>
                <c:pt idx="780">
                  <c:v>3.87</c:v>
                </c:pt>
                <c:pt idx="781">
                  <c:v>3.87</c:v>
                </c:pt>
                <c:pt idx="782">
                  <c:v>3.87</c:v>
                </c:pt>
                <c:pt idx="783">
                  <c:v>3.87</c:v>
                </c:pt>
                <c:pt idx="784">
                  <c:v>3.87</c:v>
                </c:pt>
                <c:pt idx="785">
                  <c:v>3.87</c:v>
                </c:pt>
                <c:pt idx="786">
                  <c:v>3.87</c:v>
                </c:pt>
                <c:pt idx="787">
                  <c:v>3.87</c:v>
                </c:pt>
                <c:pt idx="788">
                  <c:v>3.87</c:v>
                </c:pt>
                <c:pt idx="789">
                  <c:v>3.87</c:v>
                </c:pt>
                <c:pt idx="790">
                  <c:v>3.87</c:v>
                </c:pt>
                <c:pt idx="791">
                  <c:v>3.87</c:v>
                </c:pt>
                <c:pt idx="792">
                  <c:v>4.08</c:v>
                </c:pt>
                <c:pt idx="793">
                  <c:v>4.08</c:v>
                </c:pt>
                <c:pt idx="794">
                  <c:v>4.08</c:v>
                </c:pt>
                <c:pt idx="795">
                  <c:v>4.08</c:v>
                </c:pt>
                <c:pt idx="796">
                  <c:v>4.08</c:v>
                </c:pt>
                <c:pt idx="797">
                  <c:v>4.08</c:v>
                </c:pt>
                <c:pt idx="798">
                  <c:v>4.08</c:v>
                </c:pt>
                <c:pt idx="799">
                  <c:v>4.08</c:v>
                </c:pt>
                <c:pt idx="800">
                  <c:v>4.08</c:v>
                </c:pt>
                <c:pt idx="801">
                  <c:v>4.08</c:v>
                </c:pt>
                <c:pt idx="802">
                  <c:v>4.08</c:v>
                </c:pt>
                <c:pt idx="803">
                  <c:v>4.08</c:v>
                </c:pt>
                <c:pt idx="804">
                  <c:v>4.08</c:v>
                </c:pt>
                <c:pt idx="805">
                  <c:v>4.08</c:v>
                </c:pt>
                <c:pt idx="806">
                  <c:v>4.08</c:v>
                </c:pt>
                <c:pt idx="807">
                  <c:v>4.08</c:v>
                </c:pt>
                <c:pt idx="808">
                  <c:v>4.08</c:v>
                </c:pt>
                <c:pt idx="809">
                  <c:v>4.08</c:v>
                </c:pt>
                <c:pt idx="810">
                  <c:v>4.08</c:v>
                </c:pt>
                <c:pt idx="811">
                  <c:v>4.08</c:v>
                </c:pt>
                <c:pt idx="812">
                  <c:v>4.08</c:v>
                </c:pt>
                <c:pt idx="813">
                  <c:v>4.08</c:v>
                </c:pt>
                <c:pt idx="814">
                  <c:v>4.08</c:v>
                </c:pt>
                <c:pt idx="815">
                  <c:v>4.08</c:v>
                </c:pt>
                <c:pt idx="816">
                  <c:v>4.08</c:v>
                </c:pt>
                <c:pt idx="817">
                  <c:v>4.08</c:v>
                </c:pt>
                <c:pt idx="818">
                  <c:v>4.08</c:v>
                </c:pt>
                <c:pt idx="819">
                  <c:v>4.08</c:v>
                </c:pt>
                <c:pt idx="820">
                  <c:v>4.08</c:v>
                </c:pt>
                <c:pt idx="821">
                  <c:v>4.08</c:v>
                </c:pt>
                <c:pt idx="822">
                  <c:v>4.08</c:v>
                </c:pt>
                <c:pt idx="823">
                  <c:v>4.08</c:v>
                </c:pt>
                <c:pt idx="824">
                  <c:v>4.08</c:v>
                </c:pt>
                <c:pt idx="825">
                  <c:v>4.08</c:v>
                </c:pt>
                <c:pt idx="826">
                  <c:v>4.08</c:v>
                </c:pt>
                <c:pt idx="827">
                  <c:v>4.08</c:v>
                </c:pt>
                <c:pt idx="828">
                  <c:v>4.08</c:v>
                </c:pt>
                <c:pt idx="829">
                  <c:v>4.08</c:v>
                </c:pt>
                <c:pt idx="830">
                  <c:v>4.08</c:v>
                </c:pt>
                <c:pt idx="831">
                  <c:v>4.08</c:v>
                </c:pt>
                <c:pt idx="832">
                  <c:v>4.08</c:v>
                </c:pt>
                <c:pt idx="833">
                  <c:v>4.08</c:v>
                </c:pt>
                <c:pt idx="834">
                  <c:v>4.08</c:v>
                </c:pt>
                <c:pt idx="835">
                  <c:v>4.08</c:v>
                </c:pt>
                <c:pt idx="836">
                  <c:v>4.08</c:v>
                </c:pt>
                <c:pt idx="837">
                  <c:v>4.08</c:v>
                </c:pt>
                <c:pt idx="838">
                  <c:v>4.08</c:v>
                </c:pt>
                <c:pt idx="839">
                  <c:v>4.08</c:v>
                </c:pt>
                <c:pt idx="840">
                  <c:v>4.08</c:v>
                </c:pt>
                <c:pt idx="841">
                  <c:v>4.08</c:v>
                </c:pt>
                <c:pt idx="842">
                  <c:v>4.08</c:v>
                </c:pt>
                <c:pt idx="843">
                  <c:v>4.08</c:v>
                </c:pt>
                <c:pt idx="844">
                  <c:v>4.08</c:v>
                </c:pt>
                <c:pt idx="845">
                  <c:v>4.08</c:v>
                </c:pt>
                <c:pt idx="846">
                  <c:v>4.08</c:v>
                </c:pt>
                <c:pt idx="847">
                  <c:v>4.08</c:v>
                </c:pt>
                <c:pt idx="848">
                  <c:v>4.08</c:v>
                </c:pt>
                <c:pt idx="849">
                  <c:v>4.08</c:v>
                </c:pt>
                <c:pt idx="850">
                  <c:v>4.08</c:v>
                </c:pt>
                <c:pt idx="851">
                  <c:v>4.08</c:v>
                </c:pt>
                <c:pt idx="852">
                  <c:v>4.08</c:v>
                </c:pt>
                <c:pt idx="853">
                  <c:v>4.08</c:v>
                </c:pt>
                <c:pt idx="854">
                  <c:v>3.58</c:v>
                </c:pt>
                <c:pt idx="855">
                  <c:v>3.58</c:v>
                </c:pt>
                <c:pt idx="856">
                  <c:v>3.58</c:v>
                </c:pt>
                <c:pt idx="857">
                  <c:v>3.58</c:v>
                </c:pt>
                <c:pt idx="858">
                  <c:v>3.58</c:v>
                </c:pt>
                <c:pt idx="859">
                  <c:v>3.58</c:v>
                </c:pt>
                <c:pt idx="860">
                  <c:v>3.58</c:v>
                </c:pt>
                <c:pt idx="861">
                  <c:v>3.58</c:v>
                </c:pt>
                <c:pt idx="862">
                  <c:v>3.58</c:v>
                </c:pt>
                <c:pt idx="863">
                  <c:v>3.58</c:v>
                </c:pt>
                <c:pt idx="864">
                  <c:v>3.58</c:v>
                </c:pt>
                <c:pt idx="865">
                  <c:v>3.58</c:v>
                </c:pt>
                <c:pt idx="866">
                  <c:v>3.58</c:v>
                </c:pt>
                <c:pt idx="867">
                  <c:v>3.58</c:v>
                </c:pt>
                <c:pt idx="868">
                  <c:v>3.58</c:v>
                </c:pt>
                <c:pt idx="869">
                  <c:v>3.58</c:v>
                </c:pt>
                <c:pt idx="870">
                  <c:v>3.58</c:v>
                </c:pt>
                <c:pt idx="871">
                  <c:v>3.58</c:v>
                </c:pt>
                <c:pt idx="872">
                  <c:v>3.58</c:v>
                </c:pt>
                <c:pt idx="873">
                  <c:v>3.58</c:v>
                </c:pt>
                <c:pt idx="874">
                  <c:v>3.58</c:v>
                </c:pt>
                <c:pt idx="875">
                  <c:v>3.58</c:v>
                </c:pt>
                <c:pt idx="876">
                  <c:v>3.58</c:v>
                </c:pt>
                <c:pt idx="877">
                  <c:v>3.58</c:v>
                </c:pt>
                <c:pt idx="878">
                  <c:v>3.58</c:v>
                </c:pt>
                <c:pt idx="879">
                  <c:v>3.58</c:v>
                </c:pt>
                <c:pt idx="880">
                  <c:v>3.58</c:v>
                </c:pt>
                <c:pt idx="881">
                  <c:v>3.58</c:v>
                </c:pt>
                <c:pt idx="882">
                  <c:v>3.58</c:v>
                </c:pt>
                <c:pt idx="883">
                  <c:v>3.58</c:v>
                </c:pt>
                <c:pt idx="884">
                  <c:v>3.58</c:v>
                </c:pt>
                <c:pt idx="885">
                  <c:v>3.58</c:v>
                </c:pt>
                <c:pt idx="886">
                  <c:v>3.58</c:v>
                </c:pt>
                <c:pt idx="887">
                  <c:v>3.58</c:v>
                </c:pt>
                <c:pt idx="888">
                  <c:v>3.58</c:v>
                </c:pt>
                <c:pt idx="889">
                  <c:v>3.58</c:v>
                </c:pt>
                <c:pt idx="890">
                  <c:v>3.58</c:v>
                </c:pt>
                <c:pt idx="891">
                  <c:v>3.58</c:v>
                </c:pt>
                <c:pt idx="892">
                  <c:v>3.58</c:v>
                </c:pt>
                <c:pt idx="893">
                  <c:v>3.58</c:v>
                </c:pt>
                <c:pt idx="894">
                  <c:v>3.58</c:v>
                </c:pt>
                <c:pt idx="895">
                  <c:v>3.58</c:v>
                </c:pt>
                <c:pt idx="896">
                  <c:v>3.58</c:v>
                </c:pt>
                <c:pt idx="897">
                  <c:v>3.58</c:v>
                </c:pt>
                <c:pt idx="898">
                  <c:v>3.58</c:v>
                </c:pt>
                <c:pt idx="899">
                  <c:v>3.58</c:v>
                </c:pt>
                <c:pt idx="900">
                  <c:v>3.58</c:v>
                </c:pt>
                <c:pt idx="901">
                  <c:v>3.58</c:v>
                </c:pt>
                <c:pt idx="902">
                  <c:v>3.58</c:v>
                </c:pt>
                <c:pt idx="903">
                  <c:v>3.58</c:v>
                </c:pt>
                <c:pt idx="904">
                  <c:v>3.58</c:v>
                </c:pt>
                <c:pt idx="905">
                  <c:v>3.58</c:v>
                </c:pt>
                <c:pt idx="906">
                  <c:v>3.58</c:v>
                </c:pt>
                <c:pt idx="907">
                  <c:v>3.58</c:v>
                </c:pt>
                <c:pt idx="908">
                  <c:v>3.58</c:v>
                </c:pt>
                <c:pt idx="909">
                  <c:v>3.58</c:v>
                </c:pt>
                <c:pt idx="910">
                  <c:v>3.58</c:v>
                </c:pt>
                <c:pt idx="911">
                  <c:v>3.58</c:v>
                </c:pt>
                <c:pt idx="912">
                  <c:v>3.58</c:v>
                </c:pt>
                <c:pt idx="913">
                  <c:v>3.58</c:v>
                </c:pt>
                <c:pt idx="914">
                  <c:v>2.4900000000000002</c:v>
                </c:pt>
                <c:pt idx="915">
                  <c:v>2.4900000000000002</c:v>
                </c:pt>
                <c:pt idx="916">
                  <c:v>2.4900000000000002</c:v>
                </c:pt>
                <c:pt idx="917">
                  <c:v>2.4900000000000002</c:v>
                </c:pt>
                <c:pt idx="918">
                  <c:v>2.4900000000000002</c:v>
                </c:pt>
                <c:pt idx="919">
                  <c:v>2.4900000000000002</c:v>
                </c:pt>
                <c:pt idx="920">
                  <c:v>2.4900000000000002</c:v>
                </c:pt>
                <c:pt idx="921">
                  <c:v>2.4900000000000002</c:v>
                </c:pt>
                <c:pt idx="922">
                  <c:v>2.4900000000000002</c:v>
                </c:pt>
                <c:pt idx="923">
                  <c:v>2.4900000000000002</c:v>
                </c:pt>
                <c:pt idx="924">
                  <c:v>2.4900000000000002</c:v>
                </c:pt>
                <c:pt idx="925">
                  <c:v>2.4900000000000002</c:v>
                </c:pt>
                <c:pt idx="926">
                  <c:v>2.4900000000000002</c:v>
                </c:pt>
                <c:pt idx="927">
                  <c:v>2.4900000000000002</c:v>
                </c:pt>
                <c:pt idx="928">
                  <c:v>2.4900000000000002</c:v>
                </c:pt>
                <c:pt idx="929">
                  <c:v>2.4900000000000002</c:v>
                </c:pt>
                <c:pt idx="930">
                  <c:v>2.4900000000000002</c:v>
                </c:pt>
                <c:pt idx="931">
                  <c:v>2.4900000000000002</c:v>
                </c:pt>
                <c:pt idx="932">
                  <c:v>2.4900000000000002</c:v>
                </c:pt>
                <c:pt idx="933">
                  <c:v>2.4900000000000002</c:v>
                </c:pt>
                <c:pt idx="934">
                  <c:v>2.4900000000000002</c:v>
                </c:pt>
                <c:pt idx="935">
                  <c:v>2.4900000000000002</c:v>
                </c:pt>
                <c:pt idx="936">
                  <c:v>2.4900000000000002</c:v>
                </c:pt>
                <c:pt idx="937">
                  <c:v>2.4900000000000002</c:v>
                </c:pt>
                <c:pt idx="938">
                  <c:v>2.4900000000000002</c:v>
                </c:pt>
                <c:pt idx="939">
                  <c:v>2.4900000000000002</c:v>
                </c:pt>
                <c:pt idx="940">
                  <c:v>2.4900000000000002</c:v>
                </c:pt>
                <c:pt idx="941">
                  <c:v>2.4900000000000002</c:v>
                </c:pt>
                <c:pt idx="942">
                  <c:v>2.4900000000000002</c:v>
                </c:pt>
                <c:pt idx="943">
                  <c:v>2.4900000000000002</c:v>
                </c:pt>
                <c:pt idx="944">
                  <c:v>2.4900000000000002</c:v>
                </c:pt>
                <c:pt idx="945">
                  <c:v>2.4900000000000002</c:v>
                </c:pt>
                <c:pt idx="946">
                  <c:v>2.4900000000000002</c:v>
                </c:pt>
                <c:pt idx="947">
                  <c:v>2.4900000000000002</c:v>
                </c:pt>
                <c:pt idx="948">
                  <c:v>2.4900000000000002</c:v>
                </c:pt>
                <c:pt idx="949">
                  <c:v>2.4900000000000002</c:v>
                </c:pt>
                <c:pt idx="950">
                  <c:v>2.4900000000000002</c:v>
                </c:pt>
                <c:pt idx="951">
                  <c:v>2.4900000000000002</c:v>
                </c:pt>
                <c:pt idx="952">
                  <c:v>2.4900000000000002</c:v>
                </c:pt>
                <c:pt idx="953">
                  <c:v>2.4900000000000002</c:v>
                </c:pt>
                <c:pt idx="954">
                  <c:v>2.4900000000000002</c:v>
                </c:pt>
                <c:pt idx="955">
                  <c:v>2.4900000000000002</c:v>
                </c:pt>
                <c:pt idx="956">
                  <c:v>2.4900000000000002</c:v>
                </c:pt>
                <c:pt idx="957">
                  <c:v>2.4900000000000002</c:v>
                </c:pt>
                <c:pt idx="958">
                  <c:v>2.4900000000000002</c:v>
                </c:pt>
                <c:pt idx="959">
                  <c:v>2.4900000000000002</c:v>
                </c:pt>
                <c:pt idx="960">
                  <c:v>2.4900000000000002</c:v>
                </c:pt>
                <c:pt idx="961">
                  <c:v>2.4900000000000002</c:v>
                </c:pt>
                <c:pt idx="962">
                  <c:v>2.4900000000000002</c:v>
                </c:pt>
                <c:pt idx="963">
                  <c:v>2.4900000000000002</c:v>
                </c:pt>
                <c:pt idx="964">
                  <c:v>2.4900000000000002</c:v>
                </c:pt>
                <c:pt idx="965">
                  <c:v>2.4900000000000002</c:v>
                </c:pt>
                <c:pt idx="966">
                  <c:v>2.4900000000000002</c:v>
                </c:pt>
                <c:pt idx="967">
                  <c:v>2.4900000000000002</c:v>
                </c:pt>
                <c:pt idx="968">
                  <c:v>2.4900000000000002</c:v>
                </c:pt>
                <c:pt idx="969">
                  <c:v>2.4900000000000002</c:v>
                </c:pt>
                <c:pt idx="970">
                  <c:v>2.4900000000000002</c:v>
                </c:pt>
                <c:pt idx="971">
                  <c:v>2.4900000000000002</c:v>
                </c:pt>
                <c:pt idx="972">
                  <c:v>2.4900000000000002</c:v>
                </c:pt>
                <c:pt idx="973">
                  <c:v>2.4900000000000002</c:v>
                </c:pt>
                <c:pt idx="974">
                  <c:v>2.4900000000000002</c:v>
                </c:pt>
                <c:pt idx="975">
                  <c:v>2.4900000000000002</c:v>
                </c:pt>
                <c:pt idx="976">
                  <c:v>1.99</c:v>
                </c:pt>
                <c:pt idx="977">
                  <c:v>1.99</c:v>
                </c:pt>
                <c:pt idx="978">
                  <c:v>1.99</c:v>
                </c:pt>
                <c:pt idx="979">
                  <c:v>1.99</c:v>
                </c:pt>
                <c:pt idx="980">
                  <c:v>1.99</c:v>
                </c:pt>
                <c:pt idx="981">
                  <c:v>1.99</c:v>
                </c:pt>
                <c:pt idx="982">
                  <c:v>1.99</c:v>
                </c:pt>
                <c:pt idx="983">
                  <c:v>1.99</c:v>
                </c:pt>
                <c:pt idx="984">
                  <c:v>1.99</c:v>
                </c:pt>
                <c:pt idx="985">
                  <c:v>1.99</c:v>
                </c:pt>
                <c:pt idx="986">
                  <c:v>1.99</c:v>
                </c:pt>
                <c:pt idx="987">
                  <c:v>1.99</c:v>
                </c:pt>
                <c:pt idx="988">
                  <c:v>1.99</c:v>
                </c:pt>
                <c:pt idx="989">
                  <c:v>1.99</c:v>
                </c:pt>
                <c:pt idx="990">
                  <c:v>1.99</c:v>
                </c:pt>
                <c:pt idx="991">
                  <c:v>1.99</c:v>
                </c:pt>
                <c:pt idx="992">
                  <c:v>1.99</c:v>
                </c:pt>
                <c:pt idx="993">
                  <c:v>1.99</c:v>
                </c:pt>
                <c:pt idx="994">
                  <c:v>1.99</c:v>
                </c:pt>
                <c:pt idx="995">
                  <c:v>1.99</c:v>
                </c:pt>
                <c:pt idx="996">
                  <c:v>1.99</c:v>
                </c:pt>
                <c:pt idx="997">
                  <c:v>1.99</c:v>
                </c:pt>
                <c:pt idx="998">
                  <c:v>1.99</c:v>
                </c:pt>
                <c:pt idx="999">
                  <c:v>1.99</c:v>
                </c:pt>
                <c:pt idx="1000">
                  <c:v>1.99</c:v>
                </c:pt>
                <c:pt idx="1001">
                  <c:v>1.99</c:v>
                </c:pt>
                <c:pt idx="1002">
                  <c:v>1.99</c:v>
                </c:pt>
                <c:pt idx="1003">
                  <c:v>1.99</c:v>
                </c:pt>
                <c:pt idx="1004">
                  <c:v>1.99</c:v>
                </c:pt>
                <c:pt idx="1005">
                  <c:v>1.99</c:v>
                </c:pt>
                <c:pt idx="1006">
                  <c:v>1.99</c:v>
                </c:pt>
                <c:pt idx="1007">
                  <c:v>1.99</c:v>
                </c:pt>
                <c:pt idx="1008">
                  <c:v>1.99</c:v>
                </c:pt>
                <c:pt idx="1009">
                  <c:v>1.99</c:v>
                </c:pt>
                <c:pt idx="1010">
                  <c:v>1.99</c:v>
                </c:pt>
                <c:pt idx="1011">
                  <c:v>1.99</c:v>
                </c:pt>
                <c:pt idx="1012">
                  <c:v>1.99</c:v>
                </c:pt>
                <c:pt idx="1013">
                  <c:v>1.99</c:v>
                </c:pt>
                <c:pt idx="1014">
                  <c:v>1.99</c:v>
                </c:pt>
                <c:pt idx="1015">
                  <c:v>1.99</c:v>
                </c:pt>
                <c:pt idx="1016">
                  <c:v>1.99</c:v>
                </c:pt>
                <c:pt idx="1017">
                  <c:v>1.99</c:v>
                </c:pt>
                <c:pt idx="1018">
                  <c:v>1.99</c:v>
                </c:pt>
                <c:pt idx="1019">
                  <c:v>1.99</c:v>
                </c:pt>
                <c:pt idx="1020">
                  <c:v>1.99</c:v>
                </c:pt>
                <c:pt idx="1021">
                  <c:v>1.99</c:v>
                </c:pt>
                <c:pt idx="1022">
                  <c:v>1.99</c:v>
                </c:pt>
                <c:pt idx="1023">
                  <c:v>1.99</c:v>
                </c:pt>
                <c:pt idx="1024">
                  <c:v>1.99</c:v>
                </c:pt>
                <c:pt idx="1025">
                  <c:v>1.99</c:v>
                </c:pt>
                <c:pt idx="1026">
                  <c:v>1.99</c:v>
                </c:pt>
                <c:pt idx="1027">
                  <c:v>1.99</c:v>
                </c:pt>
                <c:pt idx="1028">
                  <c:v>1.99</c:v>
                </c:pt>
                <c:pt idx="1029">
                  <c:v>1.99</c:v>
                </c:pt>
                <c:pt idx="1030">
                  <c:v>1.99</c:v>
                </c:pt>
                <c:pt idx="1031">
                  <c:v>1.99</c:v>
                </c:pt>
                <c:pt idx="1032">
                  <c:v>1.99</c:v>
                </c:pt>
                <c:pt idx="1033">
                  <c:v>1.99</c:v>
                </c:pt>
                <c:pt idx="1034">
                  <c:v>1.99</c:v>
                </c:pt>
                <c:pt idx="1035">
                  <c:v>1.99</c:v>
                </c:pt>
                <c:pt idx="1036">
                  <c:v>1.99</c:v>
                </c:pt>
                <c:pt idx="1037">
                  <c:v>1.99</c:v>
                </c:pt>
                <c:pt idx="1038">
                  <c:v>2.21</c:v>
                </c:pt>
                <c:pt idx="1039">
                  <c:v>2.21</c:v>
                </c:pt>
                <c:pt idx="1040">
                  <c:v>2.21</c:v>
                </c:pt>
                <c:pt idx="1041">
                  <c:v>2.21</c:v>
                </c:pt>
                <c:pt idx="1042">
                  <c:v>2.21</c:v>
                </c:pt>
                <c:pt idx="1043">
                  <c:v>2.21</c:v>
                </c:pt>
                <c:pt idx="1044">
                  <c:v>2.21</c:v>
                </c:pt>
                <c:pt idx="1045">
                  <c:v>2.21</c:v>
                </c:pt>
                <c:pt idx="1046">
                  <c:v>2.21</c:v>
                </c:pt>
                <c:pt idx="1047">
                  <c:v>2.21</c:v>
                </c:pt>
                <c:pt idx="1048">
                  <c:v>2.21</c:v>
                </c:pt>
                <c:pt idx="1049">
                  <c:v>2.21</c:v>
                </c:pt>
                <c:pt idx="1050">
                  <c:v>2.21</c:v>
                </c:pt>
                <c:pt idx="1051">
                  <c:v>2.21</c:v>
                </c:pt>
                <c:pt idx="1052">
                  <c:v>2.21</c:v>
                </c:pt>
                <c:pt idx="1053">
                  <c:v>2.21</c:v>
                </c:pt>
                <c:pt idx="1054">
                  <c:v>2.21</c:v>
                </c:pt>
                <c:pt idx="1055">
                  <c:v>2.21</c:v>
                </c:pt>
                <c:pt idx="1056">
                  <c:v>2.21</c:v>
                </c:pt>
                <c:pt idx="1057">
                  <c:v>2.21</c:v>
                </c:pt>
                <c:pt idx="1058">
                  <c:v>2.21</c:v>
                </c:pt>
                <c:pt idx="1059">
                  <c:v>2.21</c:v>
                </c:pt>
                <c:pt idx="1060">
                  <c:v>2.21</c:v>
                </c:pt>
                <c:pt idx="1061">
                  <c:v>2.21</c:v>
                </c:pt>
                <c:pt idx="1062">
                  <c:v>2.21</c:v>
                </c:pt>
                <c:pt idx="1063">
                  <c:v>2.21</c:v>
                </c:pt>
                <c:pt idx="1064">
                  <c:v>2.21</c:v>
                </c:pt>
                <c:pt idx="1065">
                  <c:v>2.21</c:v>
                </c:pt>
                <c:pt idx="1066">
                  <c:v>2.21</c:v>
                </c:pt>
                <c:pt idx="1067">
                  <c:v>2.21</c:v>
                </c:pt>
                <c:pt idx="1068">
                  <c:v>2.21</c:v>
                </c:pt>
                <c:pt idx="1069">
                  <c:v>2.21</c:v>
                </c:pt>
                <c:pt idx="1070">
                  <c:v>2.21</c:v>
                </c:pt>
                <c:pt idx="1071">
                  <c:v>2.21</c:v>
                </c:pt>
                <c:pt idx="1072">
                  <c:v>2.21</c:v>
                </c:pt>
                <c:pt idx="1073">
                  <c:v>2.21</c:v>
                </c:pt>
                <c:pt idx="1074">
                  <c:v>2.21</c:v>
                </c:pt>
                <c:pt idx="1075">
                  <c:v>2.21</c:v>
                </c:pt>
                <c:pt idx="1076">
                  <c:v>2.21</c:v>
                </c:pt>
                <c:pt idx="1077">
                  <c:v>2.21</c:v>
                </c:pt>
                <c:pt idx="1078">
                  <c:v>2.21</c:v>
                </c:pt>
                <c:pt idx="1079">
                  <c:v>2.21</c:v>
                </c:pt>
                <c:pt idx="1080">
                  <c:v>2.21</c:v>
                </c:pt>
                <c:pt idx="1081">
                  <c:v>2.21</c:v>
                </c:pt>
                <c:pt idx="1082">
                  <c:v>2.21</c:v>
                </c:pt>
                <c:pt idx="1083">
                  <c:v>2.21</c:v>
                </c:pt>
                <c:pt idx="1084">
                  <c:v>2.21</c:v>
                </c:pt>
                <c:pt idx="1085">
                  <c:v>2.21</c:v>
                </c:pt>
                <c:pt idx="1086">
                  <c:v>2.21</c:v>
                </c:pt>
                <c:pt idx="1087">
                  <c:v>2.21</c:v>
                </c:pt>
                <c:pt idx="1088">
                  <c:v>2.21</c:v>
                </c:pt>
                <c:pt idx="1089">
                  <c:v>2.21</c:v>
                </c:pt>
                <c:pt idx="1090">
                  <c:v>2.21</c:v>
                </c:pt>
                <c:pt idx="1091">
                  <c:v>2.21</c:v>
                </c:pt>
                <c:pt idx="1092">
                  <c:v>2.21</c:v>
                </c:pt>
                <c:pt idx="1093">
                  <c:v>2.21</c:v>
                </c:pt>
                <c:pt idx="1094">
                  <c:v>2.21</c:v>
                </c:pt>
                <c:pt idx="1095">
                  <c:v>2.21</c:v>
                </c:pt>
                <c:pt idx="1096">
                  <c:v>2.21</c:v>
                </c:pt>
                <c:pt idx="1097">
                  <c:v>2.21</c:v>
                </c:pt>
                <c:pt idx="1098">
                  <c:v>3.4</c:v>
                </c:pt>
                <c:pt idx="1099">
                  <c:v>3.4</c:v>
                </c:pt>
                <c:pt idx="1100">
                  <c:v>3.4</c:v>
                </c:pt>
                <c:pt idx="1101">
                  <c:v>3.4</c:v>
                </c:pt>
                <c:pt idx="1102">
                  <c:v>3.4</c:v>
                </c:pt>
                <c:pt idx="1103">
                  <c:v>3.4</c:v>
                </c:pt>
                <c:pt idx="1104">
                  <c:v>3.4</c:v>
                </c:pt>
                <c:pt idx="1105">
                  <c:v>3.4</c:v>
                </c:pt>
                <c:pt idx="1106">
                  <c:v>3.4</c:v>
                </c:pt>
                <c:pt idx="1107">
                  <c:v>3.4</c:v>
                </c:pt>
                <c:pt idx="1108">
                  <c:v>3.4</c:v>
                </c:pt>
                <c:pt idx="1109">
                  <c:v>3.4</c:v>
                </c:pt>
                <c:pt idx="1110">
                  <c:v>3.4</c:v>
                </c:pt>
                <c:pt idx="1111">
                  <c:v>3.4</c:v>
                </c:pt>
                <c:pt idx="1112">
                  <c:v>3.4</c:v>
                </c:pt>
                <c:pt idx="1113">
                  <c:v>3.4</c:v>
                </c:pt>
                <c:pt idx="1114">
                  <c:v>3.4</c:v>
                </c:pt>
                <c:pt idx="1115">
                  <c:v>3.4</c:v>
                </c:pt>
                <c:pt idx="1116">
                  <c:v>3.4</c:v>
                </c:pt>
                <c:pt idx="1117">
                  <c:v>3.4</c:v>
                </c:pt>
                <c:pt idx="1118">
                  <c:v>3.4</c:v>
                </c:pt>
                <c:pt idx="1119">
                  <c:v>3.4</c:v>
                </c:pt>
                <c:pt idx="1120">
                  <c:v>3.4</c:v>
                </c:pt>
                <c:pt idx="1121">
                  <c:v>3.4</c:v>
                </c:pt>
                <c:pt idx="1122">
                  <c:v>3.4</c:v>
                </c:pt>
                <c:pt idx="1123">
                  <c:v>3.4</c:v>
                </c:pt>
                <c:pt idx="1124">
                  <c:v>3.4</c:v>
                </c:pt>
                <c:pt idx="1125">
                  <c:v>3.4</c:v>
                </c:pt>
                <c:pt idx="1126">
                  <c:v>3.4</c:v>
                </c:pt>
                <c:pt idx="1127">
                  <c:v>3.4</c:v>
                </c:pt>
                <c:pt idx="1128">
                  <c:v>3.4</c:v>
                </c:pt>
                <c:pt idx="1129">
                  <c:v>3.4</c:v>
                </c:pt>
                <c:pt idx="1130">
                  <c:v>3.4</c:v>
                </c:pt>
                <c:pt idx="1131">
                  <c:v>3.4</c:v>
                </c:pt>
                <c:pt idx="1132">
                  <c:v>3.4</c:v>
                </c:pt>
                <c:pt idx="1133">
                  <c:v>3.4</c:v>
                </c:pt>
                <c:pt idx="1134">
                  <c:v>3.4</c:v>
                </c:pt>
                <c:pt idx="1135">
                  <c:v>3.4</c:v>
                </c:pt>
                <c:pt idx="1136">
                  <c:v>3.4</c:v>
                </c:pt>
                <c:pt idx="1137">
                  <c:v>3.4</c:v>
                </c:pt>
                <c:pt idx="1138">
                  <c:v>3.4</c:v>
                </c:pt>
                <c:pt idx="1139">
                  <c:v>3.4</c:v>
                </c:pt>
                <c:pt idx="1140">
                  <c:v>3.4</c:v>
                </c:pt>
                <c:pt idx="1141">
                  <c:v>3.4</c:v>
                </c:pt>
                <c:pt idx="1142">
                  <c:v>3.4</c:v>
                </c:pt>
                <c:pt idx="1143">
                  <c:v>3.4</c:v>
                </c:pt>
                <c:pt idx="1144">
                  <c:v>3.4</c:v>
                </c:pt>
                <c:pt idx="1145">
                  <c:v>3.4</c:v>
                </c:pt>
                <c:pt idx="1146">
                  <c:v>3.4</c:v>
                </c:pt>
                <c:pt idx="1147">
                  <c:v>3.4</c:v>
                </c:pt>
                <c:pt idx="1148">
                  <c:v>3.4</c:v>
                </c:pt>
                <c:pt idx="1149">
                  <c:v>3.4</c:v>
                </c:pt>
                <c:pt idx="1150">
                  <c:v>3.4</c:v>
                </c:pt>
                <c:pt idx="1151">
                  <c:v>3.4</c:v>
                </c:pt>
                <c:pt idx="1152">
                  <c:v>3.4</c:v>
                </c:pt>
                <c:pt idx="1153">
                  <c:v>3.4</c:v>
                </c:pt>
                <c:pt idx="1154">
                  <c:v>3.4</c:v>
                </c:pt>
                <c:pt idx="1155">
                  <c:v>3.4</c:v>
                </c:pt>
                <c:pt idx="1156">
                  <c:v>3.4</c:v>
                </c:pt>
                <c:pt idx="1157">
                  <c:v>3.4</c:v>
                </c:pt>
                <c:pt idx="1158">
                  <c:v>3.4</c:v>
                </c:pt>
                <c:pt idx="1159">
                  <c:v>3.4</c:v>
                </c:pt>
                <c:pt idx="1160">
                  <c:v>4.3600000000000003</c:v>
                </c:pt>
                <c:pt idx="1161">
                  <c:v>4.3600000000000003</c:v>
                </c:pt>
                <c:pt idx="1162">
                  <c:v>4.3600000000000003</c:v>
                </c:pt>
                <c:pt idx="1163">
                  <c:v>4.3600000000000003</c:v>
                </c:pt>
                <c:pt idx="1164">
                  <c:v>4.3600000000000003</c:v>
                </c:pt>
                <c:pt idx="1165">
                  <c:v>4.3600000000000003</c:v>
                </c:pt>
                <c:pt idx="1166">
                  <c:v>4.3600000000000003</c:v>
                </c:pt>
                <c:pt idx="1167">
                  <c:v>4.3600000000000003</c:v>
                </c:pt>
                <c:pt idx="1168">
                  <c:v>4.3600000000000003</c:v>
                </c:pt>
                <c:pt idx="1169">
                  <c:v>4.3600000000000003</c:v>
                </c:pt>
                <c:pt idx="1170">
                  <c:v>4.3600000000000003</c:v>
                </c:pt>
                <c:pt idx="1171">
                  <c:v>4.3600000000000003</c:v>
                </c:pt>
                <c:pt idx="1172">
                  <c:v>4.3600000000000003</c:v>
                </c:pt>
                <c:pt idx="1173">
                  <c:v>4.3600000000000003</c:v>
                </c:pt>
                <c:pt idx="1174">
                  <c:v>4.3600000000000003</c:v>
                </c:pt>
                <c:pt idx="1175">
                  <c:v>4.3600000000000003</c:v>
                </c:pt>
                <c:pt idx="1176">
                  <c:v>4.3600000000000003</c:v>
                </c:pt>
                <c:pt idx="1177">
                  <c:v>4.3600000000000003</c:v>
                </c:pt>
                <c:pt idx="1178">
                  <c:v>4.3600000000000003</c:v>
                </c:pt>
                <c:pt idx="1179">
                  <c:v>4.3600000000000003</c:v>
                </c:pt>
                <c:pt idx="1180">
                  <c:v>4.3600000000000003</c:v>
                </c:pt>
                <c:pt idx="1181">
                  <c:v>4.3600000000000003</c:v>
                </c:pt>
                <c:pt idx="1182">
                  <c:v>4.3600000000000003</c:v>
                </c:pt>
                <c:pt idx="1183">
                  <c:v>4.3600000000000003</c:v>
                </c:pt>
                <c:pt idx="1184">
                  <c:v>4.3600000000000003</c:v>
                </c:pt>
                <c:pt idx="1185">
                  <c:v>4.3600000000000003</c:v>
                </c:pt>
                <c:pt idx="1186">
                  <c:v>4.3600000000000003</c:v>
                </c:pt>
                <c:pt idx="1187">
                  <c:v>4.3600000000000003</c:v>
                </c:pt>
                <c:pt idx="1188">
                  <c:v>4.3600000000000003</c:v>
                </c:pt>
                <c:pt idx="1189">
                  <c:v>4.3600000000000003</c:v>
                </c:pt>
                <c:pt idx="1190">
                  <c:v>4.3600000000000003</c:v>
                </c:pt>
                <c:pt idx="1191">
                  <c:v>4.3600000000000003</c:v>
                </c:pt>
                <c:pt idx="1192">
                  <c:v>4.3600000000000003</c:v>
                </c:pt>
                <c:pt idx="1193">
                  <c:v>4.3600000000000003</c:v>
                </c:pt>
                <c:pt idx="1194">
                  <c:v>4.3600000000000003</c:v>
                </c:pt>
                <c:pt idx="1195">
                  <c:v>4.3600000000000003</c:v>
                </c:pt>
                <c:pt idx="1196">
                  <c:v>4.3600000000000003</c:v>
                </c:pt>
                <c:pt idx="1197">
                  <c:v>4.3600000000000003</c:v>
                </c:pt>
                <c:pt idx="1198">
                  <c:v>4.3600000000000003</c:v>
                </c:pt>
                <c:pt idx="1199">
                  <c:v>4.3600000000000003</c:v>
                </c:pt>
                <c:pt idx="1200">
                  <c:v>4.3600000000000003</c:v>
                </c:pt>
                <c:pt idx="1201">
                  <c:v>4.3600000000000003</c:v>
                </c:pt>
                <c:pt idx="1202">
                  <c:v>4.3600000000000003</c:v>
                </c:pt>
                <c:pt idx="1203">
                  <c:v>4.3600000000000003</c:v>
                </c:pt>
                <c:pt idx="1204">
                  <c:v>4.3600000000000003</c:v>
                </c:pt>
                <c:pt idx="1205">
                  <c:v>4.3600000000000003</c:v>
                </c:pt>
                <c:pt idx="1206">
                  <c:v>4.3600000000000003</c:v>
                </c:pt>
                <c:pt idx="1207">
                  <c:v>4.3600000000000003</c:v>
                </c:pt>
                <c:pt idx="1208">
                  <c:v>4.3600000000000003</c:v>
                </c:pt>
                <c:pt idx="1209">
                  <c:v>4.3600000000000003</c:v>
                </c:pt>
                <c:pt idx="1210">
                  <c:v>4.3600000000000003</c:v>
                </c:pt>
                <c:pt idx="1211">
                  <c:v>4.3600000000000003</c:v>
                </c:pt>
                <c:pt idx="1212">
                  <c:v>4.3600000000000003</c:v>
                </c:pt>
                <c:pt idx="1213">
                  <c:v>4.3600000000000003</c:v>
                </c:pt>
                <c:pt idx="1214">
                  <c:v>4.3600000000000003</c:v>
                </c:pt>
                <c:pt idx="1215">
                  <c:v>4.3600000000000003</c:v>
                </c:pt>
                <c:pt idx="1216">
                  <c:v>4.3600000000000003</c:v>
                </c:pt>
                <c:pt idx="1217">
                  <c:v>4.3600000000000003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24E-4497-A616-7F8D6EE34AD4}"/>
            </c:ext>
          </c:extLst>
        </c:ser>
        <c:ser>
          <c:idx val="6"/>
          <c:order val="5"/>
          <c:tx>
            <c:v>MEDIOS</c:v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2.73</c:v>
                </c:pt>
                <c:pt idx="1">
                  <c:v>2.73</c:v>
                </c:pt>
                <c:pt idx="2">
                  <c:v>2.73</c:v>
                </c:pt>
                <c:pt idx="3">
                  <c:v>2.73</c:v>
                </c:pt>
                <c:pt idx="4">
                  <c:v>2.73</c:v>
                </c:pt>
                <c:pt idx="5">
                  <c:v>2.73</c:v>
                </c:pt>
                <c:pt idx="6">
                  <c:v>2.73</c:v>
                </c:pt>
                <c:pt idx="7">
                  <c:v>2.73</c:v>
                </c:pt>
                <c:pt idx="8">
                  <c:v>2.73</c:v>
                </c:pt>
                <c:pt idx="9">
                  <c:v>2.73</c:v>
                </c:pt>
                <c:pt idx="10">
                  <c:v>2.73</c:v>
                </c:pt>
                <c:pt idx="11">
                  <c:v>2.73</c:v>
                </c:pt>
                <c:pt idx="12">
                  <c:v>2.73</c:v>
                </c:pt>
                <c:pt idx="13">
                  <c:v>2.73</c:v>
                </c:pt>
                <c:pt idx="14">
                  <c:v>2.73</c:v>
                </c:pt>
                <c:pt idx="15">
                  <c:v>2.73</c:v>
                </c:pt>
                <c:pt idx="16">
                  <c:v>2.73</c:v>
                </c:pt>
                <c:pt idx="17">
                  <c:v>2.73</c:v>
                </c:pt>
                <c:pt idx="18">
                  <c:v>2.73</c:v>
                </c:pt>
                <c:pt idx="19">
                  <c:v>2.73</c:v>
                </c:pt>
                <c:pt idx="20">
                  <c:v>2.73</c:v>
                </c:pt>
                <c:pt idx="21">
                  <c:v>2.73</c:v>
                </c:pt>
                <c:pt idx="22">
                  <c:v>2.73</c:v>
                </c:pt>
                <c:pt idx="23">
                  <c:v>2.73</c:v>
                </c:pt>
                <c:pt idx="24">
                  <c:v>2.73</c:v>
                </c:pt>
                <c:pt idx="25">
                  <c:v>2.73</c:v>
                </c:pt>
                <c:pt idx="26">
                  <c:v>2.73</c:v>
                </c:pt>
                <c:pt idx="27">
                  <c:v>2.73</c:v>
                </c:pt>
                <c:pt idx="28">
                  <c:v>2.73</c:v>
                </c:pt>
                <c:pt idx="29">
                  <c:v>2.73</c:v>
                </c:pt>
                <c:pt idx="30">
                  <c:v>2.73</c:v>
                </c:pt>
                <c:pt idx="31">
                  <c:v>2.73</c:v>
                </c:pt>
                <c:pt idx="32">
                  <c:v>2.73</c:v>
                </c:pt>
                <c:pt idx="33">
                  <c:v>2.73</c:v>
                </c:pt>
                <c:pt idx="34">
                  <c:v>2.73</c:v>
                </c:pt>
                <c:pt idx="35">
                  <c:v>2.73</c:v>
                </c:pt>
                <c:pt idx="36">
                  <c:v>2.73</c:v>
                </c:pt>
                <c:pt idx="37">
                  <c:v>2.73</c:v>
                </c:pt>
                <c:pt idx="38">
                  <c:v>2.73</c:v>
                </c:pt>
                <c:pt idx="39">
                  <c:v>2.73</c:v>
                </c:pt>
                <c:pt idx="40">
                  <c:v>2.73</c:v>
                </c:pt>
                <c:pt idx="41">
                  <c:v>2.73</c:v>
                </c:pt>
                <c:pt idx="42">
                  <c:v>2.73</c:v>
                </c:pt>
                <c:pt idx="43">
                  <c:v>2.73</c:v>
                </c:pt>
                <c:pt idx="44">
                  <c:v>2.73</c:v>
                </c:pt>
                <c:pt idx="45">
                  <c:v>2.73</c:v>
                </c:pt>
                <c:pt idx="46">
                  <c:v>2.73</c:v>
                </c:pt>
                <c:pt idx="47">
                  <c:v>2.73</c:v>
                </c:pt>
                <c:pt idx="48">
                  <c:v>2.73</c:v>
                </c:pt>
                <c:pt idx="49">
                  <c:v>2.73</c:v>
                </c:pt>
                <c:pt idx="50">
                  <c:v>2.73</c:v>
                </c:pt>
                <c:pt idx="51">
                  <c:v>2.73</c:v>
                </c:pt>
                <c:pt idx="52">
                  <c:v>2.73</c:v>
                </c:pt>
                <c:pt idx="53">
                  <c:v>2.73</c:v>
                </c:pt>
                <c:pt idx="54">
                  <c:v>2.73</c:v>
                </c:pt>
                <c:pt idx="55">
                  <c:v>2.73</c:v>
                </c:pt>
                <c:pt idx="56">
                  <c:v>2.73</c:v>
                </c:pt>
                <c:pt idx="57">
                  <c:v>2.73</c:v>
                </c:pt>
                <c:pt idx="58">
                  <c:v>2.73</c:v>
                </c:pt>
                <c:pt idx="59">
                  <c:v>2.73</c:v>
                </c:pt>
                <c:pt idx="60">
                  <c:v>2.96</c:v>
                </c:pt>
                <c:pt idx="61">
                  <c:v>2.96</c:v>
                </c:pt>
                <c:pt idx="62">
                  <c:v>2.96</c:v>
                </c:pt>
                <c:pt idx="63">
                  <c:v>2.96</c:v>
                </c:pt>
                <c:pt idx="64">
                  <c:v>2.96</c:v>
                </c:pt>
                <c:pt idx="65">
                  <c:v>2.96</c:v>
                </c:pt>
                <c:pt idx="66">
                  <c:v>2.96</c:v>
                </c:pt>
                <c:pt idx="67">
                  <c:v>2.96</c:v>
                </c:pt>
                <c:pt idx="68">
                  <c:v>2.96</c:v>
                </c:pt>
                <c:pt idx="69">
                  <c:v>2.96</c:v>
                </c:pt>
                <c:pt idx="70">
                  <c:v>2.96</c:v>
                </c:pt>
                <c:pt idx="71">
                  <c:v>2.96</c:v>
                </c:pt>
                <c:pt idx="72">
                  <c:v>2.96</c:v>
                </c:pt>
                <c:pt idx="73">
                  <c:v>2.96</c:v>
                </c:pt>
                <c:pt idx="74">
                  <c:v>2.96</c:v>
                </c:pt>
                <c:pt idx="75">
                  <c:v>2.96</c:v>
                </c:pt>
                <c:pt idx="76">
                  <c:v>2.96</c:v>
                </c:pt>
                <c:pt idx="77">
                  <c:v>2.96</c:v>
                </c:pt>
                <c:pt idx="78">
                  <c:v>2.96</c:v>
                </c:pt>
                <c:pt idx="79">
                  <c:v>2.96</c:v>
                </c:pt>
                <c:pt idx="80">
                  <c:v>2.96</c:v>
                </c:pt>
                <c:pt idx="81">
                  <c:v>2.96</c:v>
                </c:pt>
                <c:pt idx="82">
                  <c:v>2.96</c:v>
                </c:pt>
                <c:pt idx="83">
                  <c:v>2.96</c:v>
                </c:pt>
                <c:pt idx="84">
                  <c:v>2.96</c:v>
                </c:pt>
                <c:pt idx="85">
                  <c:v>2.96</c:v>
                </c:pt>
                <c:pt idx="86">
                  <c:v>2.96</c:v>
                </c:pt>
                <c:pt idx="87">
                  <c:v>2.96</c:v>
                </c:pt>
                <c:pt idx="88">
                  <c:v>2.96</c:v>
                </c:pt>
                <c:pt idx="89">
                  <c:v>2.96</c:v>
                </c:pt>
                <c:pt idx="90">
                  <c:v>2.96</c:v>
                </c:pt>
                <c:pt idx="91">
                  <c:v>2.96</c:v>
                </c:pt>
                <c:pt idx="92">
                  <c:v>2.96</c:v>
                </c:pt>
                <c:pt idx="93">
                  <c:v>2.96</c:v>
                </c:pt>
                <c:pt idx="94">
                  <c:v>2.96</c:v>
                </c:pt>
                <c:pt idx="95">
                  <c:v>2.96</c:v>
                </c:pt>
                <c:pt idx="96">
                  <c:v>2.96</c:v>
                </c:pt>
                <c:pt idx="97">
                  <c:v>2.96</c:v>
                </c:pt>
                <c:pt idx="98">
                  <c:v>2.96</c:v>
                </c:pt>
                <c:pt idx="99">
                  <c:v>2.96</c:v>
                </c:pt>
                <c:pt idx="100">
                  <c:v>2.96</c:v>
                </c:pt>
                <c:pt idx="101">
                  <c:v>2.96</c:v>
                </c:pt>
                <c:pt idx="102">
                  <c:v>2.96</c:v>
                </c:pt>
                <c:pt idx="103">
                  <c:v>2.96</c:v>
                </c:pt>
                <c:pt idx="104">
                  <c:v>2.96</c:v>
                </c:pt>
                <c:pt idx="105">
                  <c:v>2.96</c:v>
                </c:pt>
                <c:pt idx="106">
                  <c:v>2.96</c:v>
                </c:pt>
                <c:pt idx="107">
                  <c:v>2.96</c:v>
                </c:pt>
                <c:pt idx="108">
                  <c:v>2.96</c:v>
                </c:pt>
                <c:pt idx="109">
                  <c:v>2.96</c:v>
                </c:pt>
                <c:pt idx="110">
                  <c:v>2.96</c:v>
                </c:pt>
                <c:pt idx="111">
                  <c:v>2.96</c:v>
                </c:pt>
                <c:pt idx="112">
                  <c:v>2.96</c:v>
                </c:pt>
                <c:pt idx="113">
                  <c:v>2.96</c:v>
                </c:pt>
                <c:pt idx="114">
                  <c:v>2.96</c:v>
                </c:pt>
                <c:pt idx="115">
                  <c:v>2.96</c:v>
                </c:pt>
                <c:pt idx="116">
                  <c:v>2.96</c:v>
                </c:pt>
                <c:pt idx="117">
                  <c:v>2.96</c:v>
                </c:pt>
                <c:pt idx="118">
                  <c:v>2.96</c:v>
                </c:pt>
                <c:pt idx="119">
                  <c:v>2.96</c:v>
                </c:pt>
                <c:pt idx="120">
                  <c:v>2.96</c:v>
                </c:pt>
                <c:pt idx="121">
                  <c:v>2.96</c:v>
                </c:pt>
                <c:pt idx="122">
                  <c:v>2.4500000000000002</c:v>
                </c:pt>
                <c:pt idx="123">
                  <c:v>2.4500000000000002</c:v>
                </c:pt>
                <c:pt idx="124">
                  <c:v>2.4500000000000002</c:v>
                </c:pt>
                <c:pt idx="125">
                  <c:v>2.4500000000000002</c:v>
                </c:pt>
                <c:pt idx="126">
                  <c:v>2.4500000000000002</c:v>
                </c:pt>
                <c:pt idx="127">
                  <c:v>2.4500000000000002</c:v>
                </c:pt>
                <c:pt idx="128">
                  <c:v>2.4500000000000002</c:v>
                </c:pt>
                <c:pt idx="129">
                  <c:v>2.4500000000000002</c:v>
                </c:pt>
                <c:pt idx="130">
                  <c:v>2.4500000000000002</c:v>
                </c:pt>
                <c:pt idx="131">
                  <c:v>2.4500000000000002</c:v>
                </c:pt>
                <c:pt idx="132">
                  <c:v>2.4500000000000002</c:v>
                </c:pt>
                <c:pt idx="133">
                  <c:v>2.4500000000000002</c:v>
                </c:pt>
                <c:pt idx="134">
                  <c:v>2.4500000000000002</c:v>
                </c:pt>
                <c:pt idx="135">
                  <c:v>2.4500000000000002</c:v>
                </c:pt>
                <c:pt idx="136">
                  <c:v>2.4500000000000002</c:v>
                </c:pt>
                <c:pt idx="137">
                  <c:v>2.4500000000000002</c:v>
                </c:pt>
                <c:pt idx="138">
                  <c:v>2.4500000000000002</c:v>
                </c:pt>
                <c:pt idx="139">
                  <c:v>2.4500000000000002</c:v>
                </c:pt>
                <c:pt idx="140">
                  <c:v>2.4500000000000002</c:v>
                </c:pt>
                <c:pt idx="141">
                  <c:v>2.4500000000000002</c:v>
                </c:pt>
                <c:pt idx="142">
                  <c:v>2.4500000000000002</c:v>
                </c:pt>
                <c:pt idx="143">
                  <c:v>2.4500000000000002</c:v>
                </c:pt>
                <c:pt idx="144">
                  <c:v>2.4500000000000002</c:v>
                </c:pt>
                <c:pt idx="145">
                  <c:v>2.4500000000000002</c:v>
                </c:pt>
                <c:pt idx="146">
                  <c:v>2.4500000000000002</c:v>
                </c:pt>
                <c:pt idx="147">
                  <c:v>2.4500000000000002</c:v>
                </c:pt>
                <c:pt idx="148">
                  <c:v>2.4500000000000002</c:v>
                </c:pt>
                <c:pt idx="149">
                  <c:v>2.4500000000000002</c:v>
                </c:pt>
                <c:pt idx="150">
                  <c:v>2.4500000000000002</c:v>
                </c:pt>
                <c:pt idx="151">
                  <c:v>2.4500000000000002</c:v>
                </c:pt>
                <c:pt idx="152">
                  <c:v>2.4500000000000002</c:v>
                </c:pt>
                <c:pt idx="153">
                  <c:v>2.4500000000000002</c:v>
                </c:pt>
                <c:pt idx="154">
                  <c:v>2.4500000000000002</c:v>
                </c:pt>
                <c:pt idx="155">
                  <c:v>2.4500000000000002</c:v>
                </c:pt>
                <c:pt idx="156">
                  <c:v>2.4500000000000002</c:v>
                </c:pt>
                <c:pt idx="157">
                  <c:v>2.4500000000000002</c:v>
                </c:pt>
                <c:pt idx="158">
                  <c:v>2.4500000000000002</c:v>
                </c:pt>
                <c:pt idx="159">
                  <c:v>2.4500000000000002</c:v>
                </c:pt>
                <c:pt idx="160">
                  <c:v>2.4500000000000002</c:v>
                </c:pt>
                <c:pt idx="161">
                  <c:v>2.4500000000000002</c:v>
                </c:pt>
                <c:pt idx="162">
                  <c:v>2.4500000000000002</c:v>
                </c:pt>
                <c:pt idx="163">
                  <c:v>2.4500000000000002</c:v>
                </c:pt>
                <c:pt idx="164">
                  <c:v>2.4500000000000002</c:v>
                </c:pt>
                <c:pt idx="165">
                  <c:v>2.4500000000000002</c:v>
                </c:pt>
                <c:pt idx="166">
                  <c:v>2.4500000000000002</c:v>
                </c:pt>
                <c:pt idx="167">
                  <c:v>2.4500000000000002</c:v>
                </c:pt>
                <c:pt idx="168">
                  <c:v>2.4500000000000002</c:v>
                </c:pt>
                <c:pt idx="169">
                  <c:v>2.4500000000000002</c:v>
                </c:pt>
                <c:pt idx="170">
                  <c:v>2.4500000000000002</c:v>
                </c:pt>
                <c:pt idx="171">
                  <c:v>2.4500000000000002</c:v>
                </c:pt>
                <c:pt idx="172">
                  <c:v>2.4500000000000002</c:v>
                </c:pt>
                <c:pt idx="173">
                  <c:v>2.4500000000000002</c:v>
                </c:pt>
                <c:pt idx="174">
                  <c:v>2.4500000000000002</c:v>
                </c:pt>
                <c:pt idx="175">
                  <c:v>2.4500000000000002</c:v>
                </c:pt>
                <c:pt idx="176">
                  <c:v>2.4500000000000002</c:v>
                </c:pt>
                <c:pt idx="177">
                  <c:v>2.4500000000000002</c:v>
                </c:pt>
                <c:pt idx="178">
                  <c:v>2.4500000000000002</c:v>
                </c:pt>
                <c:pt idx="179">
                  <c:v>2.4500000000000002</c:v>
                </c:pt>
                <c:pt idx="180">
                  <c:v>2.4500000000000002</c:v>
                </c:pt>
                <c:pt idx="181">
                  <c:v>2.4500000000000002</c:v>
                </c:pt>
                <c:pt idx="182">
                  <c:v>1.76</c:v>
                </c:pt>
                <c:pt idx="183">
                  <c:v>1.76</c:v>
                </c:pt>
                <c:pt idx="184">
                  <c:v>1.76</c:v>
                </c:pt>
                <c:pt idx="185">
                  <c:v>1.76</c:v>
                </c:pt>
                <c:pt idx="186">
                  <c:v>1.76</c:v>
                </c:pt>
                <c:pt idx="187">
                  <c:v>1.76</c:v>
                </c:pt>
                <c:pt idx="188">
                  <c:v>1.76</c:v>
                </c:pt>
                <c:pt idx="189">
                  <c:v>1.76</c:v>
                </c:pt>
                <c:pt idx="190">
                  <c:v>1.76</c:v>
                </c:pt>
                <c:pt idx="191">
                  <c:v>1.76</c:v>
                </c:pt>
                <c:pt idx="192">
                  <c:v>1.76</c:v>
                </c:pt>
                <c:pt idx="193">
                  <c:v>1.76</c:v>
                </c:pt>
                <c:pt idx="194">
                  <c:v>1.76</c:v>
                </c:pt>
                <c:pt idx="195">
                  <c:v>1.76</c:v>
                </c:pt>
                <c:pt idx="196">
                  <c:v>1.76</c:v>
                </c:pt>
                <c:pt idx="197">
                  <c:v>1.76</c:v>
                </c:pt>
                <c:pt idx="198">
                  <c:v>1.76</c:v>
                </c:pt>
                <c:pt idx="199">
                  <c:v>1.76</c:v>
                </c:pt>
                <c:pt idx="200">
                  <c:v>1.76</c:v>
                </c:pt>
                <c:pt idx="201">
                  <c:v>1.76</c:v>
                </c:pt>
                <c:pt idx="202">
                  <c:v>1.76</c:v>
                </c:pt>
                <c:pt idx="203">
                  <c:v>1.76</c:v>
                </c:pt>
                <c:pt idx="204">
                  <c:v>1.76</c:v>
                </c:pt>
                <c:pt idx="205">
                  <c:v>1.76</c:v>
                </c:pt>
                <c:pt idx="206">
                  <c:v>1.76</c:v>
                </c:pt>
                <c:pt idx="207">
                  <c:v>1.76</c:v>
                </c:pt>
                <c:pt idx="208">
                  <c:v>1.76</c:v>
                </c:pt>
                <c:pt idx="209">
                  <c:v>1.76</c:v>
                </c:pt>
                <c:pt idx="210">
                  <c:v>1.76</c:v>
                </c:pt>
                <c:pt idx="211">
                  <c:v>1.76</c:v>
                </c:pt>
                <c:pt idx="212">
                  <c:v>1.76</c:v>
                </c:pt>
                <c:pt idx="213">
                  <c:v>1.76</c:v>
                </c:pt>
                <c:pt idx="214">
                  <c:v>1.76</c:v>
                </c:pt>
                <c:pt idx="215">
                  <c:v>1.76</c:v>
                </c:pt>
                <c:pt idx="216">
                  <c:v>1.76</c:v>
                </c:pt>
                <c:pt idx="217">
                  <c:v>1.76</c:v>
                </c:pt>
                <c:pt idx="218">
                  <c:v>1.76</c:v>
                </c:pt>
                <c:pt idx="219">
                  <c:v>1.76</c:v>
                </c:pt>
                <c:pt idx="220">
                  <c:v>1.76</c:v>
                </c:pt>
                <c:pt idx="221">
                  <c:v>1.76</c:v>
                </c:pt>
                <c:pt idx="222">
                  <c:v>1.76</c:v>
                </c:pt>
                <c:pt idx="223">
                  <c:v>1.76</c:v>
                </c:pt>
                <c:pt idx="224">
                  <c:v>1.76</c:v>
                </c:pt>
                <c:pt idx="225">
                  <c:v>1.76</c:v>
                </c:pt>
                <c:pt idx="226">
                  <c:v>1.76</c:v>
                </c:pt>
                <c:pt idx="227">
                  <c:v>1.76</c:v>
                </c:pt>
                <c:pt idx="228">
                  <c:v>1.76</c:v>
                </c:pt>
                <c:pt idx="229">
                  <c:v>1.76</c:v>
                </c:pt>
                <c:pt idx="230">
                  <c:v>1.76</c:v>
                </c:pt>
                <c:pt idx="231">
                  <c:v>1.76</c:v>
                </c:pt>
                <c:pt idx="232">
                  <c:v>1.76</c:v>
                </c:pt>
                <c:pt idx="233">
                  <c:v>1.76</c:v>
                </c:pt>
                <c:pt idx="234">
                  <c:v>1.76</c:v>
                </c:pt>
                <c:pt idx="235">
                  <c:v>1.76</c:v>
                </c:pt>
                <c:pt idx="236">
                  <c:v>1.76</c:v>
                </c:pt>
                <c:pt idx="237">
                  <c:v>1.76</c:v>
                </c:pt>
                <c:pt idx="238">
                  <c:v>1.76</c:v>
                </c:pt>
                <c:pt idx="239">
                  <c:v>1.76</c:v>
                </c:pt>
                <c:pt idx="240">
                  <c:v>1.76</c:v>
                </c:pt>
                <c:pt idx="241">
                  <c:v>1.76</c:v>
                </c:pt>
                <c:pt idx="242">
                  <c:v>1.76</c:v>
                </c:pt>
                <c:pt idx="243">
                  <c:v>1.76</c:v>
                </c:pt>
                <c:pt idx="244">
                  <c:v>1.32</c:v>
                </c:pt>
                <c:pt idx="245">
                  <c:v>1.32</c:v>
                </c:pt>
                <c:pt idx="246">
                  <c:v>1.32</c:v>
                </c:pt>
                <c:pt idx="247">
                  <c:v>1.32</c:v>
                </c:pt>
                <c:pt idx="248">
                  <c:v>1.32</c:v>
                </c:pt>
                <c:pt idx="249">
                  <c:v>1.32</c:v>
                </c:pt>
                <c:pt idx="250">
                  <c:v>1.32</c:v>
                </c:pt>
                <c:pt idx="251">
                  <c:v>1.32</c:v>
                </c:pt>
                <c:pt idx="252">
                  <c:v>1.32</c:v>
                </c:pt>
                <c:pt idx="253">
                  <c:v>1.32</c:v>
                </c:pt>
                <c:pt idx="254">
                  <c:v>1.32</c:v>
                </c:pt>
                <c:pt idx="255">
                  <c:v>1.32</c:v>
                </c:pt>
                <c:pt idx="256">
                  <c:v>1.32</c:v>
                </c:pt>
                <c:pt idx="257">
                  <c:v>1.32</c:v>
                </c:pt>
                <c:pt idx="258">
                  <c:v>1.32</c:v>
                </c:pt>
                <c:pt idx="259">
                  <c:v>1.32</c:v>
                </c:pt>
                <c:pt idx="260">
                  <c:v>1.32</c:v>
                </c:pt>
                <c:pt idx="261">
                  <c:v>1.32</c:v>
                </c:pt>
                <c:pt idx="262">
                  <c:v>1.32</c:v>
                </c:pt>
                <c:pt idx="263">
                  <c:v>1.32</c:v>
                </c:pt>
                <c:pt idx="264">
                  <c:v>1.32</c:v>
                </c:pt>
                <c:pt idx="265">
                  <c:v>1.32</c:v>
                </c:pt>
                <c:pt idx="266">
                  <c:v>1.32</c:v>
                </c:pt>
                <c:pt idx="267">
                  <c:v>1.32</c:v>
                </c:pt>
                <c:pt idx="268">
                  <c:v>1.32</c:v>
                </c:pt>
                <c:pt idx="269">
                  <c:v>1.32</c:v>
                </c:pt>
                <c:pt idx="270">
                  <c:v>1.32</c:v>
                </c:pt>
                <c:pt idx="271">
                  <c:v>1.32</c:v>
                </c:pt>
                <c:pt idx="272">
                  <c:v>1.32</c:v>
                </c:pt>
                <c:pt idx="273">
                  <c:v>1.32</c:v>
                </c:pt>
                <c:pt idx="274">
                  <c:v>1.32</c:v>
                </c:pt>
                <c:pt idx="275">
                  <c:v>1.32</c:v>
                </c:pt>
                <c:pt idx="276">
                  <c:v>1.32</c:v>
                </c:pt>
                <c:pt idx="277">
                  <c:v>1.32</c:v>
                </c:pt>
                <c:pt idx="278">
                  <c:v>1.32</c:v>
                </c:pt>
                <c:pt idx="279">
                  <c:v>1.32</c:v>
                </c:pt>
                <c:pt idx="280">
                  <c:v>1.32</c:v>
                </c:pt>
                <c:pt idx="281">
                  <c:v>1.32</c:v>
                </c:pt>
                <c:pt idx="282">
                  <c:v>1.32</c:v>
                </c:pt>
                <c:pt idx="283">
                  <c:v>1.32</c:v>
                </c:pt>
                <c:pt idx="284">
                  <c:v>1.32</c:v>
                </c:pt>
                <c:pt idx="285">
                  <c:v>1.32</c:v>
                </c:pt>
                <c:pt idx="286">
                  <c:v>1.32</c:v>
                </c:pt>
                <c:pt idx="287">
                  <c:v>1.32</c:v>
                </c:pt>
                <c:pt idx="288">
                  <c:v>1.32</c:v>
                </c:pt>
                <c:pt idx="289">
                  <c:v>1.32</c:v>
                </c:pt>
                <c:pt idx="290">
                  <c:v>1.32</c:v>
                </c:pt>
                <c:pt idx="291">
                  <c:v>1.32</c:v>
                </c:pt>
                <c:pt idx="292">
                  <c:v>1.32</c:v>
                </c:pt>
                <c:pt idx="293">
                  <c:v>1.32</c:v>
                </c:pt>
                <c:pt idx="294">
                  <c:v>1.32</c:v>
                </c:pt>
                <c:pt idx="295">
                  <c:v>1.32</c:v>
                </c:pt>
                <c:pt idx="296">
                  <c:v>1.32</c:v>
                </c:pt>
                <c:pt idx="297">
                  <c:v>1.32</c:v>
                </c:pt>
                <c:pt idx="298">
                  <c:v>1.32</c:v>
                </c:pt>
                <c:pt idx="299">
                  <c:v>1.32</c:v>
                </c:pt>
                <c:pt idx="300">
                  <c:v>1.32</c:v>
                </c:pt>
                <c:pt idx="301">
                  <c:v>1.32</c:v>
                </c:pt>
                <c:pt idx="302">
                  <c:v>1.32</c:v>
                </c:pt>
                <c:pt idx="303">
                  <c:v>1.32</c:v>
                </c:pt>
                <c:pt idx="304">
                  <c:v>1.32</c:v>
                </c:pt>
                <c:pt idx="305">
                  <c:v>1.32</c:v>
                </c:pt>
                <c:pt idx="306">
                  <c:v>1.45</c:v>
                </c:pt>
                <c:pt idx="307">
                  <c:v>1.45</c:v>
                </c:pt>
                <c:pt idx="308">
                  <c:v>1.45</c:v>
                </c:pt>
                <c:pt idx="309">
                  <c:v>1.45</c:v>
                </c:pt>
                <c:pt idx="310">
                  <c:v>1.45</c:v>
                </c:pt>
                <c:pt idx="311">
                  <c:v>1.45</c:v>
                </c:pt>
                <c:pt idx="312">
                  <c:v>1.45</c:v>
                </c:pt>
                <c:pt idx="313">
                  <c:v>1.45</c:v>
                </c:pt>
                <c:pt idx="314">
                  <c:v>1.45</c:v>
                </c:pt>
                <c:pt idx="315">
                  <c:v>1.45</c:v>
                </c:pt>
                <c:pt idx="316">
                  <c:v>1.45</c:v>
                </c:pt>
                <c:pt idx="317">
                  <c:v>1.45</c:v>
                </c:pt>
                <c:pt idx="318">
                  <c:v>1.45</c:v>
                </c:pt>
                <c:pt idx="319">
                  <c:v>1.45</c:v>
                </c:pt>
                <c:pt idx="320">
                  <c:v>1.45</c:v>
                </c:pt>
                <c:pt idx="321">
                  <c:v>1.45</c:v>
                </c:pt>
                <c:pt idx="322">
                  <c:v>1.45</c:v>
                </c:pt>
                <c:pt idx="323">
                  <c:v>1.45</c:v>
                </c:pt>
                <c:pt idx="324">
                  <c:v>1.45</c:v>
                </c:pt>
                <c:pt idx="325">
                  <c:v>1.45</c:v>
                </c:pt>
                <c:pt idx="326">
                  <c:v>1.45</c:v>
                </c:pt>
                <c:pt idx="327">
                  <c:v>1.45</c:v>
                </c:pt>
                <c:pt idx="328">
                  <c:v>1.45</c:v>
                </c:pt>
                <c:pt idx="329">
                  <c:v>1.45</c:v>
                </c:pt>
                <c:pt idx="330">
                  <c:v>1.45</c:v>
                </c:pt>
                <c:pt idx="331">
                  <c:v>1.45</c:v>
                </c:pt>
                <c:pt idx="332">
                  <c:v>1.45</c:v>
                </c:pt>
                <c:pt idx="333">
                  <c:v>1.45</c:v>
                </c:pt>
                <c:pt idx="334">
                  <c:v>1.45</c:v>
                </c:pt>
                <c:pt idx="335">
                  <c:v>1.45</c:v>
                </c:pt>
                <c:pt idx="336">
                  <c:v>1.45</c:v>
                </c:pt>
                <c:pt idx="337">
                  <c:v>1.45</c:v>
                </c:pt>
                <c:pt idx="338">
                  <c:v>1.45</c:v>
                </c:pt>
                <c:pt idx="339">
                  <c:v>1.45</c:v>
                </c:pt>
                <c:pt idx="340">
                  <c:v>1.45</c:v>
                </c:pt>
                <c:pt idx="341">
                  <c:v>1.45</c:v>
                </c:pt>
                <c:pt idx="342">
                  <c:v>1.45</c:v>
                </c:pt>
                <c:pt idx="343">
                  <c:v>1.45</c:v>
                </c:pt>
                <c:pt idx="344">
                  <c:v>1.45</c:v>
                </c:pt>
                <c:pt idx="345">
                  <c:v>1.45</c:v>
                </c:pt>
                <c:pt idx="346">
                  <c:v>1.45</c:v>
                </c:pt>
                <c:pt idx="347">
                  <c:v>1.45</c:v>
                </c:pt>
                <c:pt idx="348">
                  <c:v>1.45</c:v>
                </c:pt>
                <c:pt idx="349">
                  <c:v>1.45</c:v>
                </c:pt>
                <c:pt idx="350">
                  <c:v>1.45</c:v>
                </c:pt>
                <c:pt idx="351">
                  <c:v>1.45</c:v>
                </c:pt>
                <c:pt idx="352">
                  <c:v>1.45</c:v>
                </c:pt>
                <c:pt idx="353">
                  <c:v>1.45</c:v>
                </c:pt>
                <c:pt idx="354">
                  <c:v>1.45</c:v>
                </c:pt>
                <c:pt idx="355">
                  <c:v>1.45</c:v>
                </c:pt>
                <c:pt idx="356">
                  <c:v>1.45</c:v>
                </c:pt>
                <c:pt idx="357">
                  <c:v>1.45</c:v>
                </c:pt>
                <c:pt idx="358">
                  <c:v>1.45</c:v>
                </c:pt>
                <c:pt idx="359">
                  <c:v>1.45</c:v>
                </c:pt>
                <c:pt idx="360">
                  <c:v>1.45</c:v>
                </c:pt>
                <c:pt idx="361">
                  <c:v>1.45</c:v>
                </c:pt>
                <c:pt idx="362">
                  <c:v>1.45</c:v>
                </c:pt>
                <c:pt idx="363">
                  <c:v>1.45</c:v>
                </c:pt>
                <c:pt idx="364">
                  <c:v>1.45</c:v>
                </c:pt>
                <c:pt idx="365">
                  <c:v>1.45</c:v>
                </c:pt>
                <c:pt idx="366">
                  <c:v>2.11</c:v>
                </c:pt>
                <c:pt idx="367">
                  <c:v>2.11</c:v>
                </c:pt>
                <c:pt idx="368">
                  <c:v>2.11</c:v>
                </c:pt>
                <c:pt idx="369">
                  <c:v>2.11</c:v>
                </c:pt>
                <c:pt idx="370">
                  <c:v>2.11</c:v>
                </c:pt>
                <c:pt idx="371">
                  <c:v>2.11</c:v>
                </c:pt>
                <c:pt idx="372">
                  <c:v>2.11</c:v>
                </c:pt>
                <c:pt idx="373">
                  <c:v>2.11</c:v>
                </c:pt>
                <c:pt idx="374">
                  <c:v>2.11</c:v>
                </c:pt>
                <c:pt idx="375">
                  <c:v>2.11</c:v>
                </c:pt>
                <c:pt idx="376">
                  <c:v>2.11</c:v>
                </c:pt>
                <c:pt idx="377">
                  <c:v>2.11</c:v>
                </c:pt>
                <c:pt idx="378">
                  <c:v>2.11</c:v>
                </c:pt>
                <c:pt idx="379">
                  <c:v>2.11</c:v>
                </c:pt>
                <c:pt idx="380">
                  <c:v>2.11</c:v>
                </c:pt>
                <c:pt idx="381">
                  <c:v>2.11</c:v>
                </c:pt>
                <c:pt idx="382">
                  <c:v>2.11</c:v>
                </c:pt>
                <c:pt idx="383">
                  <c:v>2.11</c:v>
                </c:pt>
                <c:pt idx="384">
                  <c:v>2.11</c:v>
                </c:pt>
                <c:pt idx="385">
                  <c:v>2.11</c:v>
                </c:pt>
                <c:pt idx="386">
                  <c:v>2.11</c:v>
                </c:pt>
                <c:pt idx="387">
                  <c:v>2.11</c:v>
                </c:pt>
                <c:pt idx="388">
                  <c:v>2.11</c:v>
                </c:pt>
                <c:pt idx="389">
                  <c:v>2.11</c:v>
                </c:pt>
                <c:pt idx="390">
                  <c:v>2.11</c:v>
                </c:pt>
                <c:pt idx="391">
                  <c:v>2.11</c:v>
                </c:pt>
                <c:pt idx="392">
                  <c:v>2.11</c:v>
                </c:pt>
                <c:pt idx="393">
                  <c:v>2.11</c:v>
                </c:pt>
                <c:pt idx="394">
                  <c:v>2.11</c:v>
                </c:pt>
                <c:pt idx="395">
                  <c:v>2.11</c:v>
                </c:pt>
                <c:pt idx="396">
                  <c:v>2.11</c:v>
                </c:pt>
                <c:pt idx="397">
                  <c:v>2.11</c:v>
                </c:pt>
                <c:pt idx="398">
                  <c:v>2.11</c:v>
                </c:pt>
                <c:pt idx="399">
                  <c:v>2.11</c:v>
                </c:pt>
                <c:pt idx="400">
                  <c:v>2.11</c:v>
                </c:pt>
                <c:pt idx="401">
                  <c:v>2.11</c:v>
                </c:pt>
                <c:pt idx="402">
                  <c:v>2.11</c:v>
                </c:pt>
                <c:pt idx="403">
                  <c:v>2.11</c:v>
                </c:pt>
                <c:pt idx="404">
                  <c:v>2.11</c:v>
                </c:pt>
                <c:pt idx="405">
                  <c:v>2.11</c:v>
                </c:pt>
                <c:pt idx="406">
                  <c:v>2.11</c:v>
                </c:pt>
                <c:pt idx="407">
                  <c:v>2.11</c:v>
                </c:pt>
                <c:pt idx="408">
                  <c:v>2.11</c:v>
                </c:pt>
                <c:pt idx="409">
                  <c:v>2.11</c:v>
                </c:pt>
                <c:pt idx="410">
                  <c:v>2.11</c:v>
                </c:pt>
                <c:pt idx="411">
                  <c:v>2.11</c:v>
                </c:pt>
                <c:pt idx="412">
                  <c:v>2.11</c:v>
                </c:pt>
                <c:pt idx="413">
                  <c:v>2.11</c:v>
                </c:pt>
                <c:pt idx="414">
                  <c:v>2.11</c:v>
                </c:pt>
                <c:pt idx="415">
                  <c:v>2.11</c:v>
                </c:pt>
                <c:pt idx="416">
                  <c:v>2.11</c:v>
                </c:pt>
                <c:pt idx="417">
                  <c:v>2.11</c:v>
                </c:pt>
                <c:pt idx="418">
                  <c:v>2.11</c:v>
                </c:pt>
                <c:pt idx="419">
                  <c:v>2.11</c:v>
                </c:pt>
                <c:pt idx="420">
                  <c:v>2.11</c:v>
                </c:pt>
                <c:pt idx="421">
                  <c:v>2.11</c:v>
                </c:pt>
                <c:pt idx="422">
                  <c:v>2.11</c:v>
                </c:pt>
                <c:pt idx="423">
                  <c:v>2.11</c:v>
                </c:pt>
                <c:pt idx="424">
                  <c:v>2.11</c:v>
                </c:pt>
                <c:pt idx="425">
                  <c:v>2.11</c:v>
                </c:pt>
                <c:pt idx="426">
                  <c:v>2.11</c:v>
                </c:pt>
                <c:pt idx="427">
                  <c:v>2.11</c:v>
                </c:pt>
                <c:pt idx="428">
                  <c:v>3.11</c:v>
                </c:pt>
                <c:pt idx="429">
                  <c:v>3.11</c:v>
                </c:pt>
                <c:pt idx="430">
                  <c:v>3.11</c:v>
                </c:pt>
                <c:pt idx="431">
                  <c:v>3.11</c:v>
                </c:pt>
                <c:pt idx="432">
                  <c:v>3.11</c:v>
                </c:pt>
                <c:pt idx="433">
                  <c:v>3.11</c:v>
                </c:pt>
                <c:pt idx="434">
                  <c:v>3.11</c:v>
                </c:pt>
                <c:pt idx="435">
                  <c:v>3.11</c:v>
                </c:pt>
                <c:pt idx="436">
                  <c:v>3.11</c:v>
                </c:pt>
                <c:pt idx="437">
                  <c:v>3.11</c:v>
                </c:pt>
                <c:pt idx="438">
                  <c:v>3.11</c:v>
                </c:pt>
                <c:pt idx="439">
                  <c:v>3.11</c:v>
                </c:pt>
                <c:pt idx="440">
                  <c:v>3.11</c:v>
                </c:pt>
                <c:pt idx="441">
                  <c:v>3.11</c:v>
                </c:pt>
                <c:pt idx="442">
                  <c:v>3.11</c:v>
                </c:pt>
                <c:pt idx="443">
                  <c:v>3.11</c:v>
                </c:pt>
                <c:pt idx="444">
                  <c:v>3.11</c:v>
                </c:pt>
                <c:pt idx="445">
                  <c:v>3.11</c:v>
                </c:pt>
                <c:pt idx="446">
                  <c:v>3.11</c:v>
                </c:pt>
                <c:pt idx="447">
                  <c:v>3.11</c:v>
                </c:pt>
                <c:pt idx="448">
                  <c:v>3.11</c:v>
                </c:pt>
                <c:pt idx="449">
                  <c:v>3.11</c:v>
                </c:pt>
                <c:pt idx="450">
                  <c:v>3.11</c:v>
                </c:pt>
                <c:pt idx="451">
                  <c:v>3.11</c:v>
                </c:pt>
                <c:pt idx="452">
                  <c:v>3.11</c:v>
                </c:pt>
                <c:pt idx="453">
                  <c:v>3.11</c:v>
                </c:pt>
                <c:pt idx="454">
                  <c:v>3.11</c:v>
                </c:pt>
                <c:pt idx="455">
                  <c:v>3.11</c:v>
                </c:pt>
                <c:pt idx="456">
                  <c:v>3.11</c:v>
                </c:pt>
                <c:pt idx="457">
                  <c:v>3.11</c:v>
                </c:pt>
                <c:pt idx="458">
                  <c:v>3.11</c:v>
                </c:pt>
                <c:pt idx="459">
                  <c:v>3.11</c:v>
                </c:pt>
                <c:pt idx="460">
                  <c:v>3.11</c:v>
                </c:pt>
                <c:pt idx="461">
                  <c:v>3.11</c:v>
                </c:pt>
                <c:pt idx="462">
                  <c:v>3.11</c:v>
                </c:pt>
                <c:pt idx="463">
                  <c:v>3.11</c:v>
                </c:pt>
                <c:pt idx="464">
                  <c:v>3.11</c:v>
                </c:pt>
                <c:pt idx="465">
                  <c:v>3.11</c:v>
                </c:pt>
                <c:pt idx="466">
                  <c:v>3.11</c:v>
                </c:pt>
                <c:pt idx="467">
                  <c:v>3.11</c:v>
                </c:pt>
                <c:pt idx="468">
                  <c:v>3.11</c:v>
                </c:pt>
                <c:pt idx="469">
                  <c:v>3.11</c:v>
                </c:pt>
                <c:pt idx="470">
                  <c:v>3.11</c:v>
                </c:pt>
                <c:pt idx="471">
                  <c:v>3.11</c:v>
                </c:pt>
                <c:pt idx="472">
                  <c:v>3.11</c:v>
                </c:pt>
                <c:pt idx="473">
                  <c:v>3.11</c:v>
                </c:pt>
                <c:pt idx="474">
                  <c:v>3.11</c:v>
                </c:pt>
                <c:pt idx="475">
                  <c:v>3.11</c:v>
                </c:pt>
                <c:pt idx="476">
                  <c:v>3.11</c:v>
                </c:pt>
                <c:pt idx="477">
                  <c:v>3.11</c:v>
                </c:pt>
                <c:pt idx="478">
                  <c:v>3.11</c:v>
                </c:pt>
                <c:pt idx="479">
                  <c:v>3.11</c:v>
                </c:pt>
                <c:pt idx="480">
                  <c:v>3.11</c:v>
                </c:pt>
                <c:pt idx="481">
                  <c:v>3.11</c:v>
                </c:pt>
                <c:pt idx="482">
                  <c:v>3.11</c:v>
                </c:pt>
                <c:pt idx="483">
                  <c:v>3.11</c:v>
                </c:pt>
                <c:pt idx="484">
                  <c:v>3.11</c:v>
                </c:pt>
                <c:pt idx="485">
                  <c:v>3.11</c:v>
                </c:pt>
                <c:pt idx="486">
                  <c:v>3.11</c:v>
                </c:pt>
                <c:pt idx="487">
                  <c:v>3.11</c:v>
                </c:pt>
                <c:pt idx="488">
                  <c:v>3.07</c:v>
                </c:pt>
                <c:pt idx="489">
                  <c:v>3.07</c:v>
                </c:pt>
                <c:pt idx="490">
                  <c:v>3.07</c:v>
                </c:pt>
                <c:pt idx="491">
                  <c:v>3.07</c:v>
                </c:pt>
                <c:pt idx="492">
                  <c:v>3.07</c:v>
                </c:pt>
                <c:pt idx="493">
                  <c:v>3.07</c:v>
                </c:pt>
                <c:pt idx="494">
                  <c:v>3.07</c:v>
                </c:pt>
                <c:pt idx="495">
                  <c:v>3.07</c:v>
                </c:pt>
                <c:pt idx="496">
                  <c:v>3.07</c:v>
                </c:pt>
                <c:pt idx="497">
                  <c:v>3.07</c:v>
                </c:pt>
                <c:pt idx="498">
                  <c:v>3.07</c:v>
                </c:pt>
                <c:pt idx="499">
                  <c:v>3.07</c:v>
                </c:pt>
                <c:pt idx="500">
                  <c:v>3.07</c:v>
                </c:pt>
                <c:pt idx="501">
                  <c:v>3.07</c:v>
                </c:pt>
                <c:pt idx="502">
                  <c:v>3.07</c:v>
                </c:pt>
                <c:pt idx="503">
                  <c:v>3.07</c:v>
                </c:pt>
                <c:pt idx="504">
                  <c:v>3.07</c:v>
                </c:pt>
                <c:pt idx="505">
                  <c:v>3.07</c:v>
                </c:pt>
                <c:pt idx="506">
                  <c:v>3.07</c:v>
                </c:pt>
                <c:pt idx="507">
                  <c:v>3.07</c:v>
                </c:pt>
                <c:pt idx="508">
                  <c:v>3.07</c:v>
                </c:pt>
                <c:pt idx="509">
                  <c:v>3.07</c:v>
                </c:pt>
                <c:pt idx="510">
                  <c:v>3.07</c:v>
                </c:pt>
                <c:pt idx="511">
                  <c:v>3.07</c:v>
                </c:pt>
                <c:pt idx="512">
                  <c:v>3.07</c:v>
                </c:pt>
                <c:pt idx="513">
                  <c:v>3.07</c:v>
                </c:pt>
                <c:pt idx="514">
                  <c:v>3.07</c:v>
                </c:pt>
                <c:pt idx="515">
                  <c:v>3.07</c:v>
                </c:pt>
                <c:pt idx="516">
                  <c:v>3.07</c:v>
                </c:pt>
                <c:pt idx="517">
                  <c:v>3.07</c:v>
                </c:pt>
                <c:pt idx="518">
                  <c:v>3.07</c:v>
                </c:pt>
                <c:pt idx="519">
                  <c:v>3.07</c:v>
                </c:pt>
                <c:pt idx="520">
                  <c:v>3.07</c:v>
                </c:pt>
                <c:pt idx="521">
                  <c:v>3.07</c:v>
                </c:pt>
                <c:pt idx="522">
                  <c:v>3.07</c:v>
                </c:pt>
                <c:pt idx="523">
                  <c:v>3.07</c:v>
                </c:pt>
                <c:pt idx="524">
                  <c:v>3.07</c:v>
                </c:pt>
                <c:pt idx="525">
                  <c:v>3.07</c:v>
                </c:pt>
                <c:pt idx="526">
                  <c:v>3.07</c:v>
                </c:pt>
                <c:pt idx="527">
                  <c:v>3.07</c:v>
                </c:pt>
                <c:pt idx="528">
                  <c:v>3.07</c:v>
                </c:pt>
                <c:pt idx="529">
                  <c:v>3.07</c:v>
                </c:pt>
                <c:pt idx="530">
                  <c:v>3.07</c:v>
                </c:pt>
                <c:pt idx="531">
                  <c:v>3.07</c:v>
                </c:pt>
                <c:pt idx="532">
                  <c:v>3.07</c:v>
                </c:pt>
                <c:pt idx="533">
                  <c:v>3.07</c:v>
                </c:pt>
                <c:pt idx="534">
                  <c:v>3.07</c:v>
                </c:pt>
                <c:pt idx="535">
                  <c:v>3.07</c:v>
                </c:pt>
                <c:pt idx="536">
                  <c:v>3.07</c:v>
                </c:pt>
                <c:pt idx="537">
                  <c:v>3.07</c:v>
                </c:pt>
                <c:pt idx="538">
                  <c:v>3.07</c:v>
                </c:pt>
                <c:pt idx="539">
                  <c:v>3.07</c:v>
                </c:pt>
                <c:pt idx="540">
                  <c:v>3.07</c:v>
                </c:pt>
                <c:pt idx="541">
                  <c:v>3.07</c:v>
                </c:pt>
                <c:pt idx="542">
                  <c:v>3.07</c:v>
                </c:pt>
                <c:pt idx="543">
                  <c:v>3.07</c:v>
                </c:pt>
                <c:pt idx="544">
                  <c:v>3.07</c:v>
                </c:pt>
                <c:pt idx="545">
                  <c:v>3.07</c:v>
                </c:pt>
                <c:pt idx="546">
                  <c:v>3.07</c:v>
                </c:pt>
                <c:pt idx="547">
                  <c:v>3.07</c:v>
                </c:pt>
                <c:pt idx="548">
                  <c:v>3.07</c:v>
                </c:pt>
                <c:pt idx="549">
                  <c:v>3.07</c:v>
                </c:pt>
                <c:pt idx="550">
                  <c:v>2.4500000000000002</c:v>
                </c:pt>
                <c:pt idx="551">
                  <c:v>2.4500000000000002</c:v>
                </c:pt>
                <c:pt idx="552">
                  <c:v>2.4500000000000002</c:v>
                </c:pt>
                <c:pt idx="553">
                  <c:v>2.4500000000000002</c:v>
                </c:pt>
                <c:pt idx="554">
                  <c:v>2.4500000000000002</c:v>
                </c:pt>
                <c:pt idx="555">
                  <c:v>2.4500000000000002</c:v>
                </c:pt>
                <c:pt idx="556">
                  <c:v>2.4500000000000002</c:v>
                </c:pt>
                <c:pt idx="557">
                  <c:v>2.4500000000000002</c:v>
                </c:pt>
                <c:pt idx="558">
                  <c:v>2.4500000000000002</c:v>
                </c:pt>
                <c:pt idx="559">
                  <c:v>2.4500000000000002</c:v>
                </c:pt>
                <c:pt idx="560">
                  <c:v>2.4500000000000002</c:v>
                </c:pt>
                <c:pt idx="561">
                  <c:v>2.4500000000000002</c:v>
                </c:pt>
                <c:pt idx="562">
                  <c:v>2.4500000000000002</c:v>
                </c:pt>
                <c:pt idx="563">
                  <c:v>2.4500000000000002</c:v>
                </c:pt>
                <c:pt idx="564">
                  <c:v>2.4500000000000002</c:v>
                </c:pt>
                <c:pt idx="565">
                  <c:v>2.4500000000000002</c:v>
                </c:pt>
                <c:pt idx="566">
                  <c:v>2.4500000000000002</c:v>
                </c:pt>
                <c:pt idx="567">
                  <c:v>2.4500000000000002</c:v>
                </c:pt>
                <c:pt idx="568">
                  <c:v>2.4500000000000002</c:v>
                </c:pt>
                <c:pt idx="569">
                  <c:v>2.4500000000000002</c:v>
                </c:pt>
                <c:pt idx="570">
                  <c:v>2.4500000000000002</c:v>
                </c:pt>
                <c:pt idx="571">
                  <c:v>2.4500000000000002</c:v>
                </c:pt>
                <c:pt idx="572">
                  <c:v>2.4500000000000002</c:v>
                </c:pt>
                <c:pt idx="573">
                  <c:v>2.4500000000000002</c:v>
                </c:pt>
                <c:pt idx="574">
                  <c:v>2.4500000000000002</c:v>
                </c:pt>
                <c:pt idx="575">
                  <c:v>2.4500000000000002</c:v>
                </c:pt>
                <c:pt idx="576">
                  <c:v>2.4500000000000002</c:v>
                </c:pt>
                <c:pt idx="577">
                  <c:v>2.4500000000000002</c:v>
                </c:pt>
                <c:pt idx="578">
                  <c:v>2.4500000000000002</c:v>
                </c:pt>
                <c:pt idx="579">
                  <c:v>2.4500000000000002</c:v>
                </c:pt>
                <c:pt idx="580">
                  <c:v>2.4500000000000002</c:v>
                </c:pt>
                <c:pt idx="581">
                  <c:v>2.4500000000000002</c:v>
                </c:pt>
                <c:pt idx="582">
                  <c:v>2.4500000000000002</c:v>
                </c:pt>
                <c:pt idx="583">
                  <c:v>2.4500000000000002</c:v>
                </c:pt>
                <c:pt idx="584">
                  <c:v>2.4500000000000002</c:v>
                </c:pt>
                <c:pt idx="585">
                  <c:v>2.4500000000000002</c:v>
                </c:pt>
                <c:pt idx="586">
                  <c:v>2.4500000000000002</c:v>
                </c:pt>
                <c:pt idx="587">
                  <c:v>2.4500000000000002</c:v>
                </c:pt>
                <c:pt idx="588">
                  <c:v>2.4500000000000002</c:v>
                </c:pt>
                <c:pt idx="589">
                  <c:v>2.4500000000000002</c:v>
                </c:pt>
                <c:pt idx="590">
                  <c:v>2.4500000000000002</c:v>
                </c:pt>
                <c:pt idx="591">
                  <c:v>2.4500000000000002</c:v>
                </c:pt>
                <c:pt idx="592">
                  <c:v>2.4500000000000002</c:v>
                </c:pt>
                <c:pt idx="593">
                  <c:v>2.4500000000000002</c:v>
                </c:pt>
                <c:pt idx="594">
                  <c:v>2.4500000000000002</c:v>
                </c:pt>
                <c:pt idx="595">
                  <c:v>2.4500000000000002</c:v>
                </c:pt>
                <c:pt idx="596">
                  <c:v>2.4500000000000002</c:v>
                </c:pt>
                <c:pt idx="597">
                  <c:v>2.4500000000000002</c:v>
                </c:pt>
                <c:pt idx="598">
                  <c:v>2.4500000000000002</c:v>
                </c:pt>
                <c:pt idx="599">
                  <c:v>2.4500000000000002</c:v>
                </c:pt>
                <c:pt idx="600">
                  <c:v>2.4500000000000002</c:v>
                </c:pt>
                <c:pt idx="601">
                  <c:v>2.4500000000000002</c:v>
                </c:pt>
                <c:pt idx="602">
                  <c:v>2.4500000000000002</c:v>
                </c:pt>
                <c:pt idx="603">
                  <c:v>2.4500000000000002</c:v>
                </c:pt>
                <c:pt idx="604">
                  <c:v>2.4500000000000002</c:v>
                </c:pt>
                <c:pt idx="605">
                  <c:v>2.4500000000000002</c:v>
                </c:pt>
                <c:pt idx="606">
                  <c:v>2.4500000000000002</c:v>
                </c:pt>
                <c:pt idx="607">
                  <c:v>2.4500000000000002</c:v>
                </c:pt>
                <c:pt idx="608">
                  <c:v>2.4500000000000002</c:v>
                </c:pt>
                <c:pt idx="609">
                  <c:v>2.4500000000000002</c:v>
                </c:pt>
                <c:pt idx="610">
                  <c:v>2.4500000000000002</c:v>
                </c:pt>
                <c:pt idx="611">
                  <c:v>2.4500000000000002</c:v>
                </c:pt>
                <c:pt idx="612">
                  <c:v>2.2599999999999998</c:v>
                </c:pt>
                <c:pt idx="613">
                  <c:v>2.2599999999999998</c:v>
                </c:pt>
                <c:pt idx="614">
                  <c:v>2.2599999999999998</c:v>
                </c:pt>
                <c:pt idx="615">
                  <c:v>2.2599999999999998</c:v>
                </c:pt>
                <c:pt idx="616">
                  <c:v>2.2599999999999998</c:v>
                </c:pt>
                <c:pt idx="617">
                  <c:v>2.2599999999999998</c:v>
                </c:pt>
                <c:pt idx="618">
                  <c:v>2.2599999999999998</c:v>
                </c:pt>
                <c:pt idx="619">
                  <c:v>2.2599999999999998</c:v>
                </c:pt>
                <c:pt idx="620">
                  <c:v>2.2599999999999998</c:v>
                </c:pt>
                <c:pt idx="621">
                  <c:v>2.2599999999999998</c:v>
                </c:pt>
                <c:pt idx="622">
                  <c:v>2.2599999999999998</c:v>
                </c:pt>
                <c:pt idx="623">
                  <c:v>2.2599999999999998</c:v>
                </c:pt>
                <c:pt idx="624">
                  <c:v>2.2599999999999998</c:v>
                </c:pt>
                <c:pt idx="625">
                  <c:v>2.2599999999999998</c:v>
                </c:pt>
                <c:pt idx="626">
                  <c:v>2.2599999999999998</c:v>
                </c:pt>
                <c:pt idx="627">
                  <c:v>2.2599999999999998</c:v>
                </c:pt>
                <c:pt idx="628">
                  <c:v>2.2599999999999998</c:v>
                </c:pt>
                <c:pt idx="629">
                  <c:v>2.2599999999999998</c:v>
                </c:pt>
                <c:pt idx="630">
                  <c:v>2.2599999999999998</c:v>
                </c:pt>
                <c:pt idx="631">
                  <c:v>2.2599999999999998</c:v>
                </c:pt>
                <c:pt idx="632">
                  <c:v>2.2599999999999998</c:v>
                </c:pt>
                <c:pt idx="633">
                  <c:v>2.2599999999999998</c:v>
                </c:pt>
                <c:pt idx="634">
                  <c:v>2.2599999999999998</c:v>
                </c:pt>
                <c:pt idx="635">
                  <c:v>2.2599999999999998</c:v>
                </c:pt>
                <c:pt idx="636">
                  <c:v>2.2599999999999998</c:v>
                </c:pt>
                <c:pt idx="637">
                  <c:v>2.2599999999999998</c:v>
                </c:pt>
                <c:pt idx="638">
                  <c:v>2.2599999999999998</c:v>
                </c:pt>
                <c:pt idx="639">
                  <c:v>2.2599999999999998</c:v>
                </c:pt>
                <c:pt idx="640">
                  <c:v>2.2599999999999998</c:v>
                </c:pt>
                <c:pt idx="641">
                  <c:v>2.2599999999999998</c:v>
                </c:pt>
                <c:pt idx="642">
                  <c:v>2.2599999999999998</c:v>
                </c:pt>
                <c:pt idx="643">
                  <c:v>2.2599999999999998</c:v>
                </c:pt>
                <c:pt idx="644">
                  <c:v>2.2599999999999998</c:v>
                </c:pt>
                <c:pt idx="645">
                  <c:v>2.2599999999999998</c:v>
                </c:pt>
                <c:pt idx="646">
                  <c:v>2.2599999999999998</c:v>
                </c:pt>
                <c:pt idx="647">
                  <c:v>2.2599999999999998</c:v>
                </c:pt>
                <c:pt idx="648">
                  <c:v>2.2599999999999998</c:v>
                </c:pt>
                <c:pt idx="649">
                  <c:v>2.2599999999999998</c:v>
                </c:pt>
                <c:pt idx="650">
                  <c:v>2.2599999999999998</c:v>
                </c:pt>
                <c:pt idx="651">
                  <c:v>2.2599999999999998</c:v>
                </c:pt>
                <c:pt idx="652">
                  <c:v>2.2599999999999998</c:v>
                </c:pt>
                <c:pt idx="653">
                  <c:v>2.2599999999999998</c:v>
                </c:pt>
                <c:pt idx="654">
                  <c:v>2.2599999999999998</c:v>
                </c:pt>
                <c:pt idx="655">
                  <c:v>2.2599999999999998</c:v>
                </c:pt>
                <c:pt idx="656">
                  <c:v>2.2599999999999998</c:v>
                </c:pt>
                <c:pt idx="657">
                  <c:v>2.2599999999999998</c:v>
                </c:pt>
                <c:pt idx="658">
                  <c:v>2.2599999999999998</c:v>
                </c:pt>
                <c:pt idx="659">
                  <c:v>2.2599999999999998</c:v>
                </c:pt>
                <c:pt idx="660">
                  <c:v>2.2599999999999998</c:v>
                </c:pt>
                <c:pt idx="661">
                  <c:v>2.2599999999999998</c:v>
                </c:pt>
                <c:pt idx="662">
                  <c:v>2.2599999999999998</c:v>
                </c:pt>
                <c:pt idx="663">
                  <c:v>2.2599999999999998</c:v>
                </c:pt>
                <c:pt idx="664">
                  <c:v>2.2599999999999998</c:v>
                </c:pt>
                <c:pt idx="665">
                  <c:v>2.2599999999999998</c:v>
                </c:pt>
                <c:pt idx="666">
                  <c:v>2.2599999999999998</c:v>
                </c:pt>
                <c:pt idx="667">
                  <c:v>2.2599999999999998</c:v>
                </c:pt>
                <c:pt idx="668">
                  <c:v>2.2599999999999998</c:v>
                </c:pt>
                <c:pt idx="669">
                  <c:v>2.2599999999999998</c:v>
                </c:pt>
                <c:pt idx="670">
                  <c:v>2.35</c:v>
                </c:pt>
                <c:pt idx="671">
                  <c:v>2.35</c:v>
                </c:pt>
                <c:pt idx="672">
                  <c:v>2.35</c:v>
                </c:pt>
                <c:pt idx="673">
                  <c:v>2.35</c:v>
                </c:pt>
                <c:pt idx="674">
                  <c:v>2.35</c:v>
                </c:pt>
                <c:pt idx="675">
                  <c:v>2.35</c:v>
                </c:pt>
                <c:pt idx="676">
                  <c:v>2.35</c:v>
                </c:pt>
                <c:pt idx="677">
                  <c:v>2.35</c:v>
                </c:pt>
                <c:pt idx="678">
                  <c:v>2.35</c:v>
                </c:pt>
                <c:pt idx="679">
                  <c:v>2.35</c:v>
                </c:pt>
                <c:pt idx="680">
                  <c:v>2.35</c:v>
                </c:pt>
                <c:pt idx="681">
                  <c:v>2.35</c:v>
                </c:pt>
                <c:pt idx="682">
                  <c:v>2.35</c:v>
                </c:pt>
                <c:pt idx="683">
                  <c:v>2.35</c:v>
                </c:pt>
                <c:pt idx="684">
                  <c:v>2.35</c:v>
                </c:pt>
                <c:pt idx="685">
                  <c:v>2.35</c:v>
                </c:pt>
                <c:pt idx="686">
                  <c:v>2.35</c:v>
                </c:pt>
                <c:pt idx="687">
                  <c:v>2.35</c:v>
                </c:pt>
                <c:pt idx="688">
                  <c:v>2.35</c:v>
                </c:pt>
                <c:pt idx="689">
                  <c:v>2.35</c:v>
                </c:pt>
                <c:pt idx="690">
                  <c:v>2.35</c:v>
                </c:pt>
                <c:pt idx="691">
                  <c:v>2.35</c:v>
                </c:pt>
                <c:pt idx="692">
                  <c:v>2.35</c:v>
                </c:pt>
                <c:pt idx="693">
                  <c:v>2.35</c:v>
                </c:pt>
                <c:pt idx="694">
                  <c:v>2.35</c:v>
                </c:pt>
                <c:pt idx="695">
                  <c:v>2.35</c:v>
                </c:pt>
                <c:pt idx="696">
                  <c:v>2.35</c:v>
                </c:pt>
                <c:pt idx="697">
                  <c:v>2.35</c:v>
                </c:pt>
                <c:pt idx="698">
                  <c:v>2.35</c:v>
                </c:pt>
                <c:pt idx="699">
                  <c:v>2.35</c:v>
                </c:pt>
                <c:pt idx="700">
                  <c:v>2.35</c:v>
                </c:pt>
                <c:pt idx="701">
                  <c:v>2.35</c:v>
                </c:pt>
                <c:pt idx="702">
                  <c:v>2.35</c:v>
                </c:pt>
                <c:pt idx="703">
                  <c:v>2.35</c:v>
                </c:pt>
                <c:pt idx="704">
                  <c:v>2.35</c:v>
                </c:pt>
                <c:pt idx="705">
                  <c:v>2.35</c:v>
                </c:pt>
                <c:pt idx="706">
                  <c:v>2.35</c:v>
                </c:pt>
                <c:pt idx="707">
                  <c:v>2.35</c:v>
                </c:pt>
                <c:pt idx="708">
                  <c:v>2.35</c:v>
                </c:pt>
                <c:pt idx="709">
                  <c:v>2.35</c:v>
                </c:pt>
                <c:pt idx="710">
                  <c:v>2.35</c:v>
                </c:pt>
                <c:pt idx="711">
                  <c:v>2.35</c:v>
                </c:pt>
                <c:pt idx="712">
                  <c:v>2.35</c:v>
                </c:pt>
                <c:pt idx="713">
                  <c:v>2.35</c:v>
                </c:pt>
                <c:pt idx="714">
                  <c:v>2.35</c:v>
                </c:pt>
                <c:pt idx="715">
                  <c:v>2.35</c:v>
                </c:pt>
                <c:pt idx="716">
                  <c:v>2.35</c:v>
                </c:pt>
                <c:pt idx="717">
                  <c:v>2.35</c:v>
                </c:pt>
                <c:pt idx="718">
                  <c:v>2.35</c:v>
                </c:pt>
                <c:pt idx="719">
                  <c:v>2.35</c:v>
                </c:pt>
                <c:pt idx="720">
                  <c:v>2.35</c:v>
                </c:pt>
                <c:pt idx="721">
                  <c:v>2.35</c:v>
                </c:pt>
                <c:pt idx="722">
                  <c:v>2.35</c:v>
                </c:pt>
                <c:pt idx="723">
                  <c:v>2.35</c:v>
                </c:pt>
                <c:pt idx="724">
                  <c:v>2.35</c:v>
                </c:pt>
                <c:pt idx="725">
                  <c:v>2.35</c:v>
                </c:pt>
                <c:pt idx="726">
                  <c:v>2.35</c:v>
                </c:pt>
                <c:pt idx="727">
                  <c:v>2.35</c:v>
                </c:pt>
                <c:pt idx="728">
                  <c:v>2.35</c:v>
                </c:pt>
                <c:pt idx="729">
                  <c:v>2.35</c:v>
                </c:pt>
                <c:pt idx="730">
                  <c:v>2.35</c:v>
                </c:pt>
                <c:pt idx="731">
                  <c:v>2.35</c:v>
                </c:pt>
                <c:pt idx="732">
                  <c:v>2.73</c:v>
                </c:pt>
                <c:pt idx="733">
                  <c:v>2.73</c:v>
                </c:pt>
                <c:pt idx="734">
                  <c:v>2.73</c:v>
                </c:pt>
                <c:pt idx="735">
                  <c:v>2.73</c:v>
                </c:pt>
                <c:pt idx="736">
                  <c:v>2.73</c:v>
                </c:pt>
                <c:pt idx="737">
                  <c:v>2.73</c:v>
                </c:pt>
                <c:pt idx="738">
                  <c:v>2.73</c:v>
                </c:pt>
                <c:pt idx="739">
                  <c:v>2.73</c:v>
                </c:pt>
                <c:pt idx="740">
                  <c:v>2.73</c:v>
                </c:pt>
                <c:pt idx="741">
                  <c:v>2.73</c:v>
                </c:pt>
                <c:pt idx="742">
                  <c:v>2.73</c:v>
                </c:pt>
                <c:pt idx="743">
                  <c:v>2.73</c:v>
                </c:pt>
                <c:pt idx="744">
                  <c:v>2.73</c:v>
                </c:pt>
                <c:pt idx="745">
                  <c:v>2.73</c:v>
                </c:pt>
                <c:pt idx="746">
                  <c:v>2.73</c:v>
                </c:pt>
                <c:pt idx="747">
                  <c:v>2.73</c:v>
                </c:pt>
                <c:pt idx="748">
                  <c:v>2.73</c:v>
                </c:pt>
                <c:pt idx="749">
                  <c:v>2.73</c:v>
                </c:pt>
                <c:pt idx="750">
                  <c:v>2.73</c:v>
                </c:pt>
                <c:pt idx="751">
                  <c:v>2.73</c:v>
                </c:pt>
                <c:pt idx="752">
                  <c:v>2.73</c:v>
                </c:pt>
                <c:pt idx="753">
                  <c:v>2.73</c:v>
                </c:pt>
                <c:pt idx="754">
                  <c:v>2.73</c:v>
                </c:pt>
                <c:pt idx="755">
                  <c:v>2.73</c:v>
                </c:pt>
                <c:pt idx="756">
                  <c:v>2.73</c:v>
                </c:pt>
                <c:pt idx="757">
                  <c:v>2.73</c:v>
                </c:pt>
                <c:pt idx="758">
                  <c:v>2.73</c:v>
                </c:pt>
                <c:pt idx="759">
                  <c:v>2.73</c:v>
                </c:pt>
                <c:pt idx="760">
                  <c:v>2.73</c:v>
                </c:pt>
                <c:pt idx="761">
                  <c:v>2.73</c:v>
                </c:pt>
                <c:pt idx="762">
                  <c:v>2.73</c:v>
                </c:pt>
                <c:pt idx="763">
                  <c:v>2.73</c:v>
                </c:pt>
                <c:pt idx="764">
                  <c:v>2.73</c:v>
                </c:pt>
                <c:pt idx="765">
                  <c:v>2.73</c:v>
                </c:pt>
                <c:pt idx="766">
                  <c:v>2.73</c:v>
                </c:pt>
                <c:pt idx="767">
                  <c:v>2.73</c:v>
                </c:pt>
                <c:pt idx="768">
                  <c:v>2.73</c:v>
                </c:pt>
                <c:pt idx="769">
                  <c:v>2.73</c:v>
                </c:pt>
                <c:pt idx="770">
                  <c:v>2.73</c:v>
                </c:pt>
                <c:pt idx="771">
                  <c:v>2.73</c:v>
                </c:pt>
                <c:pt idx="772">
                  <c:v>2.73</c:v>
                </c:pt>
                <c:pt idx="773">
                  <c:v>2.73</c:v>
                </c:pt>
                <c:pt idx="774">
                  <c:v>2.73</c:v>
                </c:pt>
                <c:pt idx="775">
                  <c:v>2.73</c:v>
                </c:pt>
                <c:pt idx="776">
                  <c:v>2.73</c:v>
                </c:pt>
                <c:pt idx="777">
                  <c:v>2.73</c:v>
                </c:pt>
                <c:pt idx="778">
                  <c:v>2.73</c:v>
                </c:pt>
                <c:pt idx="779">
                  <c:v>2.73</c:v>
                </c:pt>
                <c:pt idx="780">
                  <c:v>2.73</c:v>
                </c:pt>
                <c:pt idx="781">
                  <c:v>2.73</c:v>
                </c:pt>
                <c:pt idx="782">
                  <c:v>2.73</c:v>
                </c:pt>
                <c:pt idx="783">
                  <c:v>2.73</c:v>
                </c:pt>
                <c:pt idx="784">
                  <c:v>2.73</c:v>
                </c:pt>
                <c:pt idx="785">
                  <c:v>2.73</c:v>
                </c:pt>
                <c:pt idx="786">
                  <c:v>2.73</c:v>
                </c:pt>
                <c:pt idx="787">
                  <c:v>2.73</c:v>
                </c:pt>
                <c:pt idx="788">
                  <c:v>2.73</c:v>
                </c:pt>
                <c:pt idx="789">
                  <c:v>2.73</c:v>
                </c:pt>
                <c:pt idx="790">
                  <c:v>2.73</c:v>
                </c:pt>
                <c:pt idx="791">
                  <c:v>2.73</c:v>
                </c:pt>
                <c:pt idx="792">
                  <c:v>2.96</c:v>
                </c:pt>
                <c:pt idx="793">
                  <c:v>2.96</c:v>
                </c:pt>
                <c:pt idx="794">
                  <c:v>2.96</c:v>
                </c:pt>
                <c:pt idx="795">
                  <c:v>2.96</c:v>
                </c:pt>
                <c:pt idx="796">
                  <c:v>2.96</c:v>
                </c:pt>
                <c:pt idx="797">
                  <c:v>2.96</c:v>
                </c:pt>
                <c:pt idx="798">
                  <c:v>2.96</c:v>
                </c:pt>
                <c:pt idx="799">
                  <c:v>2.96</c:v>
                </c:pt>
                <c:pt idx="800">
                  <c:v>2.96</c:v>
                </c:pt>
                <c:pt idx="801">
                  <c:v>2.96</c:v>
                </c:pt>
                <c:pt idx="802">
                  <c:v>2.96</c:v>
                </c:pt>
                <c:pt idx="803">
                  <c:v>2.96</c:v>
                </c:pt>
                <c:pt idx="804">
                  <c:v>2.96</c:v>
                </c:pt>
                <c:pt idx="805">
                  <c:v>2.96</c:v>
                </c:pt>
                <c:pt idx="806">
                  <c:v>2.96</c:v>
                </c:pt>
                <c:pt idx="807">
                  <c:v>2.96</c:v>
                </c:pt>
                <c:pt idx="808">
                  <c:v>2.96</c:v>
                </c:pt>
                <c:pt idx="809">
                  <c:v>2.96</c:v>
                </c:pt>
                <c:pt idx="810">
                  <c:v>2.96</c:v>
                </c:pt>
                <c:pt idx="811">
                  <c:v>2.96</c:v>
                </c:pt>
                <c:pt idx="812">
                  <c:v>2.96</c:v>
                </c:pt>
                <c:pt idx="813">
                  <c:v>2.96</c:v>
                </c:pt>
                <c:pt idx="814">
                  <c:v>2.96</c:v>
                </c:pt>
                <c:pt idx="815">
                  <c:v>2.96</c:v>
                </c:pt>
                <c:pt idx="816">
                  <c:v>2.96</c:v>
                </c:pt>
                <c:pt idx="817">
                  <c:v>2.96</c:v>
                </c:pt>
                <c:pt idx="818">
                  <c:v>2.96</c:v>
                </c:pt>
                <c:pt idx="819">
                  <c:v>2.96</c:v>
                </c:pt>
                <c:pt idx="820">
                  <c:v>2.96</c:v>
                </c:pt>
                <c:pt idx="821">
                  <c:v>2.96</c:v>
                </c:pt>
                <c:pt idx="822">
                  <c:v>2.96</c:v>
                </c:pt>
                <c:pt idx="823">
                  <c:v>2.96</c:v>
                </c:pt>
                <c:pt idx="824">
                  <c:v>2.96</c:v>
                </c:pt>
                <c:pt idx="825">
                  <c:v>2.96</c:v>
                </c:pt>
                <c:pt idx="826">
                  <c:v>2.96</c:v>
                </c:pt>
                <c:pt idx="827">
                  <c:v>2.96</c:v>
                </c:pt>
                <c:pt idx="828">
                  <c:v>2.96</c:v>
                </c:pt>
                <c:pt idx="829">
                  <c:v>2.96</c:v>
                </c:pt>
                <c:pt idx="830">
                  <c:v>2.96</c:v>
                </c:pt>
                <c:pt idx="831">
                  <c:v>2.96</c:v>
                </c:pt>
                <c:pt idx="832">
                  <c:v>2.96</c:v>
                </c:pt>
                <c:pt idx="833">
                  <c:v>2.96</c:v>
                </c:pt>
                <c:pt idx="834">
                  <c:v>2.96</c:v>
                </c:pt>
                <c:pt idx="835">
                  <c:v>2.96</c:v>
                </c:pt>
                <c:pt idx="836">
                  <c:v>2.96</c:v>
                </c:pt>
                <c:pt idx="837">
                  <c:v>2.96</c:v>
                </c:pt>
                <c:pt idx="838">
                  <c:v>2.96</c:v>
                </c:pt>
                <c:pt idx="839">
                  <c:v>2.96</c:v>
                </c:pt>
                <c:pt idx="840">
                  <c:v>2.96</c:v>
                </c:pt>
                <c:pt idx="841">
                  <c:v>2.96</c:v>
                </c:pt>
                <c:pt idx="842">
                  <c:v>2.96</c:v>
                </c:pt>
                <c:pt idx="843">
                  <c:v>2.96</c:v>
                </c:pt>
                <c:pt idx="844">
                  <c:v>2.96</c:v>
                </c:pt>
                <c:pt idx="845">
                  <c:v>2.96</c:v>
                </c:pt>
                <c:pt idx="846">
                  <c:v>2.96</c:v>
                </c:pt>
                <c:pt idx="847">
                  <c:v>2.96</c:v>
                </c:pt>
                <c:pt idx="848">
                  <c:v>2.96</c:v>
                </c:pt>
                <c:pt idx="849">
                  <c:v>2.96</c:v>
                </c:pt>
                <c:pt idx="850">
                  <c:v>2.96</c:v>
                </c:pt>
                <c:pt idx="851">
                  <c:v>2.96</c:v>
                </c:pt>
                <c:pt idx="852">
                  <c:v>2.96</c:v>
                </c:pt>
                <c:pt idx="853">
                  <c:v>2.96</c:v>
                </c:pt>
                <c:pt idx="854">
                  <c:v>2.4500000000000002</c:v>
                </c:pt>
                <c:pt idx="855">
                  <c:v>2.4500000000000002</c:v>
                </c:pt>
                <c:pt idx="856">
                  <c:v>2.4500000000000002</c:v>
                </c:pt>
                <c:pt idx="857">
                  <c:v>2.4500000000000002</c:v>
                </c:pt>
                <c:pt idx="858">
                  <c:v>2.4500000000000002</c:v>
                </c:pt>
                <c:pt idx="859">
                  <c:v>2.4500000000000002</c:v>
                </c:pt>
                <c:pt idx="860">
                  <c:v>2.4500000000000002</c:v>
                </c:pt>
                <c:pt idx="861">
                  <c:v>2.4500000000000002</c:v>
                </c:pt>
                <c:pt idx="862">
                  <c:v>2.4500000000000002</c:v>
                </c:pt>
                <c:pt idx="863">
                  <c:v>2.4500000000000002</c:v>
                </c:pt>
                <c:pt idx="864">
                  <c:v>2.4500000000000002</c:v>
                </c:pt>
                <c:pt idx="865">
                  <c:v>2.4500000000000002</c:v>
                </c:pt>
                <c:pt idx="866">
                  <c:v>2.4500000000000002</c:v>
                </c:pt>
                <c:pt idx="867">
                  <c:v>2.4500000000000002</c:v>
                </c:pt>
                <c:pt idx="868">
                  <c:v>2.4500000000000002</c:v>
                </c:pt>
                <c:pt idx="869">
                  <c:v>2.4500000000000002</c:v>
                </c:pt>
                <c:pt idx="870">
                  <c:v>2.4500000000000002</c:v>
                </c:pt>
                <c:pt idx="871">
                  <c:v>2.4500000000000002</c:v>
                </c:pt>
                <c:pt idx="872">
                  <c:v>2.4500000000000002</c:v>
                </c:pt>
                <c:pt idx="873">
                  <c:v>2.4500000000000002</c:v>
                </c:pt>
                <c:pt idx="874">
                  <c:v>2.4500000000000002</c:v>
                </c:pt>
                <c:pt idx="875">
                  <c:v>2.4500000000000002</c:v>
                </c:pt>
                <c:pt idx="876">
                  <c:v>2.4500000000000002</c:v>
                </c:pt>
                <c:pt idx="877">
                  <c:v>2.4500000000000002</c:v>
                </c:pt>
                <c:pt idx="878">
                  <c:v>2.4500000000000002</c:v>
                </c:pt>
                <c:pt idx="879">
                  <c:v>2.4500000000000002</c:v>
                </c:pt>
                <c:pt idx="880">
                  <c:v>2.4500000000000002</c:v>
                </c:pt>
                <c:pt idx="881">
                  <c:v>2.4500000000000002</c:v>
                </c:pt>
                <c:pt idx="882">
                  <c:v>2.4500000000000002</c:v>
                </c:pt>
                <c:pt idx="883">
                  <c:v>2.4500000000000002</c:v>
                </c:pt>
                <c:pt idx="884">
                  <c:v>2.4500000000000002</c:v>
                </c:pt>
                <c:pt idx="885">
                  <c:v>2.4500000000000002</c:v>
                </c:pt>
                <c:pt idx="886">
                  <c:v>2.4500000000000002</c:v>
                </c:pt>
                <c:pt idx="887">
                  <c:v>2.4500000000000002</c:v>
                </c:pt>
                <c:pt idx="888">
                  <c:v>2.4500000000000002</c:v>
                </c:pt>
                <c:pt idx="889">
                  <c:v>2.4500000000000002</c:v>
                </c:pt>
                <c:pt idx="890">
                  <c:v>2.4500000000000002</c:v>
                </c:pt>
                <c:pt idx="891">
                  <c:v>2.4500000000000002</c:v>
                </c:pt>
                <c:pt idx="892">
                  <c:v>2.4500000000000002</c:v>
                </c:pt>
                <c:pt idx="893">
                  <c:v>2.4500000000000002</c:v>
                </c:pt>
                <c:pt idx="894">
                  <c:v>2.4500000000000002</c:v>
                </c:pt>
                <c:pt idx="895">
                  <c:v>2.4500000000000002</c:v>
                </c:pt>
                <c:pt idx="896">
                  <c:v>2.4500000000000002</c:v>
                </c:pt>
                <c:pt idx="897">
                  <c:v>2.4500000000000002</c:v>
                </c:pt>
                <c:pt idx="898">
                  <c:v>2.4500000000000002</c:v>
                </c:pt>
                <c:pt idx="899">
                  <c:v>2.4500000000000002</c:v>
                </c:pt>
                <c:pt idx="900">
                  <c:v>2.4500000000000002</c:v>
                </c:pt>
                <c:pt idx="901">
                  <c:v>2.4500000000000002</c:v>
                </c:pt>
                <c:pt idx="902">
                  <c:v>2.4500000000000002</c:v>
                </c:pt>
                <c:pt idx="903">
                  <c:v>2.4500000000000002</c:v>
                </c:pt>
                <c:pt idx="904">
                  <c:v>2.4500000000000002</c:v>
                </c:pt>
                <c:pt idx="905">
                  <c:v>2.4500000000000002</c:v>
                </c:pt>
                <c:pt idx="906">
                  <c:v>2.4500000000000002</c:v>
                </c:pt>
                <c:pt idx="907">
                  <c:v>2.4500000000000002</c:v>
                </c:pt>
                <c:pt idx="908">
                  <c:v>2.4500000000000002</c:v>
                </c:pt>
                <c:pt idx="909">
                  <c:v>2.4500000000000002</c:v>
                </c:pt>
                <c:pt idx="910">
                  <c:v>2.4500000000000002</c:v>
                </c:pt>
                <c:pt idx="911">
                  <c:v>2.4500000000000002</c:v>
                </c:pt>
                <c:pt idx="912">
                  <c:v>2.4500000000000002</c:v>
                </c:pt>
                <c:pt idx="913">
                  <c:v>2.4500000000000002</c:v>
                </c:pt>
                <c:pt idx="914">
                  <c:v>1.76</c:v>
                </c:pt>
                <c:pt idx="915">
                  <c:v>1.76</c:v>
                </c:pt>
                <c:pt idx="916">
                  <c:v>1.76</c:v>
                </c:pt>
                <c:pt idx="917">
                  <c:v>1.76</c:v>
                </c:pt>
                <c:pt idx="918">
                  <c:v>1.76</c:v>
                </c:pt>
                <c:pt idx="919">
                  <c:v>1.76</c:v>
                </c:pt>
                <c:pt idx="920">
                  <c:v>1.76</c:v>
                </c:pt>
                <c:pt idx="921">
                  <c:v>1.76</c:v>
                </c:pt>
                <c:pt idx="922">
                  <c:v>1.76</c:v>
                </c:pt>
                <c:pt idx="923">
                  <c:v>1.76</c:v>
                </c:pt>
                <c:pt idx="924">
                  <c:v>1.76</c:v>
                </c:pt>
                <c:pt idx="925">
                  <c:v>1.76</c:v>
                </c:pt>
                <c:pt idx="926">
                  <c:v>1.76</c:v>
                </c:pt>
                <c:pt idx="927">
                  <c:v>1.76</c:v>
                </c:pt>
                <c:pt idx="928">
                  <c:v>1.76</c:v>
                </c:pt>
                <c:pt idx="929">
                  <c:v>1.76</c:v>
                </c:pt>
                <c:pt idx="930">
                  <c:v>1.76</c:v>
                </c:pt>
                <c:pt idx="931">
                  <c:v>1.76</c:v>
                </c:pt>
                <c:pt idx="932">
                  <c:v>1.76</c:v>
                </c:pt>
                <c:pt idx="933">
                  <c:v>1.76</c:v>
                </c:pt>
                <c:pt idx="934">
                  <c:v>1.76</c:v>
                </c:pt>
                <c:pt idx="935">
                  <c:v>1.76</c:v>
                </c:pt>
                <c:pt idx="936">
                  <c:v>1.76</c:v>
                </c:pt>
                <c:pt idx="937">
                  <c:v>1.76</c:v>
                </c:pt>
                <c:pt idx="938">
                  <c:v>1.76</c:v>
                </c:pt>
                <c:pt idx="939">
                  <c:v>1.76</c:v>
                </c:pt>
                <c:pt idx="940">
                  <c:v>1.76</c:v>
                </c:pt>
                <c:pt idx="941">
                  <c:v>1.76</c:v>
                </c:pt>
                <c:pt idx="942">
                  <c:v>1.76</c:v>
                </c:pt>
                <c:pt idx="943">
                  <c:v>1.76</c:v>
                </c:pt>
                <c:pt idx="944">
                  <c:v>1.76</c:v>
                </c:pt>
                <c:pt idx="945">
                  <c:v>1.76</c:v>
                </c:pt>
                <c:pt idx="946">
                  <c:v>1.76</c:v>
                </c:pt>
                <c:pt idx="947">
                  <c:v>1.76</c:v>
                </c:pt>
                <c:pt idx="948">
                  <c:v>1.76</c:v>
                </c:pt>
                <c:pt idx="949">
                  <c:v>1.76</c:v>
                </c:pt>
                <c:pt idx="950">
                  <c:v>1.76</c:v>
                </c:pt>
                <c:pt idx="951">
                  <c:v>1.76</c:v>
                </c:pt>
                <c:pt idx="952">
                  <c:v>1.76</c:v>
                </c:pt>
                <c:pt idx="953">
                  <c:v>1.76</c:v>
                </c:pt>
                <c:pt idx="954">
                  <c:v>1.76</c:v>
                </c:pt>
                <c:pt idx="955">
                  <c:v>1.76</c:v>
                </c:pt>
                <c:pt idx="956">
                  <c:v>1.76</c:v>
                </c:pt>
                <c:pt idx="957">
                  <c:v>1.76</c:v>
                </c:pt>
                <c:pt idx="958">
                  <c:v>1.76</c:v>
                </c:pt>
                <c:pt idx="959">
                  <c:v>1.76</c:v>
                </c:pt>
                <c:pt idx="960">
                  <c:v>1.76</c:v>
                </c:pt>
                <c:pt idx="961">
                  <c:v>1.76</c:v>
                </c:pt>
                <c:pt idx="962">
                  <c:v>1.76</c:v>
                </c:pt>
                <c:pt idx="963">
                  <c:v>1.76</c:v>
                </c:pt>
                <c:pt idx="964">
                  <c:v>1.76</c:v>
                </c:pt>
                <c:pt idx="965">
                  <c:v>1.76</c:v>
                </c:pt>
                <c:pt idx="966">
                  <c:v>1.76</c:v>
                </c:pt>
                <c:pt idx="967">
                  <c:v>1.76</c:v>
                </c:pt>
                <c:pt idx="968">
                  <c:v>1.76</c:v>
                </c:pt>
                <c:pt idx="969">
                  <c:v>1.76</c:v>
                </c:pt>
                <c:pt idx="970">
                  <c:v>1.76</c:v>
                </c:pt>
                <c:pt idx="971">
                  <c:v>1.76</c:v>
                </c:pt>
                <c:pt idx="972">
                  <c:v>1.76</c:v>
                </c:pt>
                <c:pt idx="973">
                  <c:v>1.76</c:v>
                </c:pt>
                <c:pt idx="974">
                  <c:v>1.76</c:v>
                </c:pt>
                <c:pt idx="975">
                  <c:v>1.76</c:v>
                </c:pt>
                <c:pt idx="976">
                  <c:v>1.32</c:v>
                </c:pt>
                <c:pt idx="977">
                  <c:v>1.32</c:v>
                </c:pt>
                <c:pt idx="978">
                  <c:v>1.32</c:v>
                </c:pt>
                <c:pt idx="979">
                  <c:v>1.32</c:v>
                </c:pt>
                <c:pt idx="980">
                  <c:v>1.32</c:v>
                </c:pt>
                <c:pt idx="981">
                  <c:v>1.32</c:v>
                </c:pt>
                <c:pt idx="982">
                  <c:v>1.32</c:v>
                </c:pt>
                <c:pt idx="983">
                  <c:v>1.32</c:v>
                </c:pt>
                <c:pt idx="984">
                  <c:v>1.32</c:v>
                </c:pt>
                <c:pt idx="985">
                  <c:v>1.32</c:v>
                </c:pt>
                <c:pt idx="986">
                  <c:v>1.32</c:v>
                </c:pt>
                <c:pt idx="987">
                  <c:v>1.32</c:v>
                </c:pt>
                <c:pt idx="988">
                  <c:v>1.32</c:v>
                </c:pt>
                <c:pt idx="989">
                  <c:v>1.32</c:v>
                </c:pt>
                <c:pt idx="990">
                  <c:v>1.32</c:v>
                </c:pt>
                <c:pt idx="991">
                  <c:v>1.32</c:v>
                </c:pt>
                <c:pt idx="992">
                  <c:v>1.32</c:v>
                </c:pt>
                <c:pt idx="993">
                  <c:v>1.32</c:v>
                </c:pt>
                <c:pt idx="994">
                  <c:v>1.32</c:v>
                </c:pt>
                <c:pt idx="995">
                  <c:v>1.32</c:v>
                </c:pt>
                <c:pt idx="996">
                  <c:v>1.32</c:v>
                </c:pt>
                <c:pt idx="997">
                  <c:v>1.32</c:v>
                </c:pt>
                <c:pt idx="998">
                  <c:v>1.32</c:v>
                </c:pt>
                <c:pt idx="999">
                  <c:v>1.32</c:v>
                </c:pt>
                <c:pt idx="1000">
                  <c:v>1.32</c:v>
                </c:pt>
                <c:pt idx="1001">
                  <c:v>1.32</c:v>
                </c:pt>
                <c:pt idx="1002">
                  <c:v>1.32</c:v>
                </c:pt>
                <c:pt idx="1003">
                  <c:v>1.32</c:v>
                </c:pt>
                <c:pt idx="1004">
                  <c:v>1.32</c:v>
                </c:pt>
                <c:pt idx="1005">
                  <c:v>1.32</c:v>
                </c:pt>
                <c:pt idx="1006">
                  <c:v>1.32</c:v>
                </c:pt>
                <c:pt idx="1007">
                  <c:v>1.32</c:v>
                </c:pt>
                <c:pt idx="1008">
                  <c:v>1.32</c:v>
                </c:pt>
                <c:pt idx="1009">
                  <c:v>1.32</c:v>
                </c:pt>
                <c:pt idx="1010">
                  <c:v>1.32</c:v>
                </c:pt>
                <c:pt idx="1011">
                  <c:v>1.32</c:v>
                </c:pt>
                <c:pt idx="1012">
                  <c:v>1.32</c:v>
                </c:pt>
                <c:pt idx="1013">
                  <c:v>1.32</c:v>
                </c:pt>
                <c:pt idx="1014">
                  <c:v>1.32</c:v>
                </c:pt>
                <c:pt idx="1015">
                  <c:v>1.32</c:v>
                </c:pt>
                <c:pt idx="1016">
                  <c:v>1.32</c:v>
                </c:pt>
                <c:pt idx="1017">
                  <c:v>1.32</c:v>
                </c:pt>
                <c:pt idx="1018">
                  <c:v>1.32</c:v>
                </c:pt>
                <c:pt idx="1019">
                  <c:v>1.32</c:v>
                </c:pt>
                <c:pt idx="1020">
                  <c:v>1.32</c:v>
                </c:pt>
                <c:pt idx="1021">
                  <c:v>1.32</c:v>
                </c:pt>
                <c:pt idx="1022">
                  <c:v>1.32</c:v>
                </c:pt>
                <c:pt idx="1023">
                  <c:v>1.32</c:v>
                </c:pt>
                <c:pt idx="1024">
                  <c:v>1.32</c:v>
                </c:pt>
                <c:pt idx="1025">
                  <c:v>1.32</c:v>
                </c:pt>
                <c:pt idx="1026">
                  <c:v>1.32</c:v>
                </c:pt>
                <c:pt idx="1027">
                  <c:v>1.32</c:v>
                </c:pt>
                <c:pt idx="1028">
                  <c:v>1.32</c:v>
                </c:pt>
                <c:pt idx="1029">
                  <c:v>1.32</c:v>
                </c:pt>
                <c:pt idx="1030">
                  <c:v>1.32</c:v>
                </c:pt>
                <c:pt idx="1031">
                  <c:v>1.32</c:v>
                </c:pt>
                <c:pt idx="1032">
                  <c:v>1.32</c:v>
                </c:pt>
                <c:pt idx="1033">
                  <c:v>1.32</c:v>
                </c:pt>
                <c:pt idx="1034">
                  <c:v>1.32</c:v>
                </c:pt>
                <c:pt idx="1035">
                  <c:v>1.32</c:v>
                </c:pt>
                <c:pt idx="1036">
                  <c:v>1.32</c:v>
                </c:pt>
                <c:pt idx="1037">
                  <c:v>1.32</c:v>
                </c:pt>
                <c:pt idx="1038">
                  <c:v>1.45</c:v>
                </c:pt>
                <c:pt idx="1039">
                  <c:v>1.45</c:v>
                </c:pt>
                <c:pt idx="1040">
                  <c:v>1.45</c:v>
                </c:pt>
                <c:pt idx="1041">
                  <c:v>1.45</c:v>
                </c:pt>
                <c:pt idx="1042">
                  <c:v>1.45</c:v>
                </c:pt>
                <c:pt idx="1043">
                  <c:v>1.45</c:v>
                </c:pt>
                <c:pt idx="1044">
                  <c:v>1.45</c:v>
                </c:pt>
                <c:pt idx="1045">
                  <c:v>1.45</c:v>
                </c:pt>
                <c:pt idx="1046">
                  <c:v>1.45</c:v>
                </c:pt>
                <c:pt idx="1047">
                  <c:v>1.45</c:v>
                </c:pt>
                <c:pt idx="1048">
                  <c:v>1.45</c:v>
                </c:pt>
                <c:pt idx="1049">
                  <c:v>1.45</c:v>
                </c:pt>
                <c:pt idx="1050">
                  <c:v>1.45</c:v>
                </c:pt>
                <c:pt idx="1051">
                  <c:v>1.45</c:v>
                </c:pt>
                <c:pt idx="1052">
                  <c:v>1.45</c:v>
                </c:pt>
                <c:pt idx="1053">
                  <c:v>1.45</c:v>
                </c:pt>
                <c:pt idx="1054">
                  <c:v>1.45</c:v>
                </c:pt>
                <c:pt idx="1055">
                  <c:v>1.45</c:v>
                </c:pt>
                <c:pt idx="1056">
                  <c:v>1.45</c:v>
                </c:pt>
                <c:pt idx="1057">
                  <c:v>1.45</c:v>
                </c:pt>
                <c:pt idx="1058">
                  <c:v>1.45</c:v>
                </c:pt>
                <c:pt idx="1059">
                  <c:v>1.45</c:v>
                </c:pt>
                <c:pt idx="1060">
                  <c:v>1.45</c:v>
                </c:pt>
                <c:pt idx="1061">
                  <c:v>1.45</c:v>
                </c:pt>
                <c:pt idx="1062">
                  <c:v>1.45</c:v>
                </c:pt>
                <c:pt idx="1063">
                  <c:v>1.45</c:v>
                </c:pt>
                <c:pt idx="1064">
                  <c:v>1.45</c:v>
                </c:pt>
                <c:pt idx="1065">
                  <c:v>1.45</c:v>
                </c:pt>
                <c:pt idx="1066">
                  <c:v>1.45</c:v>
                </c:pt>
                <c:pt idx="1067">
                  <c:v>1.45</c:v>
                </c:pt>
                <c:pt idx="1068">
                  <c:v>1.45</c:v>
                </c:pt>
                <c:pt idx="1069">
                  <c:v>1.45</c:v>
                </c:pt>
                <c:pt idx="1070">
                  <c:v>1.45</c:v>
                </c:pt>
                <c:pt idx="1071">
                  <c:v>1.45</c:v>
                </c:pt>
                <c:pt idx="1072">
                  <c:v>1.45</c:v>
                </c:pt>
                <c:pt idx="1073">
                  <c:v>1.45</c:v>
                </c:pt>
                <c:pt idx="1074">
                  <c:v>1.45</c:v>
                </c:pt>
                <c:pt idx="1075">
                  <c:v>1.45</c:v>
                </c:pt>
                <c:pt idx="1076">
                  <c:v>1.45</c:v>
                </c:pt>
                <c:pt idx="1077">
                  <c:v>1.45</c:v>
                </c:pt>
                <c:pt idx="1078">
                  <c:v>1.45</c:v>
                </c:pt>
                <c:pt idx="1079">
                  <c:v>1.45</c:v>
                </c:pt>
                <c:pt idx="1080">
                  <c:v>1.45</c:v>
                </c:pt>
                <c:pt idx="1081">
                  <c:v>1.45</c:v>
                </c:pt>
                <c:pt idx="1082">
                  <c:v>1.45</c:v>
                </c:pt>
                <c:pt idx="1083">
                  <c:v>1.45</c:v>
                </c:pt>
                <c:pt idx="1084">
                  <c:v>1.45</c:v>
                </c:pt>
                <c:pt idx="1085">
                  <c:v>1.45</c:v>
                </c:pt>
                <c:pt idx="1086">
                  <c:v>1.45</c:v>
                </c:pt>
                <c:pt idx="1087">
                  <c:v>1.45</c:v>
                </c:pt>
                <c:pt idx="1088">
                  <c:v>1.45</c:v>
                </c:pt>
                <c:pt idx="1089">
                  <c:v>1.45</c:v>
                </c:pt>
                <c:pt idx="1090">
                  <c:v>1.45</c:v>
                </c:pt>
                <c:pt idx="1091">
                  <c:v>1.45</c:v>
                </c:pt>
                <c:pt idx="1092">
                  <c:v>1.45</c:v>
                </c:pt>
                <c:pt idx="1093">
                  <c:v>1.45</c:v>
                </c:pt>
                <c:pt idx="1094">
                  <c:v>1.45</c:v>
                </c:pt>
                <c:pt idx="1095">
                  <c:v>1.45</c:v>
                </c:pt>
                <c:pt idx="1096">
                  <c:v>1.45</c:v>
                </c:pt>
                <c:pt idx="1097">
                  <c:v>1.45</c:v>
                </c:pt>
                <c:pt idx="1098">
                  <c:v>2.11</c:v>
                </c:pt>
                <c:pt idx="1099">
                  <c:v>2.11</c:v>
                </c:pt>
                <c:pt idx="1100">
                  <c:v>2.11</c:v>
                </c:pt>
                <c:pt idx="1101">
                  <c:v>2.11</c:v>
                </c:pt>
                <c:pt idx="1102">
                  <c:v>2.11</c:v>
                </c:pt>
                <c:pt idx="1103">
                  <c:v>2.11</c:v>
                </c:pt>
                <c:pt idx="1104">
                  <c:v>2.11</c:v>
                </c:pt>
                <c:pt idx="1105">
                  <c:v>2.11</c:v>
                </c:pt>
                <c:pt idx="1106">
                  <c:v>2.11</c:v>
                </c:pt>
                <c:pt idx="1107">
                  <c:v>2.11</c:v>
                </c:pt>
                <c:pt idx="1108">
                  <c:v>2.11</c:v>
                </c:pt>
                <c:pt idx="1109">
                  <c:v>2.11</c:v>
                </c:pt>
                <c:pt idx="1110">
                  <c:v>2.11</c:v>
                </c:pt>
                <c:pt idx="1111">
                  <c:v>2.11</c:v>
                </c:pt>
                <c:pt idx="1112">
                  <c:v>2.11</c:v>
                </c:pt>
                <c:pt idx="1113">
                  <c:v>2.11</c:v>
                </c:pt>
                <c:pt idx="1114">
                  <c:v>2.11</c:v>
                </c:pt>
                <c:pt idx="1115">
                  <c:v>2.11</c:v>
                </c:pt>
                <c:pt idx="1116">
                  <c:v>2.11</c:v>
                </c:pt>
                <c:pt idx="1117">
                  <c:v>2.11</c:v>
                </c:pt>
                <c:pt idx="1118">
                  <c:v>2.11</c:v>
                </c:pt>
                <c:pt idx="1119">
                  <c:v>2.11</c:v>
                </c:pt>
                <c:pt idx="1120">
                  <c:v>2.11</c:v>
                </c:pt>
                <c:pt idx="1121">
                  <c:v>2.11</c:v>
                </c:pt>
                <c:pt idx="1122">
                  <c:v>2.11</c:v>
                </c:pt>
                <c:pt idx="1123">
                  <c:v>2.11</c:v>
                </c:pt>
                <c:pt idx="1124">
                  <c:v>2.11</c:v>
                </c:pt>
                <c:pt idx="1125">
                  <c:v>2.11</c:v>
                </c:pt>
                <c:pt idx="1126">
                  <c:v>2.11</c:v>
                </c:pt>
                <c:pt idx="1127">
                  <c:v>2.11</c:v>
                </c:pt>
                <c:pt idx="1128">
                  <c:v>2.11</c:v>
                </c:pt>
                <c:pt idx="1129">
                  <c:v>2.11</c:v>
                </c:pt>
                <c:pt idx="1130">
                  <c:v>2.11</c:v>
                </c:pt>
                <c:pt idx="1131">
                  <c:v>2.11</c:v>
                </c:pt>
                <c:pt idx="1132">
                  <c:v>2.11</c:v>
                </c:pt>
                <c:pt idx="1133">
                  <c:v>2.11</c:v>
                </c:pt>
                <c:pt idx="1134">
                  <c:v>2.11</c:v>
                </c:pt>
                <c:pt idx="1135">
                  <c:v>2.11</c:v>
                </c:pt>
                <c:pt idx="1136">
                  <c:v>2.11</c:v>
                </c:pt>
                <c:pt idx="1137">
                  <c:v>2.11</c:v>
                </c:pt>
                <c:pt idx="1138">
                  <c:v>2.11</c:v>
                </c:pt>
                <c:pt idx="1139">
                  <c:v>2.11</c:v>
                </c:pt>
                <c:pt idx="1140">
                  <c:v>2.11</c:v>
                </c:pt>
                <c:pt idx="1141">
                  <c:v>2.11</c:v>
                </c:pt>
                <c:pt idx="1142">
                  <c:v>2.11</c:v>
                </c:pt>
                <c:pt idx="1143">
                  <c:v>2.11</c:v>
                </c:pt>
                <c:pt idx="1144">
                  <c:v>2.11</c:v>
                </c:pt>
                <c:pt idx="1145">
                  <c:v>2.11</c:v>
                </c:pt>
                <c:pt idx="1146">
                  <c:v>2.11</c:v>
                </c:pt>
                <c:pt idx="1147">
                  <c:v>2.11</c:v>
                </c:pt>
                <c:pt idx="1148">
                  <c:v>2.11</c:v>
                </c:pt>
                <c:pt idx="1149">
                  <c:v>2.11</c:v>
                </c:pt>
                <c:pt idx="1150">
                  <c:v>2.11</c:v>
                </c:pt>
                <c:pt idx="1151">
                  <c:v>2.11</c:v>
                </c:pt>
                <c:pt idx="1152">
                  <c:v>2.11</c:v>
                </c:pt>
                <c:pt idx="1153">
                  <c:v>2.11</c:v>
                </c:pt>
                <c:pt idx="1154">
                  <c:v>2.11</c:v>
                </c:pt>
                <c:pt idx="1155">
                  <c:v>2.11</c:v>
                </c:pt>
                <c:pt idx="1156">
                  <c:v>2.11</c:v>
                </c:pt>
                <c:pt idx="1157">
                  <c:v>2.11</c:v>
                </c:pt>
                <c:pt idx="1158">
                  <c:v>2.11</c:v>
                </c:pt>
                <c:pt idx="1159">
                  <c:v>2.11</c:v>
                </c:pt>
                <c:pt idx="1160">
                  <c:v>3.11</c:v>
                </c:pt>
                <c:pt idx="1161">
                  <c:v>3.11</c:v>
                </c:pt>
                <c:pt idx="1162">
                  <c:v>3.11</c:v>
                </c:pt>
                <c:pt idx="1163">
                  <c:v>3.11</c:v>
                </c:pt>
                <c:pt idx="1164">
                  <c:v>3.11</c:v>
                </c:pt>
                <c:pt idx="1165">
                  <c:v>3.11</c:v>
                </c:pt>
                <c:pt idx="1166">
                  <c:v>3.11</c:v>
                </c:pt>
                <c:pt idx="1167">
                  <c:v>3.11</c:v>
                </c:pt>
                <c:pt idx="1168">
                  <c:v>3.11</c:v>
                </c:pt>
                <c:pt idx="1169">
                  <c:v>3.11</c:v>
                </c:pt>
                <c:pt idx="1170">
                  <c:v>3.11</c:v>
                </c:pt>
                <c:pt idx="1171">
                  <c:v>3.11</c:v>
                </c:pt>
                <c:pt idx="1172">
                  <c:v>3.11</c:v>
                </c:pt>
                <c:pt idx="1173">
                  <c:v>3.11</c:v>
                </c:pt>
                <c:pt idx="1174">
                  <c:v>3.11</c:v>
                </c:pt>
                <c:pt idx="1175">
                  <c:v>3.11</c:v>
                </c:pt>
                <c:pt idx="1176">
                  <c:v>3.11</c:v>
                </c:pt>
                <c:pt idx="1177">
                  <c:v>3.11</c:v>
                </c:pt>
                <c:pt idx="1178">
                  <c:v>3.11</c:v>
                </c:pt>
                <c:pt idx="1179">
                  <c:v>3.11</c:v>
                </c:pt>
                <c:pt idx="1180">
                  <c:v>3.11</c:v>
                </c:pt>
                <c:pt idx="1181">
                  <c:v>3.11</c:v>
                </c:pt>
                <c:pt idx="1182">
                  <c:v>3.11</c:v>
                </c:pt>
                <c:pt idx="1183">
                  <c:v>3.11</c:v>
                </c:pt>
                <c:pt idx="1184">
                  <c:v>3.11</c:v>
                </c:pt>
                <c:pt idx="1185">
                  <c:v>3.11</c:v>
                </c:pt>
                <c:pt idx="1186">
                  <c:v>3.11</c:v>
                </c:pt>
                <c:pt idx="1187">
                  <c:v>3.11</c:v>
                </c:pt>
                <c:pt idx="1188">
                  <c:v>3.11</c:v>
                </c:pt>
                <c:pt idx="1189">
                  <c:v>3.11</c:v>
                </c:pt>
                <c:pt idx="1190">
                  <c:v>3.11</c:v>
                </c:pt>
                <c:pt idx="1191">
                  <c:v>3.11</c:v>
                </c:pt>
                <c:pt idx="1192">
                  <c:v>3.11</c:v>
                </c:pt>
                <c:pt idx="1193">
                  <c:v>3.11</c:v>
                </c:pt>
                <c:pt idx="1194">
                  <c:v>3.11</c:v>
                </c:pt>
                <c:pt idx="1195">
                  <c:v>3.11</c:v>
                </c:pt>
                <c:pt idx="1196">
                  <c:v>3.11</c:v>
                </c:pt>
                <c:pt idx="1197">
                  <c:v>3.11</c:v>
                </c:pt>
                <c:pt idx="1198">
                  <c:v>3.11</c:v>
                </c:pt>
                <c:pt idx="1199">
                  <c:v>3.11</c:v>
                </c:pt>
                <c:pt idx="1200">
                  <c:v>3.11</c:v>
                </c:pt>
                <c:pt idx="1201">
                  <c:v>3.11</c:v>
                </c:pt>
                <c:pt idx="1202">
                  <c:v>3.11</c:v>
                </c:pt>
                <c:pt idx="1203">
                  <c:v>3.11</c:v>
                </c:pt>
                <c:pt idx="1204">
                  <c:v>3.11</c:v>
                </c:pt>
                <c:pt idx="1205">
                  <c:v>3.11</c:v>
                </c:pt>
                <c:pt idx="1206">
                  <c:v>3.11</c:v>
                </c:pt>
                <c:pt idx="1207">
                  <c:v>3.11</c:v>
                </c:pt>
                <c:pt idx="1208">
                  <c:v>3.11</c:v>
                </c:pt>
                <c:pt idx="1209">
                  <c:v>3.11</c:v>
                </c:pt>
                <c:pt idx="1210">
                  <c:v>3.11</c:v>
                </c:pt>
                <c:pt idx="1211">
                  <c:v>3.11</c:v>
                </c:pt>
                <c:pt idx="1212">
                  <c:v>3.11</c:v>
                </c:pt>
                <c:pt idx="1213">
                  <c:v>3.11</c:v>
                </c:pt>
                <c:pt idx="1214">
                  <c:v>3.11</c:v>
                </c:pt>
                <c:pt idx="1215">
                  <c:v>3.11</c:v>
                </c:pt>
                <c:pt idx="1216">
                  <c:v>3.11</c:v>
                </c:pt>
                <c:pt idx="1217">
                  <c:v>3.11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4E-4497-A616-7F8D6EE34AD4}"/>
            </c:ext>
          </c:extLst>
        </c:ser>
        <c:ser>
          <c:idx val="8"/>
          <c:order val="6"/>
          <c:tx>
            <c:v>MINIMOS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1.98</c:v>
                </c:pt>
                <c:pt idx="1">
                  <c:v>1.98</c:v>
                </c:pt>
                <c:pt idx="2">
                  <c:v>1.98</c:v>
                </c:pt>
                <c:pt idx="3">
                  <c:v>1.98</c:v>
                </c:pt>
                <c:pt idx="4">
                  <c:v>1.98</c:v>
                </c:pt>
                <c:pt idx="5">
                  <c:v>1.98</c:v>
                </c:pt>
                <c:pt idx="6">
                  <c:v>1.98</c:v>
                </c:pt>
                <c:pt idx="7">
                  <c:v>1.98</c:v>
                </c:pt>
                <c:pt idx="8">
                  <c:v>1.98</c:v>
                </c:pt>
                <c:pt idx="9">
                  <c:v>1.98</c:v>
                </c:pt>
                <c:pt idx="10">
                  <c:v>1.98</c:v>
                </c:pt>
                <c:pt idx="11">
                  <c:v>1.98</c:v>
                </c:pt>
                <c:pt idx="12">
                  <c:v>1.98</c:v>
                </c:pt>
                <c:pt idx="13">
                  <c:v>1.98</c:v>
                </c:pt>
                <c:pt idx="14">
                  <c:v>1.98</c:v>
                </c:pt>
                <c:pt idx="15">
                  <c:v>1.98</c:v>
                </c:pt>
                <c:pt idx="16">
                  <c:v>1.98</c:v>
                </c:pt>
                <c:pt idx="17">
                  <c:v>1.98</c:v>
                </c:pt>
                <c:pt idx="18">
                  <c:v>1.98</c:v>
                </c:pt>
                <c:pt idx="19">
                  <c:v>1.98</c:v>
                </c:pt>
                <c:pt idx="20">
                  <c:v>1.98</c:v>
                </c:pt>
                <c:pt idx="21">
                  <c:v>1.98</c:v>
                </c:pt>
                <c:pt idx="22">
                  <c:v>1.98</c:v>
                </c:pt>
                <c:pt idx="23">
                  <c:v>1.98</c:v>
                </c:pt>
                <c:pt idx="24">
                  <c:v>1.98</c:v>
                </c:pt>
                <c:pt idx="25">
                  <c:v>1.98</c:v>
                </c:pt>
                <c:pt idx="26">
                  <c:v>1.98</c:v>
                </c:pt>
                <c:pt idx="27">
                  <c:v>1.98</c:v>
                </c:pt>
                <c:pt idx="28">
                  <c:v>1.98</c:v>
                </c:pt>
                <c:pt idx="29">
                  <c:v>1.98</c:v>
                </c:pt>
                <c:pt idx="30">
                  <c:v>1.98</c:v>
                </c:pt>
                <c:pt idx="31">
                  <c:v>1.98</c:v>
                </c:pt>
                <c:pt idx="32">
                  <c:v>1.98</c:v>
                </c:pt>
                <c:pt idx="33">
                  <c:v>1.98</c:v>
                </c:pt>
                <c:pt idx="34">
                  <c:v>1.98</c:v>
                </c:pt>
                <c:pt idx="35">
                  <c:v>1.98</c:v>
                </c:pt>
                <c:pt idx="36">
                  <c:v>1.98</c:v>
                </c:pt>
                <c:pt idx="37">
                  <c:v>1.98</c:v>
                </c:pt>
                <c:pt idx="38">
                  <c:v>1.98</c:v>
                </c:pt>
                <c:pt idx="39">
                  <c:v>1.98</c:v>
                </c:pt>
                <c:pt idx="40">
                  <c:v>1.98</c:v>
                </c:pt>
                <c:pt idx="41">
                  <c:v>1.98</c:v>
                </c:pt>
                <c:pt idx="42">
                  <c:v>1.98</c:v>
                </c:pt>
                <c:pt idx="43">
                  <c:v>1.98</c:v>
                </c:pt>
                <c:pt idx="44">
                  <c:v>1.98</c:v>
                </c:pt>
                <c:pt idx="45">
                  <c:v>1.98</c:v>
                </c:pt>
                <c:pt idx="46">
                  <c:v>1.98</c:v>
                </c:pt>
                <c:pt idx="47">
                  <c:v>1.98</c:v>
                </c:pt>
                <c:pt idx="48">
                  <c:v>1.98</c:v>
                </c:pt>
                <c:pt idx="49">
                  <c:v>1.98</c:v>
                </c:pt>
                <c:pt idx="50">
                  <c:v>1.98</c:v>
                </c:pt>
                <c:pt idx="51">
                  <c:v>1.98</c:v>
                </c:pt>
                <c:pt idx="52">
                  <c:v>1.98</c:v>
                </c:pt>
                <c:pt idx="53">
                  <c:v>1.98</c:v>
                </c:pt>
                <c:pt idx="54">
                  <c:v>1.98</c:v>
                </c:pt>
                <c:pt idx="55">
                  <c:v>1.98</c:v>
                </c:pt>
                <c:pt idx="56">
                  <c:v>1.98</c:v>
                </c:pt>
                <c:pt idx="57">
                  <c:v>1.98</c:v>
                </c:pt>
                <c:pt idx="58">
                  <c:v>1.98</c:v>
                </c:pt>
                <c:pt idx="59">
                  <c:v>1.98</c:v>
                </c:pt>
                <c:pt idx="60">
                  <c:v>2.2400000000000002</c:v>
                </c:pt>
                <c:pt idx="61">
                  <c:v>2.2400000000000002</c:v>
                </c:pt>
                <c:pt idx="62">
                  <c:v>2.2400000000000002</c:v>
                </c:pt>
                <c:pt idx="63">
                  <c:v>2.2400000000000002</c:v>
                </c:pt>
                <c:pt idx="64">
                  <c:v>2.2400000000000002</c:v>
                </c:pt>
                <c:pt idx="65">
                  <c:v>2.2400000000000002</c:v>
                </c:pt>
                <c:pt idx="66">
                  <c:v>2.2400000000000002</c:v>
                </c:pt>
                <c:pt idx="67">
                  <c:v>2.2400000000000002</c:v>
                </c:pt>
                <c:pt idx="68">
                  <c:v>2.2400000000000002</c:v>
                </c:pt>
                <c:pt idx="69">
                  <c:v>2.2400000000000002</c:v>
                </c:pt>
                <c:pt idx="70">
                  <c:v>2.2400000000000002</c:v>
                </c:pt>
                <c:pt idx="71">
                  <c:v>2.2400000000000002</c:v>
                </c:pt>
                <c:pt idx="72">
                  <c:v>2.2400000000000002</c:v>
                </c:pt>
                <c:pt idx="73">
                  <c:v>2.2400000000000002</c:v>
                </c:pt>
                <c:pt idx="74">
                  <c:v>2.2400000000000002</c:v>
                </c:pt>
                <c:pt idx="75">
                  <c:v>2.2400000000000002</c:v>
                </c:pt>
                <c:pt idx="76">
                  <c:v>2.2400000000000002</c:v>
                </c:pt>
                <c:pt idx="77">
                  <c:v>2.2400000000000002</c:v>
                </c:pt>
                <c:pt idx="78">
                  <c:v>2.2400000000000002</c:v>
                </c:pt>
                <c:pt idx="79">
                  <c:v>2.2400000000000002</c:v>
                </c:pt>
                <c:pt idx="80">
                  <c:v>2.2400000000000002</c:v>
                </c:pt>
                <c:pt idx="81">
                  <c:v>2.2400000000000002</c:v>
                </c:pt>
                <c:pt idx="82">
                  <c:v>2.2400000000000002</c:v>
                </c:pt>
                <c:pt idx="83">
                  <c:v>2.2400000000000002</c:v>
                </c:pt>
                <c:pt idx="84">
                  <c:v>2.2400000000000002</c:v>
                </c:pt>
                <c:pt idx="85">
                  <c:v>2.2400000000000002</c:v>
                </c:pt>
                <c:pt idx="86">
                  <c:v>2.2400000000000002</c:v>
                </c:pt>
                <c:pt idx="87">
                  <c:v>2.2400000000000002</c:v>
                </c:pt>
                <c:pt idx="88">
                  <c:v>2.2400000000000002</c:v>
                </c:pt>
                <c:pt idx="89">
                  <c:v>2.2400000000000002</c:v>
                </c:pt>
                <c:pt idx="90">
                  <c:v>2.2400000000000002</c:v>
                </c:pt>
                <c:pt idx="91">
                  <c:v>2.2400000000000002</c:v>
                </c:pt>
                <c:pt idx="92">
                  <c:v>2.2400000000000002</c:v>
                </c:pt>
                <c:pt idx="93">
                  <c:v>2.2400000000000002</c:v>
                </c:pt>
                <c:pt idx="94">
                  <c:v>2.2400000000000002</c:v>
                </c:pt>
                <c:pt idx="95">
                  <c:v>2.2400000000000002</c:v>
                </c:pt>
                <c:pt idx="96">
                  <c:v>2.2400000000000002</c:v>
                </c:pt>
                <c:pt idx="97">
                  <c:v>2.2400000000000002</c:v>
                </c:pt>
                <c:pt idx="98">
                  <c:v>2.2400000000000002</c:v>
                </c:pt>
                <c:pt idx="99">
                  <c:v>2.2400000000000002</c:v>
                </c:pt>
                <c:pt idx="100">
                  <c:v>2.2400000000000002</c:v>
                </c:pt>
                <c:pt idx="101">
                  <c:v>2.2400000000000002</c:v>
                </c:pt>
                <c:pt idx="102">
                  <c:v>2.2400000000000002</c:v>
                </c:pt>
                <c:pt idx="103">
                  <c:v>2.2400000000000002</c:v>
                </c:pt>
                <c:pt idx="104">
                  <c:v>2.2400000000000002</c:v>
                </c:pt>
                <c:pt idx="105">
                  <c:v>2.2400000000000002</c:v>
                </c:pt>
                <c:pt idx="106">
                  <c:v>2.2400000000000002</c:v>
                </c:pt>
                <c:pt idx="107">
                  <c:v>2.2400000000000002</c:v>
                </c:pt>
                <c:pt idx="108">
                  <c:v>2.2400000000000002</c:v>
                </c:pt>
                <c:pt idx="109">
                  <c:v>2.2400000000000002</c:v>
                </c:pt>
                <c:pt idx="110">
                  <c:v>2.2400000000000002</c:v>
                </c:pt>
                <c:pt idx="111">
                  <c:v>2.2400000000000002</c:v>
                </c:pt>
                <c:pt idx="112">
                  <c:v>2.2400000000000002</c:v>
                </c:pt>
                <c:pt idx="113">
                  <c:v>2.2400000000000002</c:v>
                </c:pt>
                <c:pt idx="114">
                  <c:v>2.2400000000000002</c:v>
                </c:pt>
                <c:pt idx="115">
                  <c:v>2.2400000000000002</c:v>
                </c:pt>
                <c:pt idx="116">
                  <c:v>2.2400000000000002</c:v>
                </c:pt>
                <c:pt idx="117">
                  <c:v>2.2400000000000002</c:v>
                </c:pt>
                <c:pt idx="118">
                  <c:v>2.2400000000000002</c:v>
                </c:pt>
                <c:pt idx="119">
                  <c:v>2.2400000000000002</c:v>
                </c:pt>
                <c:pt idx="120">
                  <c:v>2.2400000000000002</c:v>
                </c:pt>
                <c:pt idx="121">
                  <c:v>2.2400000000000002</c:v>
                </c:pt>
                <c:pt idx="122">
                  <c:v>1.78</c:v>
                </c:pt>
                <c:pt idx="123">
                  <c:v>1.78</c:v>
                </c:pt>
                <c:pt idx="124">
                  <c:v>1.78</c:v>
                </c:pt>
                <c:pt idx="125">
                  <c:v>1.78</c:v>
                </c:pt>
                <c:pt idx="126">
                  <c:v>1.78</c:v>
                </c:pt>
                <c:pt idx="127">
                  <c:v>1.78</c:v>
                </c:pt>
                <c:pt idx="128">
                  <c:v>1.78</c:v>
                </c:pt>
                <c:pt idx="129">
                  <c:v>1.78</c:v>
                </c:pt>
                <c:pt idx="130">
                  <c:v>1.78</c:v>
                </c:pt>
                <c:pt idx="131">
                  <c:v>1.78</c:v>
                </c:pt>
                <c:pt idx="132">
                  <c:v>1.78</c:v>
                </c:pt>
                <c:pt idx="133">
                  <c:v>1.78</c:v>
                </c:pt>
                <c:pt idx="134">
                  <c:v>1.78</c:v>
                </c:pt>
                <c:pt idx="135">
                  <c:v>1.78</c:v>
                </c:pt>
                <c:pt idx="136">
                  <c:v>1.78</c:v>
                </c:pt>
                <c:pt idx="137">
                  <c:v>1.78</c:v>
                </c:pt>
                <c:pt idx="138">
                  <c:v>1.78</c:v>
                </c:pt>
                <c:pt idx="139">
                  <c:v>1.78</c:v>
                </c:pt>
                <c:pt idx="140">
                  <c:v>1.78</c:v>
                </c:pt>
                <c:pt idx="141">
                  <c:v>1.78</c:v>
                </c:pt>
                <c:pt idx="142">
                  <c:v>1.78</c:v>
                </c:pt>
                <c:pt idx="143">
                  <c:v>1.78</c:v>
                </c:pt>
                <c:pt idx="144">
                  <c:v>1.78</c:v>
                </c:pt>
                <c:pt idx="145">
                  <c:v>1.78</c:v>
                </c:pt>
                <c:pt idx="146">
                  <c:v>1.78</c:v>
                </c:pt>
                <c:pt idx="147">
                  <c:v>1.78</c:v>
                </c:pt>
                <c:pt idx="148">
                  <c:v>1.78</c:v>
                </c:pt>
                <c:pt idx="149">
                  <c:v>1.78</c:v>
                </c:pt>
                <c:pt idx="150">
                  <c:v>1.78</c:v>
                </c:pt>
                <c:pt idx="151">
                  <c:v>1.78</c:v>
                </c:pt>
                <c:pt idx="152">
                  <c:v>1.78</c:v>
                </c:pt>
                <c:pt idx="153">
                  <c:v>1.78</c:v>
                </c:pt>
                <c:pt idx="154">
                  <c:v>1.78</c:v>
                </c:pt>
                <c:pt idx="155">
                  <c:v>1.78</c:v>
                </c:pt>
                <c:pt idx="156">
                  <c:v>1.78</c:v>
                </c:pt>
                <c:pt idx="157">
                  <c:v>1.78</c:v>
                </c:pt>
                <c:pt idx="158">
                  <c:v>1.78</c:v>
                </c:pt>
                <c:pt idx="159">
                  <c:v>1.78</c:v>
                </c:pt>
                <c:pt idx="160">
                  <c:v>1.78</c:v>
                </c:pt>
                <c:pt idx="161">
                  <c:v>1.78</c:v>
                </c:pt>
                <c:pt idx="162">
                  <c:v>1.78</c:v>
                </c:pt>
                <c:pt idx="163">
                  <c:v>1.78</c:v>
                </c:pt>
                <c:pt idx="164">
                  <c:v>1.78</c:v>
                </c:pt>
                <c:pt idx="165">
                  <c:v>1.78</c:v>
                </c:pt>
                <c:pt idx="166">
                  <c:v>1.78</c:v>
                </c:pt>
                <c:pt idx="167">
                  <c:v>1.78</c:v>
                </c:pt>
                <c:pt idx="168">
                  <c:v>1.78</c:v>
                </c:pt>
                <c:pt idx="169">
                  <c:v>1.78</c:v>
                </c:pt>
                <c:pt idx="170">
                  <c:v>1.78</c:v>
                </c:pt>
                <c:pt idx="171">
                  <c:v>1.78</c:v>
                </c:pt>
                <c:pt idx="172">
                  <c:v>1.78</c:v>
                </c:pt>
                <c:pt idx="173">
                  <c:v>1.78</c:v>
                </c:pt>
                <c:pt idx="174">
                  <c:v>1.78</c:v>
                </c:pt>
                <c:pt idx="175">
                  <c:v>1.78</c:v>
                </c:pt>
                <c:pt idx="176">
                  <c:v>1.78</c:v>
                </c:pt>
                <c:pt idx="177">
                  <c:v>1.78</c:v>
                </c:pt>
                <c:pt idx="178">
                  <c:v>1.78</c:v>
                </c:pt>
                <c:pt idx="179">
                  <c:v>1.78</c:v>
                </c:pt>
                <c:pt idx="180">
                  <c:v>1.78</c:v>
                </c:pt>
                <c:pt idx="181">
                  <c:v>1.78</c:v>
                </c:pt>
                <c:pt idx="182">
                  <c:v>1.29</c:v>
                </c:pt>
                <c:pt idx="183">
                  <c:v>1.29</c:v>
                </c:pt>
                <c:pt idx="184">
                  <c:v>1.29</c:v>
                </c:pt>
                <c:pt idx="185">
                  <c:v>1.29</c:v>
                </c:pt>
                <c:pt idx="186">
                  <c:v>1.29</c:v>
                </c:pt>
                <c:pt idx="187">
                  <c:v>1.29</c:v>
                </c:pt>
                <c:pt idx="188">
                  <c:v>1.29</c:v>
                </c:pt>
                <c:pt idx="189">
                  <c:v>1.29</c:v>
                </c:pt>
                <c:pt idx="190">
                  <c:v>1.29</c:v>
                </c:pt>
                <c:pt idx="191">
                  <c:v>1.29</c:v>
                </c:pt>
                <c:pt idx="192">
                  <c:v>1.29</c:v>
                </c:pt>
                <c:pt idx="193">
                  <c:v>1.29</c:v>
                </c:pt>
                <c:pt idx="194">
                  <c:v>1.29</c:v>
                </c:pt>
                <c:pt idx="195">
                  <c:v>1.29</c:v>
                </c:pt>
                <c:pt idx="196">
                  <c:v>1.29</c:v>
                </c:pt>
                <c:pt idx="197">
                  <c:v>1.29</c:v>
                </c:pt>
                <c:pt idx="198">
                  <c:v>1.29</c:v>
                </c:pt>
                <c:pt idx="199">
                  <c:v>1.29</c:v>
                </c:pt>
                <c:pt idx="200">
                  <c:v>1.29</c:v>
                </c:pt>
                <c:pt idx="201">
                  <c:v>1.29</c:v>
                </c:pt>
                <c:pt idx="202">
                  <c:v>1.29</c:v>
                </c:pt>
                <c:pt idx="203">
                  <c:v>1.29</c:v>
                </c:pt>
                <c:pt idx="204">
                  <c:v>1.29</c:v>
                </c:pt>
                <c:pt idx="205">
                  <c:v>1.29</c:v>
                </c:pt>
                <c:pt idx="206">
                  <c:v>1.29</c:v>
                </c:pt>
                <c:pt idx="207">
                  <c:v>1.29</c:v>
                </c:pt>
                <c:pt idx="208">
                  <c:v>1.29</c:v>
                </c:pt>
                <c:pt idx="209">
                  <c:v>1.29</c:v>
                </c:pt>
                <c:pt idx="210">
                  <c:v>1.29</c:v>
                </c:pt>
                <c:pt idx="211">
                  <c:v>1.29</c:v>
                </c:pt>
                <c:pt idx="212">
                  <c:v>1.29</c:v>
                </c:pt>
                <c:pt idx="213">
                  <c:v>1.29</c:v>
                </c:pt>
                <c:pt idx="214">
                  <c:v>1.29</c:v>
                </c:pt>
                <c:pt idx="215">
                  <c:v>1.29</c:v>
                </c:pt>
                <c:pt idx="216">
                  <c:v>1.29</c:v>
                </c:pt>
                <c:pt idx="217">
                  <c:v>1.29</c:v>
                </c:pt>
                <c:pt idx="218">
                  <c:v>1.29</c:v>
                </c:pt>
                <c:pt idx="219">
                  <c:v>1.29</c:v>
                </c:pt>
                <c:pt idx="220">
                  <c:v>1.29</c:v>
                </c:pt>
                <c:pt idx="221">
                  <c:v>1.29</c:v>
                </c:pt>
                <c:pt idx="222">
                  <c:v>1.29</c:v>
                </c:pt>
                <c:pt idx="223">
                  <c:v>1.29</c:v>
                </c:pt>
                <c:pt idx="224">
                  <c:v>1.29</c:v>
                </c:pt>
                <c:pt idx="225">
                  <c:v>1.29</c:v>
                </c:pt>
                <c:pt idx="226">
                  <c:v>1.29</c:v>
                </c:pt>
                <c:pt idx="227">
                  <c:v>1.29</c:v>
                </c:pt>
                <c:pt idx="228">
                  <c:v>1.29</c:v>
                </c:pt>
                <c:pt idx="229">
                  <c:v>1.29</c:v>
                </c:pt>
                <c:pt idx="230">
                  <c:v>1.29</c:v>
                </c:pt>
                <c:pt idx="231">
                  <c:v>1.29</c:v>
                </c:pt>
                <c:pt idx="232">
                  <c:v>1.29</c:v>
                </c:pt>
                <c:pt idx="233">
                  <c:v>1.29</c:v>
                </c:pt>
                <c:pt idx="234">
                  <c:v>1.29</c:v>
                </c:pt>
                <c:pt idx="235">
                  <c:v>1.29</c:v>
                </c:pt>
                <c:pt idx="236">
                  <c:v>1.29</c:v>
                </c:pt>
                <c:pt idx="237">
                  <c:v>1.29</c:v>
                </c:pt>
                <c:pt idx="238">
                  <c:v>1.29</c:v>
                </c:pt>
                <c:pt idx="239">
                  <c:v>1.29</c:v>
                </c:pt>
                <c:pt idx="240">
                  <c:v>1.29</c:v>
                </c:pt>
                <c:pt idx="241">
                  <c:v>1.29</c:v>
                </c:pt>
                <c:pt idx="242">
                  <c:v>1.29</c:v>
                </c:pt>
                <c:pt idx="243">
                  <c:v>1.29</c:v>
                </c:pt>
                <c:pt idx="244">
                  <c:v>0.98</c:v>
                </c:pt>
                <c:pt idx="245">
                  <c:v>0.98</c:v>
                </c:pt>
                <c:pt idx="246">
                  <c:v>0.98</c:v>
                </c:pt>
                <c:pt idx="247">
                  <c:v>0.98</c:v>
                </c:pt>
                <c:pt idx="248">
                  <c:v>0.98</c:v>
                </c:pt>
                <c:pt idx="249">
                  <c:v>0.98</c:v>
                </c:pt>
                <c:pt idx="250">
                  <c:v>0.98</c:v>
                </c:pt>
                <c:pt idx="251">
                  <c:v>0.98</c:v>
                </c:pt>
                <c:pt idx="252">
                  <c:v>0.98</c:v>
                </c:pt>
                <c:pt idx="253">
                  <c:v>0.98</c:v>
                </c:pt>
                <c:pt idx="254">
                  <c:v>0.98</c:v>
                </c:pt>
                <c:pt idx="255">
                  <c:v>0.98</c:v>
                </c:pt>
                <c:pt idx="256">
                  <c:v>0.98</c:v>
                </c:pt>
                <c:pt idx="257">
                  <c:v>0.98</c:v>
                </c:pt>
                <c:pt idx="258">
                  <c:v>0.98</c:v>
                </c:pt>
                <c:pt idx="259">
                  <c:v>0.98</c:v>
                </c:pt>
                <c:pt idx="260">
                  <c:v>0.98</c:v>
                </c:pt>
                <c:pt idx="261">
                  <c:v>0.98</c:v>
                </c:pt>
                <c:pt idx="262">
                  <c:v>0.98</c:v>
                </c:pt>
                <c:pt idx="263">
                  <c:v>0.98</c:v>
                </c:pt>
                <c:pt idx="264">
                  <c:v>0.98</c:v>
                </c:pt>
                <c:pt idx="265">
                  <c:v>0.98</c:v>
                </c:pt>
                <c:pt idx="266">
                  <c:v>0.98</c:v>
                </c:pt>
                <c:pt idx="267">
                  <c:v>0.98</c:v>
                </c:pt>
                <c:pt idx="268">
                  <c:v>0.98</c:v>
                </c:pt>
                <c:pt idx="269">
                  <c:v>0.98</c:v>
                </c:pt>
                <c:pt idx="270">
                  <c:v>0.98</c:v>
                </c:pt>
                <c:pt idx="271">
                  <c:v>0.98</c:v>
                </c:pt>
                <c:pt idx="272">
                  <c:v>0.98</c:v>
                </c:pt>
                <c:pt idx="273">
                  <c:v>0.98</c:v>
                </c:pt>
                <c:pt idx="274">
                  <c:v>0.98</c:v>
                </c:pt>
                <c:pt idx="275">
                  <c:v>0.98</c:v>
                </c:pt>
                <c:pt idx="276">
                  <c:v>0.98</c:v>
                </c:pt>
                <c:pt idx="277">
                  <c:v>0.98</c:v>
                </c:pt>
                <c:pt idx="278">
                  <c:v>0.98</c:v>
                </c:pt>
                <c:pt idx="279">
                  <c:v>0.98</c:v>
                </c:pt>
                <c:pt idx="280">
                  <c:v>0.98</c:v>
                </c:pt>
                <c:pt idx="281">
                  <c:v>0.98</c:v>
                </c:pt>
                <c:pt idx="282">
                  <c:v>0.98</c:v>
                </c:pt>
                <c:pt idx="283">
                  <c:v>0.98</c:v>
                </c:pt>
                <c:pt idx="284">
                  <c:v>0.98</c:v>
                </c:pt>
                <c:pt idx="285">
                  <c:v>0.98</c:v>
                </c:pt>
                <c:pt idx="286">
                  <c:v>0.98</c:v>
                </c:pt>
                <c:pt idx="287">
                  <c:v>0.98</c:v>
                </c:pt>
                <c:pt idx="288">
                  <c:v>0.98</c:v>
                </c:pt>
                <c:pt idx="289">
                  <c:v>0.98</c:v>
                </c:pt>
                <c:pt idx="290">
                  <c:v>0.98</c:v>
                </c:pt>
                <c:pt idx="291">
                  <c:v>0.98</c:v>
                </c:pt>
                <c:pt idx="292">
                  <c:v>0.98</c:v>
                </c:pt>
                <c:pt idx="293">
                  <c:v>0.98</c:v>
                </c:pt>
                <c:pt idx="294">
                  <c:v>0.98</c:v>
                </c:pt>
                <c:pt idx="295">
                  <c:v>0.98</c:v>
                </c:pt>
                <c:pt idx="296">
                  <c:v>0.98</c:v>
                </c:pt>
                <c:pt idx="297">
                  <c:v>0.98</c:v>
                </c:pt>
                <c:pt idx="298">
                  <c:v>0.98</c:v>
                </c:pt>
                <c:pt idx="299">
                  <c:v>0.98</c:v>
                </c:pt>
                <c:pt idx="300">
                  <c:v>0.98</c:v>
                </c:pt>
                <c:pt idx="301">
                  <c:v>0.98</c:v>
                </c:pt>
                <c:pt idx="302">
                  <c:v>0.98</c:v>
                </c:pt>
                <c:pt idx="303">
                  <c:v>0.98</c:v>
                </c:pt>
                <c:pt idx="304">
                  <c:v>0.98</c:v>
                </c:pt>
                <c:pt idx="305">
                  <c:v>0.98</c:v>
                </c:pt>
                <c:pt idx="306">
                  <c:v>1.04</c:v>
                </c:pt>
                <c:pt idx="307">
                  <c:v>1.04</c:v>
                </c:pt>
                <c:pt idx="308">
                  <c:v>1.04</c:v>
                </c:pt>
                <c:pt idx="309">
                  <c:v>1.04</c:v>
                </c:pt>
                <c:pt idx="310">
                  <c:v>1.04</c:v>
                </c:pt>
                <c:pt idx="311">
                  <c:v>1.04</c:v>
                </c:pt>
                <c:pt idx="312">
                  <c:v>1.04</c:v>
                </c:pt>
                <c:pt idx="313">
                  <c:v>1.04</c:v>
                </c:pt>
                <c:pt idx="314">
                  <c:v>1.04</c:v>
                </c:pt>
                <c:pt idx="315">
                  <c:v>1.04</c:v>
                </c:pt>
                <c:pt idx="316">
                  <c:v>1.04</c:v>
                </c:pt>
                <c:pt idx="317">
                  <c:v>1.04</c:v>
                </c:pt>
                <c:pt idx="318">
                  <c:v>1.04</c:v>
                </c:pt>
                <c:pt idx="319">
                  <c:v>1.04</c:v>
                </c:pt>
                <c:pt idx="320">
                  <c:v>1.04</c:v>
                </c:pt>
                <c:pt idx="321">
                  <c:v>1.04</c:v>
                </c:pt>
                <c:pt idx="322">
                  <c:v>1.04</c:v>
                </c:pt>
                <c:pt idx="323">
                  <c:v>1.04</c:v>
                </c:pt>
                <c:pt idx="324">
                  <c:v>1.04</c:v>
                </c:pt>
                <c:pt idx="325">
                  <c:v>1.04</c:v>
                </c:pt>
                <c:pt idx="326">
                  <c:v>1.04</c:v>
                </c:pt>
                <c:pt idx="327">
                  <c:v>1.04</c:v>
                </c:pt>
                <c:pt idx="328">
                  <c:v>1.04</c:v>
                </c:pt>
                <c:pt idx="329">
                  <c:v>1.04</c:v>
                </c:pt>
                <c:pt idx="330">
                  <c:v>1.04</c:v>
                </c:pt>
                <c:pt idx="331">
                  <c:v>1.04</c:v>
                </c:pt>
                <c:pt idx="332">
                  <c:v>1.04</c:v>
                </c:pt>
                <c:pt idx="333">
                  <c:v>1.04</c:v>
                </c:pt>
                <c:pt idx="334">
                  <c:v>1.04</c:v>
                </c:pt>
                <c:pt idx="335">
                  <c:v>1.04</c:v>
                </c:pt>
                <c:pt idx="336">
                  <c:v>1.04</c:v>
                </c:pt>
                <c:pt idx="337">
                  <c:v>1.04</c:v>
                </c:pt>
                <c:pt idx="338">
                  <c:v>1.04</c:v>
                </c:pt>
                <c:pt idx="339">
                  <c:v>1.04</c:v>
                </c:pt>
                <c:pt idx="340">
                  <c:v>1.04</c:v>
                </c:pt>
                <c:pt idx="341">
                  <c:v>1.04</c:v>
                </c:pt>
                <c:pt idx="342">
                  <c:v>1.04</c:v>
                </c:pt>
                <c:pt idx="343">
                  <c:v>1.04</c:v>
                </c:pt>
                <c:pt idx="344">
                  <c:v>1.04</c:v>
                </c:pt>
                <c:pt idx="345">
                  <c:v>1.04</c:v>
                </c:pt>
                <c:pt idx="346">
                  <c:v>1.04</c:v>
                </c:pt>
                <c:pt idx="347">
                  <c:v>1.04</c:v>
                </c:pt>
                <c:pt idx="348">
                  <c:v>1.04</c:v>
                </c:pt>
                <c:pt idx="349">
                  <c:v>1.04</c:v>
                </c:pt>
                <c:pt idx="350">
                  <c:v>1.04</c:v>
                </c:pt>
                <c:pt idx="351">
                  <c:v>1.04</c:v>
                </c:pt>
                <c:pt idx="352">
                  <c:v>1.04</c:v>
                </c:pt>
                <c:pt idx="353">
                  <c:v>1.04</c:v>
                </c:pt>
                <c:pt idx="354">
                  <c:v>1.04</c:v>
                </c:pt>
                <c:pt idx="355">
                  <c:v>1.04</c:v>
                </c:pt>
                <c:pt idx="356">
                  <c:v>1.04</c:v>
                </c:pt>
                <c:pt idx="357">
                  <c:v>1.04</c:v>
                </c:pt>
                <c:pt idx="358">
                  <c:v>1.04</c:v>
                </c:pt>
                <c:pt idx="359">
                  <c:v>1.04</c:v>
                </c:pt>
                <c:pt idx="360">
                  <c:v>1.04</c:v>
                </c:pt>
                <c:pt idx="361">
                  <c:v>1.04</c:v>
                </c:pt>
                <c:pt idx="362">
                  <c:v>1.04</c:v>
                </c:pt>
                <c:pt idx="363">
                  <c:v>1.04</c:v>
                </c:pt>
                <c:pt idx="364">
                  <c:v>1.04</c:v>
                </c:pt>
                <c:pt idx="365">
                  <c:v>1.04</c:v>
                </c:pt>
                <c:pt idx="366">
                  <c:v>1.33</c:v>
                </c:pt>
                <c:pt idx="367">
                  <c:v>1.33</c:v>
                </c:pt>
                <c:pt idx="368">
                  <c:v>1.33</c:v>
                </c:pt>
                <c:pt idx="369">
                  <c:v>1.33</c:v>
                </c:pt>
                <c:pt idx="370">
                  <c:v>1.33</c:v>
                </c:pt>
                <c:pt idx="371">
                  <c:v>1.33</c:v>
                </c:pt>
                <c:pt idx="372">
                  <c:v>1.33</c:v>
                </c:pt>
                <c:pt idx="373">
                  <c:v>1.33</c:v>
                </c:pt>
                <c:pt idx="374">
                  <c:v>1.33</c:v>
                </c:pt>
                <c:pt idx="375">
                  <c:v>1.33</c:v>
                </c:pt>
                <c:pt idx="376">
                  <c:v>1.33</c:v>
                </c:pt>
                <c:pt idx="377">
                  <c:v>1.33</c:v>
                </c:pt>
                <c:pt idx="378">
                  <c:v>1.33</c:v>
                </c:pt>
                <c:pt idx="379">
                  <c:v>1.33</c:v>
                </c:pt>
                <c:pt idx="380">
                  <c:v>1.33</c:v>
                </c:pt>
                <c:pt idx="381">
                  <c:v>1.33</c:v>
                </c:pt>
                <c:pt idx="382">
                  <c:v>1.33</c:v>
                </c:pt>
                <c:pt idx="383">
                  <c:v>1.33</c:v>
                </c:pt>
                <c:pt idx="384">
                  <c:v>1.33</c:v>
                </c:pt>
                <c:pt idx="385">
                  <c:v>1.33</c:v>
                </c:pt>
                <c:pt idx="386">
                  <c:v>1.33</c:v>
                </c:pt>
                <c:pt idx="387">
                  <c:v>1.33</c:v>
                </c:pt>
                <c:pt idx="388">
                  <c:v>1.33</c:v>
                </c:pt>
                <c:pt idx="389">
                  <c:v>1.33</c:v>
                </c:pt>
                <c:pt idx="390">
                  <c:v>1.33</c:v>
                </c:pt>
                <c:pt idx="391">
                  <c:v>1.33</c:v>
                </c:pt>
                <c:pt idx="392">
                  <c:v>1.33</c:v>
                </c:pt>
                <c:pt idx="393">
                  <c:v>1.33</c:v>
                </c:pt>
                <c:pt idx="394">
                  <c:v>1.33</c:v>
                </c:pt>
                <c:pt idx="395">
                  <c:v>1.33</c:v>
                </c:pt>
                <c:pt idx="396">
                  <c:v>1.33</c:v>
                </c:pt>
                <c:pt idx="397">
                  <c:v>1.33</c:v>
                </c:pt>
                <c:pt idx="398">
                  <c:v>1.33</c:v>
                </c:pt>
                <c:pt idx="399">
                  <c:v>1.33</c:v>
                </c:pt>
                <c:pt idx="400">
                  <c:v>1.33</c:v>
                </c:pt>
                <c:pt idx="401">
                  <c:v>1.33</c:v>
                </c:pt>
                <c:pt idx="402">
                  <c:v>1.33</c:v>
                </c:pt>
                <c:pt idx="403">
                  <c:v>1.33</c:v>
                </c:pt>
                <c:pt idx="404">
                  <c:v>1.33</c:v>
                </c:pt>
                <c:pt idx="405">
                  <c:v>1.33</c:v>
                </c:pt>
                <c:pt idx="406">
                  <c:v>1.33</c:v>
                </c:pt>
                <c:pt idx="407">
                  <c:v>1.33</c:v>
                </c:pt>
                <c:pt idx="408">
                  <c:v>1.33</c:v>
                </c:pt>
                <c:pt idx="409">
                  <c:v>1.33</c:v>
                </c:pt>
                <c:pt idx="410">
                  <c:v>1.33</c:v>
                </c:pt>
                <c:pt idx="411">
                  <c:v>1.33</c:v>
                </c:pt>
                <c:pt idx="412">
                  <c:v>1.33</c:v>
                </c:pt>
                <c:pt idx="413">
                  <c:v>1.33</c:v>
                </c:pt>
                <c:pt idx="414">
                  <c:v>1.33</c:v>
                </c:pt>
                <c:pt idx="415">
                  <c:v>1.33</c:v>
                </c:pt>
                <c:pt idx="416">
                  <c:v>1.33</c:v>
                </c:pt>
                <c:pt idx="417">
                  <c:v>1.33</c:v>
                </c:pt>
                <c:pt idx="418">
                  <c:v>1.33</c:v>
                </c:pt>
                <c:pt idx="419">
                  <c:v>1.33</c:v>
                </c:pt>
                <c:pt idx="420">
                  <c:v>1.33</c:v>
                </c:pt>
                <c:pt idx="421">
                  <c:v>1.33</c:v>
                </c:pt>
                <c:pt idx="422">
                  <c:v>1.33</c:v>
                </c:pt>
                <c:pt idx="423">
                  <c:v>1.33</c:v>
                </c:pt>
                <c:pt idx="424">
                  <c:v>1.33</c:v>
                </c:pt>
                <c:pt idx="425">
                  <c:v>1.33</c:v>
                </c:pt>
                <c:pt idx="426">
                  <c:v>1.33</c:v>
                </c:pt>
                <c:pt idx="427">
                  <c:v>1.33</c:v>
                </c:pt>
                <c:pt idx="428">
                  <c:v>2.16</c:v>
                </c:pt>
                <c:pt idx="429">
                  <c:v>2.16</c:v>
                </c:pt>
                <c:pt idx="430">
                  <c:v>2.16</c:v>
                </c:pt>
                <c:pt idx="431">
                  <c:v>2.16</c:v>
                </c:pt>
                <c:pt idx="432">
                  <c:v>2.16</c:v>
                </c:pt>
                <c:pt idx="433">
                  <c:v>2.16</c:v>
                </c:pt>
                <c:pt idx="434">
                  <c:v>2.16</c:v>
                </c:pt>
                <c:pt idx="435">
                  <c:v>2.16</c:v>
                </c:pt>
                <c:pt idx="436">
                  <c:v>2.16</c:v>
                </c:pt>
                <c:pt idx="437">
                  <c:v>2.16</c:v>
                </c:pt>
                <c:pt idx="438">
                  <c:v>2.16</c:v>
                </c:pt>
                <c:pt idx="439">
                  <c:v>2.16</c:v>
                </c:pt>
                <c:pt idx="440">
                  <c:v>2.16</c:v>
                </c:pt>
                <c:pt idx="441">
                  <c:v>2.16</c:v>
                </c:pt>
                <c:pt idx="442">
                  <c:v>2.16</c:v>
                </c:pt>
                <c:pt idx="443">
                  <c:v>2.16</c:v>
                </c:pt>
                <c:pt idx="444">
                  <c:v>2.16</c:v>
                </c:pt>
                <c:pt idx="445">
                  <c:v>2.16</c:v>
                </c:pt>
                <c:pt idx="446">
                  <c:v>2.16</c:v>
                </c:pt>
                <c:pt idx="447">
                  <c:v>2.16</c:v>
                </c:pt>
                <c:pt idx="448">
                  <c:v>2.16</c:v>
                </c:pt>
                <c:pt idx="449">
                  <c:v>2.16</c:v>
                </c:pt>
                <c:pt idx="450">
                  <c:v>2.16</c:v>
                </c:pt>
                <c:pt idx="451">
                  <c:v>2.16</c:v>
                </c:pt>
                <c:pt idx="452">
                  <c:v>2.16</c:v>
                </c:pt>
                <c:pt idx="453">
                  <c:v>2.16</c:v>
                </c:pt>
                <c:pt idx="454">
                  <c:v>2.16</c:v>
                </c:pt>
                <c:pt idx="455">
                  <c:v>2.16</c:v>
                </c:pt>
                <c:pt idx="456">
                  <c:v>2.16</c:v>
                </c:pt>
                <c:pt idx="457">
                  <c:v>2.16</c:v>
                </c:pt>
                <c:pt idx="458">
                  <c:v>2.16</c:v>
                </c:pt>
                <c:pt idx="459">
                  <c:v>2.16</c:v>
                </c:pt>
                <c:pt idx="460">
                  <c:v>2.16</c:v>
                </c:pt>
                <c:pt idx="461">
                  <c:v>2.16</c:v>
                </c:pt>
                <c:pt idx="462">
                  <c:v>2.16</c:v>
                </c:pt>
                <c:pt idx="463">
                  <c:v>2.16</c:v>
                </c:pt>
                <c:pt idx="464">
                  <c:v>2.16</c:v>
                </c:pt>
                <c:pt idx="465">
                  <c:v>2.16</c:v>
                </c:pt>
                <c:pt idx="466">
                  <c:v>2.16</c:v>
                </c:pt>
                <c:pt idx="467">
                  <c:v>2.16</c:v>
                </c:pt>
                <c:pt idx="468">
                  <c:v>2.16</c:v>
                </c:pt>
                <c:pt idx="469">
                  <c:v>2.16</c:v>
                </c:pt>
                <c:pt idx="470">
                  <c:v>2.16</c:v>
                </c:pt>
                <c:pt idx="471">
                  <c:v>2.16</c:v>
                </c:pt>
                <c:pt idx="472">
                  <c:v>2.16</c:v>
                </c:pt>
                <c:pt idx="473">
                  <c:v>2.16</c:v>
                </c:pt>
                <c:pt idx="474">
                  <c:v>2.16</c:v>
                </c:pt>
                <c:pt idx="475">
                  <c:v>2.16</c:v>
                </c:pt>
                <c:pt idx="476">
                  <c:v>2.16</c:v>
                </c:pt>
                <c:pt idx="477">
                  <c:v>2.16</c:v>
                </c:pt>
                <c:pt idx="478">
                  <c:v>2.16</c:v>
                </c:pt>
                <c:pt idx="479">
                  <c:v>2.16</c:v>
                </c:pt>
                <c:pt idx="480">
                  <c:v>2.16</c:v>
                </c:pt>
                <c:pt idx="481">
                  <c:v>2.16</c:v>
                </c:pt>
                <c:pt idx="482">
                  <c:v>2.16</c:v>
                </c:pt>
                <c:pt idx="483">
                  <c:v>2.16</c:v>
                </c:pt>
                <c:pt idx="484">
                  <c:v>2.16</c:v>
                </c:pt>
                <c:pt idx="485">
                  <c:v>2.16</c:v>
                </c:pt>
                <c:pt idx="486">
                  <c:v>2.16</c:v>
                </c:pt>
                <c:pt idx="487">
                  <c:v>2.16</c:v>
                </c:pt>
                <c:pt idx="488">
                  <c:v>2</c:v>
                </c:pt>
                <c:pt idx="489">
                  <c:v>2</c:v>
                </c:pt>
                <c:pt idx="490">
                  <c:v>2</c:v>
                </c:pt>
                <c:pt idx="491">
                  <c:v>2</c:v>
                </c:pt>
                <c:pt idx="492">
                  <c:v>2</c:v>
                </c:pt>
                <c:pt idx="493">
                  <c:v>2</c:v>
                </c:pt>
                <c:pt idx="494">
                  <c:v>2</c:v>
                </c:pt>
                <c:pt idx="495">
                  <c:v>2</c:v>
                </c:pt>
                <c:pt idx="496">
                  <c:v>2</c:v>
                </c:pt>
                <c:pt idx="497">
                  <c:v>2</c:v>
                </c:pt>
                <c:pt idx="498">
                  <c:v>2</c:v>
                </c:pt>
                <c:pt idx="499">
                  <c:v>2</c:v>
                </c:pt>
                <c:pt idx="500">
                  <c:v>2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2</c:v>
                </c:pt>
                <c:pt idx="505">
                  <c:v>2</c:v>
                </c:pt>
                <c:pt idx="506">
                  <c:v>2</c:v>
                </c:pt>
                <c:pt idx="507">
                  <c:v>2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2</c:v>
                </c:pt>
                <c:pt idx="518">
                  <c:v>2</c:v>
                </c:pt>
                <c:pt idx="519">
                  <c:v>2</c:v>
                </c:pt>
                <c:pt idx="520">
                  <c:v>2</c:v>
                </c:pt>
                <c:pt idx="521">
                  <c:v>2</c:v>
                </c:pt>
                <c:pt idx="522">
                  <c:v>2</c:v>
                </c:pt>
                <c:pt idx="523">
                  <c:v>2</c:v>
                </c:pt>
                <c:pt idx="524">
                  <c:v>2</c:v>
                </c:pt>
                <c:pt idx="525">
                  <c:v>2</c:v>
                </c:pt>
                <c:pt idx="526">
                  <c:v>2</c:v>
                </c:pt>
                <c:pt idx="527">
                  <c:v>2</c:v>
                </c:pt>
                <c:pt idx="528">
                  <c:v>2</c:v>
                </c:pt>
                <c:pt idx="529">
                  <c:v>2</c:v>
                </c:pt>
                <c:pt idx="530">
                  <c:v>2</c:v>
                </c:pt>
                <c:pt idx="531">
                  <c:v>2</c:v>
                </c:pt>
                <c:pt idx="532">
                  <c:v>2</c:v>
                </c:pt>
                <c:pt idx="533">
                  <c:v>2</c:v>
                </c:pt>
                <c:pt idx="534">
                  <c:v>2</c:v>
                </c:pt>
                <c:pt idx="535">
                  <c:v>2</c:v>
                </c:pt>
                <c:pt idx="536">
                  <c:v>2</c:v>
                </c:pt>
                <c:pt idx="537">
                  <c:v>2</c:v>
                </c:pt>
                <c:pt idx="538">
                  <c:v>2</c:v>
                </c:pt>
                <c:pt idx="539">
                  <c:v>2</c:v>
                </c:pt>
                <c:pt idx="540">
                  <c:v>2</c:v>
                </c:pt>
                <c:pt idx="541">
                  <c:v>2</c:v>
                </c:pt>
                <c:pt idx="542">
                  <c:v>2</c:v>
                </c:pt>
                <c:pt idx="543">
                  <c:v>2</c:v>
                </c:pt>
                <c:pt idx="544">
                  <c:v>2</c:v>
                </c:pt>
                <c:pt idx="545">
                  <c:v>2</c:v>
                </c:pt>
                <c:pt idx="546">
                  <c:v>2</c:v>
                </c:pt>
                <c:pt idx="547">
                  <c:v>2</c:v>
                </c:pt>
                <c:pt idx="548">
                  <c:v>2</c:v>
                </c:pt>
                <c:pt idx="549">
                  <c:v>2</c:v>
                </c:pt>
                <c:pt idx="550">
                  <c:v>1.82</c:v>
                </c:pt>
                <c:pt idx="551">
                  <c:v>1.82</c:v>
                </c:pt>
                <c:pt idx="552">
                  <c:v>1.82</c:v>
                </c:pt>
                <c:pt idx="553">
                  <c:v>1.82</c:v>
                </c:pt>
                <c:pt idx="554">
                  <c:v>1.82</c:v>
                </c:pt>
                <c:pt idx="555">
                  <c:v>1.82</c:v>
                </c:pt>
                <c:pt idx="556">
                  <c:v>1.82</c:v>
                </c:pt>
                <c:pt idx="557">
                  <c:v>1.82</c:v>
                </c:pt>
                <c:pt idx="558">
                  <c:v>1.82</c:v>
                </c:pt>
                <c:pt idx="559">
                  <c:v>1.82</c:v>
                </c:pt>
                <c:pt idx="560">
                  <c:v>1.82</c:v>
                </c:pt>
                <c:pt idx="561">
                  <c:v>1.82</c:v>
                </c:pt>
                <c:pt idx="562">
                  <c:v>1.82</c:v>
                </c:pt>
                <c:pt idx="563">
                  <c:v>1.82</c:v>
                </c:pt>
                <c:pt idx="564">
                  <c:v>1.82</c:v>
                </c:pt>
                <c:pt idx="565">
                  <c:v>1.82</c:v>
                </c:pt>
                <c:pt idx="566">
                  <c:v>1.82</c:v>
                </c:pt>
                <c:pt idx="567">
                  <c:v>1.82</c:v>
                </c:pt>
                <c:pt idx="568">
                  <c:v>1.82</c:v>
                </c:pt>
                <c:pt idx="569">
                  <c:v>1.82</c:v>
                </c:pt>
                <c:pt idx="570">
                  <c:v>1.82</c:v>
                </c:pt>
                <c:pt idx="571">
                  <c:v>1.82</c:v>
                </c:pt>
                <c:pt idx="572">
                  <c:v>1.82</c:v>
                </c:pt>
                <c:pt idx="573">
                  <c:v>1.82</c:v>
                </c:pt>
                <c:pt idx="574">
                  <c:v>1.82</c:v>
                </c:pt>
                <c:pt idx="575">
                  <c:v>1.82</c:v>
                </c:pt>
                <c:pt idx="576">
                  <c:v>1.82</c:v>
                </c:pt>
                <c:pt idx="577">
                  <c:v>1.82</c:v>
                </c:pt>
                <c:pt idx="578">
                  <c:v>1.82</c:v>
                </c:pt>
                <c:pt idx="579">
                  <c:v>1.82</c:v>
                </c:pt>
                <c:pt idx="580">
                  <c:v>1.82</c:v>
                </c:pt>
                <c:pt idx="581">
                  <c:v>1.82</c:v>
                </c:pt>
                <c:pt idx="582">
                  <c:v>1.82</c:v>
                </c:pt>
                <c:pt idx="583">
                  <c:v>1.82</c:v>
                </c:pt>
                <c:pt idx="584">
                  <c:v>1.82</c:v>
                </c:pt>
                <c:pt idx="585">
                  <c:v>1.82</c:v>
                </c:pt>
                <c:pt idx="586">
                  <c:v>1.82</c:v>
                </c:pt>
                <c:pt idx="587">
                  <c:v>1.82</c:v>
                </c:pt>
                <c:pt idx="588">
                  <c:v>1.82</c:v>
                </c:pt>
                <c:pt idx="589">
                  <c:v>1.82</c:v>
                </c:pt>
                <c:pt idx="590">
                  <c:v>1.82</c:v>
                </c:pt>
                <c:pt idx="591">
                  <c:v>1.82</c:v>
                </c:pt>
                <c:pt idx="592">
                  <c:v>1.82</c:v>
                </c:pt>
                <c:pt idx="593">
                  <c:v>1.82</c:v>
                </c:pt>
                <c:pt idx="594">
                  <c:v>1.82</c:v>
                </c:pt>
                <c:pt idx="595">
                  <c:v>1.82</c:v>
                </c:pt>
                <c:pt idx="596">
                  <c:v>1.82</c:v>
                </c:pt>
                <c:pt idx="597">
                  <c:v>1.82</c:v>
                </c:pt>
                <c:pt idx="598">
                  <c:v>1.82</c:v>
                </c:pt>
                <c:pt idx="599">
                  <c:v>1.82</c:v>
                </c:pt>
                <c:pt idx="600">
                  <c:v>1.82</c:v>
                </c:pt>
                <c:pt idx="601">
                  <c:v>1.82</c:v>
                </c:pt>
                <c:pt idx="602">
                  <c:v>1.82</c:v>
                </c:pt>
                <c:pt idx="603">
                  <c:v>1.82</c:v>
                </c:pt>
                <c:pt idx="604">
                  <c:v>1.82</c:v>
                </c:pt>
                <c:pt idx="605">
                  <c:v>1.82</c:v>
                </c:pt>
                <c:pt idx="606">
                  <c:v>1.82</c:v>
                </c:pt>
                <c:pt idx="607">
                  <c:v>1.82</c:v>
                </c:pt>
                <c:pt idx="608">
                  <c:v>1.82</c:v>
                </c:pt>
                <c:pt idx="609">
                  <c:v>1.82</c:v>
                </c:pt>
                <c:pt idx="610">
                  <c:v>1.82</c:v>
                </c:pt>
                <c:pt idx="611">
                  <c:v>1.82</c:v>
                </c:pt>
                <c:pt idx="612">
                  <c:v>1.74</c:v>
                </c:pt>
                <c:pt idx="613">
                  <c:v>1.74</c:v>
                </c:pt>
                <c:pt idx="614">
                  <c:v>1.74</c:v>
                </c:pt>
                <c:pt idx="615">
                  <c:v>1.74</c:v>
                </c:pt>
                <c:pt idx="616">
                  <c:v>1.74</c:v>
                </c:pt>
                <c:pt idx="617">
                  <c:v>1.74</c:v>
                </c:pt>
                <c:pt idx="618">
                  <c:v>1.74</c:v>
                </c:pt>
                <c:pt idx="619">
                  <c:v>1.74</c:v>
                </c:pt>
                <c:pt idx="620">
                  <c:v>1.74</c:v>
                </c:pt>
                <c:pt idx="621">
                  <c:v>1.74</c:v>
                </c:pt>
                <c:pt idx="622">
                  <c:v>1.74</c:v>
                </c:pt>
                <c:pt idx="623">
                  <c:v>1.74</c:v>
                </c:pt>
                <c:pt idx="624">
                  <c:v>1.74</c:v>
                </c:pt>
                <c:pt idx="625">
                  <c:v>1.74</c:v>
                </c:pt>
                <c:pt idx="626">
                  <c:v>1.74</c:v>
                </c:pt>
                <c:pt idx="627">
                  <c:v>1.74</c:v>
                </c:pt>
                <c:pt idx="628">
                  <c:v>1.74</c:v>
                </c:pt>
                <c:pt idx="629">
                  <c:v>1.74</c:v>
                </c:pt>
                <c:pt idx="630">
                  <c:v>1.74</c:v>
                </c:pt>
                <c:pt idx="631">
                  <c:v>1.74</c:v>
                </c:pt>
                <c:pt idx="632">
                  <c:v>1.74</c:v>
                </c:pt>
                <c:pt idx="633">
                  <c:v>1.74</c:v>
                </c:pt>
                <c:pt idx="634">
                  <c:v>1.74</c:v>
                </c:pt>
                <c:pt idx="635">
                  <c:v>1.74</c:v>
                </c:pt>
                <c:pt idx="636">
                  <c:v>1.74</c:v>
                </c:pt>
                <c:pt idx="637">
                  <c:v>1.74</c:v>
                </c:pt>
                <c:pt idx="638">
                  <c:v>1.74</c:v>
                </c:pt>
                <c:pt idx="639">
                  <c:v>1.74</c:v>
                </c:pt>
                <c:pt idx="640">
                  <c:v>1.74</c:v>
                </c:pt>
                <c:pt idx="641">
                  <c:v>1.74</c:v>
                </c:pt>
                <c:pt idx="642">
                  <c:v>1.74</c:v>
                </c:pt>
                <c:pt idx="643">
                  <c:v>1.74</c:v>
                </c:pt>
                <c:pt idx="644">
                  <c:v>1.74</c:v>
                </c:pt>
                <c:pt idx="645">
                  <c:v>1.74</c:v>
                </c:pt>
                <c:pt idx="646">
                  <c:v>1.74</c:v>
                </c:pt>
                <c:pt idx="647">
                  <c:v>1.74</c:v>
                </c:pt>
                <c:pt idx="648">
                  <c:v>1.74</c:v>
                </c:pt>
                <c:pt idx="649">
                  <c:v>1.74</c:v>
                </c:pt>
                <c:pt idx="650">
                  <c:v>1.74</c:v>
                </c:pt>
                <c:pt idx="651">
                  <c:v>1.74</c:v>
                </c:pt>
                <c:pt idx="652">
                  <c:v>1.74</c:v>
                </c:pt>
                <c:pt idx="653">
                  <c:v>1.74</c:v>
                </c:pt>
                <c:pt idx="654">
                  <c:v>1.74</c:v>
                </c:pt>
                <c:pt idx="655">
                  <c:v>1.74</c:v>
                </c:pt>
                <c:pt idx="656">
                  <c:v>1.74</c:v>
                </c:pt>
                <c:pt idx="657">
                  <c:v>1.74</c:v>
                </c:pt>
                <c:pt idx="658">
                  <c:v>1.74</c:v>
                </c:pt>
                <c:pt idx="659">
                  <c:v>1.74</c:v>
                </c:pt>
                <c:pt idx="660">
                  <c:v>1.74</c:v>
                </c:pt>
                <c:pt idx="661">
                  <c:v>1.74</c:v>
                </c:pt>
                <c:pt idx="662">
                  <c:v>1.74</c:v>
                </c:pt>
                <c:pt idx="663">
                  <c:v>1.74</c:v>
                </c:pt>
                <c:pt idx="664">
                  <c:v>1.74</c:v>
                </c:pt>
                <c:pt idx="665">
                  <c:v>1.74</c:v>
                </c:pt>
                <c:pt idx="666">
                  <c:v>1.74</c:v>
                </c:pt>
                <c:pt idx="667">
                  <c:v>1.74</c:v>
                </c:pt>
                <c:pt idx="668">
                  <c:v>1.74</c:v>
                </c:pt>
                <c:pt idx="669">
                  <c:v>1.74</c:v>
                </c:pt>
                <c:pt idx="670">
                  <c:v>1.82</c:v>
                </c:pt>
                <c:pt idx="671">
                  <c:v>1.82</c:v>
                </c:pt>
                <c:pt idx="672">
                  <c:v>1.82</c:v>
                </c:pt>
                <c:pt idx="673">
                  <c:v>1.82</c:v>
                </c:pt>
                <c:pt idx="674">
                  <c:v>1.82</c:v>
                </c:pt>
                <c:pt idx="675">
                  <c:v>1.82</c:v>
                </c:pt>
                <c:pt idx="676">
                  <c:v>1.82</c:v>
                </c:pt>
                <c:pt idx="677">
                  <c:v>1.82</c:v>
                </c:pt>
                <c:pt idx="678">
                  <c:v>1.82</c:v>
                </c:pt>
                <c:pt idx="679">
                  <c:v>1.82</c:v>
                </c:pt>
                <c:pt idx="680">
                  <c:v>1.82</c:v>
                </c:pt>
                <c:pt idx="681">
                  <c:v>1.82</c:v>
                </c:pt>
                <c:pt idx="682">
                  <c:v>1.82</c:v>
                </c:pt>
                <c:pt idx="683">
                  <c:v>1.82</c:v>
                </c:pt>
                <c:pt idx="684">
                  <c:v>1.82</c:v>
                </c:pt>
                <c:pt idx="685">
                  <c:v>1.82</c:v>
                </c:pt>
                <c:pt idx="686">
                  <c:v>1.82</c:v>
                </c:pt>
                <c:pt idx="687">
                  <c:v>1.82</c:v>
                </c:pt>
                <c:pt idx="688">
                  <c:v>1.82</c:v>
                </c:pt>
                <c:pt idx="689">
                  <c:v>1.82</c:v>
                </c:pt>
                <c:pt idx="690">
                  <c:v>1.82</c:v>
                </c:pt>
                <c:pt idx="691">
                  <c:v>1.82</c:v>
                </c:pt>
                <c:pt idx="692">
                  <c:v>1.82</c:v>
                </c:pt>
                <c:pt idx="693">
                  <c:v>1.82</c:v>
                </c:pt>
                <c:pt idx="694">
                  <c:v>1.82</c:v>
                </c:pt>
                <c:pt idx="695">
                  <c:v>1.82</c:v>
                </c:pt>
                <c:pt idx="696">
                  <c:v>1.82</c:v>
                </c:pt>
                <c:pt idx="697">
                  <c:v>1.82</c:v>
                </c:pt>
                <c:pt idx="698">
                  <c:v>1.82</c:v>
                </c:pt>
                <c:pt idx="699">
                  <c:v>1.82</c:v>
                </c:pt>
                <c:pt idx="700">
                  <c:v>1.82</c:v>
                </c:pt>
                <c:pt idx="701">
                  <c:v>1.82</c:v>
                </c:pt>
                <c:pt idx="702">
                  <c:v>1.82</c:v>
                </c:pt>
                <c:pt idx="703">
                  <c:v>1.82</c:v>
                </c:pt>
                <c:pt idx="704">
                  <c:v>1.82</c:v>
                </c:pt>
                <c:pt idx="705">
                  <c:v>1.82</c:v>
                </c:pt>
                <c:pt idx="706">
                  <c:v>1.82</c:v>
                </c:pt>
                <c:pt idx="707">
                  <c:v>1.82</c:v>
                </c:pt>
                <c:pt idx="708">
                  <c:v>1.82</c:v>
                </c:pt>
                <c:pt idx="709">
                  <c:v>1.82</c:v>
                </c:pt>
                <c:pt idx="710">
                  <c:v>1.82</c:v>
                </c:pt>
                <c:pt idx="711">
                  <c:v>1.82</c:v>
                </c:pt>
                <c:pt idx="712">
                  <c:v>1.82</c:v>
                </c:pt>
                <c:pt idx="713">
                  <c:v>1.82</c:v>
                </c:pt>
                <c:pt idx="714">
                  <c:v>1.82</c:v>
                </c:pt>
                <c:pt idx="715">
                  <c:v>1.82</c:v>
                </c:pt>
                <c:pt idx="716">
                  <c:v>1.82</c:v>
                </c:pt>
                <c:pt idx="717">
                  <c:v>1.82</c:v>
                </c:pt>
                <c:pt idx="718">
                  <c:v>1.82</c:v>
                </c:pt>
                <c:pt idx="719">
                  <c:v>1.82</c:v>
                </c:pt>
                <c:pt idx="720">
                  <c:v>1.82</c:v>
                </c:pt>
                <c:pt idx="721">
                  <c:v>1.82</c:v>
                </c:pt>
                <c:pt idx="722">
                  <c:v>1.82</c:v>
                </c:pt>
                <c:pt idx="723">
                  <c:v>1.82</c:v>
                </c:pt>
                <c:pt idx="724">
                  <c:v>1.82</c:v>
                </c:pt>
                <c:pt idx="725">
                  <c:v>1.82</c:v>
                </c:pt>
                <c:pt idx="726">
                  <c:v>1.82</c:v>
                </c:pt>
                <c:pt idx="727">
                  <c:v>1.82</c:v>
                </c:pt>
                <c:pt idx="728">
                  <c:v>1.82</c:v>
                </c:pt>
                <c:pt idx="729">
                  <c:v>1.82</c:v>
                </c:pt>
                <c:pt idx="730">
                  <c:v>1.82</c:v>
                </c:pt>
                <c:pt idx="731">
                  <c:v>1.82</c:v>
                </c:pt>
                <c:pt idx="732">
                  <c:v>1.98</c:v>
                </c:pt>
                <c:pt idx="733">
                  <c:v>1.98</c:v>
                </c:pt>
                <c:pt idx="734">
                  <c:v>1.98</c:v>
                </c:pt>
                <c:pt idx="735">
                  <c:v>1.98</c:v>
                </c:pt>
                <c:pt idx="736">
                  <c:v>1.98</c:v>
                </c:pt>
                <c:pt idx="737">
                  <c:v>1.98</c:v>
                </c:pt>
                <c:pt idx="738">
                  <c:v>1.98</c:v>
                </c:pt>
                <c:pt idx="739">
                  <c:v>1.98</c:v>
                </c:pt>
                <c:pt idx="740">
                  <c:v>1.98</c:v>
                </c:pt>
                <c:pt idx="741">
                  <c:v>1.98</c:v>
                </c:pt>
                <c:pt idx="742">
                  <c:v>1.98</c:v>
                </c:pt>
                <c:pt idx="743">
                  <c:v>1.98</c:v>
                </c:pt>
                <c:pt idx="744">
                  <c:v>1.98</c:v>
                </c:pt>
                <c:pt idx="745">
                  <c:v>1.98</c:v>
                </c:pt>
                <c:pt idx="746">
                  <c:v>1.98</c:v>
                </c:pt>
                <c:pt idx="747">
                  <c:v>1.98</c:v>
                </c:pt>
                <c:pt idx="748">
                  <c:v>1.98</c:v>
                </c:pt>
                <c:pt idx="749">
                  <c:v>1.98</c:v>
                </c:pt>
                <c:pt idx="750">
                  <c:v>1.98</c:v>
                </c:pt>
                <c:pt idx="751">
                  <c:v>1.98</c:v>
                </c:pt>
                <c:pt idx="752">
                  <c:v>1.98</c:v>
                </c:pt>
                <c:pt idx="753">
                  <c:v>1.98</c:v>
                </c:pt>
                <c:pt idx="754">
                  <c:v>1.98</c:v>
                </c:pt>
                <c:pt idx="755">
                  <c:v>1.98</c:v>
                </c:pt>
                <c:pt idx="756">
                  <c:v>1.98</c:v>
                </c:pt>
                <c:pt idx="757">
                  <c:v>1.98</c:v>
                </c:pt>
                <c:pt idx="758">
                  <c:v>1.98</c:v>
                </c:pt>
                <c:pt idx="759">
                  <c:v>1.98</c:v>
                </c:pt>
                <c:pt idx="760">
                  <c:v>1.98</c:v>
                </c:pt>
                <c:pt idx="761">
                  <c:v>1.98</c:v>
                </c:pt>
                <c:pt idx="762">
                  <c:v>1.98</c:v>
                </c:pt>
                <c:pt idx="763">
                  <c:v>1.98</c:v>
                </c:pt>
                <c:pt idx="764">
                  <c:v>1.98</c:v>
                </c:pt>
                <c:pt idx="765">
                  <c:v>1.98</c:v>
                </c:pt>
                <c:pt idx="766">
                  <c:v>1.98</c:v>
                </c:pt>
                <c:pt idx="767">
                  <c:v>1.98</c:v>
                </c:pt>
                <c:pt idx="768">
                  <c:v>1.98</c:v>
                </c:pt>
                <c:pt idx="769">
                  <c:v>1.98</c:v>
                </c:pt>
                <c:pt idx="770">
                  <c:v>1.98</c:v>
                </c:pt>
                <c:pt idx="771">
                  <c:v>1.98</c:v>
                </c:pt>
                <c:pt idx="772">
                  <c:v>1.98</c:v>
                </c:pt>
                <c:pt idx="773">
                  <c:v>1.98</c:v>
                </c:pt>
                <c:pt idx="774">
                  <c:v>1.98</c:v>
                </c:pt>
                <c:pt idx="775">
                  <c:v>1.98</c:v>
                </c:pt>
                <c:pt idx="776">
                  <c:v>1.98</c:v>
                </c:pt>
                <c:pt idx="777">
                  <c:v>1.98</c:v>
                </c:pt>
                <c:pt idx="778">
                  <c:v>1.98</c:v>
                </c:pt>
                <c:pt idx="779">
                  <c:v>1.98</c:v>
                </c:pt>
                <c:pt idx="780">
                  <c:v>1.98</c:v>
                </c:pt>
                <c:pt idx="781">
                  <c:v>1.98</c:v>
                </c:pt>
                <c:pt idx="782">
                  <c:v>1.98</c:v>
                </c:pt>
                <c:pt idx="783">
                  <c:v>1.98</c:v>
                </c:pt>
                <c:pt idx="784">
                  <c:v>1.98</c:v>
                </c:pt>
                <c:pt idx="785">
                  <c:v>1.98</c:v>
                </c:pt>
                <c:pt idx="786">
                  <c:v>1.98</c:v>
                </c:pt>
                <c:pt idx="787">
                  <c:v>1.98</c:v>
                </c:pt>
                <c:pt idx="788">
                  <c:v>1.98</c:v>
                </c:pt>
                <c:pt idx="789">
                  <c:v>1.98</c:v>
                </c:pt>
                <c:pt idx="790">
                  <c:v>1.98</c:v>
                </c:pt>
                <c:pt idx="791">
                  <c:v>1.98</c:v>
                </c:pt>
                <c:pt idx="792">
                  <c:v>2.2400000000000002</c:v>
                </c:pt>
                <c:pt idx="793">
                  <c:v>2.2400000000000002</c:v>
                </c:pt>
                <c:pt idx="794">
                  <c:v>2.2400000000000002</c:v>
                </c:pt>
                <c:pt idx="795">
                  <c:v>2.2400000000000002</c:v>
                </c:pt>
                <c:pt idx="796">
                  <c:v>2.2400000000000002</c:v>
                </c:pt>
                <c:pt idx="797">
                  <c:v>2.2400000000000002</c:v>
                </c:pt>
                <c:pt idx="798">
                  <c:v>2.2400000000000002</c:v>
                </c:pt>
                <c:pt idx="799">
                  <c:v>2.2400000000000002</c:v>
                </c:pt>
                <c:pt idx="800">
                  <c:v>2.2400000000000002</c:v>
                </c:pt>
                <c:pt idx="801">
                  <c:v>2.2400000000000002</c:v>
                </c:pt>
                <c:pt idx="802">
                  <c:v>2.2400000000000002</c:v>
                </c:pt>
                <c:pt idx="803">
                  <c:v>2.2400000000000002</c:v>
                </c:pt>
                <c:pt idx="804">
                  <c:v>2.2400000000000002</c:v>
                </c:pt>
                <c:pt idx="805">
                  <c:v>2.2400000000000002</c:v>
                </c:pt>
                <c:pt idx="806">
                  <c:v>2.2400000000000002</c:v>
                </c:pt>
                <c:pt idx="807">
                  <c:v>2.2400000000000002</c:v>
                </c:pt>
                <c:pt idx="808">
                  <c:v>2.2400000000000002</c:v>
                </c:pt>
                <c:pt idx="809">
                  <c:v>2.2400000000000002</c:v>
                </c:pt>
                <c:pt idx="810">
                  <c:v>2.2400000000000002</c:v>
                </c:pt>
                <c:pt idx="811">
                  <c:v>2.2400000000000002</c:v>
                </c:pt>
                <c:pt idx="812">
                  <c:v>2.2400000000000002</c:v>
                </c:pt>
                <c:pt idx="813">
                  <c:v>2.2400000000000002</c:v>
                </c:pt>
                <c:pt idx="814">
                  <c:v>2.2400000000000002</c:v>
                </c:pt>
                <c:pt idx="815">
                  <c:v>2.2400000000000002</c:v>
                </c:pt>
                <c:pt idx="816">
                  <c:v>2.2400000000000002</c:v>
                </c:pt>
                <c:pt idx="817">
                  <c:v>2.2400000000000002</c:v>
                </c:pt>
                <c:pt idx="818">
                  <c:v>2.2400000000000002</c:v>
                </c:pt>
                <c:pt idx="819">
                  <c:v>2.2400000000000002</c:v>
                </c:pt>
                <c:pt idx="820">
                  <c:v>2.2400000000000002</c:v>
                </c:pt>
                <c:pt idx="821">
                  <c:v>2.2400000000000002</c:v>
                </c:pt>
                <c:pt idx="822">
                  <c:v>2.2400000000000002</c:v>
                </c:pt>
                <c:pt idx="823">
                  <c:v>2.2400000000000002</c:v>
                </c:pt>
                <c:pt idx="824">
                  <c:v>2.2400000000000002</c:v>
                </c:pt>
                <c:pt idx="825">
                  <c:v>2.2400000000000002</c:v>
                </c:pt>
                <c:pt idx="826">
                  <c:v>2.2400000000000002</c:v>
                </c:pt>
                <c:pt idx="827">
                  <c:v>2.2400000000000002</c:v>
                </c:pt>
                <c:pt idx="828">
                  <c:v>2.2400000000000002</c:v>
                </c:pt>
                <c:pt idx="829">
                  <c:v>2.2400000000000002</c:v>
                </c:pt>
                <c:pt idx="830">
                  <c:v>2.2400000000000002</c:v>
                </c:pt>
                <c:pt idx="831">
                  <c:v>2.2400000000000002</c:v>
                </c:pt>
                <c:pt idx="832">
                  <c:v>2.2400000000000002</c:v>
                </c:pt>
                <c:pt idx="833">
                  <c:v>2.2400000000000002</c:v>
                </c:pt>
                <c:pt idx="834">
                  <c:v>2.2400000000000002</c:v>
                </c:pt>
                <c:pt idx="835">
                  <c:v>2.2400000000000002</c:v>
                </c:pt>
                <c:pt idx="836">
                  <c:v>2.2400000000000002</c:v>
                </c:pt>
                <c:pt idx="837">
                  <c:v>2.2400000000000002</c:v>
                </c:pt>
                <c:pt idx="838">
                  <c:v>2.2400000000000002</c:v>
                </c:pt>
                <c:pt idx="839">
                  <c:v>2.2400000000000002</c:v>
                </c:pt>
                <c:pt idx="840">
                  <c:v>2.2400000000000002</c:v>
                </c:pt>
                <c:pt idx="841">
                  <c:v>2.2400000000000002</c:v>
                </c:pt>
                <c:pt idx="842">
                  <c:v>2.2400000000000002</c:v>
                </c:pt>
                <c:pt idx="843">
                  <c:v>2.2400000000000002</c:v>
                </c:pt>
                <c:pt idx="844">
                  <c:v>2.2400000000000002</c:v>
                </c:pt>
                <c:pt idx="845">
                  <c:v>2.2400000000000002</c:v>
                </c:pt>
                <c:pt idx="846">
                  <c:v>2.2400000000000002</c:v>
                </c:pt>
                <c:pt idx="847">
                  <c:v>2.2400000000000002</c:v>
                </c:pt>
                <c:pt idx="848">
                  <c:v>2.2400000000000002</c:v>
                </c:pt>
                <c:pt idx="849">
                  <c:v>2.2400000000000002</c:v>
                </c:pt>
                <c:pt idx="850">
                  <c:v>2.2400000000000002</c:v>
                </c:pt>
                <c:pt idx="851">
                  <c:v>2.2400000000000002</c:v>
                </c:pt>
                <c:pt idx="852">
                  <c:v>2.2400000000000002</c:v>
                </c:pt>
                <c:pt idx="853">
                  <c:v>2.2400000000000002</c:v>
                </c:pt>
                <c:pt idx="854">
                  <c:v>1.78</c:v>
                </c:pt>
                <c:pt idx="855">
                  <c:v>1.78</c:v>
                </c:pt>
                <c:pt idx="856">
                  <c:v>1.78</c:v>
                </c:pt>
                <c:pt idx="857">
                  <c:v>1.78</c:v>
                </c:pt>
                <c:pt idx="858">
                  <c:v>1.78</c:v>
                </c:pt>
                <c:pt idx="859">
                  <c:v>1.78</c:v>
                </c:pt>
                <c:pt idx="860">
                  <c:v>1.78</c:v>
                </c:pt>
                <c:pt idx="861">
                  <c:v>1.78</c:v>
                </c:pt>
                <c:pt idx="862">
                  <c:v>1.78</c:v>
                </c:pt>
                <c:pt idx="863">
                  <c:v>1.78</c:v>
                </c:pt>
                <c:pt idx="864">
                  <c:v>1.78</c:v>
                </c:pt>
                <c:pt idx="865">
                  <c:v>1.78</c:v>
                </c:pt>
                <c:pt idx="866">
                  <c:v>1.78</c:v>
                </c:pt>
                <c:pt idx="867">
                  <c:v>1.78</c:v>
                </c:pt>
                <c:pt idx="868">
                  <c:v>1.78</c:v>
                </c:pt>
                <c:pt idx="869">
                  <c:v>1.78</c:v>
                </c:pt>
                <c:pt idx="870">
                  <c:v>1.78</c:v>
                </c:pt>
                <c:pt idx="871">
                  <c:v>1.78</c:v>
                </c:pt>
                <c:pt idx="872">
                  <c:v>1.78</c:v>
                </c:pt>
                <c:pt idx="873">
                  <c:v>1.78</c:v>
                </c:pt>
                <c:pt idx="874">
                  <c:v>1.78</c:v>
                </c:pt>
                <c:pt idx="875">
                  <c:v>1.78</c:v>
                </c:pt>
                <c:pt idx="876">
                  <c:v>1.78</c:v>
                </c:pt>
                <c:pt idx="877">
                  <c:v>1.78</c:v>
                </c:pt>
                <c:pt idx="878">
                  <c:v>1.78</c:v>
                </c:pt>
                <c:pt idx="879">
                  <c:v>1.78</c:v>
                </c:pt>
                <c:pt idx="880">
                  <c:v>1.78</c:v>
                </c:pt>
                <c:pt idx="881">
                  <c:v>1.78</c:v>
                </c:pt>
                <c:pt idx="882">
                  <c:v>1.78</c:v>
                </c:pt>
                <c:pt idx="883">
                  <c:v>1.78</c:v>
                </c:pt>
                <c:pt idx="884">
                  <c:v>1.78</c:v>
                </c:pt>
                <c:pt idx="885">
                  <c:v>1.78</c:v>
                </c:pt>
                <c:pt idx="886">
                  <c:v>1.78</c:v>
                </c:pt>
                <c:pt idx="887">
                  <c:v>1.78</c:v>
                </c:pt>
                <c:pt idx="888">
                  <c:v>1.78</c:v>
                </c:pt>
                <c:pt idx="889">
                  <c:v>1.78</c:v>
                </c:pt>
                <c:pt idx="890">
                  <c:v>1.78</c:v>
                </c:pt>
                <c:pt idx="891">
                  <c:v>1.78</c:v>
                </c:pt>
                <c:pt idx="892">
                  <c:v>1.78</c:v>
                </c:pt>
                <c:pt idx="893">
                  <c:v>1.78</c:v>
                </c:pt>
                <c:pt idx="894">
                  <c:v>1.78</c:v>
                </c:pt>
                <c:pt idx="895">
                  <c:v>1.78</c:v>
                </c:pt>
                <c:pt idx="896">
                  <c:v>1.78</c:v>
                </c:pt>
                <c:pt idx="897">
                  <c:v>1.78</c:v>
                </c:pt>
                <c:pt idx="898">
                  <c:v>1.78</c:v>
                </c:pt>
                <c:pt idx="899">
                  <c:v>1.78</c:v>
                </c:pt>
                <c:pt idx="900">
                  <c:v>1.78</c:v>
                </c:pt>
                <c:pt idx="901">
                  <c:v>1.78</c:v>
                </c:pt>
                <c:pt idx="902">
                  <c:v>1.78</c:v>
                </c:pt>
                <c:pt idx="903">
                  <c:v>1.78</c:v>
                </c:pt>
                <c:pt idx="904">
                  <c:v>1.78</c:v>
                </c:pt>
                <c:pt idx="905">
                  <c:v>1.78</c:v>
                </c:pt>
                <c:pt idx="906">
                  <c:v>1.78</c:v>
                </c:pt>
                <c:pt idx="907">
                  <c:v>1.78</c:v>
                </c:pt>
                <c:pt idx="908">
                  <c:v>1.78</c:v>
                </c:pt>
                <c:pt idx="909">
                  <c:v>1.78</c:v>
                </c:pt>
                <c:pt idx="910">
                  <c:v>1.78</c:v>
                </c:pt>
                <c:pt idx="911">
                  <c:v>1.78</c:v>
                </c:pt>
                <c:pt idx="912">
                  <c:v>1.78</c:v>
                </c:pt>
                <c:pt idx="913">
                  <c:v>1.78</c:v>
                </c:pt>
                <c:pt idx="914">
                  <c:v>1.29</c:v>
                </c:pt>
                <c:pt idx="915">
                  <c:v>1.29</c:v>
                </c:pt>
                <c:pt idx="916">
                  <c:v>1.29</c:v>
                </c:pt>
                <c:pt idx="917">
                  <c:v>1.29</c:v>
                </c:pt>
                <c:pt idx="918">
                  <c:v>1.29</c:v>
                </c:pt>
                <c:pt idx="919">
                  <c:v>1.29</c:v>
                </c:pt>
                <c:pt idx="920">
                  <c:v>1.29</c:v>
                </c:pt>
                <c:pt idx="921">
                  <c:v>1.29</c:v>
                </c:pt>
                <c:pt idx="922">
                  <c:v>1.29</c:v>
                </c:pt>
                <c:pt idx="923">
                  <c:v>1.29</c:v>
                </c:pt>
                <c:pt idx="924">
                  <c:v>1.29</c:v>
                </c:pt>
                <c:pt idx="925">
                  <c:v>1.29</c:v>
                </c:pt>
                <c:pt idx="926">
                  <c:v>1.29</c:v>
                </c:pt>
                <c:pt idx="927">
                  <c:v>1.29</c:v>
                </c:pt>
                <c:pt idx="928">
                  <c:v>1.29</c:v>
                </c:pt>
                <c:pt idx="929">
                  <c:v>1.29</c:v>
                </c:pt>
                <c:pt idx="930">
                  <c:v>1.29</c:v>
                </c:pt>
                <c:pt idx="931">
                  <c:v>1.29</c:v>
                </c:pt>
                <c:pt idx="932">
                  <c:v>1.29</c:v>
                </c:pt>
                <c:pt idx="933">
                  <c:v>1.29</c:v>
                </c:pt>
                <c:pt idx="934">
                  <c:v>1.29</c:v>
                </c:pt>
                <c:pt idx="935">
                  <c:v>1.29</c:v>
                </c:pt>
                <c:pt idx="936">
                  <c:v>1.29</c:v>
                </c:pt>
                <c:pt idx="937">
                  <c:v>1.29</c:v>
                </c:pt>
                <c:pt idx="938">
                  <c:v>1.29</c:v>
                </c:pt>
                <c:pt idx="939">
                  <c:v>1.29</c:v>
                </c:pt>
                <c:pt idx="940">
                  <c:v>1.29</c:v>
                </c:pt>
                <c:pt idx="941">
                  <c:v>1.29</c:v>
                </c:pt>
                <c:pt idx="942">
                  <c:v>1.29</c:v>
                </c:pt>
                <c:pt idx="943">
                  <c:v>1.29</c:v>
                </c:pt>
                <c:pt idx="944">
                  <c:v>1.29</c:v>
                </c:pt>
                <c:pt idx="945">
                  <c:v>1.29</c:v>
                </c:pt>
                <c:pt idx="946">
                  <c:v>1.29</c:v>
                </c:pt>
                <c:pt idx="947">
                  <c:v>1.29</c:v>
                </c:pt>
                <c:pt idx="948">
                  <c:v>1.29</c:v>
                </c:pt>
                <c:pt idx="949">
                  <c:v>1.29</c:v>
                </c:pt>
                <c:pt idx="950">
                  <c:v>1.29</c:v>
                </c:pt>
                <c:pt idx="951">
                  <c:v>1.29</c:v>
                </c:pt>
                <c:pt idx="952">
                  <c:v>1.29</c:v>
                </c:pt>
                <c:pt idx="953">
                  <c:v>1.29</c:v>
                </c:pt>
                <c:pt idx="954">
                  <c:v>1.29</c:v>
                </c:pt>
                <c:pt idx="955">
                  <c:v>1.29</c:v>
                </c:pt>
                <c:pt idx="956">
                  <c:v>1.29</c:v>
                </c:pt>
                <c:pt idx="957">
                  <c:v>1.29</c:v>
                </c:pt>
                <c:pt idx="958">
                  <c:v>1.29</c:v>
                </c:pt>
                <c:pt idx="959">
                  <c:v>1.29</c:v>
                </c:pt>
                <c:pt idx="960">
                  <c:v>1.29</c:v>
                </c:pt>
                <c:pt idx="961">
                  <c:v>1.29</c:v>
                </c:pt>
                <c:pt idx="962">
                  <c:v>1.29</c:v>
                </c:pt>
                <c:pt idx="963">
                  <c:v>1.29</c:v>
                </c:pt>
                <c:pt idx="964">
                  <c:v>1.29</c:v>
                </c:pt>
                <c:pt idx="965">
                  <c:v>1.29</c:v>
                </c:pt>
                <c:pt idx="966">
                  <c:v>1.29</c:v>
                </c:pt>
                <c:pt idx="967">
                  <c:v>1.29</c:v>
                </c:pt>
                <c:pt idx="968">
                  <c:v>1.29</c:v>
                </c:pt>
                <c:pt idx="969">
                  <c:v>1.29</c:v>
                </c:pt>
                <c:pt idx="970">
                  <c:v>1.29</c:v>
                </c:pt>
                <c:pt idx="971">
                  <c:v>1.29</c:v>
                </c:pt>
                <c:pt idx="972">
                  <c:v>1.29</c:v>
                </c:pt>
                <c:pt idx="973">
                  <c:v>1.29</c:v>
                </c:pt>
                <c:pt idx="974">
                  <c:v>1.29</c:v>
                </c:pt>
                <c:pt idx="975">
                  <c:v>1.29</c:v>
                </c:pt>
                <c:pt idx="976">
                  <c:v>0.98</c:v>
                </c:pt>
                <c:pt idx="977">
                  <c:v>0.98</c:v>
                </c:pt>
                <c:pt idx="978">
                  <c:v>0.98</c:v>
                </c:pt>
                <c:pt idx="979">
                  <c:v>0.98</c:v>
                </c:pt>
                <c:pt idx="980">
                  <c:v>0.98</c:v>
                </c:pt>
                <c:pt idx="981">
                  <c:v>0.98</c:v>
                </c:pt>
                <c:pt idx="982">
                  <c:v>0.98</c:v>
                </c:pt>
                <c:pt idx="983">
                  <c:v>0.98</c:v>
                </c:pt>
                <c:pt idx="984">
                  <c:v>0.98</c:v>
                </c:pt>
                <c:pt idx="985">
                  <c:v>0.98</c:v>
                </c:pt>
                <c:pt idx="986">
                  <c:v>0.98</c:v>
                </c:pt>
                <c:pt idx="987">
                  <c:v>0.98</c:v>
                </c:pt>
                <c:pt idx="988">
                  <c:v>0.98</c:v>
                </c:pt>
                <c:pt idx="989">
                  <c:v>0.98</c:v>
                </c:pt>
                <c:pt idx="990">
                  <c:v>0.98</c:v>
                </c:pt>
                <c:pt idx="991">
                  <c:v>0.98</c:v>
                </c:pt>
                <c:pt idx="992">
                  <c:v>0.98</c:v>
                </c:pt>
                <c:pt idx="993">
                  <c:v>0.98</c:v>
                </c:pt>
                <c:pt idx="994">
                  <c:v>0.98</c:v>
                </c:pt>
                <c:pt idx="995">
                  <c:v>0.98</c:v>
                </c:pt>
                <c:pt idx="996">
                  <c:v>0.98</c:v>
                </c:pt>
                <c:pt idx="997">
                  <c:v>0.98</c:v>
                </c:pt>
                <c:pt idx="998">
                  <c:v>0.98</c:v>
                </c:pt>
                <c:pt idx="999">
                  <c:v>0.98</c:v>
                </c:pt>
                <c:pt idx="1000">
                  <c:v>0.98</c:v>
                </c:pt>
                <c:pt idx="1001">
                  <c:v>0.98</c:v>
                </c:pt>
                <c:pt idx="1002">
                  <c:v>0.98</c:v>
                </c:pt>
                <c:pt idx="1003">
                  <c:v>0.98</c:v>
                </c:pt>
                <c:pt idx="1004">
                  <c:v>0.98</c:v>
                </c:pt>
                <c:pt idx="1005">
                  <c:v>0.98</c:v>
                </c:pt>
                <c:pt idx="1006">
                  <c:v>0.98</c:v>
                </c:pt>
                <c:pt idx="1007">
                  <c:v>0.98</c:v>
                </c:pt>
                <c:pt idx="1008">
                  <c:v>0.98</c:v>
                </c:pt>
                <c:pt idx="1009">
                  <c:v>0.98</c:v>
                </c:pt>
                <c:pt idx="1010">
                  <c:v>0.98</c:v>
                </c:pt>
                <c:pt idx="1011">
                  <c:v>0.98</c:v>
                </c:pt>
                <c:pt idx="1012">
                  <c:v>0.98</c:v>
                </c:pt>
                <c:pt idx="1013">
                  <c:v>0.98</c:v>
                </c:pt>
                <c:pt idx="1014">
                  <c:v>0.98</c:v>
                </c:pt>
                <c:pt idx="1015">
                  <c:v>0.98</c:v>
                </c:pt>
                <c:pt idx="1016">
                  <c:v>0.98</c:v>
                </c:pt>
                <c:pt idx="1017">
                  <c:v>0.98</c:v>
                </c:pt>
                <c:pt idx="1018">
                  <c:v>0.98</c:v>
                </c:pt>
                <c:pt idx="1019">
                  <c:v>0.98</c:v>
                </c:pt>
                <c:pt idx="1020">
                  <c:v>0.98</c:v>
                </c:pt>
                <c:pt idx="1021">
                  <c:v>0.98</c:v>
                </c:pt>
                <c:pt idx="1022">
                  <c:v>0.98</c:v>
                </c:pt>
                <c:pt idx="1023">
                  <c:v>0.98</c:v>
                </c:pt>
                <c:pt idx="1024">
                  <c:v>0.98</c:v>
                </c:pt>
                <c:pt idx="1025">
                  <c:v>0.98</c:v>
                </c:pt>
                <c:pt idx="1026">
                  <c:v>0.98</c:v>
                </c:pt>
                <c:pt idx="1027">
                  <c:v>0.98</c:v>
                </c:pt>
                <c:pt idx="1028">
                  <c:v>0.98</c:v>
                </c:pt>
                <c:pt idx="1029">
                  <c:v>0.98</c:v>
                </c:pt>
                <c:pt idx="1030">
                  <c:v>0.98</c:v>
                </c:pt>
                <c:pt idx="1031">
                  <c:v>0.98</c:v>
                </c:pt>
                <c:pt idx="1032">
                  <c:v>0.98</c:v>
                </c:pt>
                <c:pt idx="1033">
                  <c:v>0.98</c:v>
                </c:pt>
                <c:pt idx="1034">
                  <c:v>0.98</c:v>
                </c:pt>
                <c:pt idx="1035">
                  <c:v>0.98</c:v>
                </c:pt>
                <c:pt idx="1036">
                  <c:v>0.98</c:v>
                </c:pt>
                <c:pt idx="1037">
                  <c:v>0.98</c:v>
                </c:pt>
                <c:pt idx="1038">
                  <c:v>1.04</c:v>
                </c:pt>
                <c:pt idx="1039">
                  <c:v>1.04</c:v>
                </c:pt>
                <c:pt idx="1040">
                  <c:v>1.04</c:v>
                </c:pt>
                <c:pt idx="1041">
                  <c:v>1.04</c:v>
                </c:pt>
                <c:pt idx="1042">
                  <c:v>1.04</c:v>
                </c:pt>
                <c:pt idx="1043">
                  <c:v>1.04</c:v>
                </c:pt>
                <c:pt idx="1044">
                  <c:v>1.04</c:v>
                </c:pt>
                <c:pt idx="1045">
                  <c:v>1.04</c:v>
                </c:pt>
                <c:pt idx="1046">
                  <c:v>1.04</c:v>
                </c:pt>
                <c:pt idx="1047">
                  <c:v>1.04</c:v>
                </c:pt>
                <c:pt idx="1048">
                  <c:v>1.04</c:v>
                </c:pt>
                <c:pt idx="1049">
                  <c:v>1.04</c:v>
                </c:pt>
                <c:pt idx="1050">
                  <c:v>1.04</c:v>
                </c:pt>
                <c:pt idx="1051">
                  <c:v>1.04</c:v>
                </c:pt>
                <c:pt idx="1052">
                  <c:v>1.04</c:v>
                </c:pt>
                <c:pt idx="1053">
                  <c:v>1.04</c:v>
                </c:pt>
                <c:pt idx="1054">
                  <c:v>1.04</c:v>
                </c:pt>
                <c:pt idx="1055">
                  <c:v>1.04</c:v>
                </c:pt>
                <c:pt idx="1056">
                  <c:v>1.04</c:v>
                </c:pt>
                <c:pt idx="1057">
                  <c:v>1.04</c:v>
                </c:pt>
                <c:pt idx="1058">
                  <c:v>1.04</c:v>
                </c:pt>
                <c:pt idx="1059">
                  <c:v>1.04</c:v>
                </c:pt>
                <c:pt idx="1060">
                  <c:v>1.04</c:v>
                </c:pt>
                <c:pt idx="1061">
                  <c:v>1.04</c:v>
                </c:pt>
                <c:pt idx="1062">
                  <c:v>1.04</c:v>
                </c:pt>
                <c:pt idx="1063">
                  <c:v>1.04</c:v>
                </c:pt>
                <c:pt idx="1064">
                  <c:v>1.04</c:v>
                </c:pt>
                <c:pt idx="1065">
                  <c:v>1.04</c:v>
                </c:pt>
                <c:pt idx="1066">
                  <c:v>1.04</c:v>
                </c:pt>
                <c:pt idx="1067">
                  <c:v>1.04</c:v>
                </c:pt>
                <c:pt idx="1068">
                  <c:v>1.04</c:v>
                </c:pt>
                <c:pt idx="1069">
                  <c:v>1.04</c:v>
                </c:pt>
                <c:pt idx="1070">
                  <c:v>1.04</c:v>
                </c:pt>
                <c:pt idx="1071">
                  <c:v>1.04</c:v>
                </c:pt>
                <c:pt idx="1072">
                  <c:v>1.04</c:v>
                </c:pt>
                <c:pt idx="1073">
                  <c:v>1.04</c:v>
                </c:pt>
                <c:pt idx="1074">
                  <c:v>1.04</c:v>
                </c:pt>
                <c:pt idx="1075">
                  <c:v>1.04</c:v>
                </c:pt>
                <c:pt idx="1076">
                  <c:v>1.04</c:v>
                </c:pt>
                <c:pt idx="1077">
                  <c:v>1.04</c:v>
                </c:pt>
                <c:pt idx="1078">
                  <c:v>1.04</c:v>
                </c:pt>
                <c:pt idx="1079">
                  <c:v>1.04</c:v>
                </c:pt>
                <c:pt idx="1080">
                  <c:v>1.04</c:v>
                </c:pt>
                <c:pt idx="1081">
                  <c:v>1.04</c:v>
                </c:pt>
                <c:pt idx="1082">
                  <c:v>1.04</c:v>
                </c:pt>
                <c:pt idx="1083">
                  <c:v>1.04</c:v>
                </c:pt>
                <c:pt idx="1084">
                  <c:v>1.04</c:v>
                </c:pt>
                <c:pt idx="1085">
                  <c:v>1.04</c:v>
                </c:pt>
                <c:pt idx="1086">
                  <c:v>1.04</c:v>
                </c:pt>
                <c:pt idx="1087">
                  <c:v>1.04</c:v>
                </c:pt>
                <c:pt idx="1088">
                  <c:v>1.04</c:v>
                </c:pt>
                <c:pt idx="1089">
                  <c:v>1.04</c:v>
                </c:pt>
                <c:pt idx="1090">
                  <c:v>1.04</c:v>
                </c:pt>
                <c:pt idx="1091">
                  <c:v>1.04</c:v>
                </c:pt>
                <c:pt idx="1092">
                  <c:v>1.04</c:v>
                </c:pt>
                <c:pt idx="1093">
                  <c:v>1.04</c:v>
                </c:pt>
                <c:pt idx="1094">
                  <c:v>1.04</c:v>
                </c:pt>
                <c:pt idx="1095">
                  <c:v>1.04</c:v>
                </c:pt>
                <c:pt idx="1096">
                  <c:v>1.04</c:v>
                </c:pt>
                <c:pt idx="1097">
                  <c:v>1.04</c:v>
                </c:pt>
                <c:pt idx="1098">
                  <c:v>1.33</c:v>
                </c:pt>
                <c:pt idx="1099">
                  <c:v>1.33</c:v>
                </c:pt>
                <c:pt idx="1100">
                  <c:v>1.33</c:v>
                </c:pt>
                <c:pt idx="1101">
                  <c:v>1.33</c:v>
                </c:pt>
                <c:pt idx="1102">
                  <c:v>1.33</c:v>
                </c:pt>
                <c:pt idx="1103">
                  <c:v>1.33</c:v>
                </c:pt>
                <c:pt idx="1104">
                  <c:v>1.33</c:v>
                </c:pt>
                <c:pt idx="1105">
                  <c:v>1.33</c:v>
                </c:pt>
                <c:pt idx="1106">
                  <c:v>1.33</c:v>
                </c:pt>
                <c:pt idx="1107">
                  <c:v>1.33</c:v>
                </c:pt>
                <c:pt idx="1108">
                  <c:v>1.33</c:v>
                </c:pt>
                <c:pt idx="1109">
                  <c:v>1.33</c:v>
                </c:pt>
                <c:pt idx="1110">
                  <c:v>1.33</c:v>
                </c:pt>
                <c:pt idx="1111">
                  <c:v>1.33</c:v>
                </c:pt>
                <c:pt idx="1112">
                  <c:v>1.33</c:v>
                </c:pt>
                <c:pt idx="1113">
                  <c:v>1.33</c:v>
                </c:pt>
                <c:pt idx="1114">
                  <c:v>1.33</c:v>
                </c:pt>
                <c:pt idx="1115">
                  <c:v>1.33</c:v>
                </c:pt>
                <c:pt idx="1116">
                  <c:v>1.33</c:v>
                </c:pt>
                <c:pt idx="1117">
                  <c:v>1.33</c:v>
                </c:pt>
                <c:pt idx="1118">
                  <c:v>1.33</c:v>
                </c:pt>
                <c:pt idx="1119">
                  <c:v>1.33</c:v>
                </c:pt>
                <c:pt idx="1120">
                  <c:v>1.33</c:v>
                </c:pt>
                <c:pt idx="1121">
                  <c:v>1.33</c:v>
                </c:pt>
                <c:pt idx="1122">
                  <c:v>1.33</c:v>
                </c:pt>
                <c:pt idx="1123">
                  <c:v>1.33</c:v>
                </c:pt>
                <c:pt idx="1124">
                  <c:v>1.33</c:v>
                </c:pt>
                <c:pt idx="1125">
                  <c:v>1.33</c:v>
                </c:pt>
                <c:pt idx="1126">
                  <c:v>1.33</c:v>
                </c:pt>
                <c:pt idx="1127">
                  <c:v>1.33</c:v>
                </c:pt>
                <c:pt idx="1128">
                  <c:v>1.33</c:v>
                </c:pt>
                <c:pt idx="1129">
                  <c:v>1.33</c:v>
                </c:pt>
                <c:pt idx="1130">
                  <c:v>1.33</c:v>
                </c:pt>
                <c:pt idx="1131">
                  <c:v>1.33</c:v>
                </c:pt>
                <c:pt idx="1132">
                  <c:v>1.33</c:v>
                </c:pt>
                <c:pt idx="1133">
                  <c:v>1.33</c:v>
                </c:pt>
                <c:pt idx="1134">
                  <c:v>1.33</c:v>
                </c:pt>
                <c:pt idx="1135">
                  <c:v>1.33</c:v>
                </c:pt>
                <c:pt idx="1136">
                  <c:v>1.33</c:v>
                </c:pt>
                <c:pt idx="1137">
                  <c:v>1.33</c:v>
                </c:pt>
                <c:pt idx="1138">
                  <c:v>1.33</c:v>
                </c:pt>
                <c:pt idx="1139">
                  <c:v>1.33</c:v>
                </c:pt>
                <c:pt idx="1140">
                  <c:v>1.33</c:v>
                </c:pt>
                <c:pt idx="1141">
                  <c:v>1.33</c:v>
                </c:pt>
                <c:pt idx="1142">
                  <c:v>1.33</c:v>
                </c:pt>
                <c:pt idx="1143">
                  <c:v>1.33</c:v>
                </c:pt>
                <c:pt idx="1144">
                  <c:v>1.33</c:v>
                </c:pt>
                <c:pt idx="1145">
                  <c:v>1.33</c:v>
                </c:pt>
                <c:pt idx="1146">
                  <c:v>1.33</c:v>
                </c:pt>
                <c:pt idx="1147">
                  <c:v>1.33</c:v>
                </c:pt>
                <c:pt idx="1148">
                  <c:v>1.33</c:v>
                </c:pt>
                <c:pt idx="1149">
                  <c:v>1.33</c:v>
                </c:pt>
                <c:pt idx="1150">
                  <c:v>1.33</c:v>
                </c:pt>
                <c:pt idx="1151">
                  <c:v>1.33</c:v>
                </c:pt>
                <c:pt idx="1152">
                  <c:v>1.33</c:v>
                </c:pt>
                <c:pt idx="1153">
                  <c:v>1.33</c:v>
                </c:pt>
                <c:pt idx="1154">
                  <c:v>1.33</c:v>
                </c:pt>
                <c:pt idx="1155">
                  <c:v>1.33</c:v>
                </c:pt>
                <c:pt idx="1156">
                  <c:v>1.33</c:v>
                </c:pt>
                <c:pt idx="1157">
                  <c:v>1.33</c:v>
                </c:pt>
                <c:pt idx="1158">
                  <c:v>1.33</c:v>
                </c:pt>
                <c:pt idx="1159">
                  <c:v>1.33</c:v>
                </c:pt>
                <c:pt idx="1160">
                  <c:v>2.16</c:v>
                </c:pt>
                <c:pt idx="1161">
                  <c:v>2.16</c:v>
                </c:pt>
                <c:pt idx="1162">
                  <c:v>2.16</c:v>
                </c:pt>
                <c:pt idx="1163">
                  <c:v>2.16</c:v>
                </c:pt>
                <c:pt idx="1164">
                  <c:v>2.16</c:v>
                </c:pt>
                <c:pt idx="1165">
                  <c:v>2.16</c:v>
                </c:pt>
                <c:pt idx="1166">
                  <c:v>2.16</c:v>
                </c:pt>
                <c:pt idx="1167">
                  <c:v>2.16</c:v>
                </c:pt>
                <c:pt idx="1168">
                  <c:v>2.16</c:v>
                </c:pt>
                <c:pt idx="1169">
                  <c:v>2.16</c:v>
                </c:pt>
                <c:pt idx="1170">
                  <c:v>2.16</c:v>
                </c:pt>
                <c:pt idx="1171">
                  <c:v>2.16</c:v>
                </c:pt>
                <c:pt idx="1172">
                  <c:v>2.16</c:v>
                </c:pt>
                <c:pt idx="1173">
                  <c:v>2.16</c:v>
                </c:pt>
                <c:pt idx="1174">
                  <c:v>2.16</c:v>
                </c:pt>
                <c:pt idx="1175">
                  <c:v>2.16</c:v>
                </c:pt>
                <c:pt idx="1176">
                  <c:v>2.16</c:v>
                </c:pt>
                <c:pt idx="1177">
                  <c:v>2.16</c:v>
                </c:pt>
                <c:pt idx="1178">
                  <c:v>2.16</c:v>
                </c:pt>
                <c:pt idx="1179">
                  <c:v>2.16</c:v>
                </c:pt>
                <c:pt idx="1180">
                  <c:v>2.16</c:v>
                </c:pt>
                <c:pt idx="1181">
                  <c:v>2.16</c:v>
                </c:pt>
                <c:pt idx="1182">
                  <c:v>2.16</c:v>
                </c:pt>
                <c:pt idx="1183">
                  <c:v>2.16</c:v>
                </c:pt>
                <c:pt idx="1184">
                  <c:v>2.16</c:v>
                </c:pt>
                <c:pt idx="1185">
                  <c:v>2.16</c:v>
                </c:pt>
                <c:pt idx="1186">
                  <c:v>2.16</c:v>
                </c:pt>
                <c:pt idx="1187">
                  <c:v>2.16</c:v>
                </c:pt>
                <c:pt idx="1188">
                  <c:v>2.16</c:v>
                </c:pt>
                <c:pt idx="1189">
                  <c:v>2.16</c:v>
                </c:pt>
                <c:pt idx="1190">
                  <c:v>2.16</c:v>
                </c:pt>
                <c:pt idx="1191">
                  <c:v>2.16</c:v>
                </c:pt>
                <c:pt idx="1192">
                  <c:v>2.16</c:v>
                </c:pt>
                <c:pt idx="1193">
                  <c:v>2.16</c:v>
                </c:pt>
                <c:pt idx="1194">
                  <c:v>2.16</c:v>
                </c:pt>
                <c:pt idx="1195">
                  <c:v>2.16</c:v>
                </c:pt>
                <c:pt idx="1196">
                  <c:v>2.16</c:v>
                </c:pt>
                <c:pt idx="1197">
                  <c:v>2.16</c:v>
                </c:pt>
                <c:pt idx="1198">
                  <c:v>2.16</c:v>
                </c:pt>
                <c:pt idx="1199">
                  <c:v>2.16</c:v>
                </c:pt>
                <c:pt idx="1200">
                  <c:v>2.16</c:v>
                </c:pt>
                <c:pt idx="1201">
                  <c:v>2.16</c:v>
                </c:pt>
                <c:pt idx="1202">
                  <c:v>2.16</c:v>
                </c:pt>
                <c:pt idx="1203">
                  <c:v>2.16</c:v>
                </c:pt>
                <c:pt idx="1204">
                  <c:v>2.16</c:v>
                </c:pt>
                <c:pt idx="1205">
                  <c:v>2.16</c:v>
                </c:pt>
                <c:pt idx="1206">
                  <c:v>2.16</c:v>
                </c:pt>
                <c:pt idx="1207">
                  <c:v>2.16</c:v>
                </c:pt>
                <c:pt idx="1208">
                  <c:v>2.16</c:v>
                </c:pt>
                <c:pt idx="1209">
                  <c:v>2.16</c:v>
                </c:pt>
                <c:pt idx="1210">
                  <c:v>2.16</c:v>
                </c:pt>
                <c:pt idx="1211">
                  <c:v>2.16</c:v>
                </c:pt>
                <c:pt idx="1212">
                  <c:v>2.16</c:v>
                </c:pt>
                <c:pt idx="1213">
                  <c:v>2.16</c:v>
                </c:pt>
                <c:pt idx="1214">
                  <c:v>2.16</c:v>
                </c:pt>
                <c:pt idx="1215">
                  <c:v>2.16</c:v>
                </c:pt>
                <c:pt idx="1216">
                  <c:v>2.16</c:v>
                </c:pt>
                <c:pt idx="1217">
                  <c:v>2.16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4E-4497-A616-7F8D6EE34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1001696"/>
        <c:axId val="391002088"/>
      </c:lineChart>
      <c:dateAx>
        <c:axId val="391001696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2088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1002088"/>
        <c:scaling>
          <c:orientation val="minMax"/>
          <c:max val="6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2860673665791777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1696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79810618985126858"/>
          <c:y val="0.17500945361588599"/>
          <c:w val="0.18055555555555555"/>
          <c:h val="0.47836831287491782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NIVELES NIÑO - ESTACION MONTELIBANO - RIO SAN JORGE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MUNICIPIO MONTELIBANO - Córdoba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331342957130359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1991 - 1992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BANCO'!$B$3:$B$1218</c:f>
              <c:numCache>
                <c:formatCode>General</c:formatCode>
                <c:ptCount val="1216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61-4717-BE3F-0880000D1A45}"/>
            </c:ext>
          </c:extLst>
        </c:ser>
        <c:ser>
          <c:idx val="9"/>
          <c:order val="1"/>
          <c:tx>
            <c:v>NIÑO 1997 - 1998</c:v>
          </c:tx>
          <c:spPr>
            <a:ln w="38100"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General</c:formatCode>
                <c:ptCount val="1218"/>
                <c:pt idx="550" formatCode="0.00">
                  <c:v>1.27</c:v>
                </c:pt>
                <c:pt idx="551" formatCode="0.00">
                  <c:v>1.31</c:v>
                </c:pt>
                <c:pt idx="552" formatCode="0.00">
                  <c:v>1.1399999999999999</c:v>
                </c:pt>
                <c:pt idx="553" formatCode="0.00">
                  <c:v>1.1299999999999999</c:v>
                </c:pt>
                <c:pt idx="554" formatCode="0.00">
                  <c:v>1.07</c:v>
                </c:pt>
                <c:pt idx="555" formatCode="0.00">
                  <c:v>1.06</c:v>
                </c:pt>
                <c:pt idx="556" formatCode="0.00">
                  <c:v>1.04</c:v>
                </c:pt>
                <c:pt idx="557" formatCode="0.00">
                  <c:v>1.04</c:v>
                </c:pt>
                <c:pt idx="558" formatCode="0.00">
                  <c:v>1.02</c:v>
                </c:pt>
                <c:pt idx="559" formatCode="0.00">
                  <c:v>1.02</c:v>
                </c:pt>
                <c:pt idx="560" formatCode="0.00">
                  <c:v>1</c:v>
                </c:pt>
                <c:pt idx="561" formatCode="0.00">
                  <c:v>1</c:v>
                </c:pt>
                <c:pt idx="562" formatCode="0.00">
                  <c:v>0.99</c:v>
                </c:pt>
                <c:pt idx="563" formatCode="0.00">
                  <c:v>0.99</c:v>
                </c:pt>
                <c:pt idx="564" formatCode="0.00">
                  <c:v>0.99</c:v>
                </c:pt>
                <c:pt idx="565" formatCode="0.00">
                  <c:v>0.99</c:v>
                </c:pt>
                <c:pt idx="566" formatCode="0.00">
                  <c:v>0.98</c:v>
                </c:pt>
                <c:pt idx="567" formatCode="0.00">
                  <c:v>0.97</c:v>
                </c:pt>
                <c:pt idx="568" formatCode="0.00">
                  <c:v>0.96</c:v>
                </c:pt>
                <c:pt idx="569" formatCode="0.00">
                  <c:v>0.96</c:v>
                </c:pt>
                <c:pt idx="570" formatCode="0.00">
                  <c:v>0.96</c:v>
                </c:pt>
                <c:pt idx="571" formatCode="0.00">
                  <c:v>0.96</c:v>
                </c:pt>
                <c:pt idx="572" formatCode="0.00">
                  <c:v>0.95</c:v>
                </c:pt>
                <c:pt idx="573" formatCode="0.00">
                  <c:v>0.95</c:v>
                </c:pt>
                <c:pt idx="574" formatCode="0.00">
                  <c:v>0.95</c:v>
                </c:pt>
                <c:pt idx="575" formatCode="0.00">
                  <c:v>0.95</c:v>
                </c:pt>
                <c:pt idx="576" formatCode="0.00">
                  <c:v>0.95</c:v>
                </c:pt>
                <c:pt idx="577" formatCode="0.00">
                  <c:v>0.94</c:v>
                </c:pt>
                <c:pt idx="578" formatCode="0.00">
                  <c:v>0.92</c:v>
                </c:pt>
                <c:pt idx="579" formatCode="0.00">
                  <c:v>0.92</c:v>
                </c:pt>
                <c:pt idx="580" formatCode="0.00">
                  <c:v>0.92</c:v>
                </c:pt>
                <c:pt idx="581" formatCode="0.00">
                  <c:v>0.92</c:v>
                </c:pt>
                <c:pt idx="582" formatCode="0.00">
                  <c:v>0.91</c:v>
                </c:pt>
                <c:pt idx="583" formatCode="0.00">
                  <c:v>0.91</c:v>
                </c:pt>
                <c:pt idx="584" formatCode="0.00">
                  <c:v>0.91</c:v>
                </c:pt>
                <c:pt idx="585" formatCode="0.00">
                  <c:v>0.92</c:v>
                </c:pt>
                <c:pt idx="586" formatCode="0.00">
                  <c:v>0.9</c:v>
                </c:pt>
                <c:pt idx="587" formatCode="0.00">
                  <c:v>0.9</c:v>
                </c:pt>
                <c:pt idx="588" formatCode="0.00">
                  <c:v>0.89</c:v>
                </c:pt>
                <c:pt idx="589" formatCode="0.00">
                  <c:v>0.89</c:v>
                </c:pt>
                <c:pt idx="590" formatCode="0.00">
                  <c:v>0.88</c:v>
                </c:pt>
                <c:pt idx="591" formatCode="0.00">
                  <c:v>0.88</c:v>
                </c:pt>
                <c:pt idx="592" formatCode="0.00">
                  <c:v>0.88</c:v>
                </c:pt>
                <c:pt idx="593" formatCode="0.00">
                  <c:v>0.88</c:v>
                </c:pt>
                <c:pt idx="594" formatCode="0.00">
                  <c:v>0.88</c:v>
                </c:pt>
                <c:pt idx="595" formatCode="0.00">
                  <c:v>0.87</c:v>
                </c:pt>
                <c:pt idx="596" formatCode="0.00">
                  <c:v>0.87</c:v>
                </c:pt>
                <c:pt idx="597" formatCode="0.00">
                  <c:v>0.87</c:v>
                </c:pt>
                <c:pt idx="598" formatCode="0.00">
                  <c:v>0.87</c:v>
                </c:pt>
                <c:pt idx="599" formatCode="0.00">
                  <c:v>0.87</c:v>
                </c:pt>
                <c:pt idx="600" formatCode="0.00">
                  <c:v>0.85</c:v>
                </c:pt>
                <c:pt idx="601" formatCode="0.00">
                  <c:v>0.85</c:v>
                </c:pt>
                <c:pt idx="602" formatCode="0.00">
                  <c:v>0.85</c:v>
                </c:pt>
                <c:pt idx="603" formatCode="0.00">
                  <c:v>0.85</c:v>
                </c:pt>
                <c:pt idx="604" formatCode="0.00">
                  <c:v>0.85</c:v>
                </c:pt>
                <c:pt idx="605" formatCode="0.00">
                  <c:v>0.85</c:v>
                </c:pt>
                <c:pt idx="606" formatCode="0.00">
                  <c:v>0.85</c:v>
                </c:pt>
                <c:pt idx="607" formatCode="0.00">
                  <c:v>0.85</c:v>
                </c:pt>
                <c:pt idx="608" formatCode="0.00">
                  <c:v>0.88</c:v>
                </c:pt>
                <c:pt idx="609" formatCode="0.00">
                  <c:v>0.88</c:v>
                </c:pt>
                <c:pt idx="610" formatCode="0.00">
                  <c:v>0.86</c:v>
                </c:pt>
                <c:pt idx="611" formatCode="0.00">
                  <c:v>0.85</c:v>
                </c:pt>
                <c:pt idx="612" formatCode="0.00">
                  <c:v>0.86</c:v>
                </c:pt>
                <c:pt idx="613" formatCode="0.00">
                  <c:v>0.86</c:v>
                </c:pt>
                <c:pt idx="614" formatCode="0.00">
                  <c:v>0.86</c:v>
                </c:pt>
                <c:pt idx="615" formatCode="0.00">
                  <c:v>0.86</c:v>
                </c:pt>
                <c:pt idx="616" formatCode="0.00">
                  <c:v>0.85</c:v>
                </c:pt>
                <c:pt idx="617" formatCode="0.00">
                  <c:v>0.85</c:v>
                </c:pt>
                <c:pt idx="618" formatCode="0.00">
                  <c:v>0.85</c:v>
                </c:pt>
                <c:pt idx="619" formatCode="0.00">
                  <c:v>0.87</c:v>
                </c:pt>
                <c:pt idx="620" formatCode="0.00">
                  <c:v>0.87</c:v>
                </c:pt>
                <c:pt idx="621" formatCode="0.00">
                  <c:v>0.89</c:v>
                </c:pt>
                <c:pt idx="622" formatCode="0.00">
                  <c:v>1.78</c:v>
                </c:pt>
                <c:pt idx="623" formatCode="0.00">
                  <c:v>1.89</c:v>
                </c:pt>
                <c:pt idx="624" formatCode="0.00">
                  <c:v>1.38</c:v>
                </c:pt>
                <c:pt idx="625" formatCode="0.00">
                  <c:v>1.24</c:v>
                </c:pt>
                <c:pt idx="626" formatCode="0.00">
                  <c:v>1.1299999999999999</c:v>
                </c:pt>
                <c:pt idx="627" formatCode="0.00">
                  <c:v>1.28</c:v>
                </c:pt>
                <c:pt idx="628" formatCode="0.00">
                  <c:v>2.2999999999999998</c:v>
                </c:pt>
                <c:pt idx="629" formatCode="0.00">
                  <c:v>2.83</c:v>
                </c:pt>
                <c:pt idx="630" formatCode="0.00">
                  <c:v>2.19</c:v>
                </c:pt>
                <c:pt idx="631" formatCode="0.00">
                  <c:v>1.8</c:v>
                </c:pt>
                <c:pt idx="632" formatCode="0.00">
                  <c:v>1.54</c:v>
                </c:pt>
                <c:pt idx="633" formatCode="0.00">
                  <c:v>1.44</c:v>
                </c:pt>
                <c:pt idx="634" formatCode="0.00">
                  <c:v>1.31</c:v>
                </c:pt>
                <c:pt idx="635" formatCode="0.00">
                  <c:v>1.26</c:v>
                </c:pt>
                <c:pt idx="636" formatCode="0.00">
                  <c:v>1.2</c:v>
                </c:pt>
                <c:pt idx="637" formatCode="0.00">
                  <c:v>1.1599999999999999</c:v>
                </c:pt>
                <c:pt idx="638" formatCode="0.00">
                  <c:v>1.1200000000000001</c:v>
                </c:pt>
                <c:pt idx="639" formatCode="0.00">
                  <c:v>1.1000000000000001</c:v>
                </c:pt>
                <c:pt idx="640" formatCode="0.00">
                  <c:v>1.08</c:v>
                </c:pt>
                <c:pt idx="641" formatCode="0.00">
                  <c:v>1.07</c:v>
                </c:pt>
                <c:pt idx="642" formatCode="0.00">
                  <c:v>1.06</c:v>
                </c:pt>
                <c:pt idx="643" formatCode="0.00">
                  <c:v>1.05</c:v>
                </c:pt>
                <c:pt idx="644" formatCode="0.00">
                  <c:v>1.03</c:v>
                </c:pt>
                <c:pt idx="645" formatCode="0.00">
                  <c:v>1.02</c:v>
                </c:pt>
                <c:pt idx="646" formatCode="0.00">
                  <c:v>1.01</c:v>
                </c:pt>
                <c:pt idx="647" formatCode="0.00">
                  <c:v>0.99</c:v>
                </c:pt>
                <c:pt idx="648" formatCode="0.00">
                  <c:v>0.98</c:v>
                </c:pt>
                <c:pt idx="649" formatCode="0.00">
                  <c:v>0.98</c:v>
                </c:pt>
                <c:pt idx="650" formatCode="0.00">
                  <c:v>0.98</c:v>
                </c:pt>
                <c:pt idx="651" formatCode="0.00">
                  <c:v>0.97</c:v>
                </c:pt>
                <c:pt idx="652" formatCode="0.00">
                  <c:v>0.96</c:v>
                </c:pt>
                <c:pt idx="653" formatCode="0.00">
                  <c:v>0.95</c:v>
                </c:pt>
                <c:pt idx="654" formatCode="0.00">
                  <c:v>0.94</c:v>
                </c:pt>
                <c:pt idx="655" formatCode="0.00">
                  <c:v>0.93</c:v>
                </c:pt>
                <c:pt idx="656" formatCode="0.00">
                  <c:v>0.92</c:v>
                </c:pt>
                <c:pt idx="657" formatCode="0.00">
                  <c:v>0.92</c:v>
                </c:pt>
                <c:pt idx="658" formatCode="0.00">
                  <c:v>0.92</c:v>
                </c:pt>
                <c:pt idx="659" formatCode="0.00">
                  <c:v>0.91</c:v>
                </c:pt>
                <c:pt idx="660" formatCode="0.00">
                  <c:v>0.9</c:v>
                </c:pt>
                <c:pt idx="661" formatCode="0.00">
                  <c:v>0.9</c:v>
                </c:pt>
                <c:pt idx="662" formatCode="0.00">
                  <c:v>0.9</c:v>
                </c:pt>
                <c:pt idx="663" formatCode="0.00">
                  <c:v>0.92</c:v>
                </c:pt>
                <c:pt idx="664" formatCode="0.00">
                  <c:v>0.91</c:v>
                </c:pt>
                <c:pt idx="665" formatCode="0.00">
                  <c:v>0.91</c:v>
                </c:pt>
                <c:pt idx="666" formatCode="0.00">
                  <c:v>0.9</c:v>
                </c:pt>
                <c:pt idx="667" formatCode="0.00">
                  <c:v>0.9</c:v>
                </c:pt>
                <c:pt idx="668" formatCode="0.00">
                  <c:v>0.9</c:v>
                </c:pt>
                <c:pt idx="669" formatCode="0.00">
                  <c:v>0.9</c:v>
                </c:pt>
                <c:pt idx="670" formatCode="0.00">
                  <c:v>0.9</c:v>
                </c:pt>
                <c:pt idx="671" formatCode="0.00">
                  <c:v>0.9</c:v>
                </c:pt>
                <c:pt idx="672" formatCode="0.00">
                  <c:v>0.9</c:v>
                </c:pt>
                <c:pt idx="673" formatCode="0.00">
                  <c:v>0.9</c:v>
                </c:pt>
                <c:pt idx="674" formatCode="0.00">
                  <c:v>0.9</c:v>
                </c:pt>
                <c:pt idx="675" formatCode="0.00">
                  <c:v>0.9</c:v>
                </c:pt>
                <c:pt idx="676" formatCode="0.00">
                  <c:v>0.9</c:v>
                </c:pt>
                <c:pt idx="677" formatCode="0.00">
                  <c:v>0.9</c:v>
                </c:pt>
                <c:pt idx="678" formatCode="0.00">
                  <c:v>0.9</c:v>
                </c:pt>
                <c:pt idx="679" formatCode="0.00">
                  <c:v>0.89</c:v>
                </c:pt>
                <c:pt idx="680" formatCode="0.00">
                  <c:v>0.88</c:v>
                </c:pt>
                <c:pt idx="681" formatCode="0.00">
                  <c:v>0.92</c:v>
                </c:pt>
                <c:pt idx="682" formatCode="0.00">
                  <c:v>0.96</c:v>
                </c:pt>
                <c:pt idx="683" formatCode="0.00">
                  <c:v>0.98</c:v>
                </c:pt>
                <c:pt idx="684" formatCode="0.00">
                  <c:v>0.98</c:v>
                </c:pt>
                <c:pt idx="685" formatCode="0.00">
                  <c:v>0.94</c:v>
                </c:pt>
                <c:pt idx="686" formatCode="0.00">
                  <c:v>0.92</c:v>
                </c:pt>
                <c:pt idx="687" formatCode="0.00">
                  <c:v>0.9</c:v>
                </c:pt>
                <c:pt idx="688" formatCode="0.00">
                  <c:v>0.93</c:v>
                </c:pt>
                <c:pt idx="689" formatCode="0.00">
                  <c:v>0.92</c:v>
                </c:pt>
                <c:pt idx="690" formatCode="0.00">
                  <c:v>1.02</c:v>
                </c:pt>
                <c:pt idx="691" formatCode="0.00">
                  <c:v>1.2</c:v>
                </c:pt>
                <c:pt idx="692" formatCode="0.00">
                  <c:v>1.23</c:v>
                </c:pt>
                <c:pt idx="693" formatCode="0.00">
                  <c:v>1.0900000000000001</c:v>
                </c:pt>
                <c:pt idx="694" formatCode="0.00">
                  <c:v>1</c:v>
                </c:pt>
                <c:pt idx="695" formatCode="0.00">
                  <c:v>0.96</c:v>
                </c:pt>
                <c:pt idx="696" formatCode="0.00">
                  <c:v>0.93</c:v>
                </c:pt>
                <c:pt idx="697" formatCode="0.00">
                  <c:v>0.92</c:v>
                </c:pt>
                <c:pt idx="698" formatCode="0.00">
                  <c:v>0.85</c:v>
                </c:pt>
                <c:pt idx="699" formatCode="0.00">
                  <c:v>0.85</c:v>
                </c:pt>
                <c:pt idx="700" formatCode="0.00">
                  <c:v>0.83</c:v>
                </c:pt>
                <c:pt idx="701" formatCode="0.00">
                  <c:v>0.8</c:v>
                </c:pt>
                <c:pt idx="702" formatCode="0.00">
                  <c:v>0.8</c:v>
                </c:pt>
                <c:pt idx="703" formatCode="0.00">
                  <c:v>0.8</c:v>
                </c:pt>
                <c:pt idx="704" formatCode="0.00">
                  <c:v>0.8</c:v>
                </c:pt>
                <c:pt idx="705" formatCode="0.00">
                  <c:v>0.8</c:v>
                </c:pt>
                <c:pt idx="706" formatCode="0.00">
                  <c:v>0.8</c:v>
                </c:pt>
                <c:pt idx="707" formatCode="0.00">
                  <c:v>0.8</c:v>
                </c:pt>
                <c:pt idx="708" formatCode="0.00">
                  <c:v>0.8</c:v>
                </c:pt>
                <c:pt idx="709" formatCode="0.00">
                  <c:v>0.79</c:v>
                </c:pt>
                <c:pt idx="710" formatCode="0.00">
                  <c:v>0.79</c:v>
                </c:pt>
                <c:pt idx="711" formatCode="0.00">
                  <c:v>0.81</c:v>
                </c:pt>
                <c:pt idx="712" formatCode="0.00">
                  <c:v>0.84</c:v>
                </c:pt>
                <c:pt idx="713" formatCode="0.00">
                  <c:v>0.82</c:v>
                </c:pt>
                <c:pt idx="714" formatCode="0.00">
                  <c:v>0.81</c:v>
                </c:pt>
                <c:pt idx="715" formatCode="0.00">
                  <c:v>0.8</c:v>
                </c:pt>
                <c:pt idx="716" formatCode="0.00">
                  <c:v>0.8</c:v>
                </c:pt>
                <c:pt idx="717" formatCode="0.00">
                  <c:v>0.8</c:v>
                </c:pt>
                <c:pt idx="718" formatCode="0.00">
                  <c:v>0.87</c:v>
                </c:pt>
                <c:pt idx="719" formatCode="0.00">
                  <c:v>1.1000000000000001</c:v>
                </c:pt>
                <c:pt idx="720" formatCode="0.00">
                  <c:v>1.02</c:v>
                </c:pt>
                <c:pt idx="721" formatCode="0.00">
                  <c:v>0.96</c:v>
                </c:pt>
                <c:pt idx="722" formatCode="0.00">
                  <c:v>0.92</c:v>
                </c:pt>
                <c:pt idx="723" formatCode="0.00">
                  <c:v>0.91</c:v>
                </c:pt>
                <c:pt idx="724" formatCode="0.00">
                  <c:v>0.91</c:v>
                </c:pt>
                <c:pt idx="725" formatCode="0.00">
                  <c:v>1</c:v>
                </c:pt>
                <c:pt idx="726" formatCode="0.00">
                  <c:v>1.1599999999999999</c:v>
                </c:pt>
                <c:pt idx="727" formatCode="0.00">
                  <c:v>1.88</c:v>
                </c:pt>
                <c:pt idx="728" formatCode="0.00">
                  <c:v>1.37</c:v>
                </c:pt>
                <c:pt idx="729" formatCode="0.00">
                  <c:v>1.26</c:v>
                </c:pt>
                <c:pt idx="730" formatCode="0.00">
                  <c:v>1.1399999999999999</c:v>
                </c:pt>
                <c:pt idx="731" formatCode="0.00">
                  <c:v>1.1200000000000001</c:v>
                </c:pt>
                <c:pt idx="732" formatCode="0.00">
                  <c:v>1.1000000000000001</c:v>
                </c:pt>
                <c:pt idx="733" formatCode="0.00">
                  <c:v>1.1000000000000001</c:v>
                </c:pt>
                <c:pt idx="734" formatCode="0.00">
                  <c:v>1.02</c:v>
                </c:pt>
                <c:pt idx="735" formatCode="0.00">
                  <c:v>0.99</c:v>
                </c:pt>
                <c:pt idx="736" formatCode="0.00">
                  <c:v>0.97</c:v>
                </c:pt>
                <c:pt idx="737" formatCode="0.00">
                  <c:v>0.95</c:v>
                </c:pt>
                <c:pt idx="738" formatCode="0.00">
                  <c:v>0.94</c:v>
                </c:pt>
                <c:pt idx="739" formatCode="0.00">
                  <c:v>0.93</c:v>
                </c:pt>
                <c:pt idx="740" formatCode="0.00">
                  <c:v>0.92</c:v>
                </c:pt>
                <c:pt idx="741" formatCode="0.00">
                  <c:v>0.91</c:v>
                </c:pt>
                <c:pt idx="742" formatCode="0.00">
                  <c:v>0.91</c:v>
                </c:pt>
                <c:pt idx="743" formatCode="0.00">
                  <c:v>0.91</c:v>
                </c:pt>
                <c:pt idx="744" formatCode="0.00">
                  <c:v>0.91</c:v>
                </c:pt>
                <c:pt idx="745" formatCode="0.00">
                  <c:v>1.18</c:v>
                </c:pt>
                <c:pt idx="746" formatCode="0.00">
                  <c:v>1.08</c:v>
                </c:pt>
                <c:pt idx="747" formatCode="0.00">
                  <c:v>1.05</c:v>
                </c:pt>
                <c:pt idx="748" formatCode="0.00">
                  <c:v>0.98</c:v>
                </c:pt>
                <c:pt idx="749" formatCode="0.00">
                  <c:v>0.95</c:v>
                </c:pt>
                <c:pt idx="750" formatCode="0.00">
                  <c:v>0.92</c:v>
                </c:pt>
                <c:pt idx="751" formatCode="0.00">
                  <c:v>0.92</c:v>
                </c:pt>
                <c:pt idx="752" formatCode="0.00">
                  <c:v>0.91</c:v>
                </c:pt>
                <c:pt idx="753" formatCode="0.00">
                  <c:v>1</c:v>
                </c:pt>
                <c:pt idx="754" formatCode="0.00">
                  <c:v>1.06</c:v>
                </c:pt>
                <c:pt idx="755" formatCode="0.00">
                  <c:v>2.14</c:v>
                </c:pt>
                <c:pt idx="756" formatCode="0.00">
                  <c:v>2.38</c:v>
                </c:pt>
                <c:pt idx="757" formatCode="0.00">
                  <c:v>2.04</c:v>
                </c:pt>
                <c:pt idx="758" formatCode="0.00">
                  <c:v>1.2</c:v>
                </c:pt>
                <c:pt idx="759" formatCode="0.00">
                  <c:v>1.93</c:v>
                </c:pt>
                <c:pt idx="760" formatCode="0.00">
                  <c:v>1.79</c:v>
                </c:pt>
                <c:pt idx="761" formatCode="0.00">
                  <c:v>2.38</c:v>
                </c:pt>
                <c:pt idx="762" formatCode="0.00">
                  <c:v>2.3199999999999998</c:v>
                </c:pt>
                <c:pt idx="763" formatCode="0.00">
                  <c:v>2.2000000000000002</c:v>
                </c:pt>
                <c:pt idx="764" formatCode="0.00">
                  <c:v>2.36</c:v>
                </c:pt>
                <c:pt idx="765" formatCode="0.00">
                  <c:v>3.04</c:v>
                </c:pt>
                <c:pt idx="766" formatCode="0.00">
                  <c:v>3.36</c:v>
                </c:pt>
                <c:pt idx="767" formatCode="0.00">
                  <c:v>2.72</c:v>
                </c:pt>
                <c:pt idx="768" formatCode="0.00">
                  <c:v>2.2000000000000002</c:v>
                </c:pt>
                <c:pt idx="769" formatCode="0.00">
                  <c:v>2.35</c:v>
                </c:pt>
                <c:pt idx="770" formatCode="0.00">
                  <c:v>2.16</c:v>
                </c:pt>
                <c:pt idx="771" formatCode="0.00">
                  <c:v>2</c:v>
                </c:pt>
                <c:pt idx="772" formatCode="0.00">
                  <c:v>1.88</c:v>
                </c:pt>
                <c:pt idx="773" formatCode="0.00">
                  <c:v>1.88</c:v>
                </c:pt>
                <c:pt idx="774" formatCode="0.00">
                  <c:v>1.68</c:v>
                </c:pt>
                <c:pt idx="775" formatCode="0.00">
                  <c:v>1.67</c:v>
                </c:pt>
                <c:pt idx="776" formatCode="0.00">
                  <c:v>1.56</c:v>
                </c:pt>
                <c:pt idx="777" formatCode="0.00">
                  <c:v>1.62</c:v>
                </c:pt>
                <c:pt idx="778" formatCode="0.00">
                  <c:v>3</c:v>
                </c:pt>
                <c:pt idx="779" formatCode="0.00">
                  <c:v>3.32</c:v>
                </c:pt>
                <c:pt idx="780" formatCode="0.00">
                  <c:v>3.03</c:v>
                </c:pt>
                <c:pt idx="781" formatCode="0.00">
                  <c:v>2.74</c:v>
                </c:pt>
                <c:pt idx="782" formatCode="0.00">
                  <c:v>2.19</c:v>
                </c:pt>
                <c:pt idx="783" formatCode="0.00">
                  <c:v>1.95</c:v>
                </c:pt>
                <c:pt idx="784" formatCode="0.00">
                  <c:v>1.89</c:v>
                </c:pt>
                <c:pt idx="785" formatCode="0.00">
                  <c:v>1.9</c:v>
                </c:pt>
                <c:pt idx="786" formatCode="0.00">
                  <c:v>2.1</c:v>
                </c:pt>
                <c:pt idx="787" formatCode="0.00">
                  <c:v>2.08</c:v>
                </c:pt>
                <c:pt idx="788" formatCode="0.00">
                  <c:v>1.77</c:v>
                </c:pt>
                <c:pt idx="789" formatCode="0.00">
                  <c:v>1.73</c:v>
                </c:pt>
                <c:pt idx="790" formatCode="0.00">
                  <c:v>1.62</c:v>
                </c:pt>
                <c:pt idx="791" formatCode="0.00">
                  <c:v>1.55</c:v>
                </c:pt>
                <c:pt idx="792" formatCode="0.00">
                  <c:v>1.49</c:v>
                </c:pt>
                <c:pt idx="793" formatCode="0.00">
                  <c:v>1.47</c:v>
                </c:pt>
                <c:pt idx="794" formatCode="0.00">
                  <c:v>1.62</c:v>
                </c:pt>
                <c:pt idx="795" formatCode="0.00">
                  <c:v>1.5</c:v>
                </c:pt>
                <c:pt idx="796" formatCode="0.00">
                  <c:v>1.56</c:v>
                </c:pt>
                <c:pt idx="797" formatCode="0.00">
                  <c:v>1.6</c:v>
                </c:pt>
                <c:pt idx="798" formatCode="0.00">
                  <c:v>1.95</c:v>
                </c:pt>
                <c:pt idx="799" formatCode="0.00">
                  <c:v>2.14</c:v>
                </c:pt>
                <c:pt idx="800" formatCode="0.00">
                  <c:v>2.88</c:v>
                </c:pt>
                <c:pt idx="801" formatCode="0.00">
                  <c:v>2.87</c:v>
                </c:pt>
                <c:pt idx="802" formatCode="0.00">
                  <c:v>3.5</c:v>
                </c:pt>
                <c:pt idx="803" formatCode="0.00">
                  <c:v>3.49</c:v>
                </c:pt>
                <c:pt idx="804" formatCode="0.00">
                  <c:v>2.93</c:v>
                </c:pt>
                <c:pt idx="805" formatCode="0.00">
                  <c:v>3.22</c:v>
                </c:pt>
                <c:pt idx="806" formatCode="0.00">
                  <c:v>4.9000000000000004</c:v>
                </c:pt>
                <c:pt idx="807" formatCode="0.00">
                  <c:v>4.9000000000000004</c:v>
                </c:pt>
                <c:pt idx="808" formatCode="0.00">
                  <c:v>5.24</c:v>
                </c:pt>
                <c:pt idx="809" formatCode="0.00">
                  <c:v>5.08</c:v>
                </c:pt>
                <c:pt idx="810" formatCode="0.00">
                  <c:v>4.6100000000000003</c:v>
                </c:pt>
                <c:pt idx="811" formatCode="0.00">
                  <c:v>4.3099999999999996</c:v>
                </c:pt>
                <c:pt idx="812" formatCode="0.00">
                  <c:v>3.01</c:v>
                </c:pt>
                <c:pt idx="813" formatCode="0.00">
                  <c:v>2.5499999999999998</c:v>
                </c:pt>
                <c:pt idx="814" formatCode="0.00">
                  <c:v>2.73</c:v>
                </c:pt>
                <c:pt idx="815" formatCode="0.00">
                  <c:v>2.8</c:v>
                </c:pt>
                <c:pt idx="816" formatCode="0.00">
                  <c:v>2.79</c:v>
                </c:pt>
                <c:pt idx="817" formatCode="0.00">
                  <c:v>3.09</c:v>
                </c:pt>
                <c:pt idx="818" formatCode="0.00">
                  <c:v>2.56</c:v>
                </c:pt>
                <c:pt idx="819" formatCode="0.00">
                  <c:v>2.31</c:v>
                </c:pt>
                <c:pt idx="820" formatCode="0.00">
                  <c:v>2.13</c:v>
                </c:pt>
                <c:pt idx="821" formatCode="0.00">
                  <c:v>2.31</c:v>
                </c:pt>
                <c:pt idx="822" formatCode="0.00">
                  <c:v>3.05</c:v>
                </c:pt>
                <c:pt idx="823" formatCode="0.00">
                  <c:v>2.5</c:v>
                </c:pt>
                <c:pt idx="824" formatCode="0.00">
                  <c:v>2.34</c:v>
                </c:pt>
                <c:pt idx="825" formatCode="0.00">
                  <c:v>2.5</c:v>
                </c:pt>
                <c:pt idx="826" formatCode="0.00">
                  <c:v>3.49</c:v>
                </c:pt>
                <c:pt idx="827" formatCode="0.00">
                  <c:v>3.02</c:v>
                </c:pt>
                <c:pt idx="828" formatCode="0.00">
                  <c:v>3.04</c:v>
                </c:pt>
                <c:pt idx="829" formatCode="0.00">
                  <c:v>3.58</c:v>
                </c:pt>
                <c:pt idx="830" formatCode="0.00">
                  <c:v>4.54</c:v>
                </c:pt>
                <c:pt idx="831" formatCode="0.00">
                  <c:v>4.4800000000000004</c:v>
                </c:pt>
                <c:pt idx="832" formatCode="0.00">
                  <c:v>3.43</c:v>
                </c:pt>
                <c:pt idx="833" formatCode="0.00">
                  <c:v>2.94</c:v>
                </c:pt>
                <c:pt idx="834" formatCode="0.00">
                  <c:v>2.5099999999999998</c:v>
                </c:pt>
                <c:pt idx="835" formatCode="0.00">
                  <c:v>2.4900000000000002</c:v>
                </c:pt>
                <c:pt idx="836" formatCode="0.00">
                  <c:v>2.2999999999999998</c:v>
                </c:pt>
                <c:pt idx="837" formatCode="0.00">
                  <c:v>2.5</c:v>
                </c:pt>
                <c:pt idx="838" formatCode="0.00">
                  <c:v>3.37</c:v>
                </c:pt>
                <c:pt idx="839" formatCode="0.00">
                  <c:v>3.52</c:v>
                </c:pt>
                <c:pt idx="840" formatCode="0.00">
                  <c:v>2.99</c:v>
                </c:pt>
                <c:pt idx="841" formatCode="0.00">
                  <c:v>3.52</c:v>
                </c:pt>
                <c:pt idx="842" formatCode="0.00">
                  <c:v>4.18</c:v>
                </c:pt>
                <c:pt idx="843" formatCode="0.00">
                  <c:v>4.3</c:v>
                </c:pt>
                <c:pt idx="844" formatCode="0.00">
                  <c:v>3.19</c:v>
                </c:pt>
                <c:pt idx="845" formatCode="0.00">
                  <c:v>2.82</c:v>
                </c:pt>
                <c:pt idx="846" formatCode="0.00">
                  <c:v>2.5499999999999998</c:v>
                </c:pt>
                <c:pt idx="847" formatCode="0.00">
                  <c:v>3.1</c:v>
                </c:pt>
                <c:pt idx="848" formatCode="0.00">
                  <c:v>2.9</c:v>
                </c:pt>
                <c:pt idx="849" formatCode="0.00">
                  <c:v>2.68</c:v>
                </c:pt>
                <c:pt idx="850" formatCode="0.00">
                  <c:v>2.65</c:v>
                </c:pt>
                <c:pt idx="851" formatCode="0.00">
                  <c:v>2.64</c:v>
                </c:pt>
                <c:pt idx="852" formatCode="0.00">
                  <c:v>2.35</c:v>
                </c:pt>
                <c:pt idx="853" formatCode="0.00">
                  <c:v>2.2799999999999998</c:v>
                </c:pt>
                <c:pt idx="854" formatCode="0.00">
                  <c:v>2.2000000000000002</c:v>
                </c:pt>
                <c:pt idx="855" formatCode="0.00">
                  <c:v>2.46</c:v>
                </c:pt>
                <c:pt idx="856" formatCode="0.00">
                  <c:v>2.42</c:v>
                </c:pt>
                <c:pt idx="857" formatCode="0.00">
                  <c:v>4.45</c:v>
                </c:pt>
                <c:pt idx="858" formatCode="0.00">
                  <c:v>4.04</c:v>
                </c:pt>
                <c:pt idx="859" formatCode="0.00">
                  <c:v>3.5</c:v>
                </c:pt>
                <c:pt idx="860" formatCode="0.00">
                  <c:v>2.6</c:v>
                </c:pt>
                <c:pt idx="861" formatCode="0.00">
                  <c:v>2.36</c:v>
                </c:pt>
                <c:pt idx="862" formatCode="0.00">
                  <c:v>2.29</c:v>
                </c:pt>
                <c:pt idx="863" formatCode="0.00">
                  <c:v>2.37</c:v>
                </c:pt>
                <c:pt idx="864" formatCode="0.00">
                  <c:v>2.57</c:v>
                </c:pt>
                <c:pt idx="865" formatCode="0.00">
                  <c:v>2.48</c:v>
                </c:pt>
                <c:pt idx="866" formatCode="0.00">
                  <c:v>2.65</c:v>
                </c:pt>
                <c:pt idx="867" formatCode="0.00">
                  <c:v>2.86</c:v>
                </c:pt>
                <c:pt idx="868" formatCode="0.00">
                  <c:v>3.93</c:v>
                </c:pt>
                <c:pt idx="869" formatCode="0.00">
                  <c:v>4.4000000000000004</c:v>
                </c:pt>
                <c:pt idx="870" formatCode="0.00">
                  <c:v>4.76</c:v>
                </c:pt>
                <c:pt idx="871" formatCode="0.00">
                  <c:v>4.8600000000000003</c:v>
                </c:pt>
                <c:pt idx="872" formatCode="0.00">
                  <c:v>4.8499999999999996</c:v>
                </c:pt>
                <c:pt idx="873" formatCode="0.00">
                  <c:v>4.92</c:v>
                </c:pt>
                <c:pt idx="874" formatCode="0.00">
                  <c:v>3.98</c:v>
                </c:pt>
                <c:pt idx="875" formatCode="0.00">
                  <c:v>3.27</c:v>
                </c:pt>
                <c:pt idx="876" formatCode="0.00">
                  <c:v>3.06</c:v>
                </c:pt>
                <c:pt idx="877" formatCode="0.00">
                  <c:v>2.92</c:v>
                </c:pt>
                <c:pt idx="878" formatCode="0.00">
                  <c:v>2.66</c:v>
                </c:pt>
                <c:pt idx="879" formatCode="0.00">
                  <c:v>2.58</c:v>
                </c:pt>
                <c:pt idx="880" formatCode="0.00">
                  <c:v>2.44</c:v>
                </c:pt>
                <c:pt idx="881" formatCode="0.00">
                  <c:v>2.52</c:v>
                </c:pt>
                <c:pt idx="882" formatCode="0.00">
                  <c:v>2.57</c:v>
                </c:pt>
                <c:pt idx="883" formatCode="0.00">
                  <c:v>2.62</c:v>
                </c:pt>
                <c:pt idx="884" formatCode="0.00">
                  <c:v>3.41</c:v>
                </c:pt>
                <c:pt idx="885" formatCode="0.00">
                  <c:v>3.59</c:v>
                </c:pt>
                <c:pt idx="886" formatCode="0.00">
                  <c:v>2.75</c:v>
                </c:pt>
                <c:pt idx="887" formatCode="0.00">
                  <c:v>2.62</c:v>
                </c:pt>
                <c:pt idx="888" formatCode="0.00">
                  <c:v>2.61</c:v>
                </c:pt>
                <c:pt idx="889" formatCode="0.00">
                  <c:v>2.4900000000000002</c:v>
                </c:pt>
                <c:pt idx="890" formatCode="0.00">
                  <c:v>3.08</c:v>
                </c:pt>
                <c:pt idx="891" formatCode="0.00">
                  <c:v>3.06</c:v>
                </c:pt>
                <c:pt idx="892" formatCode="0.00">
                  <c:v>2.74</c:v>
                </c:pt>
                <c:pt idx="893" formatCode="0.00">
                  <c:v>2.58</c:v>
                </c:pt>
                <c:pt idx="894" formatCode="0.00">
                  <c:v>3.28</c:v>
                </c:pt>
                <c:pt idx="895" formatCode="0.00">
                  <c:v>3.3</c:v>
                </c:pt>
                <c:pt idx="896" formatCode="0.00">
                  <c:v>2.69</c:v>
                </c:pt>
                <c:pt idx="897" formatCode="0.00">
                  <c:v>2.74</c:v>
                </c:pt>
                <c:pt idx="898" formatCode="0.00">
                  <c:v>3.4</c:v>
                </c:pt>
                <c:pt idx="899" formatCode="0.00">
                  <c:v>3.37</c:v>
                </c:pt>
                <c:pt idx="900" formatCode="0.00">
                  <c:v>3.03</c:v>
                </c:pt>
                <c:pt idx="901" formatCode="0.00">
                  <c:v>3.07</c:v>
                </c:pt>
                <c:pt idx="902" formatCode="0.00">
                  <c:v>3.92</c:v>
                </c:pt>
                <c:pt idx="903" formatCode="0.00">
                  <c:v>4.1100000000000003</c:v>
                </c:pt>
                <c:pt idx="904" formatCode="0.00">
                  <c:v>4.41</c:v>
                </c:pt>
                <c:pt idx="905" formatCode="0.00">
                  <c:v>3.78</c:v>
                </c:pt>
                <c:pt idx="906" formatCode="0.00">
                  <c:v>3.39</c:v>
                </c:pt>
                <c:pt idx="907" formatCode="0.00">
                  <c:v>2.86</c:v>
                </c:pt>
                <c:pt idx="908" formatCode="0.00">
                  <c:v>3.02</c:v>
                </c:pt>
                <c:pt idx="909" formatCode="0.00">
                  <c:v>3.07</c:v>
                </c:pt>
                <c:pt idx="910" formatCode="0.00">
                  <c:v>3.88</c:v>
                </c:pt>
                <c:pt idx="911" formatCode="0.00">
                  <c:v>4.13</c:v>
                </c:pt>
                <c:pt idx="912" formatCode="0.00">
                  <c:v>4.78</c:v>
                </c:pt>
                <c:pt idx="913" formatCode="0.00">
                  <c:v>5</c:v>
                </c:pt>
                <c:pt idx="914" formatCode="0.00">
                  <c:v>5.19</c:v>
                </c:pt>
                <c:pt idx="915" formatCode="0.00">
                  <c:v>4.45</c:v>
                </c:pt>
                <c:pt idx="916" formatCode="0.00">
                  <c:v>3.36</c:v>
                </c:pt>
                <c:pt idx="917" formatCode="0.00">
                  <c:v>2.93</c:v>
                </c:pt>
                <c:pt idx="918" formatCode="0.00">
                  <c:v>3.34</c:v>
                </c:pt>
                <c:pt idx="919" formatCode="0.00">
                  <c:v>3.72</c:v>
                </c:pt>
                <c:pt idx="920" formatCode="0.00">
                  <c:v>3.42</c:v>
                </c:pt>
                <c:pt idx="921" formatCode="0.00">
                  <c:v>3.38</c:v>
                </c:pt>
                <c:pt idx="922" formatCode="0.00">
                  <c:v>3.06</c:v>
                </c:pt>
                <c:pt idx="923" formatCode="0.00">
                  <c:v>2.97</c:v>
                </c:pt>
                <c:pt idx="924" formatCode="0.00">
                  <c:v>2.8</c:v>
                </c:pt>
                <c:pt idx="925" formatCode="0.00">
                  <c:v>3.55</c:v>
                </c:pt>
                <c:pt idx="926" formatCode="0.00">
                  <c:v>4.0599999999999996</c:v>
                </c:pt>
                <c:pt idx="927" formatCode="0.00">
                  <c:v>4.0599999999999996</c:v>
                </c:pt>
                <c:pt idx="928" formatCode="0.00">
                  <c:v>4.08</c:v>
                </c:pt>
                <c:pt idx="929" formatCode="0.00">
                  <c:v>4.0599999999999996</c:v>
                </c:pt>
                <c:pt idx="930" formatCode="0.00">
                  <c:v>4.54</c:v>
                </c:pt>
                <c:pt idx="931" formatCode="0.00">
                  <c:v>4.82</c:v>
                </c:pt>
                <c:pt idx="932" formatCode="0.00">
                  <c:v>4.78</c:v>
                </c:pt>
                <c:pt idx="933" formatCode="0.00">
                  <c:v>4.74</c:v>
                </c:pt>
                <c:pt idx="934" formatCode="0.00">
                  <c:v>4.1399999999999997</c:v>
                </c:pt>
                <c:pt idx="935" formatCode="0.00">
                  <c:v>3.54</c:v>
                </c:pt>
                <c:pt idx="936" formatCode="0.00">
                  <c:v>3.39</c:v>
                </c:pt>
                <c:pt idx="937" formatCode="0.00">
                  <c:v>3.32</c:v>
                </c:pt>
                <c:pt idx="938" formatCode="0.00">
                  <c:v>3.58</c:v>
                </c:pt>
                <c:pt idx="939" formatCode="0.00">
                  <c:v>3.54</c:v>
                </c:pt>
                <c:pt idx="940" formatCode="0.00">
                  <c:v>4.38</c:v>
                </c:pt>
                <c:pt idx="941" formatCode="0.00">
                  <c:v>4.26</c:v>
                </c:pt>
                <c:pt idx="942" formatCode="0.00">
                  <c:v>3.58</c:v>
                </c:pt>
                <c:pt idx="943" formatCode="0.00">
                  <c:v>3.18</c:v>
                </c:pt>
                <c:pt idx="944" formatCode="0.00">
                  <c:v>3.24</c:v>
                </c:pt>
                <c:pt idx="945" formatCode="0.00">
                  <c:v>3.22</c:v>
                </c:pt>
                <c:pt idx="946" formatCode="0.00">
                  <c:v>3.1</c:v>
                </c:pt>
                <c:pt idx="947" formatCode="0.00">
                  <c:v>2.98</c:v>
                </c:pt>
                <c:pt idx="948" formatCode="0.00">
                  <c:v>2.9</c:v>
                </c:pt>
                <c:pt idx="949" formatCode="0.00">
                  <c:v>2.96</c:v>
                </c:pt>
                <c:pt idx="950" formatCode="0.00">
                  <c:v>2.95</c:v>
                </c:pt>
                <c:pt idx="951" formatCode="0.00">
                  <c:v>2.92</c:v>
                </c:pt>
                <c:pt idx="952" formatCode="0.00">
                  <c:v>3.02</c:v>
                </c:pt>
                <c:pt idx="953" formatCode="0.00">
                  <c:v>3</c:v>
                </c:pt>
                <c:pt idx="954" formatCode="0.00">
                  <c:v>2.58</c:v>
                </c:pt>
                <c:pt idx="955" formatCode="0.00">
                  <c:v>2.87</c:v>
                </c:pt>
                <c:pt idx="956" formatCode="0.00">
                  <c:v>3.12</c:v>
                </c:pt>
                <c:pt idx="957" formatCode="0.00">
                  <c:v>3.12</c:v>
                </c:pt>
                <c:pt idx="958" formatCode="0.00">
                  <c:v>3.34</c:v>
                </c:pt>
                <c:pt idx="959" formatCode="0.00">
                  <c:v>3.58</c:v>
                </c:pt>
                <c:pt idx="960" formatCode="0.00">
                  <c:v>4</c:v>
                </c:pt>
                <c:pt idx="961" formatCode="0.00">
                  <c:v>4.2300000000000004</c:v>
                </c:pt>
                <c:pt idx="962" formatCode="0.00">
                  <c:v>5.36</c:v>
                </c:pt>
                <c:pt idx="963" formatCode="0.00">
                  <c:v>5.61</c:v>
                </c:pt>
                <c:pt idx="964" formatCode="0.00">
                  <c:v>5.57</c:v>
                </c:pt>
                <c:pt idx="965" formatCode="0.00">
                  <c:v>5.32</c:v>
                </c:pt>
                <c:pt idx="966" formatCode="0.00">
                  <c:v>4.67</c:v>
                </c:pt>
                <c:pt idx="967" formatCode="0.00">
                  <c:v>4.21</c:v>
                </c:pt>
                <c:pt idx="968" formatCode="0.00">
                  <c:v>3.62</c:v>
                </c:pt>
                <c:pt idx="969" formatCode="0.00">
                  <c:v>3.22</c:v>
                </c:pt>
                <c:pt idx="970" formatCode="0.00">
                  <c:v>2.89</c:v>
                </c:pt>
                <c:pt idx="971" formatCode="0.00">
                  <c:v>2.7</c:v>
                </c:pt>
                <c:pt idx="972" formatCode="0.00">
                  <c:v>2.73</c:v>
                </c:pt>
                <c:pt idx="973" formatCode="0.00">
                  <c:v>2.69</c:v>
                </c:pt>
                <c:pt idx="974" formatCode="0.00">
                  <c:v>2.86</c:v>
                </c:pt>
                <c:pt idx="975" formatCode="0.00">
                  <c:v>3.62</c:v>
                </c:pt>
                <c:pt idx="976" formatCode="0.00">
                  <c:v>4.32</c:v>
                </c:pt>
                <c:pt idx="977" formatCode="0.00">
                  <c:v>4.32</c:v>
                </c:pt>
                <c:pt idx="978" formatCode="0.00">
                  <c:v>4.22</c:v>
                </c:pt>
                <c:pt idx="979" formatCode="0.00">
                  <c:v>4.3600000000000003</c:v>
                </c:pt>
                <c:pt idx="980" formatCode="0.00">
                  <c:v>3.42</c:v>
                </c:pt>
                <c:pt idx="981" formatCode="0.00">
                  <c:v>2.91</c:v>
                </c:pt>
                <c:pt idx="982" formatCode="0.00">
                  <c:v>3.09</c:v>
                </c:pt>
                <c:pt idx="983" formatCode="0.00">
                  <c:v>3.02</c:v>
                </c:pt>
                <c:pt idx="984" formatCode="0.00">
                  <c:v>2.8</c:v>
                </c:pt>
                <c:pt idx="985" formatCode="0.00">
                  <c:v>2.78</c:v>
                </c:pt>
                <c:pt idx="986" formatCode="0.00">
                  <c:v>2.68</c:v>
                </c:pt>
                <c:pt idx="987" formatCode="0.00">
                  <c:v>3.6</c:v>
                </c:pt>
                <c:pt idx="988" formatCode="0.00">
                  <c:v>3.02</c:v>
                </c:pt>
                <c:pt idx="989" formatCode="0.00">
                  <c:v>2.69</c:v>
                </c:pt>
                <c:pt idx="990" formatCode="0.00">
                  <c:v>2.8</c:v>
                </c:pt>
                <c:pt idx="991" formatCode="0.00">
                  <c:v>2.87</c:v>
                </c:pt>
                <c:pt idx="992" formatCode="0.00">
                  <c:v>2.54</c:v>
                </c:pt>
                <c:pt idx="993" formatCode="0.00">
                  <c:v>2.46</c:v>
                </c:pt>
                <c:pt idx="994" formatCode="0.00">
                  <c:v>2.31</c:v>
                </c:pt>
                <c:pt idx="995" formatCode="0.00">
                  <c:v>2.25</c:v>
                </c:pt>
                <c:pt idx="996" formatCode="0.00">
                  <c:v>2.2000000000000002</c:v>
                </c:pt>
                <c:pt idx="997" formatCode="0.00">
                  <c:v>2.2599999999999998</c:v>
                </c:pt>
                <c:pt idx="998" formatCode="0.00">
                  <c:v>2.69</c:v>
                </c:pt>
                <c:pt idx="999" formatCode="0.00">
                  <c:v>2.76</c:v>
                </c:pt>
                <c:pt idx="1000" formatCode="0.00">
                  <c:v>3.21</c:v>
                </c:pt>
                <c:pt idx="1001" formatCode="0.00">
                  <c:v>3.03</c:v>
                </c:pt>
                <c:pt idx="1002" formatCode="0.00">
                  <c:v>2.3199999999999998</c:v>
                </c:pt>
                <c:pt idx="1003" formatCode="0.00">
                  <c:v>2.78</c:v>
                </c:pt>
                <c:pt idx="1004" formatCode="0.00">
                  <c:v>3.02</c:v>
                </c:pt>
                <c:pt idx="1005" formatCode="0.00">
                  <c:v>2.86</c:v>
                </c:pt>
                <c:pt idx="1006" formatCode="0.00">
                  <c:v>2.34</c:v>
                </c:pt>
                <c:pt idx="1007" formatCode="0.00">
                  <c:v>2.44</c:v>
                </c:pt>
                <c:pt idx="1008" formatCode="0.00">
                  <c:v>2.2000000000000002</c:v>
                </c:pt>
                <c:pt idx="1009" formatCode="0.00">
                  <c:v>2.2400000000000002</c:v>
                </c:pt>
                <c:pt idx="1010" formatCode="0.00">
                  <c:v>3.32</c:v>
                </c:pt>
                <c:pt idx="1011" formatCode="0.00">
                  <c:v>3.24</c:v>
                </c:pt>
                <c:pt idx="1012" formatCode="0.00">
                  <c:v>2.93</c:v>
                </c:pt>
                <c:pt idx="1013" formatCode="0.00">
                  <c:v>2.5</c:v>
                </c:pt>
                <c:pt idx="1014" formatCode="0.00">
                  <c:v>2.81</c:v>
                </c:pt>
                <c:pt idx="1015" formatCode="0.00">
                  <c:v>2.78</c:v>
                </c:pt>
                <c:pt idx="1016" formatCode="0.00">
                  <c:v>2.74</c:v>
                </c:pt>
                <c:pt idx="1017" formatCode="0.00">
                  <c:v>2.92</c:v>
                </c:pt>
                <c:pt idx="1018" formatCode="0.00">
                  <c:v>3.98</c:v>
                </c:pt>
                <c:pt idx="1019" formatCode="0.00">
                  <c:v>4.04</c:v>
                </c:pt>
                <c:pt idx="1020" formatCode="0.00">
                  <c:v>3.4</c:v>
                </c:pt>
                <c:pt idx="1021" formatCode="0.00">
                  <c:v>3.62</c:v>
                </c:pt>
                <c:pt idx="1022" formatCode="0.00">
                  <c:v>4.37</c:v>
                </c:pt>
                <c:pt idx="1023" formatCode="0.00">
                  <c:v>4.3099999999999996</c:v>
                </c:pt>
                <c:pt idx="1024" formatCode="0.00">
                  <c:v>3.1</c:v>
                </c:pt>
                <c:pt idx="1025" formatCode="0.00">
                  <c:v>2.79</c:v>
                </c:pt>
                <c:pt idx="1026" formatCode="0.00">
                  <c:v>2.94</c:v>
                </c:pt>
                <c:pt idx="1027" formatCode="0.00">
                  <c:v>4.3</c:v>
                </c:pt>
                <c:pt idx="1028" formatCode="0.00">
                  <c:v>4.7300000000000004</c:v>
                </c:pt>
                <c:pt idx="1029" formatCode="0.00">
                  <c:v>4.76</c:v>
                </c:pt>
                <c:pt idx="1030" formatCode="0.00">
                  <c:v>4.0199999999999996</c:v>
                </c:pt>
                <c:pt idx="1031" formatCode="0.00">
                  <c:v>3.5</c:v>
                </c:pt>
                <c:pt idx="1032" formatCode="0.00">
                  <c:v>2.92</c:v>
                </c:pt>
                <c:pt idx="1033" formatCode="0.00">
                  <c:v>2.72</c:v>
                </c:pt>
                <c:pt idx="1034" formatCode="0.00">
                  <c:v>2.97</c:v>
                </c:pt>
                <c:pt idx="1035" formatCode="0.00">
                  <c:v>2.94</c:v>
                </c:pt>
                <c:pt idx="1036" formatCode="0.00">
                  <c:v>2.63</c:v>
                </c:pt>
                <c:pt idx="1037" formatCode="0.00">
                  <c:v>3.18</c:v>
                </c:pt>
                <c:pt idx="1038" formatCode="0.00">
                  <c:v>4.0599999999999996</c:v>
                </c:pt>
                <c:pt idx="1039" formatCode="0.00">
                  <c:v>4.08</c:v>
                </c:pt>
                <c:pt idx="1040" formatCode="0.00">
                  <c:v>3.28</c:v>
                </c:pt>
                <c:pt idx="1041" formatCode="0.00">
                  <c:v>2.88</c:v>
                </c:pt>
                <c:pt idx="1042" formatCode="0.00">
                  <c:v>2.86</c:v>
                </c:pt>
                <c:pt idx="1043" formatCode="0.00">
                  <c:v>2.86</c:v>
                </c:pt>
                <c:pt idx="1044" formatCode="0.00">
                  <c:v>3.29</c:v>
                </c:pt>
                <c:pt idx="1045" formatCode="0.00">
                  <c:v>2.98</c:v>
                </c:pt>
                <c:pt idx="1046" formatCode="0.00">
                  <c:v>3.29</c:v>
                </c:pt>
                <c:pt idx="1047" formatCode="0.00">
                  <c:v>3.22</c:v>
                </c:pt>
                <c:pt idx="1048" formatCode="0.00">
                  <c:v>2.9</c:v>
                </c:pt>
                <c:pt idx="1049" formatCode="0.00">
                  <c:v>2.99</c:v>
                </c:pt>
                <c:pt idx="1050" formatCode="0.00">
                  <c:v>2.78</c:v>
                </c:pt>
                <c:pt idx="1051" formatCode="0.00">
                  <c:v>2.7</c:v>
                </c:pt>
                <c:pt idx="1052" formatCode="0.00">
                  <c:v>2.78</c:v>
                </c:pt>
                <c:pt idx="1053" formatCode="0.00">
                  <c:v>2.72</c:v>
                </c:pt>
                <c:pt idx="1054" formatCode="0.00">
                  <c:v>2.57</c:v>
                </c:pt>
                <c:pt idx="1055" formatCode="0.00">
                  <c:v>2.38</c:v>
                </c:pt>
                <c:pt idx="1056" formatCode="0.00">
                  <c:v>2.46</c:v>
                </c:pt>
                <c:pt idx="1057" formatCode="0.00">
                  <c:v>2.2999999999999998</c:v>
                </c:pt>
                <c:pt idx="1058" formatCode="0.00">
                  <c:v>2.58</c:v>
                </c:pt>
                <c:pt idx="1059" formatCode="0.00">
                  <c:v>2.5</c:v>
                </c:pt>
                <c:pt idx="1060" formatCode="0.00">
                  <c:v>2.67</c:v>
                </c:pt>
                <c:pt idx="1061" formatCode="0.00">
                  <c:v>2.74</c:v>
                </c:pt>
                <c:pt idx="1062" formatCode="0.00">
                  <c:v>2.84</c:v>
                </c:pt>
                <c:pt idx="1063" formatCode="0.00">
                  <c:v>3.14</c:v>
                </c:pt>
                <c:pt idx="1064" formatCode="0.00">
                  <c:v>2.76</c:v>
                </c:pt>
                <c:pt idx="1065" formatCode="0.00">
                  <c:v>2.46</c:v>
                </c:pt>
                <c:pt idx="1066" formatCode="0.00">
                  <c:v>2.67</c:v>
                </c:pt>
                <c:pt idx="1067" formatCode="0.00">
                  <c:v>3.02</c:v>
                </c:pt>
                <c:pt idx="1068" formatCode="0.00">
                  <c:v>2.8</c:v>
                </c:pt>
                <c:pt idx="1069" formatCode="0.00">
                  <c:v>3.32</c:v>
                </c:pt>
                <c:pt idx="1070" formatCode="0.00">
                  <c:v>3.17</c:v>
                </c:pt>
                <c:pt idx="1071" formatCode="0.00">
                  <c:v>2.4500000000000002</c:v>
                </c:pt>
                <c:pt idx="1072" formatCode="0.00">
                  <c:v>2.25</c:v>
                </c:pt>
                <c:pt idx="1073" formatCode="0.00">
                  <c:v>2.15</c:v>
                </c:pt>
                <c:pt idx="1074" formatCode="0.00">
                  <c:v>2.1</c:v>
                </c:pt>
                <c:pt idx="1075" formatCode="0.00">
                  <c:v>2.08</c:v>
                </c:pt>
                <c:pt idx="1076" formatCode="0.00">
                  <c:v>2.4</c:v>
                </c:pt>
                <c:pt idx="1077" formatCode="0.00">
                  <c:v>3.68</c:v>
                </c:pt>
                <c:pt idx="1078" formatCode="0.00">
                  <c:v>3.78</c:v>
                </c:pt>
                <c:pt idx="1079" formatCode="0.00">
                  <c:v>3.82</c:v>
                </c:pt>
                <c:pt idx="1080" formatCode="0.00">
                  <c:v>3.54</c:v>
                </c:pt>
                <c:pt idx="1081" formatCode="0.00">
                  <c:v>2.8</c:v>
                </c:pt>
                <c:pt idx="1082" formatCode="0.00">
                  <c:v>2.73</c:v>
                </c:pt>
                <c:pt idx="1083" formatCode="0.00">
                  <c:v>4.43</c:v>
                </c:pt>
                <c:pt idx="1084" formatCode="0.00">
                  <c:v>3.96</c:v>
                </c:pt>
                <c:pt idx="1085" formatCode="0.00">
                  <c:v>3.74</c:v>
                </c:pt>
                <c:pt idx="1086" formatCode="0.00">
                  <c:v>4.32</c:v>
                </c:pt>
                <c:pt idx="1087" formatCode="0.00">
                  <c:v>4.82</c:v>
                </c:pt>
                <c:pt idx="1088" formatCode="0.00">
                  <c:v>4.32</c:v>
                </c:pt>
                <c:pt idx="1089" formatCode="0.00">
                  <c:v>4.2</c:v>
                </c:pt>
                <c:pt idx="1090" formatCode="0.00">
                  <c:v>4.83</c:v>
                </c:pt>
                <c:pt idx="1091" formatCode="0.00">
                  <c:v>3.2</c:v>
                </c:pt>
                <c:pt idx="1092" formatCode="0.00">
                  <c:v>3.88</c:v>
                </c:pt>
                <c:pt idx="1093" formatCode="0.00">
                  <c:v>3.73</c:v>
                </c:pt>
                <c:pt idx="1094" formatCode="0.00">
                  <c:v>3.64</c:v>
                </c:pt>
                <c:pt idx="1095" formatCode="0.00">
                  <c:v>3.64</c:v>
                </c:pt>
                <c:pt idx="1096" formatCode="0.00">
                  <c:v>3.64</c:v>
                </c:pt>
                <c:pt idx="1097" formatCode="0.00">
                  <c:v>2.4900000000000002</c:v>
                </c:pt>
                <c:pt idx="1098" formatCode="0.00">
                  <c:v>2.3199999999999998</c:v>
                </c:pt>
                <c:pt idx="1099" formatCode="0.00">
                  <c:v>2.46</c:v>
                </c:pt>
                <c:pt idx="1100" formatCode="0.00">
                  <c:v>2.2400000000000002</c:v>
                </c:pt>
                <c:pt idx="1101" formatCode="0.00">
                  <c:v>2.4</c:v>
                </c:pt>
                <c:pt idx="1102" formatCode="0.00">
                  <c:v>3.3</c:v>
                </c:pt>
                <c:pt idx="1103" formatCode="0.00">
                  <c:v>4.0199999999999996</c:v>
                </c:pt>
                <c:pt idx="1104" formatCode="0.00">
                  <c:v>3.87</c:v>
                </c:pt>
                <c:pt idx="1105" formatCode="0.00">
                  <c:v>3.14</c:v>
                </c:pt>
                <c:pt idx="1106" formatCode="0.00">
                  <c:v>3.7</c:v>
                </c:pt>
                <c:pt idx="1107" formatCode="0.00">
                  <c:v>3.47</c:v>
                </c:pt>
                <c:pt idx="1108" formatCode="0.00">
                  <c:v>3.52</c:v>
                </c:pt>
                <c:pt idx="1109" formatCode="0.00">
                  <c:v>3.63</c:v>
                </c:pt>
                <c:pt idx="1110" formatCode="0.00">
                  <c:v>3.24</c:v>
                </c:pt>
                <c:pt idx="1111" formatCode="0.00">
                  <c:v>3.23</c:v>
                </c:pt>
                <c:pt idx="1112" formatCode="0.00">
                  <c:v>3.12</c:v>
                </c:pt>
                <c:pt idx="1113" formatCode="0.00">
                  <c:v>3.83</c:v>
                </c:pt>
                <c:pt idx="1114" formatCode="0.00">
                  <c:v>3.64</c:v>
                </c:pt>
                <c:pt idx="1115" formatCode="0.00">
                  <c:v>3.74</c:v>
                </c:pt>
                <c:pt idx="1116" formatCode="0.00">
                  <c:v>3.25</c:v>
                </c:pt>
                <c:pt idx="1117" formatCode="0.00">
                  <c:v>3.14</c:v>
                </c:pt>
                <c:pt idx="1118" formatCode="0.00">
                  <c:v>3.75</c:v>
                </c:pt>
                <c:pt idx="1119" formatCode="0.00">
                  <c:v>2.62</c:v>
                </c:pt>
                <c:pt idx="1120" formatCode="0.00">
                  <c:v>2.63</c:v>
                </c:pt>
                <c:pt idx="1121" formatCode="0.00">
                  <c:v>2.4500000000000002</c:v>
                </c:pt>
                <c:pt idx="1122" formatCode="0.00">
                  <c:v>2.4500000000000002</c:v>
                </c:pt>
                <c:pt idx="1123" formatCode="0.00">
                  <c:v>2.39</c:v>
                </c:pt>
                <c:pt idx="1124" formatCode="0.00">
                  <c:v>2.33</c:v>
                </c:pt>
                <c:pt idx="1125" formatCode="0.00">
                  <c:v>2.2200000000000002</c:v>
                </c:pt>
                <c:pt idx="1126" formatCode="0.00">
                  <c:v>2.2400000000000002</c:v>
                </c:pt>
                <c:pt idx="1127" formatCode="0.00">
                  <c:v>2.4300000000000002</c:v>
                </c:pt>
                <c:pt idx="1128" formatCode="0.00">
                  <c:v>2.4</c:v>
                </c:pt>
                <c:pt idx="1129" formatCode="0.00">
                  <c:v>2.2200000000000002</c:v>
                </c:pt>
                <c:pt idx="1130" formatCode="0.00">
                  <c:v>2.37</c:v>
                </c:pt>
                <c:pt idx="1131" formatCode="0.00">
                  <c:v>2.2999999999999998</c:v>
                </c:pt>
                <c:pt idx="1132" formatCode="0.00">
                  <c:v>2.2799999999999998</c:v>
                </c:pt>
                <c:pt idx="1133" formatCode="0.00">
                  <c:v>2.25</c:v>
                </c:pt>
                <c:pt idx="1134" formatCode="0.00">
                  <c:v>2.2000000000000002</c:v>
                </c:pt>
                <c:pt idx="1135" formatCode="0.00">
                  <c:v>2.15</c:v>
                </c:pt>
                <c:pt idx="1136" formatCode="0.00">
                  <c:v>2.2599999999999998</c:v>
                </c:pt>
                <c:pt idx="1137" formatCode="0.00">
                  <c:v>2.9</c:v>
                </c:pt>
                <c:pt idx="1138" formatCode="0.00">
                  <c:v>3.48</c:v>
                </c:pt>
                <c:pt idx="1139" formatCode="0.00">
                  <c:v>3.12</c:v>
                </c:pt>
                <c:pt idx="1140" formatCode="0.00">
                  <c:v>3.72</c:v>
                </c:pt>
                <c:pt idx="1141" formatCode="0.00">
                  <c:v>3.52</c:v>
                </c:pt>
                <c:pt idx="1142" formatCode="0.00">
                  <c:v>2.85</c:v>
                </c:pt>
                <c:pt idx="1143" formatCode="0.00">
                  <c:v>3.68</c:v>
                </c:pt>
                <c:pt idx="1144" formatCode="0.00">
                  <c:v>3.96</c:v>
                </c:pt>
                <c:pt idx="1145" formatCode="0.00">
                  <c:v>2.62</c:v>
                </c:pt>
                <c:pt idx="1146" formatCode="0.00">
                  <c:v>2.36</c:v>
                </c:pt>
                <c:pt idx="1147" formatCode="0.00">
                  <c:v>2.2999999999999998</c:v>
                </c:pt>
                <c:pt idx="1148" formatCode="0.00">
                  <c:v>2.1800000000000002</c:v>
                </c:pt>
                <c:pt idx="1149" formatCode="0.00">
                  <c:v>2.16</c:v>
                </c:pt>
                <c:pt idx="1150" formatCode="0.00">
                  <c:v>2.16</c:v>
                </c:pt>
                <c:pt idx="1151" formatCode="0.00">
                  <c:v>2.3199999999999998</c:v>
                </c:pt>
                <c:pt idx="1152" formatCode="0.00">
                  <c:v>2.2799999999999998</c:v>
                </c:pt>
                <c:pt idx="1153" formatCode="0.00">
                  <c:v>2.2799999999999998</c:v>
                </c:pt>
                <c:pt idx="1154" formatCode="0.00">
                  <c:v>2.36</c:v>
                </c:pt>
                <c:pt idx="1155" formatCode="0.00">
                  <c:v>2.66</c:v>
                </c:pt>
                <c:pt idx="1156" formatCode="0.00">
                  <c:v>2.42</c:v>
                </c:pt>
                <c:pt idx="1157" formatCode="0.00">
                  <c:v>2.3199999999999998</c:v>
                </c:pt>
                <c:pt idx="1158" formatCode="0.00">
                  <c:v>3.58</c:v>
                </c:pt>
                <c:pt idx="1159" formatCode="0.00">
                  <c:v>2.78</c:v>
                </c:pt>
                <c:pt idx="1160" formatCode="0.00">
                  <c:v>3.75</c:v>
                </c:pt>
                <c:pt idx="1161" formatCode="0.00">
                  <c:v>3.52</c:v>
                </c:pt>
                <c:pt idx="1162" formatCode="0.00">
                  <c:v>3.25</c:v>
                </c:pt>
                <c:pt idx="1163" formatCode="0.00">
                  <c:v>2.99</c:v>
                </c:pt>
                <c:pt idx="1164" formatCode="0.00">
                  <c:v>2.66</c:v>
                </c:pt>
                <c:pt idx="1165" formatCode="0.00">
                  <c:v>2.64</c:v>
                </c:pt>
                <c:pt idx="1166" formatCode="0.00">
                  <c:v>2.63</c:v>
                </c:pt>
                <c:pt idx="1167" formatCode="0.00">
                  <c:v>2.48</c:v>
                </c:pt>
                <c:pt idx="1168" formatCode="0.00">
                  <c:v>2.25</c:v>
                </c:pt>
                <c:pt idx="1169" formatCode="0.00">
                  <c:v>2.3199999999999998</c:v>
                </c:pt>
                <c:pt idx="1170" formatCode="0.00">
                  <c:v>2.4300000000000002</c:v>
                </c:pt>
                <c:pt idx="1171" formatCode="0.00">
                  <c:v>2.5499999999999998</c:v>
                </c:pt>
                <c:pt idx="1172" formatCode="0.00">
                  <c:v>2.46</c:v>
                </c:pt>
                <c:pt idx="1173" formatCode="0.00">
                  <c:v>2.4300000000000002</c:v>
                </c:pt>
                <c:pt idx="1174" formatCode="0.00">
                  <c:v>3.84</c:v>
                </c:pt>
                <c:pt idx="1175" formatCode="0.00">
                  <c:v>4.21</c:v>
                </c:pt>
                <c:pt idx="1176" formatCode="0.00">
                  <c:v>3.58</c:v>
                </c:pt>
                <c:pt idx="1177" formatCode="0.00">
                  <c:v>3.07</c:v>
                </c:pt>
                <c:pt idx="1178" formatCode="0.00">
                  <c:v>2.6</c:v>
                </c:pt>
                <c:pt idx="1179" formatCode="0.00">
                  <c:v>2.52</c:v>
                </c:pt>
                <c:pt idx="1180" formatCode="0.00">
                  <c:v>2.6</c:v>
                </c:pt>
                <c:pt idx="1181" formatCode="0.00">
                  <c:v>2.57</c:v>
                </c:pt>
                <c:pt idx="1182" formatCode="0.00">
                  <c:v>2.34</c:v>
                </c:pt>
                <c:pt idx="1183" formatCode="0.00">
                  <c:v>2.2799999999999998</c:v>
                </c:pt>
                <c:pt idx="1184" formatCode="0.00">
                  <c:v>2.38</c:v>
                </c:pt>
                <c:pt idx="1185" formatCode="0.00">
                  <c:v>2.33</c:v>
                </c:pt>
                <c:pt idx="1186" formatCode="0.00">
                  <c:v>2.09</c:v>
                </c:pt>
                <c:pt idx="1187" formatCode="0.00">
                  <c:v>2.04</c:v>
                </c:pt>
                <c:pt idx="1188" formatCode="0.00">
                  <c:v>1.97</c:v>
                </c:pt>
                <c:pt idx="1189" formatCode="0.00">
                  <c:v>2</c:v>
                </c:pt>
                <c:pt idx="1190" formatCode="0.00">
                  <c:v>2.8</c:v>
                </c:pt>
                <c:pt idx="1191" formatCode="0.00">
                  <c:v>3.19</c:v>
                </c:pt>
                <c:pt idx="1192" formatCode="0.00">
                  <c:v>2.75</c:v>
                </c:pt>
                <c:pt idx="1193" formatCode="0.00">
                  <c:v>2.62</c:v>
                </c:pt>
                <c:pt idx="1194" formatCode="0.00">
                  <c:v>2.39</c:v>
                </c:pt>
                <c:pt idx="1195" formatCode="0.00">
                  <c:v>2.52</c:v>
                </c:pt>
                <c:pt idx="1196" formatCode="0.00">
                  <c:v>2.34</c:v>
                </c:pt>
                <c:pt idx="1197" formatCode="0.00">
                  <c:v>2.4</c:v>
                </c:pt>
                <c:pt idx="1198" formatCode="0.00">
                  <c:v>2.64</c:v>
                </c:pt>
                <c:pt idx="1199" formatCode="0.00">
                  <c:v>2.6</c:v>
                </c:pt>
                <c:pt idx="1200" formatCode="0.00">
                  <c:v>3.29</c:v>
                </c:pt>
                <c:pt idx="1201" formatCode="0.00">
                  <c:v>3.45</c:v>
                </c:pt>
                <c:pt idx="1202" formatCode="0.00">
                  <c:v>4.1900000000000004</c:v>
                </c:pt>
                <c:pt idx="1203" formatCode="0.00">
                  <c:v>4.37</c:v>
                </c:pt>
                <c:pt idx="1204" formatCode="0.00">
                  <c:v>4.01</c:v>
                </c:pt>
                <c:pt idx="1205" formatCode="0.00">
                  <c:v>3.71</c:v>
                </c:pt>
                <c:pt idx="1206" formatCode="0.00">
                  <c:v>3.26</c:v>
                </c:pt>
                <c:pt idx="1207" formatCode="0.00">
                  <c:v>2.97</c:v>
                </c:pt>
                <c:pt idx="1208" formatCode="0.00">
                  <c:v>2.71</c:v>
                </c:pt>
                <c:pt idx="1209" formatCode="0.00">
                  <c:v>2.54</c:v>
                </c:pt>
                <c:pt idx="1210" formatCode="0.00">
                  <c:v>2.46</c:v>
                </c:pt>
                <c:pt idx="1211" formatCode="0.00">
                  <c:v>2.4900000000000002</c:v>
                </c:pt>
                <c:pt idx="1212" formatCode="0.00">
                  <c:v>2.37</c:v>
                </c:pt>
                <c:pt idx="1213" formatCode="0.00">
                  <c:v>2.31</c:v>
                </c:pt>
                <c:pt idx="1214" formatCode="0.00">
                  <c:v>2.19</c:v>
                </c:pt>
                <c:pt idx="1215" formatCode="0.00">
                  <c:v>2.17</c:v>
                </c:pt>
                <c:pt idx="1216" formatCode="0.00">
                  <c:v>2.12</c:v>
                </c:pt>
                <c:pt idx="1217" formatCode="0.00">
                  <c:v>2.06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61-4717-BE3F-0880000D1A45}"/>
            </c:ext>
          </c:extLst>
        </c:ser>
        <c:ser>
          <c:idx val="2"/>
          <c:order val="2"/>
          <c:tx>
            <c:v>NIÑO 2015-2016</c:v>
          </c:tx>
          <c:spPr>
            <a:ln w="50800"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val>
            <c:numRef>
              <c:f>[1]Teléfono!$BQ$3840:$BQ$5057</c:f>
              <c:numCache>
                <c:formatCode>0.00</c:formatCode>
                <c:ptCount val="1218"/>
                <c:pt idx="0">
                  <c:v>0.8</c:v>
                </c:pt>
                <c:pt idx="1">
                  <c:v>0.82</c:v>
                </c:pt>
                <c:pt idx="2">
                  <c:v>0.7</c:v>
                </c:pt>
                <c:pt idx="3">
                  <c:v>0.7</c:v>
                </c:pt>
                <c:pt idx="4">
                  <c:v>0.62</c:v>
                </c:pt>
                <c:pt idx="5">
                  <c:v>0.71</c:v>
                </c:pt>
                <c:pt idx="6">
                  <c:v>0.9</c:v>
                </c:pt>
                <c:pt idx="7">
                  <c:v>1.05</c:v>
                </c:pt>
                <c:pt idx="8">
                  <c:v>0.9</c:v>
                </c:pt>
                <c:pt idx="9">
                  <c:v>0.9</c:v>
                </c:pt>
                <c:pt idx="10">
                  <c:v>1.7</c:v>
                </c:pt>
                <c:pt idx="11">
                  <c:v>1.1000000000000001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1.05</c:v>
                </c:pt>
                <c:pt idx="15">
                  <c:v>0.9</c:v>
                </c:pt>
                <c:pt idx="16">
                  <c:v>2.2000000000000002</c:v>
                </c:pt>
                <c:pt idx="17">
                  <c:v>1.2</c:v>
                </c:pt>
                <c:pt idx="18">
                  <c:v>1.1000000000000001</c:v>
                </c:pt>
                <c:pt idx="19">
                  <c:v>1.05</c:v>
                </c:pt>
                <c:pt idx="20">
                  <c:v>2</c:v>
                </c:pt>
                <c:pt idx="21">
                  <c:v>1.4</c:v>
                </c:pt>
                <c:pt idx="22">
                  <c:v>1.6</c:v>
                </c:pt>
                <c:pt idx="23">
                  <c:v>1.07</c:v>
                </c:pt>
                <c:pt idx="24">
                  <c:v>1.1000000000000001</c:v>
                </c:pt>
                <c:pt idx="25">
                  <c:v>1.05</c:v>
                </c:pt>
                <c:pt idx="26">
                  <c:v>0.9</c:v>
                </c:pt>
                <c:pt idx="27">
                  <c:v>0.9</c:v>
                </c:pt>
                <c:pt idx="28">
                  <c:v>0.82</c:v>
                </c:pt>
                <c:pt idx="29">
                  <c:v>1.2</c:v>
                </c:pt>
                <c:pt idx="30">
                  <c:v>1.61</c:v>
                </c:pt>
                <c:pt idx="31">
                  <c:v>1.2</c:v>
                </c:pt>
                <c:pt idx="32">
                  <c:v>1.6</c:v>
                </c:pt>
                <c:pt idx="33">
                  <c:v>1.1000000000000001</c:v>
                </c:pt>
                <c:pt idx="34">
                  <c:v>1.51</c:v>
                </c:pt>
                <c:pt idx="35">
                  <c:v>2.2000000000000002</c:v>
                </c:pt>
                <c:pt idx="36">
                  <c:v>2.5</c:v>
                </c:pt>
                <c:pt idx="37">
                  <c:v>2.2200000000000002</c:v>
                </c:pt>
                <c:pt idx="38">
                  <c:v>1.87</c:v>
                </c:pt>
                <c:pt idx="39">
                  <c:v>1.5</c:v>
                </c:pt>
                <c:pt idx="40">
                  <c:v>2.5099999999999998</c:v>
                </c:pt>
                <c:pt idx="41">
                  <c:v>2.9</c:v>
                </c:pt>
                <c:pt idx="42">
                  <c:v>3.9</c:v>
                </c:pt>
                <c:pt idx="43">
                  <c:v>2.0499999999999998</c:v>
                </c:pt>
                <c:pt idx="44">
                  <c:v>1.9</c:v>
                </c:pt>
                <c:pt idx="45">
                  <c:v>1.2</c:v>
                </c:pt>
                <c:pt idx="46">
                  <c:v>1.05</c:v>
                </c:pt>
                <c:pt idx="47">
                  <c:v>1.1000000000000001</c:v>
                </c:pt>
                <c:pt idx="48">
                  <c:v>0.9</c:v>
                </c:pt>
                <c:pt idx="49">
                  <c:v>1.1000000000000001</c:v>
                </c:pt>
                <c:pt idx="50">
                  <c:v>1.8</c:v>
                </c:pt>
                <c:pt idx="51">
                  <c:v>2.0499999999999998</c:v>
                </c:pt>
                <c:pt idx="52">
                  <c:v>1.9</c:v>
                </c:pt>
                <c:pt idx="53">
                  <c:v>1.3</c:v>
                </c:pt>
                <c:pt idx="54">
                  <c:v>1.1000000000000001</c:v>
                </c:pt>
                <c:pt idx="55">
                  <c:v>1.1000000000000001</c:v>
                </c:pt>
                <c:pt idx="56">
                  <c:v>1.05</c:v>
                </c:pt>
                <c:pt idx="57">
                  <c:v>0.9</c:v>
                </c:pt>
                <c:pt idx="58">
                  <c:v>0.81</c:v>
                </c:pt>
                <c:pt idx="59">
                  <c:v>1.1200000000000001</c:v>
                </c:pt>
                <c:pt idx="60">
                  <c:v>1.31</c:v>
                </c:pt>
                <c:pt idx="61">
                  <c:v>1.2</c:v>
                </c:pt>
                <c:pt idx="62">
                  <c:v>1.05</c:v>
                </c:pt>
                <c:pt idx="63">
                  <c:v>1.1000000000000001</c:v>
                </c:pt>
                <c:pt idx="64">
                  <c:v>1.9</c:v>
                </c:pt>
                <c:pt idx="65">
                  <c:v>1.7</c:v>
                </c:pt>
                <c:pt idx="66">
                  <c:v>1.2</c:v>
                </c:pt>
                <c:pt idx="67">
                  <c:v>1.05</c:v>
                </c:pt>
                <c:pt idx="68">
                  <c:v>0.9</c:v>
                </c:pt>
                <c:pt idx="69">
                  <c:v>1.05</c:v>
                </c:pt>
                <c:pt idx="70">
                  <c:v>0.91</c:v>
                </c:pt>
                <c:pt idx="71">
                  <c:v>1.05</c:v>
                </c:pt>
                <c:pt idx="72">
                  <c:v>1.9</c:v>
                </c:pt>
                <c:pt idx="73">
                  <c:v>0.8</c:v>
                </c:pt>
                <c:pt idx="74">
                  <c:v>0.7</c:v>
                </c:pt>
                <c:pt idx="75">
                  <c:v>0.9</c:v>
                </c:pt>
                <c:pt idx="76">
                  <c:v>1.2</c:v>
                </c:pt>
                <c:pt idx="77">
                  <c:v>1.9</c:v>
                </c:pt>
                <c:pt idx="78">
                  <c:v>1.1000000000000001</c:v>
                </c:pt>
                <c:pt idx="79">
                  <c:v>0.7</c:v>
                </c:pt>
                <c:pt idx="80">
                  <c:v>1.2</c:v>
                </c:pt>
                <c:pt idx="81">
                  <c:v>1.02</c:v>
                </c:pt>
                <c:pt idx="82">
                  <c:v>2.0499999999999998</c:v>
                </c:pt>
                <c:pt idx="83">
                  <c:v>2.1</c:v>
                </c:pt>
                <c:pt idx="84">
                  <c:v>1.9</c:v>
                </c:pt>
                <c:pt idx="85">
                  <c:v>1.85</c:v>
                </c:pt>
                <c:pt idx="86">
                  <c:v>1.82</c:v>
                </c:pt>
                <c:pt idx="87">
                  <c:v>1.7</c:v>
                </c:pt>
                <c:pt idx="88">
                  <c:v>1.75</c:v>
                </c:pt>
                <c:pt idx="89">
                  <c:v>1.65</c:v>
                </c:pt>
                <c:pt idx="90">
                  <c:v>1.62</c:v>
                </c:pt>
                <c:pt idx="91">
                  <c:v>1.05</c:v>
                </c:pt>
                <c:pt idx="92">
                  <c:v>1.9</c:v>
                </c:pt>
                <c:pt idx="93">
                  <c:v>1.03</c:v>
                </c:pt>
                <c:pt idx="94">
                  <c:v>0.9</c:v>
                </c:pt>
                <c:pt idx="95">
                  <c:v>1.93</c:v>
                </c:pt>
                <c:pt idx="96">
                  <c:v>1.05</c:v>
                </c:pt>
                <c:pt idx="97">
                  <c:v>1.02</c:v>
                </c:pt>
                <c:pt idx="98">
                  <c:v>1.1000000000000001</c:v>
                </c:pt>
                <c:pt idx="99">
                  <c:v>1.5</c:v>
                </c:pt>
                <c:pt idx="100">
                  <c:v>1.2</c:v>
                </c:pt>
                <c:pt idx="101">
                  <c:v>1.2</c:v>
                </c:pt>
                <c:pt idx="102">
                  <c:v>1.5</c:v>
                </c:pt>
                <c:pt idx="103">
                  <c:v>1.8</c:v>
                </c:pt>
                <c:pt idx="104">
                  <c:v>1.2</c:v>
                </c:pt>
                <c:pt idx="105">
                  <c:v>1.1000000000000001</c:v>
                </c:pt>
                <c:pt idx="106">
                  <c:v>1.05</c:v>
                </c:pt>
                <c:pt idx="107">
                  <c:v>1.8</c:v>
                </c:pt>
                <c:pt idx="108">
                  <c:v>1.05</c:v>
                </c:pt>
                <c:pt idx="109">
                  <c:v>1.2</c:v>
                </c:pt>
                <c:pt idx="110">
                  <c:v>2.2999999999999998</c:v>
                </c:pt>
                <c:pt idx="111">
                  <c:v>3.3</c:v>
                </c:pt>
                <c:pt idx="112">
                  <c:v>2.5</c:v>
                </c:pt>
                <c:pt idx="113">
                  <c:v>2.0499999999999998</c:v>
                </c:pt>
                <c:pt idx="114">
                  <c:v>1.9</c:v>
                </c:pt>
                <c:pt idx="115">
                  <c:v>2.9</c:v>
                </c:pt>
                <c:pt idx="116">
                  <c:v>3.1</c:v>
                </c:pt>
                <c:pt idx="117">
                  <c:v>4.3</c:v>
                </c:pt>
                <c:pt idx="118">
                  <c:v>4.3</c:v>
                </c:pt>
                <c:pt idx="119">
                  <c:v>4.2</c:v>
                </c:pt>
                <c:pt idx="120">
                  <c:v>3.9</c:v>
                </c:pt>
                <c:pt idx="121">
                  <c:v>2.9</c:v>
                </c:pt>
                <c:pt idx="122">
                  <c:v>2.5</c:v>
                </c:pt>
                <c:pt idx="123">
                  <c:v>2.1</c:v>
                </c:pt>
                <c:pt idx="124">
                  <c:v>1.9</c:v>
                </c:pt>
                <c:pt idx="125">
                  <c:v>1.9</c:v>
                </c:pt>
                <c:pt idx="126">
                  <c:v>2.0499999999999998</c:v>
                </c:pt>
                <c:pt idx="127">
                  <c:v>3.9</c:v>
                </c:pt>
                <c:pt idx="128">
                  <c:v>3.8</c:v>
                </c:pt>
                <c:pt idx="129">
                  <c:v>2.9</c:v>
                </c:pt>
                <c:pt idx="130">
                  <c:v>2.7</c:v>
                </c:pt>
                <c:pt idx="131">
                  <c:v>2.6</c:v>
                </c:pt>
                <c:pt idx="132">
                  <c:v>2.5</c:v>
                </c:pt>
                <c:pt idx="133">
                  <c:v>2.4</c:v>
                </c:pt>
                <c:pt idx="134">
                  <c:v>2.0499999999999998</c:v>
                </c:pt>
                <c:pt idx="135">
                  <c:v>3.4</c:v>
                </c:pt>
                <c:pt idx="136">
                  <c:v>5.05</c:v>
                </c:pt>
                <c:pt idx="137">
                  <c:v>4.4000000000000004</c:v>
                </c:pt>
                <c:pt idx="138">
                  <c:v>4.9000000000000004</c:v>
                </c:pt>
                <c:pt idx="139">
                  <c:v>5.4</c:v>
                </c:pt>
                <c:pt idx="140">
                  <c:v>4.7</c:v>
                </c:pt>
                <c:pt idx="141">
                  <c:v>4.2</c:v>
                </c:pt>
                <c:pt idx="142">
                  <c:v>3.6</c:v>
                </c:pt>
                <c:pt idx="143">
                  <c:v>2.2000000000000002</c:v>
                </c:pt>
                <c:pt idx="144">
                  <c:v>2.0499999999999998</c:v>
                </c:pt>
                <c:pt idx="145">
                  <c:v>1.9</c:v>
                </c:pt>
                <c:pt idx="146">
                  <c:v>1.71</c:v>
                </c:pt>
                <c:pt idx="147">
                  <c:v>2.0499999999999998</c:v>
                </c:pt>
                <c:pt idx="148">
                  <c:v>2.1</c:v>
                </c:pt>
                <c:pt idx="149">
                  <c:v>1.9</c:v>
                </c:pt>
                <c:pt idx="150">
                  <c:v>2.0499999999999998</c:v>
                </c:pt>
                <c:pt idx="151">
                  <c:v>4.2</c:v>
                </c:pt>
                <c:pt idx="152">
                  <c:v>3.9</c:v>
                </c:pt>
                <c:pt idx="153">
                  <c:v>3.3</c:v>
                </c:pt>
                <c:pt idx="154">
                  <c:v>2.0499999999999998</c:v>
                </c:pt>
                <c:pt idx="155">
                  <c:v>1.9</c:v>
                </c:pt>
                <c:pt idx="156">
                  <c:v>1.7</c:v>
                </c:pt>
                <c:pt idx="157">
                  <c:v>1.71</c:v>
                </c:pt>
                <c:pt idx="158">
                  <c:v>1.6</c:v>
                </c:pt>
                <c:pt idx="159">
                  <c:v>1.6</c:v>
                </c:pt>
                <c:pt idx="160">
                  <c:v>1.51</c:v>
                </c:pt>
                <c:pt idx="161">
                  <c:v>1.4</c:v>
                </c:pt>
                <c:pt idx="162">
                  <c:v>1.2</c:v>
                </c:pt>
                <c:pt idx="163">
                  <c:v>1.54</c:v>
                </c:pt>
                <c:pt idx="164">
                  <c:v>1.67</c:v>
                </c:pt>
                <c:pt idx="165">
                  <c:v>1.5</c:v>
                </c:pt>
                <c:pt idx="166">
                  <c:v>2.1</c:v>
                </c:pt>
                <c:pt idx="167">
                  <c:v>1.5</c:v>
                </c:pt>
                <c:pt idx="168">
                  <c:v>2.0499999999999998</c:v>
                </c:pt>
                <c:pt idx="169">
                  <c:v>2.4</c:v>
                </c:pt>
                <c:pt idx="170">
                  <c:v>3.1</c:v>
                </c:pt>
                <c:pt idx="171">
                  <c:v>1.4</c:v>
                </c:pt>
                <c:pt idx="172">
                  <c:v>1.59</c:v>
                </c:pt>
                <c:pt idx="173">
                  <c:v>2.0499999999999998</c:v>
                </c:pt>
                <c:pt idx="174">
                  <c:v>1.43</c:v>
                </c:pt>
                <c:pt idx="175">
                  <c:v>1.37</c:v>
                </c:pt>
                <c:pt idx="176">
                  <c:v>1.35</c:v>
                </c:pt>
                <c:pt idx="177">
                  <c:v>1.29</c:v>
                </c:pt>
                <c:pt idx="178">
                  <c:v>1.26</c:v>
                </c:pt>
                <c:pt idx="179">
                  <c:v>1.24</c:v>
                </c:pt>
                <c:pt idx="180">
                  <c:v>1.25</c:v>
                </c:pt>
                <c:pt idx="181">
                  <c:v>1.26</c:v>
                </c:pt>
                <c:pt idx="182">
                  <c:v>1.43</c:v>
                </c:pt>
                <c:pt idx="183">
                  <c:v>1.24</c:v>
                </c:pt>
                <c:pt idx="184">
                  <c:v>1.37</c:v>
                </c:pt>
                <c:pt idx="185">
                  <c:v>1.23</c:v>
                </c:pt>
                <c:pt idx="186">
                  <c:v>1.18</c:v>
                </c:pt>
                <c:pt idx="187">
                  <c:v>1.1499999999999999</c:v>
                </c:pt>
                <c:pt idx="188">
                  <c:v>1.1200000000000001</c:v>
                </c:pt>
                <c:pt idx="189">
                  <c:v>1.1000000000000001</c:v>
                </c:pt>
                <c:pt idx="190">
                  <c:v>1.08</c:v>
                </c:pt>
                <c:pt idx="191">
                  <c:v>1.07</c:v>
                </c:pt>
                <c:pt idx="192">
                  <c:v>1.1000000000000001</c:v>
                </c:pt>
                <c:pt idx="193">
                  <c:v>1.1200000000000001</c:v>
                </c:pt>
                <c:pt idx="194">
                  <c:v>1.1599999999999999</c:v>
                </c:pt>
                <c:pt idx="195">
                  <c:v>1.1299999999999999</c:v>
                </c:pt>
                <c:pt idx="196">
                  <c:v>1.57</c:v>
                </c:pt>
                <c:pt idx="197">
                  <c:v>2.1</c:v>
                </c:pt>
                <c:pt idx="198">
                  <c:v>2.9</c:v>
                </c:pt>
                <c:pt idx="199">
                  <c:v>1.3</c:v>
                </c:pt>
                <c:pt idx="200">
                  <c:v>1.4</c:v>
                </c:pt>
                <c:pt idx="201">
                  <c:v>1.43</c:v>
                </c:pt>
                <c:pt idx="202">
                  <c:v>1.63</c:v>
                </c:pt>
                <c:pt idx="203">
                  <c:v>1.47</c:v>
                </c:pt>
                <c:pt idx="204">
                  <c:v>1.46</c:v>
                </c:pt>
                <c:pt idx="205">
                  <c:v>2.2000000000000002</c:v>
                </c:pt>
                <c:pt idx="206">
                  <c:v>2.1</c:v>
                </c:pt>
                <c:pt idx="207">
                  <c:v>2.0499999999999998</c:v>
                </c:pt>
                <c:pt idx="208">
                  <c:v>2.1</c:v>
                </c:pt>
                <c:pt idx="209">
                  <c:v>1.81</c:v>
                </c:pt>
                <c:pt idx="210">
                  <c:v>2.0499999999999998</c:v>
                </c:pt>
                <c:pt idx="211">
                  <c:v>2.1</c:v>
                </c:pt>
                <c:pt idx="212">
                  <c:v>2.2999999999999998</c:v>
                </c:pt>
                <c:pt idx="213">
                  <c:v>2.1</c:v>
                </c:pt>
                <c:pt idx="214">
                  <c:v>1.9</c:v>
                </c:pt>
                <c:pt idx="215">
                  <c:v>3.02</c:v>
                </c:pt>
                <c:pt idx="216">
                  <c:v>3.62</c:v>
                </c:pt>
                <c:pt idx="217">
                  <c:v>2.1</c:v>
                </c:pt>
                <c:pt idx="218">
                  <c:v>1.9</c:v>
                </c:pt>
                <c:pt idx="219">
                  <c:v>2.0499999999999998</c:v>
                </c:pt>
                <c:pt idx="220">
                  <c:v>1.9</c:v>
                </c:pt>
                <c:pt idx="221">
                  <c:v>4.4000000000000004</c:v>
                </c:pt>
                <c:pt idx="222">
                  <c:v>4.5999999999999996</c:v>
                </c:pt>
                <c:pt idx="223">
                  <c:v>4.0999999999999996</c:v>
                </c:pt>
                <c:pt idx="224">
                  <c:v>4.05</c:v>
                </c:pt>
                <c:pt idx="225">
                  <c:v>4.2</c:v>
                </c:pt>
                <c:pt idx="226">
                  <c:v>4.0999999999999996</c:v>
                </c:pt>
                <c:pt idx="227">
                  <c:v>4.4000000000000004</c:v>
                </c:pt>
                <c:pt idx="228">
                  <c:v>4.5999999999999996</c:v>
                </c:pt>
                <c:pt idx="229">
                  <c:v>3.7</c:v>
                </c:pt>
                <c:pt idx="230">
                  <c:v>2.9</c:v>
                </c:pt>
                <c:pt idx="231">
                  <c:v>2.5</c:v>
                </c:pt>
                <c:pt idx="232">
                  <c:v>2.2000000000000002</c:v>
                </c:pt>
                <c:pt idx="233">
                  <c:v>2.0499999999999998</c:v>
                </c:pt>
                <c:pt idx="234">
                  <c:v>1.9</c:v>
                </c:pt>
                <c:pt idx="235">
                  <c:v>2.2000000000000002</c:v>
                </c:pt>
                <c:pt idx="236">
                  <c:v>2.7</c:v>
                </c:pt>
                <c:pt idx="237">
                  <c:v>2.7</c:v>
                </c:pt>
                <c:pt idx="238">
                  <c:v>1.9</c:v>
                </c:pt>
                <c:pt idx="239">
                  <c:v>1.9</c:v>
                </c:pt>
                <c:pt idx="240">
                  <c:v>2.1</c:v>
                </c:pt>
                <c:pt idx="241">
                  <c:v>2</c:v>
                </c:pt>
                <c:pt idx="242">
                  <c:v>1.75</c:v>
                </c:pt>
                <c:pt idx="243">
                  <c:v>1.4</c:v>
                </c:pt>
                <c:pt idx="244">
                  <c:v>1.2</c:v>
                </c:pt>
                <c:pt idx="245">
                  <c:v>1.71</c:v>
                </c:pt>
                <c:pt idx="246">
                  <c:v>1.6</c:v>
                </c:pt>
                <c:pt idx="247">
                  <c:v>1.3</c:v>
                </c:pt>
                <c:pt idx="248">
                  <c:v>1.05</c:v>
                </c:pt>
                <c:pt idx="249">
                  <c:v>1.05</c:v>
                </c:pt>
                <c:pt idx="250">
                  <c:v>1.9</c:v>
                </c:pt>
                <c:pt idx="251">
                  <c:v>2.1</c:v>
                </c:pt>
                <c:pt idx="252">
                  <c:v>2.2999999999999998</c:v>
                </c:pt>
                <c:pt idx="253">
                  <c:v>2.1</c:v>
                </c:pt>
                <c:pt idx="254">
                  <c:v>1.5</c:v>
                </c:pt>
                <c:pt idx="255">
                  <c:v>1.2</c:v>
                </c:pt>
                <c:pt idx="256">
                  <c:v>2.1</c:v>
                </c:pt>
                <c:pt idx="257">
                  <c:v>2.0499999999999998</c:v>
                </c:pt>
                <c:pt idx="258">
                  <c:v>1.9</c:v>
                </c:pt>
                <c:pt idx="259">
                  <c:v>1.7</c:v>
                </c:pt>
                <c:pt idx="260">
                  <c:v>1.5</c:v>
                </c:pt>
                <c:pt idx="261">
                  <c:v>1.05</c:v>
                </c:pt>
                <c:pt idx="262">
                  <c:v>2.1</c:v>
                </c:pt>
                <c:pt idx="263">
                  <c:v>2.1</c:v>
                </c:pt>
                <c:pt idx="264">
                  <c:v>1.05</c:v>
                </c:pt>
                <c:pt idx="265">
                  <c:v>1.1000000000000001</c:v>
                </c:pt>
                <c:pt idx="266">
                  <c:v>1.7</c:v>
                </c:pt>
                <c:pt idx="267">
                  <c:v>1.51</c:v>
                </c:pt>
                <c:pt idx="268">
                  <c:v>1.1000000000000001</c:v>
                </c:pt>
                <c:pt idx="269">
                  <c:v>2.0499999999999998</c:v>
                </c:pt>
                <c:pt idx="270">
                  <c:v>2.2000000000000002</c:v>
                </c:pt>
                <c:pt idx="271">
                  <c:v>2.2999999999999998</c:v>
                </c:pt>
                <c:pt idx="272">
                  <c:v>2.2000000000000002</c:v>
                </c:pt>
                <c:pt idx="273">
                  <c:v>1</c:v>
                </c:pt>
                <c:pt idx="274">
                  <c:v>1</c:v>
                </c:pt>
                <c:pt idx="275">
                  <c:v>2.1</c:v>
                </c:pt>
                <c:pt idx="276">
                  <c:v>1.7</c:v>
                </c:pt>
                <c:pt idx="277">
                  <c:v>2.8</c:v>
                </c:pt>
                <c:pt idx="278">
                  <c:v>2.76</c:v>
                </c:pt>
                <c:pt idx="279">
                  <c:v>3.7</c:v>
                </c:pt>
                <c:pt idx="280">
                  <c:v>3.9</c:v>
                </c:pt>
                <c:pt idx="281">
                  <c:v>2.9</c:v>
                </c:pt>
                <c:pt idx="282">
                  <c:v>2.2000000000000002</c:v>
                </c:pt>
                <c:pt idx="283">
                  <c:v>2.0499999999999998</c:v>
                </c:pt>
                <c:pt idx="284">
                  <c:v>1.9</c:v>
                </c:pt>
                <c:pt idx="285">
                  <c:v>1.9</c:v>
                </c:pt>
                <c:pt idx="286">
                  <c:v>1.59</c:v>
                </c:pt>
                <c:pt idx="287">
                  <c:v>1.2</c:v>
                </c:pt>
                <c:pt idx="288">
                  <c:v>1.05</c:v>
                </c:pt>
                <c:pt idx="289">
                  <c:v>1.3</c:v>
                </c:pt>
                <c:pt idx="290">
                  <c:v>1.1000000000000001</c:v>
                </c:pt>
                <c:pt idx="291">
                  <c:v>1.2</c:v>
                </c:pt>
                <c:pt idx="292">
                  <c:v>1.05</c:v>
                </c:pt>
                <c:pt idx="293">
                  <c:v>2.0499999999999998</c:v>
                </c:pt>
                <c:pt idx="294">
                  <c:v>1.9</c:v>
                </c:pt>
                <c:pt idx="295">
                  <c:v>2.9</c:v>
                </c:pt>
                <c:pt idx="296">
                  <c:v>3.1</c:v>
                </c:pt>
                <c:pt idx="297">
                  <c:v>3.8</c:v>
                </c:pt>
                <c:pt idx="298">
                  <c:v>3.71</c:v>
                </c:pt>
                <c:pt idx="299">
                  <c:v>2.2000000000000002</c:v>
                </c:pt>
                <c:pt idx="300">
                  <c:v>1.9</c:v>
                </c:pt>
                <c:pt idx="301">
                  <c:v>1.6</c:v>
                </c:pt>
                <c:pt idx="302">
                  <c:v>1.51</c:v>
                </c:pt>
                <c:pt idx="303">
                  <c:v>2.0499999999999998</c:v>
                </c:pt>
                <c:pt idx="304">
                  <c:v>2.4</c:v>
                </c:pt>
                <c:pt idx="305">
                  <c:v>3.2</c:v>
                </c:pt>
                <c:pt idx="306">
                  <c:v>3.05</c:v>
                </c:pt>
                <c:pt idx="307">
                  <c:v>4.7</c:v>
                </c:pt>
                <c:pt idx="308">
                  <c:v>4.5999999999999996</c:v>
                </c:pt>
                <c:pt idx="309">
                  <c:v>2.2999999999999998</c:v>
                </c:pt>
                <c:pt idx="310">
                  <c:v>2.1</c:v>
                </c:pt>
                <c:pt idx="311">
                  <c:v>2.0499999999999998</c:v>
                </c:pt>
                <c:pt idx="312">
                  <c:v>1.9</c:v>
                </c:pt>
                <c:pt idx="313">
                  <c:v>2.1</c:v>
                </c:pt>
                <c:pt idx="314">
                  <c:v>2.0499999999999998</c:v>
                </c:pt>
                <c:pt idx="315">
                  <c:v>1.7</c:v>
                </c:pt>
                <c:pt idx="316">
                  <c:v>1.45</c:v>
                </c:pt>
                <c:pt idx="317">
                  <c:v>1.8</c:v>
                </c:pt>
                <c:pt idx="318">
                  <c:v>1.7</c:v>
                </c:pt>
                <c:pt idx="319">
                  <c:v>1.45</c:v>
                </c:pt>
                <c:pt idx="320">
                  <c:v>1.6</c:v>
                </c:pt>
                <c:pt idx="321">
                  <c:v>1.2</c:v>
                </c:pt>
                <c:pt idx="322">
                  <c:v>1.1000000000000001</c:v>
                </c:pt>
                <c:pt idx="323">
                  <c:v>1.9</c:v>
                </c:pt>
                <c:pt idx="324">
                  <c:v>1.6</c:v>
                </c:pt>
                <c:pt idx="325">
                  <c:v>1.65</c:v>
                </c:pt>
                <c:pt idx="326">
                  <c:v>1.2</c:v>
                </c:pt>
                <c:pt idx="327">
                  <c:v>1.1000000000000001</c:v>
                </c:pt>
                <c:pt idx="328">
                  <c:v>1.05</c:v>
                </c:pt>
                <c:pt idx="329">
                  <c:v>0.9</c:v>
                </c:pt>
                <c:pt idx="330">
                  <c:v>0.95</c:v>
                </c:pt>
                <c:pt idx="331">
                  <c:v>1.05</c:v>
                </c:pt>
                <c:pt idx="332">
                  <c:v>2.0499999999999998</c:v>
                </c:pt>
                <c:pt idx="333">
                  <c:v>1.9</c:v>
                </c:pt>
                <c:pt idx="334">
                  <c:v>1.8</c:v>
                </c:pt>
                <c:pt idx="335">
                  <c:v>1.75</c:v>
                </c:pt>
                <c:pt idx="336">
                  <c:v>1.45</c:v>
                </c:pt>
                <c:pt idx="337">
                  <c:v>2.0499999999999998</c:v>
                </c:pt>
                <c:pt idx="338">
                  <c:v>1.9</c:v>
                </c:pt>
                <c:pt idx="339">
                  <c:v>1.85</c:v>
                </c:pt>
                <c:pt idx="340">
                  <c:v>1.5</c:v>
                </c:pt>
                <c:pt idx="341">
                  <c:v>1.1000000000000001</c:v>
                </c:pt>
                <c:pt idx="342">
                  <c:v>1.9</c:v>
                </c:pt>
                <c:pt idx="343">
                  <c:v>1.1000000000000001</c:v>
                </c:pt>
                <c:pt idx="344">
                  <c:v>1.2</c:v>
                </c:pt>
                <c:pt idx="345">
                  <c:v>1.05</c:v>
                </c:pt>
                <c:pt idx="346">
                  <c:v>1.03</c:v>
                </c:pt>
                <c:pt idx="347">
                  <c:v>0.9</c:v>
                </c:pt>
                <c:pt idx="348">
                  <c:v>0.8</c:v>
                </c:pt>
                <c:pt idx="349">
                  <c:v>0.75</c:v>
                </c:pt>
                <c:pt idx="350">
                  <c:v>0.8</c:v>
                </c:pt>
                <c:pt idx="351">
                  <c:v>0.9</c:v>
                </c:pt>
                <c:pt idx="352">
                  <c:v>2.0499999999999998</c:v>
                </c:pt>
                <c:pt idx="353">
                  <c:v>1.8</c:v>
                </c:pt>
                <c:pt idx="354">
                  <c:v>1.9</c:v>
                </c:pt>
                <c:pt idx="355">
                  <c:v>1.7</c:v>
                </c:pt>
                <c:pt idx="356">
                  <c:v>2.0499999999999998</c:v>
                </c:pt>
                <c:pt idx="357">
                  <c:v>1.8</c:v>
                </c:pt>
                <c:pt idx="358">
                  <c:v>1.65</c:v>
                </c:pt>
                <c:pt idx="359">
                  <c:v>1.45</c:v>
                </c:pt>
                <c:pt idx="360">
                  <c:v>2.2000000000000002</c:v>
                </c:pt>
                <c:pt idx="361">
                  <c:v>2.35</c:v>
                </c:pt>
                <c:pt idx="362">
                  <c:v>2.1</c:v>
                </c:pt>
                <c:pt idx="363">
                  <c:v>1.2</c:v>
                </c:pt>
                <c:pt idx="364">
                  <c:v>1.1000000000000001</c:v>
                </c:pt>
                <c:pt idx="365">
                  <c:v>1.05</c:v>
                </c:pt>
                <c:pt idx="366">
                  <c:v>1.7</c:v>
                </c:pt>
                <c:pt idx="367">
                  <c:v>2.1</c:v>
                </c:pt>
                <c:pt idx="368">
                  <c:v>1.8</c:v>
                </c:pt>
                <c:pt idx="369">
                  <c:v>1.4</c:v>
                </c:pt>
                <c:pt idx="370">
                  <c:v>1.43</c:v>
                </c:pt>
                <c:pt idx="371">
                  <c:v>1.7</c:v>
                </c:pt>
                <c:pt idx="372">
                  <c:v>1.8</c:v>
                </c:pt>
                <c:pt idx="373">
                  <c:v>1.9</c:v>
                </c:pt>
                <c:pt idx="374">
                  <c:v>2.0499999999999998</c:v>
                </c:pt>
                <c:pt idx="375">
                  <c:v>2.1</c:v>
                </c:pt>
                <c:pt idx="376">
                  <c:v>1.9</c:v>
                </c:pt>
                <c:pt idx="377">
                  <c:v>1.8</c:v>
                </c:pt>
                <c:pt idx="378">
                  <c:v>2.0499999999999998</c:v>
                </c:pt>
                <c:pt idx="379">
                  <c:v>2.1</c:v>
                </c:pt>
                <c:pt idx="380">
                  <c:v>2.7</c:v>
                </c:pt>
                <c:pt idx="381">
                  <c:v>3.1</c:v>
                </c:pt>
                <c:pt idx="382">
                  <c:v>1.8</c:v>
                </c:pt>
                <c:pt idx="383">
                  <c:v>2.0499999999999998</c:v>
                </c:pt>
                <c:pt idx="384">
                  <c:v>2.15</c:v>
                </c:pt>
                <c:pt idx="385">
                  <c:v>1.9</c:v>
                </c:pt>
                <c:pt idx="386">
                  <c:v>2.0499999999999998</c:v>
                </c:pt>
                <c:pt idx="387">
                  <c:v>2.1</c:v>
                </c:pt>
                <c:pt idx="388">
                  <c:v>2.2000000000000002</c:v>
                </c:pt>
                <c:pt idx="389">
                  <c:v>2.2000000000000002</c:v>
                </c:pt>
                <c:pt idx="390">
                  <c:v>2.1</c:v>
                </c:pt>
                <c:pt idx="391">
                  <c:v>2.6</c:v>
                </c:pt>
                <c:pt idx="392">
                  <c:v>2.7</c:v>
                </c:pt>
                <c:pt idx="393">
                  <c:v>2.64</c:v>
                </c:pt>
                <c:pt idx="394">
                  <c:v>2.2000000000000002</c:v>
                </c:pt>
                <c:pt idx="395">
                  <c:v>2.7</c:v>
                </c:pt>
                <c:pt idx="396">
                  <c:v>3.2</c:v>
                </c:pt>
                <c:pt idx="397">
                  <c:v>3.86</c:v>
                </c:pt>
                <c:pt idx="398">
                  <c:v>4.4000000000000004</c:v>
                </c:pt>
                <c:pt idx="399">
                  <c:v>3.7</c:v>
                </c:pt>
                <c:pt idx="400">
                  <c:v>2.9</c:v>
                </c:pt>
                <c:pt idx="401">
                  <c:v>4.3</c:v>
                </c:pt>
                <c:pt idx="402">
                  <c:v>4.3</c:v>
                </c:pt>
                <c:pt idx="403">
                  <c:v>3.1</c:v>
                </c:pt>
                <c:pt idx="404">
                  <c:v>2.9</c:v>
                </c:pt>
                <c:pt idx="405">
                  <c:v>2.91</c:v>
                </c:pt>
                <c:pt idx="406">
                  <c:v>3.05</c:v>
                </c:pt>
                <c:pt idx="407">
                  <c:v>2.8</c:v>
                </c:pt>
                <c:pt idx="408">
                  <c:v>3.1</c:v>
                </c:pt>
                <c:pt idx="409">
                  <c:v>2.4300000000000002</c:v>
                </c:pt>
                <c:pt idx="410">
                  <c:v>2.5</c:v>
                </c:pt>
                <c:pt idx="411">
                  <c:v>2.2999999999999998</c:v>
                </c:pt>
                <c:pt idx="412">
                  <c:v>2.4</c:v>
                </c:pt>
                <c:pt idx="413">
                  <c:v>2.2999999999999998</c:v>
                </c:pt>
                <c:pt idx="414">
                  <c:v>2.0499999999999998</c:v>
                </c:pt>
                <c:pt idx="415">
                  <c:v>2.2000000000000002</c:v>
                </c:pt>
                <c:pt idx="416">
                  <c:v>3.1</c:v>
                </c:pt>
                <c:pt idx="417">
                  <c:v>3.2</c:v>
                </c:pt>
                <c:pt idx="418">
                  <c:v>4.5</c:v>
                </c:pt>
                <c:pt idx="419">
                  <c:v>2.4</c:v>
                </c:pt>
                <c:pt idx="420">
                  <c:v>3.1</c:v>
                </c:pt>
                <c:pt idx="421">
                  <c:v>2.2999999999999998</c:v>
                </c:pt>
                <c:pt idx="422">
                  <c:v>2.0499999999999998</c:v>
                </c:pt>
                <c:pt idx="423">
                  <c:v>2.1</c:v>
                </c:pt>
                <c:pt idx="424">
                  <c:v>2.7</c:v>
                </c:pt>
                <c:pt idx="425">
                  <c:v>1.9</c:v>
                </c:pt>
                <c:pt idx="426">
                  <c:v>2.4</c:v>
                </c:pt>
                <c:pt idx="427">
                  <c:v>2.1</c:v>
                </c:pt>
                <c:pt idx="428">
                  <c:v>1.9</c:v>
                </c:pt>
                <c:pt idx="429">
                  <c:v>1.7</c:v>
                </c:pt>
                <c:pt idx="430">
                  <c:v>1.6</c:v>
                </c:pt>
                <c:pt idx="431">
                  <c:v>2.0499999999999998</c:v>
                </c:pt>
                <c:pt idx="432">
                  <c:v>1.71</c:v>
                </c:pt>
                <c:pt idx="433">
                  <c:v>1.6</c:v>
                </c:pt>
                <c:pt idx="434">
                  <c:v>2.2000000000000002</c:v>
                </c:pt>
                <c:pt idx="435">
                  <c:v>2.5</c:v>
                </c:pt>
                <c:pt idx="436">
                  <c:v>3.9</c:v>
                </c:pt>
                <c:pt idx="437">
                  <c:v>2.9</c:v>
                </c:pt>
                <c:pt idx="438">
                  <c:v>3.2</c:v>
                </c:pt>
                <c:pt idx="439">
                  <c:v>2.4</c:v>
                </c:pt>
                <c:pt idx="440">
                  <c:v>3.2</c:v>
                </c:pt>
                <c:pt idx="441">
                  <c:v>2.6</c:v>
                </c:pt>
                <c:pt idx="442">
                  <c:v>2.1</c:v>
                </c:pt>
                <c:pt idx="443">
                  <c:v>2.6</c:v>
                </c:pt>
                <c:pt idx="444">
                  <c:v>3.2</c:v>
                </c:pt>
                <c:pt idx="445">
                  <c:v>2.2999999999999998</c:v>
                </c:pt>
                <c:pt idx="446">
                  <c:v>2.1</c:v>
                </c:pt>
                <c:pt idx="447">
                  <c:v>2.7</c:v>
                </c:pt>
                <c:pt idx="448">
                  <c:v>2.6</c:v>
                </c:pt>
                <c:pt idx="449">
                  <c:v>3.07</c:v>
                </c:pt>
                <c:pt idx="450">
                  <c:v>2.92</c:v>
                </c:pt>
                <c:pt idx="451">
                  <c:v>2.79</c:v>
                </c:pt>
                <c:pt idx="452">
                  <c:v>2.4900000000000002</c:v>
                </c:pt>
                <c:pt idx="453">
                  <c:v>2.2999999999999998</c:v>
                </c:pt>
                <c:pt idx="454">
                  <c:v>2.15</c:v>
                </c:pt>
                <c:pt idx="455">
                  <c:v>2.0699999999999998</c:v>
                </c:pt>
                <c:pt idx="456">
                  <c:v>2.0699999999999998</c:v>
                </c:pt>
                <c:pt idx="457">
                  <c:v>2.23</c:v>
                </c:pt>
                <c:pt idx="458">
                  <c:v>3.05</c:v>
                </c:pt>
                <c:pt idx="459">
                  <c:v>3.99</c:v>
                </c:pt>
                <c:pt idx="460">
                  <c:v>4.34</c:v>
                </c:pt>
                <c:pt idx="461">
                  <c:v>4.1100000000000003</c:v>
                </c:pt>
                <c:pt idx="462">
                  <c:v>3.4</c:v>
                </c:pt>
                <c:pt idx="463">
                  <c:v>3.36</c:v>
                </c:pt>
                <c:pt idx="464">
                  <c:v>3.38</c:v>
                </c:pt>
                <c:pt idx="465">
                  <c:v>3.03</c:v>
                </c:pt>
                <c:pt idx="466">
                  <c:v>2.78</c:v>
                </c:pt>
                <c:pt idx="467">
                  <c:v>2.44</c:v>
                </c:pt>
                <c:pt idx="468">
                  <c:v>2.41</c:v>
                </c:pt>
                <c:pt idx="469">
                  <c:v>2.2200000000000002</c:v>
                </c:pt>
                <c:pt idx="470">
                  <c:v>2.14</c:v>
                </c:pt>
                <c:pt idx="471">
                  <c:v>2.0499999999999998</c:v>
                </c:pt>
                <c:pt idx="472">
                  <c:v>2.04</c:v>
                </c:pt>
                <c:pt idx="473">
                  <c:v>1.92</c:v>
                </c:pt>
                <c:pt idx="474">
                  <c:v>1.94</c:v>
                </c:pt>
                <c:pt idx="475">
                  <c:v>1.99</c:v>
                </c:pt>
                <c:pt idx="476">
                  <c:v>1.98</c:v>
                </c:pt>
                <c:pt idx="477">
                  <c:v>1.93</c:v>
                </c:pt>
                <c:pt idx="478">
                  <c:v>1.89</c:v>
                </c:pt>
                <c:pt idx="479">
                  <c:v>1.74</c:v>
                </c:pt>
                <c:pt idx="480">
                  <c:v>1.95</c:v>
                </c:pt>
                <c:pt idx="481">
                  <c:v>2.16</c:v>
                </c:pt>
                <c:pt idx="482">
                  <c:v>2.44</c:v>
                </c:pt>
                <c:pt idx="483">
                  <c:v>2.14</c:v>
                </c:pt>
                <c:pt idx="484">
                  <c:v>2.4</c:v>
                </c:pt>
                <c:pt idx="485">
                  <c:v>2.17</c:v>
                </c:pt>
                <c:pt idx="486">
                  <c:v>2.0299999999999998</c:v>
                </c:pt>
                <c:pt idx="487">
                  <c:v>1.38</c:v>
                </c:pt>
                <c:pt idx="488">
                  <c:v>1.47</c:v>
                </c:pt>
                <c:pt idx="489">
                  <c:v>1.69</c:v>
                </c:pt>
                <c:pt idx="490">
                  <c:v>1.65</c:v>
                </c:pt>
                <c:pt idx="491">
                  <c:v>1.6</c:v>
                </c:pt>
                <c:pt idx="492">
                  <c:v>1.56</c:v>
                </c:pt>
                <c:pt idx="493">
                  <c:v>1.52</c:v>
                </c:pt>
                <c:pt idx="494">
                  <c:v>1.49</c:v>
                </c:pt>
                <c:pt idx="495">
                  <c:v>3.07</c:v>
                </c:pt>
                <c:pt idx="496">
                  <c:v>3.07</c:v>
                </c:pt>
                <c:pt idx="497">
                  <c:v>2.2799999999999998</c:v>
                </c:pt>
                <c:pt idx="498">
                  <c:v>1.93</c:v>
                </c:pt>
                <c:pt idx="499">
                  <c:v>2.14</c:v>
                </c:pt>
                <c:pt idx="500">
                  <c:v>2.1</c:v>
                </c:pt>
                <c:pt idx="501">
                  <c:v>1.87</c:v>
                </c:pt>
                <c:pt idx="502">
                  <c:v>1.86</c:v>
                </c:pt>
                <c:pt idx="503">
                  <c:v>2.0499999999999998</c:v>
                </c:pt>
                <c:pt idx="504">
                  <c:v>2.6</c:v>
                </c:pt>
                <c:pt idx="505">
                  <c:v>1.9</c:v>
                </c:pt>
                <c:pt idx="506">
                  <c:v>2.0499999999999998</c:v>
                </c:pt>
                <c:pt idx="507">
                  <c:v>2.1</c:v>
                </c:pt>
                <c:pt idx="508">
                  <c:v>2.2000000000000002</c:v>
                </c:pt>
                <c:pt idx="509">
                  <c:v>1.9</c:v>
                </c:pt>
                <c:pt idx="510">
                  <c:v>2.1</c:v>
                </c:pt>
                <c:pt idx="511">
                  <c:v>1.7</c:v>
                </c:pt>
                <c:pt idx="512">
                  <c:v>1.9</c:v>
                </c:pt>
                <c:pt idx="513">
                  <c:v>1.9</c:v>
                </c:pt>
                <c:pt idx="514">
                  <c:v>1.9</c:v>
                </c:pt>
                <c:pt idx="515">
                  <c:v>1.9</c:v>
                </c:pt>
                <c:pt idx="516">
                  <c:v>1.7</c:v>
                </c:pt>
                <c:pt idx="521">
                  <c:v>2.9</c:v>
                </c:pt>
                <c:pt idx="522">
                  <c:v>3.1</c:v>
                </c:pt>
                <c:pt idx="523">
                  <c:v>2.1</c:v>
                </c:pt>
                <c:pt idx="524">
                  <c:v>2.2000000000000002</c:v>
                </c:pt>
                <c:pt idx="525">
                  <c:v>2.1</c:v>
                </c:pt>
                <c:pt idx="526">
                  <c:v>1.9</c:v>
                </c:pt>
                <c:pt idx="527">
                  <c:v>1.9</c:v>
                </c:pt>
                <c:pt idx="528">
                  <c:v>1.7</c:v>
                </c:pt>
                <c:pt idx="529">
                  <c:v>1.7</c:v>
                </c:pt>
                <c:pt idx="530">
                  <c:v>1.6</c:v>
                </c:pt>
                <c:pt idx="531">
                  <c:v>1.7</c:v>
                </c:pt>
                <c:pt idx="532">
                  <c:v>1.5</c:v>
                </c:pt>
                <c:pt idx="533">
                  <c:v>1.6</c:v>
                </c:pt>
                <c:pt idx="534">
                  <c:v>1.7</c:v>
                </c:pt>
                <c:pt idx="535">
                  <c:v>1.9</c:v>
                </c:pt>
                <c:pt idx="536">
                  <c:v>1.6</c:v>
                </c:pt>
                <c:pt idx="537">
                  <c:v>1.7</c:v>
                </c:pt>
                <c:pt idx="538">
                  <c:v>1.5</c:v>
                </c:pt>
                <c:pt idx="539">
                  <c:v>2.0499999999999998</c:v>
                </c:pt>
                <c:pt idx="540">
                  <c:v>1.9</c:v>
                </c:pt>
                <c:pt idx="541">
                  <c:v>0.9</c:v>
                </c:pt>
                <c:pt idx="542">
                  <c:v>0.9</c:v>
                </c:pt>
                <c:pt idx="543">
                  <c:v>0.9</c:v>
                </c:pt>
                <c:pt idx="544">
                  <c:v>0.81</c:v>
                </c:pt>
                <c:pt idx="545">
                  <c:v>0.9</c:v>
                </c:pt>
                <c:pt idx="546">
                  <c:v>0.9</c:v>
                </c:pt>
                <c:pt idx="547">
                  <c:v>0.8</c:v>
                </c:pt>
                <c:pt idx="548">
                  <c:v>0.7</c:v>
                </c:pt>
                <c:pt idx="549">
                  <c:v>0.65</c:v>
                </c:pt>
                <c:pt idx="550">
                  <c:v>0.6</c:v>
                </c:pt>
                <c:pt idx="551">
                  <c:v>0.6</c:v>
                </c:pt>
                <c:pt idx="552">
                  <c:v>0.52</c:v>
                </c:pt>
                <c:pt idx="553">
                  <c:v>0.4</c:v>
                </c:pt>
                <c:pt idx="554">
                  <c:v>0.7</c:v>
                </c:pt>
                <c:pt idx="555">
                  <c:v>0.9</c:v>
                </c:pt>
                <c:pt idx="556">
                  <c:v>0.7</c:v>
                </c:pt>
                <c:pt idx="557">
                  <c:v>0.7</c:v>
                </c:pt>
                <c:pt idx="558">
                  <c:v>0.6</c:v>
                </c:pt>
                <c:pt idx="559">
                  <c:v>0.71</c:v>
                </c:pt>
                <c:pt idx="560">
                  <c:v>0.6</c:v>
                </c:pt>
                <c:pt idx="561">
                  <c:v>2.0499999999999998</c:v>
                </c:pt>
                <c:pt idx="562">
                  <c:v>1.9</c:v>
                </c:pt>
                <c:pt idx="563">
                  <c:v>0.9</c:v>
                </c:pt>
                <c:pt idx="564">
                  <c:v>0.75</c:v>
                </c:pt>
                <c:pt idx="565">
                  <c:v>0.8</c:v>
                </c:pt>
                <c:pt idx="566">
                  <c:v>0.7</c:v>
                </c:pt>
                <c:pt idx="567">
                  <c:v>0.6</c:v>
                </c:pt>
                <c:pt idx="568">
                  <c:v>0.5</c:v>
                </c:pt>
                <c:pt idx="569">
                  <c:v>0.6</c:v>
                </c:pt>
                <c:pt idx="570">
                  <c:v>0.6</c:v>
                </c:pt>
                <c:pt idx="571">
                  <c:v>0.7</c:v>
                </c:pt>
                <c:pt idx="572">
                  <c:v>0.62</c:v>
                </c:pt>
                <c:pt idx="573">
                  <c:v>0.9</c:v>
                </c:pt>
                <c:pt idx="574">
                  <c:v>0.82</c:v>
                </c:pt>
                <c:pt idx="575">
                  <c:v>0.7</c:v>
                </c:pt>
                <c:pt idx="576">
                  <c:v>0.7</c:v>
                </c:pt>
                <c:pt idx="577">
                  <c:v>0.6</c:v>
                </c:pt>
                <c:pt idx="578">
                  <c:v>0.57999999999999996</c:v>
                </c:pt>
                <c:pt idx="579">
                  <c:v>0.9</c:v>
                </c:pt>
                <c:pt idx="580">
                  <c:v>0.72</c:v>
                </c:pt>
                <c:pt idx="581">
                  <c:v>0.5</c:v>
                </c:pt>
                <c:pt idx="582">
                  <c:v>0.45</c:v>
                </c:pt>
                <c:pt idx="583">
                  <c:v>0.6</c:v>
                </c:pt>
                <c:pt idx="584">
                  <c:v>0.52</c:v>
                </c:pt>
                <c:pt idx="585">
                  <c:v>0.54</c:v>
                </c:pt>
                <c:pt idx="586">
                  <c:v>0.56000000000000005</c:v>
                </c:pt>
                <c:pt idx="587">
                  <c:v>0.56999999999999995</c:v>
                </c:pt>
                <c:pt idx="588">
                  <c:v>0.59</c:v>
                </c:pt>
                <c:pt idx="589">
                  <c:v>0.6</c:v>
                </c:pt>
                <c:pt idx="590">
                  <c:v>0.42</c:v>
                </c:pt>
                <c:pt idx="591">
                  <c:v>0.4</c:v>
                </c:pt>
                <c:pt idx="592">
                  <c:v>0.4</c:v>
                </c:pt>
                <c:pt idx="593">
                  <c:v>0.4</c:v>
                </c:pt>
                <c:pt idx="594">
                  <c:v>0.4</c:v>
                </c:pt>
                <c:pt idx="595">
                  <c:v>0.4</c:v>
                </c:pt>
                <c:pt idx="596">
                  <c:v>0.4</c:v>
                </c:pt>
                <c:pt idx="597">
                  <c:v>0.4</c:v>
                </c:pt>
                <c:pt idx="598">
                  <c:v>0.38</c:v>
                </c:pt>
                <c:pt idx="599">
                  <c:v>0.3</c:v>
                </c:pt>
                <c:pt idx="600">
                  <c:v>0.3</c:v>
                </c:pt>
                <c:pt idx="601">
                  <c:v>0.4</c:v>
                </c:pt>
                <c:pt idx="602">
                  <c:v>0.3</c:v>
                </c:pt>
                <c:pt idx="603">
                  <c:v>0.2</c:v>
                </c:pt>
                <c:pt idx="604">
                  <c:v>0.2</c:v>
                </c:pt>
                <c:pt idx="605">
                  <c:v>0.15</c:v>
                </c:pt>
                <c:pt idx="606">
                  <c:v>0.12</c:v>
                </c:pt>
                <c:pt idx="607">
                  <c:v>0.2</c:v>
                </c:pt>
                <c:pt idx="608">
                  <c:v>0.2</c:v>
                </c:pt>
                <c:pt idx="609">
                  <c:v>0.2</c:v>
                </c:pt>
                <c:pt idx="610">
                  <c:v>0.2</c:v>
                </c:pt>
                <c:pt idx="611">
                  <c:v>0.2</c:v>
                </c:pt>
                <c:pt idx="612">
                  <c:v>0.2</c:v>
                </c:pt>
                <c:pt idx="613">
                  <c:v>0.15</c:v>
                </c:pt>
                <c:pt idx="614">
                  <c:v>0.15</c:v>
                </c:pt>
                <c:pt idx="615">
                  <c:v>0.12</c:v>
                </c:pt>
                <c:pt idx="616">
                  <c:v>0.11</c:v>
                </c:pt>
                <c:pt idx="617">
                  <c:v>0.1</c:v>
                </c:pt>
                <c:pt idx="618">
                  <c:v>0.1</c:v>
                </c:pt>
                <c:pt idx="619">
                  <c:v>0.1</c:v>
                </c:pt>
                <c:pt idx="620">
                  <c:v>0.1</c:v>
                </c:pt>
                <c:pt idx="621">
                  <c:v>0.2</c:v>
                </c:pt>
                <c:pt idx="622">
                  <c:v>0.15</c:v>
                </c:pt>
                <c:pt idx="623">
                  <c:v>0.14000000000000001</c:v>
                </c:pt>
                <c:pt idx="624">
                  <c:v>0.12</c:v>
                </c:pt>
                <c:pt idx="625">
                  <c:v>0.12</c:v>
                </c:pt>
                <c:pt idx="626">
                  <c:v>0.1</c:v>
                </c:pt>
                <c:pt idx="627">
                  <c:v>0.15</c:v>
                </c:pt>
                <c:pt idx="628">
                  <c:v>0.12</c:v>
                </c:pt>
                <c:pt idx="629">
                  <c:v>0.15</c:v>
                </c:pt>
                <c:pt idx="630">
                  <c:v>0.12</c:v>
                </c:pt>
                <c:pt idx="631">
                  <c:v>0.22</c:v>
                </c:pt>
                <c:pt idx="632">
                  <c:v>0.2</c:v>
                </c:pt>
                <c:pt idx="633">
                  <c:v>0.22</c:v>
                </c:pt>
                <c:pt idx="634">
                  <c:v>0.21</c:v>
                </c:pt>
                <c:pt idx="635">
                  <c:v>0.22</c:v>
                </c:pt>
                <c:pt idx="636">
                  <c:v>0.2</c:v>
                </c:pt>
                <c:pt idx="637">
                  <c:v>0.18</c:v>
                </c:pt>
                <c:pt idx="638">
                  <c:v>0.17</c:v>
                </c:pt>
                <c:pt idx="639">
                  <c:v>0.22</c:v>
                </c:pt>
                <c:pt idx="640">
                  <c:v>0.2</c:v>
                </c:pt>
                <c:pt idx="641">
                  <c:v>0.18</c:v>
                </c:pt>
                <c:pt idx="642">
                  <c:v>0.15</c:v>
                </c:pt>
                <c:pt idx="643">
                  <c:v>0.21</c:v>
                </c:pt>
                <c:pt idx="644">
                  <c:v>0.19</c:v>
                </c:pt>
                <c:pt idx="645">
                  <c:v>0.12</c:v>
                </c:pt>
                <c:pt idx="646">
                  <c:v>0.1</c:v>
                </c:pt>
                <c:pt idx="647">
                  <c:v>0.1</c:v>
                </c:pt>
                <c:pt idx="648">
                  <c:v>0.14000000000000001</c:v>
                </c:pt>
                <c:pt idx="649">
                  <c:v>0.15</c:v>
                </c:pt>
                <c:pt idx="650">
                  <c:v>0.12</c:v>
                </c:pt>
                <c:pt idx="651">
                  <c:v>0.12</c:v>
                </c:pt>
                <c:pt idx="652">
                  <c:v>0.1</c:v>
                </c:pt>
                <c:pt idx="653">
                  <c:v>0.18</c:v>
                </c:pt>
                <c:pt idx="654">
                  <c:v>0.15</c:v>
                </c:pt>
                <c:pt idx="655">
                  <c:v>0.1</c:v>
                </c:pt>
                <c:pt idx="656">
                  <c:v>0.08</c:v>
                </c:pt>
                <c:pt idx="657">
                  <c:v>0.12</c:v>
                </c:pt>
                <c:pt idx="658">
                  <c:v>0.1</c:v>
                </c:pt>
                <c:pt idx="659">
                  <c:v>0.14000000000000001</c:v>
                </c:pt>
                <c:pt idx="660">
                  <c:v>0.12</c:v>
                </c:pt>
                <c:pt idx="661">
                  <c:v>0.16</c:v>
                </c:pt>
                <c:pt idx="662">
                  <c:v>0.14000000000000001</c:v>
                </c:pt>
                <c:pt idx="663">
                  <c:v>0.1</c:v>
                </c:pt>
                <c:pt idx="664">
                  <c:v>0.08</c:v>
                </c:pt>
                <c:pt idx="665">
                  <c:v>0.12</c:v>
                </c:pt>
                <c:pt idx="666">
                  <c:v>0.1</c:v>
                </c:pt>
                <c:pt idx="667">
                  <c:v>0.15</c:v>
                </c:pt>
                <c:pt idx="668">
                  <c:v>0.13</c:v>
                </c:pt>
                <c:pt idx="669">
                  <c:v>0.14000000000000001</c:v>
                </c:pt>
                <c:pt idx="670">
                  <c:v>0.12</c:v>
                </c:pt>
                <c:pt idx="671">
                  <c:v>0.1</c:v>
                </c:pt>
                <c:pt idx="672">
                  <c:v>0.08</c:v>
                </c:pt>
                <c:pt idx="673">
                  <c:v>0.11</c:v>
                </c:pt>
                <c:pt idx="674">
                  <c:v>0.1</c:v>
                </c:pt>
                <c:pt idx="675">
                  <c:v>0.2</c:v>
                </c:pt>
                <c:pt idx="676">
                  <c:v>0.18</c:v>
                </c:pt>
                <c:pt idx="677">
                  <c:v>0.4</c:v>
                </c:pt>
                <c:pt idx="678">
                  <c:v>0.4</c:v>
                </c:pt>
                <c:pt idx="679">
                  <c:v>0.2</c:v>
                </c:pt>
                <c:pt idx="680">
                  <c:v>0.18</c:v>
                </c:pt>
                <c:pt idx="681">
                  <c:v>0.18</c:v>
                </c:pt>
                <c:pt idx="682">
                  <c:v>0.18</c:v>
                </c:pt>
                <c:pt idx="683">
                  <c:v>0.2</c:v>
                </c:pt>
                <c:pt idx="684">
                  <c:v>0.18</c:v>
                </c:pt>
                <c:pt idx="685">
                  <c:v>0.18</c:v>
                </c:pt>
                <c:pt idx="686">
                  <c:v>0.19</c:v>
                </c:pt>
                <c:pt idx="687">
                  <c:v>0.19</c:v>
                </c:pt>
                <c:pt idx="688">
                  <c:v>0.2</c:v>
                </c:pt>
                <c:pt idx="689">
                  <c:v>0.2</c:v>
                </c:pt>
                <c:pt idx="690">
                  <c:v>0.21</c:v>
                </c:pt>
                <c:pt idx="691">
                  <c:v>0.21</c:v>
                </c:pt>
                <c:pt idx="692">
                  <c:v>0.2</c:v>
                </c:pt>
                <c:pt idx="693">
                  <c:v>0.22</c:v>
                </c:pt>
                <c:pt idx="694">
                  <c:v>0.2</c:v>
                </c:pt>
                <c:pt idx="695">
                  <c:v>0.22</c:v>
                </c:pt>
                <c:pt idx="696">
                  <c:v>0.14000000000000001</c:v>
                </c:pt>
                <c:pt idx="697">
                  <c:v>0.08</c:v>
                </c:pt>
                <c:pt idx="698">
                  <c:v>0.01</c:v>
                </c:pt>
                <c:pt idx="699">
                  <c:v>0.05</c:v>
                </c:pt>
                <c:pt idx="700">
                  <c:v>0.1</c:v>
                </c:pt>
                <c:pt idx="701">
                  <c:v>0.16</c:v>
                </c:pt>
                <c:pt idx="702">
                  <c:v>0.2</c:v>
                </c:pt>
                <c:pt idx="703">
                  <c:v>0.2</c:v>
                </c:pt>
                <c:pt idx="704">
                  <c:v>0.18</c:v>
                </c:pt>
                <c:pt idx="705">
                  <c:v>0.2</c:v>
                </c:pt>
                <c:pt idx="706">
                  <c:v>0.18</c:v>
                </c:pt>
                <c:pt idx="707">
                  <c:v>0.18</c:v>
                </c:pt>
                <c:pt idx="708">
                  <c:v>0.14000000000000001</c:v>
                </c:pt>
                <c:pt idx="709">
                  <c:v>0.18</c:v>
                </c:pt>
                <c:pt idx="710">
                  <c:v>0.14000000000000001</c:v>
                </c:pt>
                <c:pt idx="711">
                  <c:v>0.22</c:v>
                </c:pt>
                <c:pt idx="712">
                  <c:v>0.2</c:v>
                </c:pt>
                <c:pt idx="713">
                  <c:v>0.2</c:v>
                </c:pt>
                <c:pt idx="714">
                  <c:v>0.2</c:v>
                </c:pt>
                <c:pt idx="715">
                  <c:v>0.32</c:v>
                </c:pt>
                <c:pt idx="716">
                  <c:v>0.3</c:v>
                </c:pt>
                <c:pt idx="717">
                  <c:v>0.35</c:v>
                </c:pt>
                <c:pt idx="718">
                  <c:v>0.3</c:v>
                </c:pt>
                <c:pt idx="719">
                  <c:v>0.4</c:v>
                </c:pt>
                <c:pt idx="720">
                  <c:v>0.32</c:v>
                </c:pt>
                <c:pt idx="721">
                  <c:v>0.22</c:v>
                </c:pt>
                <c:pt idx="722">
                  <c:v>0.2</c:v>
                </c:pt>
                <c:pt idx="723">
                  <c:v>0.3</c:v>
                </c:pt>
                <c:pt idx="724">
                  <c:v>0.28000000000000003</c:v>
                </c:pt>
                <c:pt idx="725">
                  <c:v>0.4</c:v>
                </c:pt>
                <c:pt idx="726">
                  <c:v>0.32</c:v>
                </c:pt>
                <c:pt idx="727">
                  <c:v>0.28999999999999998</c:v>
                </c:pt>
                <c:pt idx="728">
                  <c:v>0.25</c:v>
                </c:pt>
                <c:pt idx="729">
                  <c:v>0.2</c:v>
                </c:pt>
                <c:pt idx="730">
                  <c:v>0.19</c:v>
                </c:pt>
                <c:pt idx="731">
                  <c:v>0.32</c:v>
                </c:pt>
                <c:pt idx="732">
                  <c:v>0.3</c:v>
                </c:pt>
                <c:pt idx="733">
                  <c:v>0.3</c:v>
                </c:pt>
                <c:pt idx="734">
                  <c:v>0.28000000000000003</c:v>
                </c:pt>
                <c:pt idx="735">
                  <c:v>0.21</c:v>
                </c:pt>
                <c:pt idx="736">
                  <c:v>0.2</c:v>
                </c:pt>
                <c:pt idx="737">
                  <c:v>0.25</c:v>
                </c:pt>
                <c:pt idx="738">
                  <c:v>0.3</c:v>
                </c:pt>
                <c:pt idx="739">
                  <c:v>0.4</c:v>
                </c:pt>
                <c:pt idx="740">
                  <c:v>0.42</c:v>
                </c:pt>
                <c:pt idx="741">
                  <c:v>0.42</c:v>
                </c:pt>
                <c:pt idx="742">
                  <c:v>0.4</c:v>
                </c:pt>
                <c:pt idx="796">
                  <c:v>2</c:v>
                </c:pt>
                <c:pt idx="797">
                  <c:v>1.89</c:v>
                </c:pt>
                <c:pt idx="798">
                  <c:v>1.84</c:v>
                </c:pt>
                <c:pt idx="799">
                  <c:v>2.82</c:v>
                </c:pt>
                <c:pt idx="800">
                  <c:v>2.93</c:v>
                </c:pt>
                <c:pt idx="801">
                  <c:v>2.2999999999999998</c:v>
                </c:pt>
                <c:pt idx="802">
                  <c:v>1.93</c:v>
                </c:pt>
                <c:pt idx="803">
                  <c:v>3.33</c:v>
                </c:pt>
                <c:pt idx="804">
                  <c:v>4.67</c:v>
                </c:pt>
                <c:pt idx="805">
                  <c:v>4.96</c:v>
                </c:pt>
                <c:pt idx="806">
                  <c:v>4.3899999999999997</c:v>
                </c:pt>
                <c:pt idx="807">
                  <c:v>3.83</c:v>
                </c:pt>
                <c:pt idx="808">
                  <c:v>3.48</c:v>
                </c:pt>
                <c:pt idx="809">
                  <c:v>3.08</c:v>
                </c:pt>
                <c:pt idx="810">
                  <c:v>2.83</c:v>
                </c:pt>
                <c:pt idx="811">
                  <c:v>3.77</c:v>
                </c:pt>
                <c:pt idx="812">
                  <c:v>4.6900000000000004</c:v>
                </c:pt>
                <c:pt idx="813">
                  <c:v>4.6500000000000004</c:v>
                </c:pt>
                <c:pt idx="814">
                  <c:v>3.64</c:v>
                </c:pt>
                <c:pt idx="815">
                  <c:v>2.78</c:v>
                </c:pt>
                <c:pt idx="816">
                  <c:v>2.4</c:v>
                </c:pt>
                <c:pt idx="817">
                  <c:v>2.13</c:v>
                </c:pt>
                <c:pt idx="818">
                  <c:v>2.08</c:v>
                </c:pt>
                <c:pt idx="819">
                  <c:v>2.31</c:v>
                </c:pt>
                <c:pt idx="820">
                  <c:v>3.29</c:v>
                </c:pt>
                <c:pt idx="821">
                  <c:v>2.2000000000000002</c:v>
                </c:pt>
                <c:pt idx="822">
                  <c:v>2.1</c:v>
                </c:pt>
                <c:pt idx="823">
                  <c:v>2.0499999999999998</c:v>
                </c:pt>
                <c:pt idx="824">
                  <c:v>2</c:v>
                </c:pt>
                <c:pt idx="825">
                  <c:v>2.0499999999999998</c:v>
                </c:pt>
                <c:pt idx="826">
                  <c:v>2.1</c:v>
                </c:pt>
                <c:pt idx="827">
                  <c:v>2.16</c:v>
                </c:pt>
                <c:pt idx="828">
                  <c:v>2.79</c:v>
                </c:pt>
                <c:pt idx="829">
                  <c:v>2.2999999999999998</c:v>
                </c:pt>
                <c:pt idx="830">
                  <c:v>2.19</c:v>
                </c:pt>
                <c:pt idx="831">
                  <c:v>1.92</c:v>
                </c:pt>
                <c:pt idx="832">
                  <c:v>2.23</c:v>
                </c:pt>
                <c:pt idx="833">
                  <c:v>2.41</c:v>
                </c:pt>
                <c:pt idx="834">
                  <c:v>2.44</c:v>
                </c:pt>
                <c:pt idx="835">
                  <c:v>2.12</c:v>
                </c:pt>
                <c:pt idx="836">
                  <c:v>1.99</c:v>
                </c:pt>
                <c:pt idx="837">
                  <c:v>1.76</c:v>
                </c:pt>
                <c:pt idx="838">
                  <c:v>1.68</c:v>
                </c:pt>
                <c:pt idx="839">
                  <c:v>2.65</c:v>
                </c:pt>
                <c:pt idx="840">
                  <c:v>2.59</c:v>
                </c:pt>
                <c:pt idx="841">
                  <c:v>2.2599999999999998</c:v>
                </c:pt>
                <c:pt idx="842">
                  <c:v>2.37</c:v>
                </c:pt>
                <c:pt idx="843">
                  <c:v>2.66</c:v>
                </c:pt>
                <c:pt idx="844">
                  <c:v>2.66</c:v>
                </c:pt>
                <c:pt idx="845">
                  <c:v>2.42</c:v>
                </c:pt>
                <c:pt idx="846">
                  <c:v>2.6</c:v>
                </c:pt>
                <c:pt idx="847">
                  <c:v>2.37</c:v>
                </c:pt>
                <c:pt idx="848">
                  <c:v>2.2200000000000002</c:v>
                </c:pt>
                <c:pt idx="849">
                  <c:v>3.53</c:v>
                </c:pt>
                <c:pt idx="850">
                  <c:v>4.3099999999999996</c:v>
                </c:pt>
                <c:pt idx="851">
                  <c:v>3.63</c:v>
                </c:pt>
                <c:pt idx="852">
                  <c:v>3.48</c:v>
                </c:pt>
                <c:pt idx="853">
                  <c:v>4.9800000000000004</c:v>
                </c:pt>
                <c:pt idx="854">
                  <c:v>5.41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961-4717-BE3F-0880000D1A45}"/>
            </c:ext>
          </c:extLst>
        </c:ser>
        <c:ser>
          <c:idx val="3"/>
          <c:order val="3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4.7300000000000004</c:v>
                </c:pt>
                <c:pt idx="1">
                  <c:v>4.7300000000000004</c:v>
                </c:pt>
                <c:pt idx="2">
                  <c:v>4.7300000000000004</c:v>
                </c:pt>
                <c:pt idx="3">
                  <c:v>4.7300000000000004</c:v>
                </c:pt>
                <c:pt idx="4">
                  <c:v>4.7300000000000004</c:v>
                </c:pt>
                <c:pt idx="5">
                  <c:v>4.7300000000000004</c:v>
                </c:pt>
                <c:pt idx="6">
                  <c:v>4.7300000000000004</c:v>
                </c:pt>
                <c:pt idx="7">
                  <c:v>4.7300000000000004</c:v>
                </c:pt>
                <c:pt idx="8">
                  <c:v>4.7300000000000004</c:v>
                </c:pt>
                <c:pt idx="9">
                  <c:v>4.7300000000000004</c:v>
                </c:pt>
                <c:pt idx="10">
                  <c:v>4.7300000000000004</c:v>
                </c:pt>
                <c:pt idx="11">
                  <c:v>4.7300000000000004</c:v>
                </c:pt>
                <c:pt idx="12">
                  <c:v>4.7300000000000004</c:v>
                </c:pt>
                <c:pt idx="13">
                  <c:v>4.7300000000000004</c:v>
                </c:pt>
                <c:pt idx="14">
                  <c:v>4.7300000000000004</c:v>
                </c:pt>
                <c:pt idx="15">
                  <c:v>4.7300000000000004</c:v>
                </c:pt>
                <c:pt idx="16">
                  <c:v>4.7300000000000004</c:v>
                </c:pt>
                <c:pt idx="17">
                  <c:v>4.7300000000000004</c:v>
                </c:pt>
                <c:pt idx="18">
                  <c:v>4.7300000000000004</c:v>
                </c:pt>
                <c:pt idx="19">
                  <c:v>4.7300000000000004</c:v>
                </c:pt>
                <c:pt idx="20">
                  <c:v>4.7300000000000004</c:v>
                </c:pt>
                <c:pt idx="21">
                  <c:v>4.7300000000000004</c:v>
                </c:pt>
                <c:pt idx="22">
                  <c:v>4.7300000000000004</c:v>
                </c:pt>
                <c:pt idx="23">
                  <c:v>4.7300000000000004</c:v>
                </c:pt>
                <c:pt idx="24">
                  <c:v>4.7300000000000004</c:v>
                </c:pt>
                <c:pt idx="25">
                  <c:v>4.7300000000000004</c:v>
                </c:pt>
                <c:pt idx="26">
                  <c:v>4.7300000000000004</c:v>
                </c:pt>
                <c:pt idx="27">
                  <c:v>4.7300000000000004</c:v>
                </c:pt>
                <c:pt idx="28">
                  <c:v>4.7300000000000004</c:v>
                </c:pt>
                <c:pt idx="29">
                  <c:v>4.7300000000000004</c:v>
                </c:pt>
                <c:pt idx="30">
                  <c:v>4.7300000000000004</c:v>
                </c:pt>
                <c:pt idx="31">
                  <c:v>4.7300000000000004</c:v>
                </c:pt>
                <c:pt idx="32">
                  <c:v>4.7300000000000004</c:v>
                </c:pt>
                <c:pt idx="33">
                  <c:v>4.7300000000000004</c:v>
                </c:pt>
                <c:pt idx="34">
                  <c:v>4.7300000000000004</c:v>
                </c:pt>
                <c:pt idx="35">
                  <c:v>4.7300000000000004</c:v>
                </c:pt>
                <c:pt idx="36">
                  <c:v>4.7300000000000004</c:v>
                </c:pt>
                <c:pt idx="37">
                  <c:v>4.7300000000000004</c:v>
                </c:pt>
                <c:pt idx="38">
                  <c:v>4.7300000000000004</c:v>
                </c:pt>
                <c:pt idx="39">
                  <c:v>4.7300000000000004</c:v>
                </c:pt>
                <c:pt idx="40">
                  <c:v>4.7300000000000004</c:v>
                </c:pt>
                <c:pt idx="41">
                  <c:v>4.7300000000000004</c:v>
                </c:pt>
                <c:pt idx="42">
                  <c:v>4.7300000000000004</c:v>
                </c:pt>
                <c:pt idx="43">
                  <c:v>4.7300000000000004</c:v>
                </c:pt>
                <c:pt idx="44">
                  <c:v>4.7300000000000004</c:v>
                </c:pt>
                <c:pt idx="45">
                  <c:v>4.7300000000000004</c:v>
                </c:pt>
                <c:pt idx="46">
                  <c:v>4.7300000000000004</c:v>
                </c:pt>
                <c:pt idx="47">
                  <c:v>4.7300000000000004</c:v>
                </c:pt>
                <c:pt idx="48">
                  <c:v>4.7300000000000004</c:v>
                </c:pt>
                <c:pt idx="49">
                  <c:v>4.7300000000000004</c:v>
                </c:pt>
                <c:pt idx="50">
                  <c:v>4.7300000000000004</c:v>
                </c:pt>
                <c:pt idx="51">
                  <c:v>4.7300000000000004</c:v>
                </c:pt>
                <c:pt idx="52">
                  <c:v>4.7300000000000004</c:v>
                </c:pt>
                <c:pt idx="53">
                  <c:v>4.7300000000000004</c:v>
                </c:pt>
                <c:pt idx="54">
                  <c:v>4.7300000000000004</c:v>
                </c:pt>
                <c:pt idx="55">
                  <c:v>4.7300000000000004</c:v>
                </c:pt>
                <c:pt idx="56">
                  <c:v>4.7300000000000004</c:v>
                </c:pt>
                <c:pt idx="57">
                  <c:v>4.7300000000000004</c:v>
                </c:pt>
                <c:pt idx="58">
                  <c:v>4.7300000000000004</c:v>
                </c:pt>
                <c:pt idx="59">
                  <c:v>4.7300000000000004</c:v>
                </c:pt>
                <c:pt idx="60">
                  <c:v>4.7300000000000004</c:v>
                </c:pt>
                <c:pt idx="61">
                  <c:v>4.7300000000000004</c:v>
                </c:pt>
                <c:pt idx="62">
                  <c:v>4.7300000000000004</c:v>
                </c:pt>
                <c:pt idx="63">
                  <c:v>4.7300000000000004</c:v>
                </c:pt>
                <c:pt idx="64">
                  <c:v>4.7300000000000004</c:v>
                </c:pt>
                <c:pt idx="65">
                  <c:v>4.7300000000000004</c:v>
                </c:pt>
                <c:pt idx="66">
                  <c:v>4.7300000000000004</c:v>
                </c:pt>
                <c:pt idx="67">
                  <c:v>4.7300000000000004</c:v>
                </c:pt>
                <c:pt idx="68">
                  <c:v>4.7300000000000004</c:v>
                </c:pt>
                <c:pt idx="69">
                  <c:v>4.7300000000000004</c:v>
                </c:pt>
                <c:pt idx="70">
                  <c:v>4.7300000000000004</c:v>
                </c:pt>
                <c:pt idx="71">
                  <c:v>4.7300000000000004</c:v>
                </c:pt>
                <c:pt idx="72">
                  <c:v>4.7300000000000004</c:v>
                </c:pt>
                <c:pt idx="73">
                  <c:v>4.7300000000000004</c:v>
                </c:pt>
                <c:pt idx="74">
                  <c:v>4.7300000000000004</c:v>
                </c:pt>
                <c:pt idx="75">
                  <c:v>4.7300000000000004</c:v>
                </c:pt>
                <c:pt idx="76">
                  <c:v>4.7300000000000004</c:v>
                </c:pt>
                <c:pt idx="77">
                  <c:v>4.7300000000000004</c:v>
                </c:pt>
                <c:pt idx="78">
                  <c:v>4.7300000000000004</c:v>
                </c:pt>
                <c:pt idx="79">
                  <c:v>4.7300000000000004</c:v>
                </c:pt>
                <c:pt idx="80">
                  <c:v>4.7300000000000004</c:v>
                </c:pt>
                <c:pt idx="81">
                  <c:v>4.7300000000000004</c:v>
                </c:pt>
                <c:pt idx="82">
                  <c:v>4.7300000000000004</c:v>
                </c:pt>
                <c:pt idx="83">
                  <c:v>4.7300000000000004</c:v>
                </c:pt>
                <c:pt idx="84">
                  <c:v>4.7300000000000004</c:v>
                </c:pt>
                <c:pt idx="85">
                  <c:v>4.7300000000000004</c:v>
                </c:pt>
                <c:pt idx="86">
                  <c:v>4.7300000000000004</c:v>
                </c:pt>
                <c:pt idx="87">
                  <c:v>4.7300000000000004</c:v>
                </c:pt>
                <c:pt idx="88">
                  <c:v>4.7300000000000004</c:v>
                </c:pt>
                <c:pt idx="89">
                  <c:v>4.7300000000000004</c:v>
                </c:pt>
                <c:pt idx="90">
                  <c:v>4.7300000000000004</c:v>
                </c:pt>
                <c:pt idx="91">
                  <c:v>4.7300000000000004</c:v>
                </c:pt>
                <c:pt idx="92">
                  <c:v>4.7300000000000004</c:v>
                </c:pt>
                <c:pt idx="93">
                  <c:v>4.7300000000000004</c:v>
                </c:pt>
                <c:pt idx="94">
                  <c:v>4.7300000000000004</c:v>
                </c:pt>
                <c:pt idx="95">
                  <c:v>4.7300000000000004</c:v>
                </c:pt>
                <c:pt idx="96">
                  <c:v>4.7300000000000004</c:v>
                </c:pt>
                <c:pt idx="97">
                  <c:v>4.7300000000000004</c:v>
                </c:pt>
                <c:pt idx="98">
                  <c:v>4.7300000000000004</c:v>
                </c:pt>
                <c:pt idx="99">
                  <c:v>4.7300000000000004</c:v>
                </c:pt>
                <c:pt idx="100">
                  <c:v>4.7300000000000004</c:v>
                </c:pt>
                <c:pt idx="101">
                  <c:v>4.7300000000000004</c:v>
                </c:pt>
                <c:pt idx="102">
                  <c:v>4.7300000000000004</c:v>
                </c:pt>
                <c:pt idx="103">
                  <c:v>4.7300000000000004</c:v>
                </c:pt>
                <c:pt idx="104">
                  <c:v>4.7300000000000004</c:v>
                </c:pt>
                <c:pt idx="105">
                  <c:v>4.7300000000000004</c:v>
                </c:pt>
                <c:pt idx="106">
                  <c:v>4.7300000000000004</c:v>
                </c:pt>
                <c:pt idx="107">
                  <c:v>4.7300000000000004</c:v>
                </c:pt>
                <c:pt idx="108">
                  <c:v>4.7300000000000004</c:v>
                </c:pt>
                <c:pt idx="109">
                  <c:v>4.7300000000000004</c:v>
                </c:pt>
                <c:pt idx="110">
                  <c:v>4.7300000000000004</c:v>
                </c:pt>
                <c:pt idx="111">
                  <c:v>4.7300000000000004</c:v>
                </c:pt>
                <c:pt idx="112">
                  <c:v>4.7300000000000004</c:v>
                </c:pt>
                <c:pt idx="113">
                  <c:v>4.7300000000000004</c:v>
                </c:pt>
                <c:pt idx="114">
                  <c:v>4.7300000000000004</c:v>
                </c:pt>
                <c:pt idx="115">
                  <c:v>4.7300000000000004</c:v>
                </c:pt>
                <c:pt idx="116">
                  <c:v>4.7300000000000004</c:v>
                </c:pt>
                <c:pt idx="117">
                  <c:v>4.7300000000000004</c:v>
                </c:pt>
                <c:pt idx="118">
                  <c:v>4.7300000000000004</c:v>
                </c:pt>
                <c:pt idx="119">
                  <c:v>4.7300000000000004</c:v>
                </c:pt>
                <c:pt idx="120">
                  <c:v>4.7300000000000004</c:v>
                </c:pt>
                <c:pt idx="121">
                  <c:v>4.7300000000000004</c:v>
                </c:pt>
                <c:pt idx="122">
                  <c:v>4.7300000000000004</c:v>
                </c:pt>
                <c:pt idx="123">
                  <c:v>4.7300000000000004</c:v>
                </c:pt>
                <c:pt idx="124">
                  <c:v>4.7300000000000004</c:v>
                </c:pt>
                <c:pt idx="125">
                  <c:v>4.7300000000000004</c:v>
                </c:pt>
                <c:pt idx="126">
                  <c:v>4.7300000000000004</c:v>
                </c:pt>
                <c:pt idx="127">
                  <c:v>4.7300000000000004</c:v>
                </c:pt>
                <c:pt idx="128">
                  <c:v>4.7300000000000004</c:v>
                </c:pt>
                <c:pt idx="129">
                  <c:v>4.7300000000000004</c:v>
                </c:pt>
                <c:pt idx="130">
                  <c:v>4.7300000000000004</c:v>
                </c:pt>
                <c:pt idx="131">
                  <c:v>4.7300000000000004</c:v>
                </c:pt>
                <c:pt idx="132">
                  <c:v>4.7300000000000004</c:v>
                </c:pt>
                <c:pt idx="133">
                  <c:v>4.7300000000000004</c:v>
                </c:pt>
                <c:pt idx="134">
                  <c:v>4.7300000000000004</c:v>
                </c:pt>
                <c:pt idx="135">
                  <c:v>4.7300000000000004</c:v>
                </c:pt>
                <c:pt idx="136">
                  <c:v>4.7300000000000004</c:v>
                </c:pt>
                <c:pt idx="137">
                  <c:v>4.7300000000000004</c:v>
                </c:pt>
                <c:pt idx="138">
                  <c:v>4.7300000000000004</c:v>
                </c:pt>
                <c:pt idx="139">
                  <c:v>4.7300000000000004</c:v>
                </c:pt>
                <c:pt idx="140">
                  <c:v>4.7300000000000004</c:v>
                </c:pt>
                <c:pt idx="141">
                  <c:v>4.7300000000000004</c:v>
                </c:pt>
                <c:pt idx="142">
                  <c:v>4.7300000000000004</c:v>
                </c:pt>
                <c:pt idx="143">
                  <c:v>4.7300000000000004</c:v>
                </c:pt>
                <c:pt idx="144">
                  <c:v>4.7300000000000004</c:v>
                </c:pt>
                <c:pt idx="145">
                  <c:v>4.7300000000000004</c:v>
                </c:pt>
                <c:pt idx="146">
                  <c:v>4.7300000000000004</c:v>
                </c:pt>
                <c:pt idx="147">
                  <c:v>4.7300000000000004</c:v>
                </c:pt>
                <c:pt idx="148">
                  <c:v>4.7300000000000004</c:v>
                </c:pt>
                <c:pt idx="149">
                  <c:v>4.7300000000000004</c:v>
                </c:pt>
                <c:pt idx="150">
                  <c:v>4.7300000000000004</c:v>
                </c:pt>
                <c:pt idx="151">
                  <c:v>4.7300000000000004</c:v>
                </c:pt>
                <c:pt idx="152">
                  <c:v>4.7300000000000004</c:v>
                </c:pt>
                <c:pt idx="153">
                  <c:v>4.7300000000000004</c:v>
                </c:pt>
                <c:pt idx="154">
                  <c:v>4.7300000000000004</c:v>
                </c:pt>
                <c:pt idx="155">
                  <c:v>4.7300000000000004</c:v>
                </c:pt>
                <c:pt idx="156">
                  <c:v>4.7300000000000004</c:v>
                </c:pt>
                <c:pt idx="157">
                  <c:v>4.7300000000000004</c:v>
                </c:pt>
                <c:pt idx="158">
                  <c:v>4.7300000000000004</c:v>
                </c:pt>
                <c:pt idx="159">
                  <c:v>4.7300000000000004</c:v>
                </c:pt>
                <c:pt idx="160">
                  <c:v>4.7300000000000004</c:v>
                </c:pt>
                <c:pt idx="161">
                  <c:v>4.7300000000000004</c:v>
                </c:pt>
                <c:pt idx="162">
                  <c:v>4.7300000000000004</c:v>
                </c:pt>
                <c:pt idx="163">
                  <c:v>4.7300000000000004</c:v>
                </c:pt>
                <c:pt idx="164">
                  <c:v>4.7300000000000004</c:v>
                </c:pt>
                <c:pt idx="165">
                  <c:v>4.7300000000000004</c:v>
                </c:pt>
                <c:pt idx="166">
                  <c:v>4.7300000000000004</c:v>
                </c:pt>
                <c:pt idx="167">
                  <c:v>4.7300000000000004</c:v>
                </c:pt>
                <c:pt idx="168">
                  <c:v>4.7300000000000004</c:v>
                </c:pt>
                <c:pt idx="169">
                  <c:v>4.7300000000000004</c:v>
                </c:pt>
                <c:pt idx="170">
                  <c:v>4.7300000000000004</c:v>
                </c:pt>
                <c:pt idx="171">
                  <c:v>4.7300000000000004</c:v>
                </c:pt>
                <c:pt idx="172">
                  <c:v>4.7300000000000004</c:v>
                </c:pt>
                <c:pt idx="173">
                  <c:v>4.7300000000000004</c:v>
                </c:pt>
                <c:pt idx="174">
                  <c:v>4.7300000000000004</c:v>
                </c:pt>
                <c:pt idx="175">
                  <c:v>4.7300000000000004</c:v>
                </c:pt>
                <c:pt idx="176">
                  <c:v>4.7300000000000004</c:v>
                </c:pt>
                <c:pt idx="177">
                  <c:v>4.7300000000000004</c:v>
                </c:pt>
                <c:pt idx="178">
                  <c:v>4.7300000000000004</c:v>
                </c:pt>
                <c:pt idx="179">
                  <c:v>4.7300000000000004</c:v>
                </c:pt>
                <c:pt idx="180">
                  <c:v>4.7300000000000004</c:v>
                </c:pt>
                <c:pt idx="181">
                  <c:v>4.7300000000000004</c:v>
                </c:pt>
                <c:pt idx="182">
                  <c:v>4.7300000000000004</c:v>
                </c:pt>
                <c:pt idx="183">
                  <c:v>4.7300000000000004</c:v>
                </c:pt>
                <c:pt idx="184">
                  <c:v>4.7300000000000004</c:v>
                </c:pt>
                <c:pt idx="185">
                  <c:v>4.7300000000000004</c:v>
                </c:pt>
                <c:pt idx="186">
                  <c:v>4.7300000000000004</c:v>
                </c:pt>
                <c:pt idx="187">
                  <c:v>4.7300000000000004</c:v>
                </c:pt>
                <c:pt idx="188">
                  <c:v>4.7300000000000004</c:v>
                </c:pt>
                <c:pt idx="189">
                  <c:v>4.7300000000000004</c:v>
                </c:pt>
                <c:pt idx="190">
                  <c:v>4.7300000000000004</c:v>
                </c:pt>
                <c:pt idx="191">
                  <c:v>4.7300000000000004</c:v>
                </c:pt>
                <c:pt idx="192">
                  <c:v>4.7300000000000004</c:v>
                </c:pt>
                <c:pt idx="193">
                  <c:v>4.7300000000000004</c:v>
                </c:pt>
                <c:pt idx="194">
                  <c:v>4.7300000000000004</c:v>
                </c:pt>
                <c:pt idx="195">
                  <c:v>4.7300000000000004</c:v>
                </c:pt>
                <c:pt idx="196">
                  <c:v>4.7300000000000004</c:v>
                </c:pt>
                <c:pt idx="197">
                  <c:v>4.7300000000000004</c:v>
                </c:pt>
                <c:pt idx="198">
                  <c:v>4.7300000000000004</c:v>
                </c:pt>
                <c:pt idx="199">
                  <c:v>4.7300000000000004</c:v>
                </c:pt>
                <c:pt idx="200">
                  <c:v>4.7300000000000004</c:v>
                </c:pt>
                <c:pt idx="201">
                  <c:v>4.7300000000000004</c:v>
                </c:pt>
                <c:pt idx="202">
                  <c:v>4.7300000000000004</c:v>
                </c:pt>
                <c:pt idx="203">
                  <c:v>4.7300000000000004</c:v>
                </c:pt>
                <c:pt idx="204">
                  <c:v>4.7300000000000004</c:v>
                </c:pt>
                <c:pt idx="205">
                  <c:v>4.7300000000000004</c:v>
                </c:pt>
                <c:pt idx="206">
                  <c:v>4.7300000000000004</c:v>
                </c:pt>
                <c:pt idx="207">
                  <c:v>4.7300000000000004</c:v>
                </c:pt>
                <c:pt idx="208">
                  <c:v>4.7300000000000004</c:v>
                </c:pt>
                <c:pt idx="209">
                  <c:v>4.7300000000000004</c:v>
                </c:pt>
                <c:pt idx="210">
                  <c:v>4.7300000000000004</c:v>
                </c:pt>
                <c:pt idx="211">
                  <c:v>4.7300000000000004</c:v>
                </c:pt>
                <c:pt idx="212">
                  <c:v>4.7300000000000004</c:v>
                </c:pt>
                <c:pt idx="213">
                  <c:v>4.7300000000000004</c:v>
                </c:pt>
                <c:pt idx="214">
                  <c:v>4.7300000000000004</c:v>
                </c:pt>
                <c:pt idx="215">
                  <c:v>4.7300000000000004</c:v>
                </c:pt>
                <c:pt idx="216">
                  <c:v>4.7300000000000004</c:v>
                </c:pt>
                <c:pt idx="217">
                  <c:v>4.7300000000000004</c:v>
                </c:pt>
                <c:pt idx="218">
                  <c:v>4.7300000000000004</c:v>
                </c:pt>
                <c:pt idx="219">
                  <c:v>4.7300000000000004</c:v>
                </c:pt>
                <c:pt idx="220">
                  <c:v>4.7300000000000004</c:v>
                </c:pt>
                <c:pt idx="221">
                  <c:v>4.7300000000000004</c:v>
                </c:pt>
                <c:pt idx="222">
                  <c:v>4.7300000000000004</c:v>
                </c:pt>
                <c:pt idx="223">
                  <c:v>4.7300000000000004</c:v>
                </c:pt>
                <c:pt idx="224">
                  <c:v>4.7300000000000004</c:v>
                </c:pt>
                <c:pt idx="225">
                  <c:v>4.7300000000000004</c:v>
                </c:pt>
                <c:pt idx="226">
                  <c:v>4.7300000000000004</c:v>
                </c:pt>
                <c:pt idx="227">
                  <c:v>4.7300000000000004</c:v>
                </c:pt>
                <c:pt idx="228">
                  <c:v>4.7300000000000004</c:v>
                </c:pt>
                <c:pt idx="229">
                  <c:v>4.7300000000000004</c:v>
                </c:pt>
                <c:pt idx="230">
                  <c:v>4.7300000000000004</c:v>
                </c:pt>
                <c:pt idx="231">
                  <c:v>4.7300000000000004</c:v>
                </c:pt>
                <c:pt idx="232">
                  <c:v>4.7300000000000004</c:v>
                </c:pt>
                <c:pt idx="233">
                  <c:v>4.7300000000000004</c:v>
                </c:pt>
                <c:pt idx="234">
                  <c:v>4.7300000000000004</c:v>
                </c:pt>
                <c:pt idx="235">
                  <c:v>4.7300000000000004</c:v>
                </c:pt>
                <c:pt idx="236">
                  <c:v>4.7300000000000004</c:v>
                </c:pt>
                <c:pt idx="237">
                  <c:v>4.7300000000000004</c:v>
                </c:pt>
                <c:pt idx="238">
                  <c:v>4.7300000000000004</c:v>
                </c:pt>
                <c:pt idx="239">
                  <c:v>4.7300000000000004</c:v>
                </c:pt>
                <c:pt idx="240">
                  <c:v>4.7300000000000004</c:v>
                </c:pt>
                <c:pt idx="241">
                  <c:v>4.7300000000000004</c:v>
                </c:pt>
                <c:pt idx="242">
                  <c:v>4.7300000000000004</c:v>
                </c:pt>
                <c:pt idx="243">
                  <c:v>4.7300000000000004</c:v>
                </c:pt>
                <c:pt idx="244">
                  <c:v>4.7300000000000004</c:v>
                </c:pt>
                <c:pt idx="245">
                  <c:v>4.7300000000000004</c:v>
                </c:pt>
                <c:pt idx="246">
                  <c:v>4.7300000000000004</c:v>
                </c:pt>
                <c:pt idx="247">
                  <c:v>4.7300000000000004</c:v>
                </c:pt>
                <c:pt idx="248">
                  <c:v>4.7300000000000004</c:v>
                </c:pt>
                <c:pt idx="249">
                  <c:v>4.7300000000000004</c:v>
                </c:pt>
                <c:pt idx="250">
                  <c:v>4.7300000000000004</c:v>
                </c:pt>
                <c:pt idx="251">
                  <c:v>4.7300000000000004</c:v>
                </c:pt>
                <c:pt idx="252">
                  <c:v>4.7300000000000004</c:v>
                </c:pt>
                <c:pt idx="253">
                  <c:v>4.7300000000000004</c:v>
                </c:pt>
                <c:pt idx="254">
                  <c:v>4.7300000000000004</c:v>
                </c:pt>
                <c:pt idx="255">
                  <c:v>4.7300000000000004</c:v>
                </c:pt>
                <c:pt idx="256">
                  <c:v>4.7300000000000004</c:v>
                </c:pt>
                <c:pt idx="257">
                  <c:v>4.7300000000000004</c:v>
                </c:pt>
                <c:pt idx="258">
                  <c:v>4.7300000000000004</c:v>
                </c:pt>
                <c:pt idx="259">
                  <c:v>4.7300000000000004</c:v>
                </c:pt>
                <c:pt idx="260">
                  <c:v>4.7300000000000004</c:v>
                </c:pt>
                <c:pt idx="261">
                  <c:v>4.7300000000000004</c:v>
                </c:pt>
                <c:pt idx="262">
                  <c:v>4.7300000000000004</c:v>
                </c:pt>
                <c:pt idx="263">
                  <c:v>4.7300000000000004</c:v>
                </c:pt>
                <c:pt idx="264">
                  <c:v>4.7300000000000004</c:v>
                </c:pt>
                <c:pt idx="265">
                  <c:v>4.7300000000000004</c:v>
                </c:pt>
                <c:pt idx="266">
                  <c:v>4.7300000000000004</c:v>
                </c:pt>
                <c:pt idx="267">
                  <c:v>4.7300000000000004</c:v>
                </c:pt>
                <c:pt idx="268">
                  <c:v>4.7300000000000004</c:v>
                </c:pt>
                <c:pt idx="269">
                  <c:v>4.7300000000000004</c:v>
                </c:pt>
                <c:pt idx="270">
                  <c:v>4.7300000000000004</c:v>
                </c:pt>
                <c:pt idx="271">
                  <c:v>4.7300000000000004</c:v>
                </c:pt>
                <c:pt idx="272">
                  <c:v>4.7300000000000004</c:v>
                </c:pt>
                <c:pt idx="273">
                  <c:v>4.7300000000000004</c:v>
                </c:pt>
                <c:pt idx="274">
                  <c:v>4.7300000000000004</c:v>
                </c:pt>
                <c:pt idx="275">
                  <c:v>4.7300000000000004</c:v>
                </c:pt>
                <c:pt idx="276">
                  <c:v>4.7300000000000004</c:v>
                </c:pt>
                <c:pt idx="277">
                  <c:v>4.7300000000000004</c:v>
                </c:pt>
                <c:pt idx="278">
                  <c:v>4.7300000000000004</c:v>
                </c:pt>
                <c:pt idx="279">
                  <c:v>4.7300000000000004</c:v>
                </c:pt>
                <c:pt idx="280">
                  <c:v>4.7300000000000004</c:v>
                </c:pt>
                <c:pt idx="281">
                  <c:v>4.7300000000000004</c:v>
                </c:pt>
                <c:pt idx="282">
                  <c:v>4.7300000000000004</c:v>
                </c:pt>
                <c:pt idx="283">
                  <c:v>4.7300000000000004</c:v>
                </c:pt>
                <c:pt idx="284">
                  <c:v>4.7300000000000004</c:v>
                </c:pt>
                <c:pt idx="285">
                  <c:v>4.7300000000000004</c:v>
                </c:pt>
                <c:pt idx="286">
                  <c:v>4.7300000000000004</c:v>
                </c:pt>
                <c:pt idx="287">
                  <c:v>4.7300000000000004</c:v>
                </c:pt>
                <c:pt idx="288">
                  <c:v>4.7300000000000004</c:v>
                </c:pt>
                <c:pt idx="289">
                  <c:v>4.7300000000000004</c:v>
                </c:pt>
                <c:pt idx="290">
                  <c:v>4.7300000000000004</c:v>
                </c:pt>
                <c:pt idx="291">
                  <c:v>4.7300000000000004</c:v>
                </c:pt>
                <c:pt idx="292">
                  <c:v>4.7300000000000004</c:v>
                </c:pt>
                <c:pt idx="293">
                  <c:v>4.7300000000000004</c:v>
                </c:pt>
                <c:pt idx="294">
                  <c:v>4.7300000000000004</c:v>
                </c:pt>
                <c:pt idx="295">
                  <c:v>4.7300000000000004</c:v>
                </c:pt>
                <c:pt idx="296">
                  <c:v>4.7300000000000004</c:v>
                </c:pt>
                <c:pt idx="297">
                  <c:v>4.7300000000000004</c:v>
                </c:pt>
                <c:pt idx="298">
                  <c:v>4.7300000000000004</c:v>
                </c:pt>
                <c:pt idx="299">
                  <c:v>4.7300000000000004</c:v>
                </c:pt>
                <c:pt idx="300">
                  <c:v>4.7300000000000004</c:v>
                </c:pt>
                <c:pt idx="301">
                  <c:v>4.7300000000000004</c:v>
                </c:pt>
                <c:pt idx="302">
                  <c:v>4.7300000000000004</c:v>
                </c:pt>
                <c:pt idx="303">
                  <c:v>4.7300000000000004</c:v>
                </c:pt>
                <c:pt idx="304">
                  <c:v>4.7300000000000004</c:v>
                </c:pt>
                <c:pt idx="305">
                  <c:v>4.7300000000000004</c:v>
                </c:pt>
                <c:pt idx="306">
                  <c:v>4.7300000000000004</c:v>
                </c:pt>
                <c:pt idx="307">
                  <c:v>4.7300000000000004</c:v>
                </c:pt>
                <c:pt idx="308">
                  <c:v>4.7300000000000004</c:v>
                </c:pt>
                <c:pt idx="309">
                  <c:v>4.7300000000000004</c:v>
                </c:pt>
                <c:pt idx="310">
                  <c:v>4.7300000000000004</c:v>
                </c:pt>
                <c:pt idx="311">
                  <c:v>4.7300000000000004</c:v>
                </c:pt>
                <c:pt idx="312">
                  <c:v>4.7300000000000004</c:v>
                </c:pt>
                <c:pt idx="313">
                  <c:v>4.7300000000000004</c:v>
                </c:pt>
                <c:pt idx="314">
                  <c:v>4.7300000000000004</c:v>
                </c:pt>
                <c:pt idx="315">
                  <c:v>4.7300000000000004</c:v>
                </c:pt>
                <c:pt idx="316">
                  <c:v>4.7300000000000004</c:v>
                </c:pt>
                <c:pt idx="317">
                  <c:v>4.7300000000000004</c:v>
                </c:pt>
                <c:pt idx="318">
                  <c:v>4.7300000000000004</c:v>
                </c:pt>
                <c:pt idx="319">
                  <c:v>4.7300000000000004</c:v>
                </c:pt>
                <c:pt idx="320">
                  <c:v>4.7300000000000004</c:v>
                </c:pt>
                <c:pt idx="321">
                  <c:v>4.7300000000000004</c:v>
                </c:pt>
                <c:pt idx="322">
                  <c:v>4.7300000000000004</c:v>
                </c:pt>
                <c:pt idx="323">
                  <c:v>4.7300000000000004</c:v>
                </c:pt>
                <c:pt idx="324">
                  <c:v>4.7300000000000004</c:v>
                </c:pt>
                <c:pt idx="325">
                  <c:v>4.7300000000000004</c:v>
                </c:pt>
                <c:pt idx="326">
                  <c:v>4.7300000000000004</c:v>
                </c:pt>
                <c:pt idx="327">
                  <c:v>4.7300000000000004</c:v>
                </c:pt>
                <c:pt idx="328">
                  <c:v>4.7300000000000004</c:v>
                </c:pt>
                <c:pt idx="329">
                  <c:v>4.7300000000000004</c:v>
                </c:pt>
                <c:pt idx="330">
                  <c:v>4.7300000000000004</c:v>
                </c:pt>
                <c:pt idx="331">
                  <c:v>4.7300000000000004</c:v>
                </c:pt>
                <c:pt idx="332">
                  <c:v>4.7300000000000004</c:v>
                </c:pt>
                <c:pt idx="333">
                  <c:v>4.7300000000000004</c:v>
                </c:pt>
                <c:pt idx="334">
                  <c:v>4.7300000000000004</c:v>
                </c:pt>
                <c:pt idx="335">
                  <c:v>4.7300000000000004</c:v>
                </c:pt>
                <c:pt idx="336">
                  <c:v>4.7300000000000004</c:v>
                </c:pt>
                <c:pt idx="337">
                  <c:v>4.7300000000000004</c:v>
                </c:pt>
                <c:pt idx="338">
                  <c:v>4.7300000000000004</c:v>
                </c:pt>
                <c:pt idx="339">
                  <c:v>4.7300000000000004</c:v>
                </c:pt>
                <c:pt idx="340">
                  <c:v>4.7300000000000004</c:v>
                </c:pt>
                <c:pt idx="341">
                  <c:v>4.7300000000000004</c:v>
                </c:pt>
                <c:pt idx="342">
                  <c:v>4.7300000000000004</c:v>
                </c:pt>
                <c:pt idx="343">
                  <c:v>4.7300000000000004</c:v>
                </c:pt>
                <c:pt idx="344">
                  <c:v>4.7300000000000004</c:v>
                </c:pt>
                <c:pt idx="345">
                  <c:v>4.7300000000000004</c:v>
                </c:pt>
                <c:pt idx="346">
                  <c:v>4.7300000000000004</c:v>
                </c:pt>
                <c:pt idx="347">
                  <c:v>4.7300000000000004</c:v>
                </c:pt>
                <c:pt idx="348">
                  <c:v>4.7300000000000004</c:v>
                </c:pt>
                <c:pt idx="349">
                  <c:v>4.7300000000000004</c:v>
                </c:pt>
                <c:pt idx="350">
                  <c:v>4.7300000000000004</c:v>
                </c:pt>
                <c:pt idx="351">
                  <c:v>4.7300000000000004</c:v>
                </c:pt>
                <c:pt idx="352">
                  <c:v>4.7300000000000004</c:v>
                </c:pt>
                <c:pt idx="353">
                  <c:v>4.7300000000000004</c:v>
                </c:pt>
                <c:pt idx="354">
                  <c:v>4.7300000000000004</c:v>
                </c:pt>
                <c:pt idx="355">
                  <c:v>4.7300000000000004</c:v>
                </c:pt>
                <c:pt idx="356">
                  <c:v>4.7300000000000004</c:v>
                </c:pt>
                <c:pt idx="357">
                  <c:v>4.7300000000000004</c:v>
                </c:pt>
                <c:pt idx="358">
                  <c:v>4.7300000000000004</c:v>
                </c:pt>
                <c:pt idx="359">
                  <c:v>4.7300000000000004</c:v>
                </c:pt>
                <c:pt idx="360">
                  <c:v>4.7300000000000004</c:v>
                </c:pt>
                <c:pt idx="361">
                  <c:v>4.7300000000000004</c:v>
                </c:pt>
                <c:pt idx="362">
                  <c:v>4.7300000000000004</c:v>
                </c:pt>
                <c:pt idx="363">
                  <c:v>4.7300000000000004</c:v>
                </c:pt>
                <c:pt idx="364">
                  <c:v>4.7300000000000004</c:v>
                </c:pt>
                <c:pt idx="365">
                  <c:v>4.7300000000000004</c:v>
                </c:pt>
                <c:pt idx="366">
                  <c:v>4.7300000000000004</c:v>
                </c:pt>
                <c:pt idx="367">
                  <c:v>4.7300000000000004</c:v>
                </c:pt>
                <c:pt idx="368">
                  <c:v>4.7300000000000004</c:v>
                </c:pt>
                <c:pt idx="369">
                  <c:v>4.7300000000000004</c:v>
                </c:pt>
                <c:pt idx="370">
                  <c:v>4.7300000000000004</c:v>
                </c:pt>
                <c:pt idx="371">
                  <c:v>4.7300000000000004</c:v>
                </c:pt>
                <c:pt idx="372">
                  <c:v>4.7300000000000004</c:v>
                </c:pt>
                <c:pt idx="373">
                  <c:v>4.7300000000000004</c:v>
                </c:pt>
                <c:pt idx="374">
                  <c:v>4.7300000000000004</c:v>
                </c:pt>
                <c:pt idx="375">
                  <c:v>4.7300000000000004</c:v>
                </c:pt>
                <c:pt idx="376">
                  <c:v>4.7300000000000004</c:v>
                </c:pt>
                <c:pt idx="377">
                  <c:v>4.7300000000000004</c:v>
                </c:pt>
                <c:pt idx="378">
                  <c:v>4.7300000000000004</c:v>
                </c:pt>
                <c:pt idx="379">
                  <c:v>4.7300000000000004</c:v>
                </c:pt>
                <c:pt idx="380">
                  <c:v>4.7300000000000004</c:v>
                </c:pt>
                <c:pt idx="381">
                  <c:v>4.7300000000000004</c:v>
                </c:pt>
                <c:pt idx="382">
                  <c:v>4.7300000000000004</c:v>
                </c:pt>
                <c:pt idx="383">
                  <c:v>4.7300000000000004</c:v>
                </c:pt>
                <c:pt idx="384">
                  <c:v>4.7300000000000004</c:v>
                </c:pt>
                <c:pt idx="385">
                  <c:v>4.7300000000000004</c:v>
                </c:pt>
                <c:pt idx="386">
                  <c:v>4.7300000000000004</c:v>
                </c:pt>
                <c:pt idx="387">
                  <c:v>4.7300000000000004</c:v>
                </c:pt>
                <c:pt idx="388">
                  <c:v>4.7300000000000004</c:v>
                </c:pt>
                <c:pt idx="389">
                  <c:v>4.7300000000000004</c:v>
                </c:pt>
                <c:pt idx="390">
                  <c:v>4.7300000000000004</c:v>
                </c:pt>
                <c:pt idx="391">
                  <c:v>4.7300000000000004</c:v>
                </c:pt>
                <c:pt idx="392">
                  <c:v>4.7300000000000004</c:v>
                </c:pt>
                <c:pt idx="393">
                  <c:v>4.7300000000000004</c:v>
                </c:pt>
                <c:pt idx="394">
                  <c:v>4.7300000000000004</c:v>
                </c:pt>
                <c:pt idx="395">
                  <c:v>4.7300000000000004</c:v>
                </c:pt>
                <c:pt idx="396">
                  <c:v>4.7300000000000004</c:v>
                </c:pt>
                <c:pt idx="397">
                  <c:v>4.7300000000000004</c:v>
                </c:pt>
                <c:pt idx="398">
                  <c:v>4.7300000000000004</c:v>
                </c:pt>
                <c:pt idx="399">
                  <c:v>4.7300000000000004</c:v>
                </c:pt>
                <c:pt idx="400">
                  <c:v>4.7300000000000004</c:v>
                </c:pt>
                <c:pt idx="401">
                  <c:v>4.7300000000000004</c:v>
                </c:pt>
                <c:pt idx="402">
                  <c:v>4.7300000000000004</c:v>
                </c:pt>
                <c:pt idx="403">
                  <c:v>4.7300000000000004</c:v>
                </c:pt>
                <c:pt idx="404">
                  <c:v>4.7300000000000004</c:v>
                </c:pt>
                <c:pt idx="405">
                  <c:v>4.7300000000000004</c:v>
                </c:pt>
                <c:pt idx="406">
                  <c:v>4.7300000000000004</c:v>
                </c:pt>
                <c:pt idx="407">
                  <c:v>4.7300000000000004</c:v>
                </c:pt>
                <c:pt idx="408">
                  <c:v>4.7300000000000004</c:v>
                </c:pt>
                <c:pt idx="409">
                  <c:v>4.7300000000000004</c:v>
                </c:pt>
                <c:pt idx="410">
                  <c:v>4.7300000000000004</c:v>
                </c:pt>
                <c:pt idx="411">
                  <c:v>4.7300000000000004</c:v>
                </c:pt>
                <c:pt idx="412">
                  <c:v>4.7300000000000004</c:v>
                </c:pt>
                <c:pt idx="413">
                  <c:v>4.7300000000000004</c:v>
                </c:pt>
                <c:pt idx="414">
                  <c:v>4.7300000000000004</c:v>
                </c:pt>
                <c:pt idx="415">
                  <c:v>4.7300000000000004</c:v>
                </c:pt>
                <c:pt idx="416">
                  <c:v>4.7300000000000004</c:v>
                </c:pt>
                <c:pt idx="417">
                  <c:v>4.7300000000000004</c:v>
                </c:pt>
                <c:pt idx="418">
                  <c:v>4.7300000000000004</c:v>
                </c:pt>
                <c:pt idx="419">
                  <c:v>4.7300000000000004</c:v>
                </c:pt>
                <c:pt idx="420">
                  <c:v>4.7300000000000004</c:v>
                </c:pt>
                <c:pt idx="421">
                  <c:v>4.7300000000000004</c:v>
                </c:pt>
                <c:pt idx="422">
                  <c:v>4.7300000000000004</c:v>
                </c:pt>
                <c:pt idx="423">
                  <c:v>4.7300000000000004</c:v>
                </c:pt>
                <c:pt idx="424">
                  <c:v>4.7300000000000004</c:v>
                </c:pt>
                <c:pt idx="425">
                  <c:v>4.7300000000000004</c:v>
                </c:pt>
                <c:pt idx="426">
                  <c:v>4.7300000000000004</c:v>
                </c:pt>
                <c:pt idx="427">
                  <c:v>4.7300000000000004</c:v>
                </c:pt>
                <c:pt idx="428">
                  <c:v>4.7300000000000004</c:v>
                </c:pt>
                <c:pt idx="429">
                  <c:v>4.7300000000000004</c:v>
                </c:pt>
                <c:pt idx="430">
                  <c:v>4.7300000000000004</c:v>
                </c:pt>
                <c:pt idx="431">
                  <c:v>4.7300000000000004</c:v>
                </c:pt>
                <c:pt idx="432">
                  <c:v>4.7300000000000004</c:v>
                </c:pt>
                <c:pt idx="433">
                  <c:v>4.7300000000000004</c:v>
                </c:pt>
                <c:pt idx="434">
                  <c:v>4.7300000000000004</c:v>
                </c:pt>
                <c:pt idx="435">
                  <c:v>4.7300000000000004</c:v>
                </c:pt>
                <c:pt idx="436">
                  <c:v>4.7300000000000004</c:v>
                </c:pt>
                <c:pt idx="437">
                  <c:v>4.7300000000000004</c:v>
                </c:pt>
                <c:pt idx="438">
                  <c:v>4.7300000000000004</c:v>
                </c:pt>
                <c:pt idx="439">
                  <c:v>4.7300000000000004</c:v>
                </c:pt>
                <c:pt idx="440">
                  <c:v>4.7300000000000004</c:v>
                </c:pt>
                <c:pt idx="441">
                  <c:v>4.7300000000000004</c:v>
                </c:pt>
                <c:pt idx="442">
                  <c:v>4.7300000000000004</c:v>
                </c:pt>
                <c:pt idx="443">
                  <c:v>4.7300000000000004</c:v>
                </c:pt>
                <c:pt idx="444">
                  <c:v>4.7300000000000004</c:v>
                </c:pt>
                <c:pt idx="445">
                  <c:v>4.7300000000000004</c:v>
                </c:pt>
                <c:pt idx="446">
                  <c:v>4.7300000000000004</c:v>
                </c:pt>
                <c:pt idx="447">
                  <c:v>4.7300000000000004</c:v>
                </c:pt>
                <c:pt idx="448">
                  <c:v>4.7300000000000004</c:v>
                </c:pt>
                <c:pt idx="449">
                  <c:v>4.7300000000000004</c:v>
                </c:pt>
                <c:pt idx="450">
                  <c:v>4.7300000000000004</c:v>
                </c:pt>
                <c:pt idx="451">
                  <c:v>4.7300000000000004</c:v>
                </c:pt>
                <c:pt idx="452">
                  <c:v>4.7300000000000004</c:v>
                </c:pt>
                <c:pt idx="453">
                  <c:v>4.7300000000000004</c:v>
                </c:pt>
                <c:pt idx="454">
                  <c:v>4.7300000000000004</c:v>
                </c:pt>
                <c:pt idx="455">
                  <c:v>4.7300000000000004</c:v>
                </c:pt>
                <c:pt idx="456">
                  <c:v>4.7300000000000004</c:v>
                </c:pt>
                <c:pt idx="457">
                  <c:v>4.7300000000000004</c:v>
                </c:pt>
                <c:pt idx="458">
                  <c:v>4.7300000000000004</c:v>
                </c:pt>
                <c:pt idx="459">
                  <c:v>4.7300000000000004</c:v>
                </c:pt>
                <c:pt idx="460">
                  <c:v>4.7300000000000004</c:v>
                </c:pt>
                <c:pt idx="461">
                  <c:v>4.7300000000000004</c:v>
                </c:pt>
                <c:pt idx="462">
                  <c:v>4.7300000000000004</c:v>
                </c:pt>
                <c:pt idx="463">
                  <c:v>4.7300000000000004</c:v>
                </c:pt>
                <c:pt idx="464">
                  <c:v>4.7300000000000004</c:v>
                </c:pt>
                <c:pt idx="465">
                  <c:v>4.7300000000000004</c:v>
                </c:pt>
                <c:pt idx="466">
                  <c:v>4.7300000000000004</c:v>
                </c:pt>
                <c:pt idx="467">
                  <c:v>4.7300000000000004</c:v>
                </c:pt>
                <c:pt idx="468">
                  <c:v>4.7300000000000004</c:v>
                </c:pt>
                <c:pt idx="469">
                  <c:v>4.7300000000000004</c:v>
                </c:pt>
                <c:pt idx="470">
                  <c:v>4.7300000000000004</c:v>
                </c:pt>
                <c:pt idx="471">
                  <c:v>4.7300000000000004</c:v>
                </c:pt>
                <c:pt idx="472">
                  <c:v>4.7300000000000004</c:v>
                </c:pt>
                <c:pt idx="473">
                  <c:v>4.7300000000000004</c:v>
                </c:pt>
                <c:pt idx="474">
                  <c:v>4.7300000000000004</c:v>
                </c:pt>
                <c:pt idx="475">
                  <c:v>4.7300000000000004</c:v>
                </c:pt>
                <c:pt idx="476">
                  <c:v>4.7300000000000004</c:v>
                </c:pt>
                <c:pt idx="477">
                  <c:v>4.7300000000000004</c:v>
                </c:pt>
                <c:pt idx="478">
                  <c:v>4.7300000000000004</c:v>
                </c:pt>
                <c:pt idx="479">
                  <c:v>4.7300000000000004</c:v>
                </c:pt>
                <c:pt idx="480">
                  <c:v>4.7300000000000004</c:v>
                </c:pt>
                <c:pt idx="481">
                  <c:v>4.7300000000000004</c:v>
                </c:pt>
                <c:pt idx="482">
                  <c:v>4.7300000000000004</c:v>
                </c:pt>
                <c:pt idx="483">
                  <c:v>4.7300000000000004</c:v>
                </c:pt>
                <c:pt idx="484">
                  <c:v>4.7300000000000004</c:v>
                </c:pt>
                <c:pt idx="485">
                  <c:v>4.7300000000000004</c:v>
                </c:pt>
                <c:pt idx="486">
                  <c:v>4.7300000000000004</c:v>
                </c:pt>
                <c:pt idx="487">
                  <c:v>4.7300000000000004</c:v>
                </c:pt>
                <c:pt idx="488">
                  <c:v>4.7300000000000004</c:v>
                </c:pt>
                <c:pt idx="489">
                  <c:v>4.7300000000000004</c:v>
                </c:pt>
                <c:pt idx="490">
                  <c:v>4.7300000000000004</c:v>
                </c:pt>
                <c:pt idx="491">
                  <c:v>4.7300000000000004</c:v>
                </c:pt>
                <c:pt idx="492">
                  <c:v>4.7300000000000004</c:v>
                </c:pt>
                <c:pt idx="493">
                  <c:v>4.7300000000000004</c:v>
                </c:pt>
                <c:pt idx="494">
                  <c:v>4.7300000000000004</c:v>
                </c:pt>
                <c:pt idx="495">
                  <c:v>4.7300000000000004</c:v>
                </c:pt>
                <c:pt idx="496">
                  <c:v>4.7300000000000004</c:v>
                </c:pt>
                <c:pt idx="497">
                  <c:v>4.7300000000000004</c:v>
                </c:pt>
                <c:pt idx="498">
                  <c:v>4.7300000000000004</c:v>
                </c:pt>
                <c:pt idx="499">
                  <c:v>4.7300000000000004</c:v>
                </c:pt>
                <c:pt idx="500">
                  <c:v>4.7300000000000004</c:v>
                </c:pt>
                <c:pt idx="501">
                  <c:v>4.7300000000000004</c:v>
                </c:pt>
                <c:pt idx="502">
                  <c:v>4.7300000000000004</c:v>
                </c:pt>
                <c:pt idx="503">
                  <c:v>4.7300000000000004</c:v>
                </c:pt>
                <c:pt idx="504">
                  <c:v>4.7300000000000004</c:v>
                </c:pt>
                <c:pt idx="505">
                  <c:v>4.7300000000000004</c:v>
                </c:pt>
                <c:pt idx="506">
                  <c:v>4.7300000000000004</c:v>
                </c:pt>
                <c:pt idx="507">
                  <c:v>4.7300000000000004</c:v>
                </c:pt>
                <c:pt idx="508">
                  <c:v>4.7300000000000004</c:v>
                </c:pt>
                <c:pt idx="509">
                  <c:v>4.7300000000000004</c:v>
                </c:pt>
                <c:pt idx="510">
                  <c:v>4.7300000000000004</c:v>
                </c:pt>
                <c:pt idx="511">
                  <c:v>4.7300000000000004</c:v>
                </c:pt>
                <c:pt idx="512">
                  <c:v>4.7300000000000004</c:v>
                </c:pt>
                <c:pt idx="513">
                  <c:v>4.7300000000000004</c:v>
                </c:pt>
                <c:pt idx="514">
                  <c:v>4.7300000000000004</c:v>
                </c:pt>
                <c:pt idx="515">
                  <c:v>4.7300000000000004</c:v>
                </c:pt>
                <c:pt idx="516">
                  <c:v>4.7300000000000004</c:v>
                </c:pt>
                <c:pt idx="517">
                  <c:v>4.7300000000000004</c:v>
                </c:pt>
                <c:pt idx="518">
                  <c:v>4.7300000000000004</c:v>
                </c:pt>
                <c:pt idx="519">
                  <c:v>4.7300000000000004</c:v>
                </c:pt>
                <c:pt idx="520">
                  <c:v>4.7300000000000004</c:v>
                </c:pt>
                <c:pt idx="521">
                  <c:v>4.7300000000000004</c:v>
                </c:pt>
                <c:pt idx="522">
                  <c:v>4.7300000000000004</c:v>
                </c:pt>
                <c:pt idx="523">
                  <c:v>4.7300000000000004</c:v>
                </c:pt>
                <c:pt idx="524">
                  <c:v>4.7300000000000004</c:v>
                </c:pt>
                <c:pt idx="525">
                  <c:v>4.7300000000000004</c:v>
                </c:pt>
                <c:pt idx="526">
                  <c:v>4.7300000000000004</c:v>
                </c:pt>
                <c:pt idx="527">
                  <c:v>4.7300000000000004</c:v>
                </c:pt>
                <c:pt idx="528">
                  <c:v>4.7300000000000004</c:v>
                </c:pt>
                <c:pt idx="529">
                  <c:v>4.7300000000000004</c:v>
                </c:pt>
                <c:pt idx="530">
                  <c:v>4.7300000000000004</c:v>
                </c:pt>
                <c:pt idx="531">
                  <c:v>4.7300000000000004</c:v>
                </c:pt>
                <c:pt idx="532">
                  <c:v>4.7300000000000004</c:v>
                </c:pt>
                <c:pt idx="533">
                  <c:v>4.7300000000000004</c:v>
                </c:pt>
                <c:pt idx="534">
                  <c:v>4.7300000000000004</c:v>
                </c:pt>
                <c:pt idx="535">
                  <c:v>4.7300000000000004</c:v>
                </c:pt>
                <c:pt idx="536">
                  <c:v>4.7300000000000004</c:v>
                </c:pt>
                <c:pt idx="537">
                  <c:v>4.7300000000000004</c:v>
                </c:pt>
                <c:pt idx="538">
                  <c:v>4.7300000000000004</c:v>
                </c:pt>
                <c:pt idx="539">
                  <c:v>4.7300000000000004</c:v>
                </c:pt>
                <c:pt idx="540">
                  <c:v>4.7300000000000004</c:v>
                </c:pt>
                <c:pt idx="541">
                  <c:v>4.7300000000000004</c:v>
                </c:pt>
                <c:pt idx="542">
                  <c:v>4.7300000000000004</c:v>
                </c:pt>
                <c:pt idx="543">
                  <c:v>4.7300000000000004</c:v>
                </c:pt>
                <c:pt idx="544">
                  <c:v>4.7300000000000004</c:v>
                </c:pt>
                <c:pt idx="545">
                  <c:v>4.7300000000000004</c:v>
                </c:pt>
                <c:pt idx="546">
                  <c:v>4.7300000000000004</c:v>
                </c:pt>
                <c:pt idx="547">
                  <c:v>4.7300000000000004</c:v>
                </c:pt>
                <c:pt idx="548">
                  <c:v>4.7300000000000004</c:v>
                </c:pt>
                <c:pt idx="549">
                  <c:v>4.7300000000000004</c:v>
                </c:pt>
                <c:pt idx="550">
                  <c:v>4.7300000000000004</c:v>
                </c:pt>
                <c:pt idx="551">
                  <c:v>4.7300000000000004</c:v>
                </c:pt>
                <c:pt idx="552">
                  <c:v>4.7300000000000004</c:v>
                </c:pt>
                <c:pt idx="553">
                  <c:v>4.7300000000000004</c:v>
                </c:pt>
                <c:pt idx="554">
                  <c:v>4.7300000000000004</c:v>
                </c:pt>
                <c:pt idx="555">
                  <c:v>4.7300000000000004</c:v>
                </c:pt>
                <c:pt idx="556">
                  <c:v>4.7300000000000004</c:v>
                </c:pt>
                <c:pt idx="557">
                  <c:v>4.7300000000000004</c:v>
                </c:pt>
                <c:pt idx="558">
                  <c:v>4.7300000000000004</c:v>
                </c:pt>
                <c:pt idx="559">
                  <c:v>4.7300000000000004</c:v>
                </c:pt>
                <c:pt idx="560">
                  <c:v>4.7300000000000004</c:v>
                </c:pt>
                <c:pt idx="561">
                  <c:v>4.7300000000000004</c:v>
                </c:pt>
                <c:pt idx="562">
                  <c:v>4.7300000000000004</c:v>
                </c:pt>
                <c:pt idx="563">
                  <c:v>4.7300000000000004</c:v>
                </c:pt>
                <c:pt idx="564">
                  <c:v>4.7300000000000004</c:v>
                </c:pt>
                <c:pt idx="565">
                  <c:v>4.7300000000000004</c:v>
                </c:pt>
                <c:pt idx="566">
                  <c:v>4.7300000000000004</c:v>
                </c:pt>
                <c:pt idx="567">
                  <c:v>4.7300000000000004</c:v>
                </c:pt>
                <c:pt idx="568">
                  <c:v>4.7300000000000004</c:v>
                </c:pt>
                <c:pt idx="569">
                  <c:v>4.7300000000000004</c:v>
                </c:pt>
                <c:pt idx="570">
                  <c:v>4.7300000000000004</c:v>
                </c:pt>
                <c:pt idx="571">
                  <c:v>4.7300000000000004</c:v>
                </c:pt>
                <c:pt idx="572">
                  <c:v>4.7300000000000004</c:v>
                </c:pt>
                <c:pt idx="573">
                  <c:v>4.7300000000000004</c:v>
                </c:pt>
                <c:pt idx="574">
                  <c:v>4.7300000000000004</c:v>
                </c:pt>
                <c:pt idx="575">
                  <c:v>4.7300000000000004</c:v>
                </c:pt>
                <c:pt idx="576">
                  <c:v>4.7300000000000004</c:v>
                </c:pt>
                <c:pt idx="577">
                  <c:v>4.7300000000000004</c:v>
                </c:pt>
                <c:pt idx="578">
                  <c:v>4.7300000000000004</c:v>
                </c:pt>
                <c:pt idx="579">
                  <c:v>4.7300000000000004</c:v>
                </c:pt>
                <c:pt idx="580">
                  <c:v>4.7300000000000004</c:v>
                </c:pt>
                <c:pt idx="581">
                  <c:v>4.7300000000000004</c:v>
                </c:pt>
                <c:pt idx="582">
                  <c:v>4.7300000000000004</c:v>
                </c:pt>
                <c:pt idx="583">
                  <c:v>4.7300000000000004</c:v>
                </c:pt>
                <c:pt idx="584">
                  <c:v>4.7300000000000004</c:v>
                </c:pt>
                <c:pt idx="585">
                  <c:v>4.7300000000000004</c:v>
                </c:pt>
                <c:pt idx="586">
                  <c:v>4.7300000000000004</c:v>
                </c:pt>
                <c:pt idx="587">
                  <c:v>4.7300000000000004</c:v>
                </c:pt>
                <c:pt idx="588">
                  <c:v>4.7300000000000004</c:v>
                </c:pt>
                <c:pt idx="589">
                  <c:v>4.7300000000000004</c:v>
                </c:pt>
                <c:pt idx="590">
                  <c:v>4.7300000000000004</c:v>
                </c:pt>
                <c:pt idx="591">
                  <c:v>4.7300000000000004</c:v>
                </c:pt>
                <c:pt idx="592">
                  <c:v>4.7300000000000004</c:v>
                </c:pt>
                <c:pt idx="593">
                  <c:v>4.7300000000000004</c:v>
                </c:pt>
                <c:pt idx="594">
                  <c:v>4.7300000000000004</c:v>
                </c:pt>
                <c:pt idx="595">
                  <c:v>4.7300000000000004</c:v>
                </c:pt>
                <c:pt idx="596">
                  <c:v>4.7300000000000004</c:v>
                </c:pt>
                <c:pt idx="597">
                  <c:v>4.7300000000000004</c:v>
                </c:pt>
                <c:pt idx="598">
                  <c:v>4.7300000000000004</c:v>
                </c:pt>
                <c:pt idx="599">
                  <c:v>4.7300000000000004</c:v>
                </c:pt>
                <c:pt idx="600">
                  <c:v>4.7300000000000004</c:v>
                </c:pt>
                <c:pt idx="601">
                  <c:v>4.7300000000000004</c:v>
                </c:pt>
                <c:pt idx="602">
                  <c:v>4.7300000000000004</c:v>
                </c:pt>
                <c:pt idx="603">
                  <c:v>4.7300000000000004</c:v>
                </c:pt>
                <c:pt idx="604">
                  <c:v>4.7300000000000004</c:v>
                </c:pt>
                <c:pt idx="605">
                  <c:v>4.7300000000000004</c:v>
                </c:pt>
                <c:pt idx="606">
                  <c:v>4.7300000000000004</c:v>
                </c:pt>
                <c:pt idx="607">
                  <c:v>4.7300000000000004</c:v>
                </c:pt>
                <c:pt idx="608">
                  <c:v>4.7300000000000004</c:v>
                </c:pt>
                <c:pt idx="609">
                  <c:v>4.7300000000000004</c:v>
                </c:pt>
                <c:pt idx="610">
                  <c:v>4.7300000000000004</c:v>
                </c:pt>
                <c:pt idx="611">
                  <c:v>4.7300000000000004</c:v>
                </c:pt>
                <c:pt idx="612">
                  <c:v>4.7300000000000004</c:v>
                </c:pt>
                <c:pt idx="613">
                  <c:v>4.7300000000000004</c:v>
                </c:pt>
                <c:pt idx="614">
                  <c:v>4.7300000000000004</c:v>
                </c:pt>
                <c:pt idx="615">
                  <c:v>4.7300000000000004</c:v>
                </c:pt>
                <c:pt idx="616">
                  <c:v>4.7300000000000004</c:v>
                </c:pt>
                <c:pt idx="617">
                  <c:v>4.7300000000000004</c:v>
                </c:pt>
                <c:pt idx="618">
                  <c:v>4.7300000000000004</c:v>
                </c:pt>
                <c:pt idx="619">
                  <c:v>4.7300000000000004</c:v>
                </c:pt>
                <c:pt idx="620">
                  <c:v>4.7300000000000004</c:v>
                </c:pt>
                <c:pt idx="621">
                  <c:v>4.7300000000000004</c:v>
                </c:pt>
                <c:pt idx="622">
                  <c:v>4.7300000000000004</c:v>
                </c:pt>
                <c:pt idx="623">
                  <c:v>4.7300000000000004</c:v>
                </c:pt>
                <c:pt idx="624">
                  <c:v>4.7300000000000004</c:v>
                </c:pt>
                <c:pt idx="625">
                  <c:v>4.7300000000000004</c:v>
                </c:pt>
                <c:pt idx="626">
                  <c:v>4.7300000000000004</c:v>
                </c:pt>
                <c:pt idx="627">
                  <c:v>4.7300000000000004</c:v>
                </c:pt>
                <c:pt idx="628">
                  <c:v>4.7300000000000004</c:v>
                </c:pt>
                <c:pt idx="629">
                  <c:v>4.7300000000000004</c:v>
                </c:pt>
                <c:pt idx="630">
                  <c:v>4.7300000000000004</c:v>
                </c:pt>
                <c:pt idx="631">
                  <c:v>4.7300000000000004</c:v>
                </c:pt>
                <c:pt idx="632">
                  <c:v>4.7300000000000004</c:v>
                </c:pt>
                <c:pt idx="633">
                  <c:v>4.7300000000000004</c:v>
                </c:pt>
                <c:pt idx="634">
                  <c:v>4.7300000000000004</c:v>
                </c:pt>
                <c:pt idx="635">
                  <c:v>4.7300000000000004</c:v>
                </c:pt>
                <c:pt idx="636">
                  <c:v>4.7300000000000004</c:v>
                </c:pt>
                <c:pt idx="637">
                  <c:v>4.7300000000000004</c:v>
                </c:pt>
                <c:pt idx="638">
                  <c:v>4.7300000000000004</c:v>
                </c:pt>
                <c:pt idx="639">
                  <c:v>4.7300000000000004</c:v>
                </c:pt>
                <c:pt idx="640">
                  <c:v>4.7300000000000004</c:v>
                </c:pt>
                <c:pt idx="641">
                  <c:v>4.7300000000000004</c:v>
                </c:pt>
                <c:pt idx="642">
                  <c:v>4.7300000000000004</c:v>
                </c:pt>
                <c:pt idx="643">
                  <c:v>4.7300000000000004</c:v>
                </c:pt>
                <c:pt idx="644">
                  <c:v>4.7300000000000004</c:v>
                </c:pt>
                <c:pt idx="645">
                  <c:v>4.7300000000000004</c:v>
                </c:pt>
                <c:pt idx="646">
                  <c:v>4.7300000000000004</c:v>
                </c:pt>
                <c:pt idx="647">
                  <c:v>4.7300000000000004</c:v>
                </c:pt>
                <c:pt idx="648">
                  <c:v>4.7300000000000004</c:v>
                </c:pt>
                <c:pt idx="649">
                  <c:v>4.7300000000000004</c:v>
                </c:pt>
                <c:pt idx="650">
                  <c:v>4.7300000000000004</c:v>
                </c:pt>
                <c:pt idx="651">
                  <c:v>4.7300000000000004</c:v>
                </c:pt>
                <c:pt idx="652">
                  <c:v>4.7300000000000004</c:v>
                </c:pt>
                <c:pt idx="653">
                  <c:v>4.7300000000000004</c:v>
                </c:pt>
                <c:pt idx="654">
                  <c:v>4.7300000000000004</c:v>
                </c:pt>
                <c:pt idx="655">
                  <c:v>4.7300000000000004</c:v>
                </c:pt>
                <c:pt idx="656">
                  <c:v>4.7300000000000004</c:v>
                </c:pt>
                <c:pt idx="657">
                  <c:v>4.7300000000000004</c:v>
                </c:pt>
                <c:pt idx="658">
                  <c:v>4.7300000000000004</c:v>
                </c:pt>
                <c:pt idx="659">
                  <c:v>4.7300000000000004</c:v>
                </c:pt>
                <c:pt idx="660">
                  <c:v>4.7300000000000004</c:v>
                </c:pt>
                <c:pt idx="661">
                  <c:v>4.7300000000000004</c:v>
                </c:pt>
                <c:pt idx="662">
                  <c:v>4.7300000000000004</c:v>
                </c:pt>
                <c:pt idx="663">
                  <c:v>4.7300000000000004</c:v>
                </c:pt>
                <c:pt idx="664">
                  <c:v>4.7300000000000004</c:v>
                </c:pt>
                <c:pt idx="665">
                  <c:v>4.7300000000000004</c:v>
                </c:pt>
                <c:pt idx="666">
                  <c:v>4.7300000000000004</c:v>
                </c:pt>
                <c:pt idx="667">
                  <c:v>4.7300000000000004</c:v>
                </c:pt>
                <c:pt idx="668">
                  <c:v>4.7300000000000004</c:v>
                </c:pt>
                <c:pt idx="669">
                  <c:v>4.7300000000000004</c:v>
                </c:pt>
                <c:pt idx="670">
                  <c:v>4.7300000000000004</c:v>
                </c:pt>
                <c:pt idx="671">
                  <c:v>4.7300000000000004</c:v>
                </c:pt>
                <c:pt idx="672">
                  <c:v>4.7300000000000004</c:v>
                </c:pt>
                <c:pt idx="673">
                  <c:v>4.7300000000000004</c:v>
                </c:pt>
                <c:pt idx="674">
                  <c:v>4.7300000000000004</c:v>
                </c:pt>
                <c:pt idx="675">
                  <c:v>4.7300000000000004</c:v>
                </c:pt>
                <c:pt idx="676">
                  <c:v>4.7300000000000004</c:v>
                </c:pt>
                <c:pt idx="677">
                  <c:v>4.7300000000000004</c:v>
                </c:pt>
                <c:pt idx="678">
                  <c:v>4.7300000000000004</c:v>
                </c:pt>
                <c:pt idx="679">
                  <c:v>4.7300000000000004</c:v>
                </c:pt>
                <c:pt idx="680">
                  <c:v>4.7300000000000004</c:v>
                </c:pt>
                <c:pt idx="681">
                  <c:v>4.7300000000000004</c:v>
                </c:pt>
                <c:pt idx="682">
                  <c:v>4.7300000000000004</c:v>
                </c:pt>
                <c:pt idx="683">
                  <c:v>4.7300000000000004</c:v>
                </c:pt>
                <c:pt idx="684">
                  <c:v>4.7300000000000004</c:v>
                </c:pt>
                <c:pt idx="685">
                  <c:v>4.7300000000000004</c:v>
                </c:pt>
                <c:pt idx="686">
                  <c:v>4.7300000000000004</c:v>
                </c:pt>
                <c:pt idx="687">
                  <c:v>4.7300000000000004</c:v>
                </c:pt>
                <c:pt idx="688">
                  <c:v>4.7300000000000004</c:v>
                </c:pt>
                <c:pt idx="689">
                  <c:v>4.7300000000000004</c:v>
                </c:pt>
                <c:pt idx="690">
                  <c:v>4.7300000000000004</c:v>
                </c:pt>
                <c:pt idx="691">
                  <c:v>4.7300000000000004</c:v>
                </c:pt>
                <c:pt idx="692">
                  <c:v>4.7300000000000004</c:v>
                </c:pt>
                <c:pt idx="693">
                  <c:v>4.7300000000000004</c:v>
                </c:pt>
                <c:pt idx="694">
                  <c:v>4.7300000000000004</c:v>
                </c:pt>
                <c:pt idx="695">
                  <c:v>4.7300000000000004</c:v>
                </c:pt>
                <c:pt idx="696">
                  <c:v>4.7300000000000004</c:v>
                </c:pt>
                <c:pt idx="697">
                  <c:v>4.7300000000000004</c:v>
                </c:pt>
                <c:pt idx="698">
                  <c:v>4.7300000000000004</c:v>
                </c:pt>
                <c:pt idx="699">
                  <c:v>4.7300000000000004</c:v>
                </c:pt>
                <c:pt idx="700">
                  <c:v>4.7300000000000004</c:v>
                </c:pt>
                <c:pt idx="701">
                  <c:v>4.7300000000000004</c:v>
                </c:pt>
                <c:pt idx="702">
                  <c:v>4.7300000000000004</c:v>
                </c:pt>
                <c:pt idx="703">
                  <c:v>4.7300000000000004</c:v>
                </c:pt>
                <c:pt idx="704">
                  <c:v>4.7300000000000004</c:v>
                </c:pt>
                <c:pt idx="705">
                  <c:v>4.7300000000000004</c:v>
                </c:pt>
                <c:pt idx="706">
                  <c:v>4.7300000000000004</c:v>
                </c:pt>
                <c:pt idx="707">
                  <c:v>4.7300000000000004</c:v>
                </c:pt>
                <c:pt idx="708">
                  <c:v>4.7300000000000004</c:v>
                </c:pt>
                <c:pt idx="709">
                  <c:v>4.7300000000000004</c:v>
                </c:pt>
                <c:pt idx="710">
                  <c:v>4.7300000000000004</c:v>
                </c:pt>
                <c:pt idx="711">
                  <c:v>4.7300000000000004</c:v>
                </c:pt>
                <c:pt idx="712">
                  <c:v>4.7300000000000004</c:v>
                </c:pt>
                <c:pt idx="713">
                  <c:v>4.7300000000000004</c:v>
                </c:pt>
                <c:pt idx="714">
                  <c:v>4.7300000000000004</c:v>
                </c:pt>
                <c:pt idx="715">
                  <c:v>4.7300000000000004</c:v>
                </c:pt>
                <c:pt idx="716">
                  <c:v>4.7300000000000004</c:v>
                </c:pt>
                <c:pt idx="717">
                  <c:v>4.7300000000000004</c:v>
                </c:pt>
                <c:pt idx="718">
                  <c:v>4.7300000000000004</c:v>
                </c:pt>
                <c:pt idx="719">
                  <c:v>4.7300000000000004</c:v>
                </c:pt>
                <c:pt idx="720">
                  <c:v>4.7300000000000004</c:v>
                </c:pt>
                <c:pt idx="721">
                  <c:v>4.7300000000000004</c:v>
                </c:pt>
                <c:pt idx="722">
                  <c:v>4.7300000000000004</c:v>
                </c:pt>
                <c:pt idx="723">
                  <c:v>4.7300000000000004</c:v>
                </c:pt>
                <c:pt idx="724">
                  <c:v>4.7300000000000004</c:v>
                </c:pt>
                <c:pt idx="725">
                  <c:v>4.7300000000000004</c:v>
                </c:pt>
                <c:pt idx="726">
                  <c:v>4.7300000000000004</c:v>
                </c:pt>
                <c:pt idx="727">
                  <c:v>4.7300000000000004</c:v>
                </c:pt>
                <c:pt idx="728">
                  <c:v>4.7300000000000004</c:v>
                </c:pt>
                <c:pt idx="729">
                  <c:v>4.7300000000000004</c:v>
                </c:pt>
                <c:pt idx="730">
                  <c:v>4.7300000000000004</c:v>
                </c:pt>
                <c:pt idx="731">
                  <c:v>5.25</c:v>
                </c:pt>
                <c:pt idx="732">
                  <c:v>4.7300000000000004</c:v>
                </c:pt>
                <c:pt idx="733">
                  <c:v>4.7300000000000004</c:v>
                </c:pt>
                <c:pt idx="734">
                  <c:v>4.7300000000000004</c:v>
                </c:pt>
                <c:pt idx="735">
                  <c:v>4.7300000000000004</c:v>
                </c:pt>
                <c:pt idx="736">
                  <c:v>4.7300000000000004</c:v>
                </c:pt>
                <c:pt idx="737">
                  <c:v>4.7300000000000004</c:v>
                </c:pt>
                <c:pt idx="738">
                  <c:v>4.7300000000000004</c:v>
                </c:pt>
                <c:pt idx="739">
                  <c:v>4.7300000000000004</c:v>
                </c:pt>
                <c:pt idx="740">
                  <c:v>4.7300000000000004</c:v>
                </c:pt>
                <c:pt idx="741">
                  <c:v>4.7300000000000004</c:v>
                </c:pt>
                <c:pt idx="742">
                  <c:v>4.7300000000000004</c:v>
                </c:pt>
                <c:pt idx="743">
                  <c:v>4.7300000000000004</c:v>
                </c:pt>
                <c:pt idx="744">
                  <c:v>4.7300000000000004</c:v>
                </c:pt>
                <c:pt idx="745">
                  <c:v>4.7300000000000004</c:v>
                </c:pt>
                <c:pt idx="746">
                  <c:v>4.7300000000000004</c:v>
                </c:pt>
                <c:pt idx="747">
                  <c:v>4.7300000000000004</c:v>
                </c:pt>
                <c:pt idx="748">
                  <c:v>4.7300000000000004</c:v>
                </c:pt>
                <c:pt idx="749">
                  <c:v>4.7300000000000004</c:v>
                </c:pt>
                <c:pt idx="750">
                  <c:v>4.7300000000000004</c:v>
                </c:pt>
                <c:pt idx="751">
                  <c:v>4.7300000000000004</c:v>
                </c:pt>
                <c:pt idx="752">
                  <c:v>4.7300000000000004</c:v>
                </c:pt>
                <c:pt idx="753">
                  <c:v>4.7300000000000004</c:v>
                </c:pt>
                <c:pt idx="754">
                  <c:v>4.7300000000000004</c:v>
                </c:pt>
                <c:pt idx="755">
                  <c:v>4.7300000000000004</c:v>
                </c:pt>
                <c:pt idx="756">
                  <c:v>4.7300000000000004</c:v>
                </c:pt>
                <c:pt idx="757">
                  <c:v>4.7300000000000004</c:v>
                </c:pt>
                <c:pt idx="758">
                  <c:v>4.7300000000000004</c:v>
                </c:pt>
                <c:pt idx="759">
                  <c:v>4.7300000000000004</c:v>
                </c:pt>
                <c:pt idx="760">
                  <c:v>4.7300000000000004</c:v>
                </c:pt>
                <c:pt idx="761">
                  <c:v>4.7300000000000004</c:v>
                </c:pt>
                <c:pt idx="762">
                  <c:v>4.7300000000000004</c:v>
                </c:pt>
                <c:pt idx="763">
                  <c:v>4.7300000000000004</c:v>
                </c:pt>
                <c:pt idx="764">
                  <c:v>4.7300000000000004</c:v>
                </c:pt>
                <c:pt idx="765">
                  <c:v>4.7300000000000004</c:v>
                </c:pt>
                <c:pt idx="766">
                  <c:v>4.7300000000000004</c:v>
                </c:pt>
                <c:pt idx="767">
                  <c:v>4.7300000000000004</c:v>
                </c:pt>
                <c:pt idx="768">
                  <c:v>4.7300000000000004</c:v>
                </c:pt>
                <c:pt idx="769">
                  <c:v>4.7300000000000004</c:v>
                </c:pt>
                <c:pt idx="770">
                  <c:v>4.7300000000000004</c:v>
                </c:pt>
                <c:pt idx="771">
                  <c:v>4.7300000000000004</c:v>
                </c:pt>
                <c:pt idx="772">
                  <c:v>4.7300000000000004</c:v>
                </c:pt>
                <c:pt idx="773">
                  <c:v>4.7300000000000004</c:v>
                </c:pt>
                <c:pt idx="774">
                  <c:v>4.7300000000000004</c:v>
                </c:pt>
                <c:pt idx="775">
                  <c:v>4.7300000000000004</c:v>
                </c:pt>
                <c:pt idx="776">
                  <c:v>4.7300000000000004</c:v>
                </c:pt>
                <c:pt idx="777">
                  <c:v>4.7300000000000004</c:v>
                </c:pt>
                <c:pt idx="778">
                  <c:v>4.7300000000000004</c:v>
                </c:pt>
                <c:pt idx="779">
                  <c:v>4.7300000000000004</c:v>
                </c:pt>
                <c:pt idx="780">
                  <c:v>4.7300000000000004</c:v>
                </c:pt>
                <c:pt idx="781">
                  <c:v>4.7300000000000004</c:v>
                </c:pt>
                <c:pt idx="782">
                  <c:v>4.7300000000000004</c:v>
                </c:pt>
                <c:pt idx="783">
                  <c:v>4.7300000000000004</c:v>
                </c:pt>
                <c:pt idx="784">
                  <c:v>4.7300000000000004</c:v>
                </c:pt>
                <c:pt idx="785">
                  <c:v>4.7300000000000004</c:v>
                </c:pt>
                <c:pt idx="786">
                  <c:v>4.7300000000000004</c:v>
                </c:pt>
                <c:pt idx="787">
                  <c:v>4.7300000000000004</c:v>
                </c:pt>
                <c:pt idx="788">
                  <c:v>4.7300000000000004</c:v>
                </c:pt>
                <c:pt idx="789">
                  <c:v>4.7300000000000004</c:v>
                </c:pt>
                <c:pt idx="790">
                  <c:v>4.7300000000000004</c:v>
                </c:pt>
                <c:pt idx="791">
                  <c:v>4.7300000000000004</c:v>
                </c:pt>
                <c:pt idx="792">
                  <c:v>4.7300000000000004</c:v>
                </c:pt>
                <c:pt idx="793">
                  <c:v>4.7300000000000004</c:v>
                </c:pt>
                <c:pt idx="794">
                  <c:v>4.7300000000000004</c:v>
                </c:pt>
                <c:pt idx="795">
                  <c:v>4.7300000000000004</c:v>
                </c:pt>
                <c:pt idx="796">
                  <c:v>4.7300000000000004</c:v>
                </c:pt>
                <c:pt idx="797">
                  <c:v>4.7300000000000004</c:v>
                </c:pt>
                <c:pt idx="798">
                  <c:v>4.7300000000000004</c:v>
                </c:pt>
                <c:pt idx="799">
                  <c:v>4.7300000000000004</c:v>
                </c:pt>
                <c:pt idx="800">
                  <c:v>4.7300000000000004</c:v>
                </c:pt>
                <c:pt idx="801">
                  <c:v>4.7300000000000004</c:v>
                </c:pt>
                <c:pt idx="802">
                  <c:v>4.7300000000000004</c:v>
                </c:pt>
                <c:pt idx="803">
                  <c:v>4.7300000000000004</c:v>
                </c:pt>
                <c:pt idx="804">
                  <c:v>4.7300000000000004</c:v>
                </c:pt>
                <c:pt idx="805">
                  <c:v>4.7300000000000004</c:v>
                </c:pt>
                <c:pt idx="806">
                  <c:v>4.7300000000000004</c:v>
                </c:pt>
                <c:pt idx="807">
                  <c:v>4.7300000000000004</c:v>
                </c:pt>
                <c:pt idx="808">
                  <c:v>4.7300000000000004</c:v>
                </c:pt>
                <c:pt idx="809">
                  <c:v>4.7300000000000004</c:v>
                </c:pt>
                <c:pt idx="810">
                  <c:v>4.7300000000000004</c:v>
                </c:pt>
                <c:pt idx="811">
                  <c:v>4.7300000000000004</c:v>
                </c:pt>
                <c:pt idx="812">
                  <c:v>4.7300000000000004</c:v>
                </c:pt>
                <c:pt idx="813">
                  <c:v>4.7300000000000004</c:v>
                </c:pt>
                <c:pt idx="814">
                  <c:v>4.7300000000000004</c:v>
                </c:pt>
                <c:pt idx="815">
                  <c:v>4.7300000000000004</c:v>
                </c:pt>
                <c:pt idx="816">
                  <c:v>4.7300000000000004</c:v>
                </c:pt>
                <c:pt idx="817">
                  <c:v>4.7300000000000004</c:v>
                </c:pt>
                <c:pt idx="818">
                  <c:v>4.7300000000000004</c:v>
                </c:pt>
                <c:pt idx="819">
                  <c:v>4.7300000000000004</c:v>
                </c:pt>
                <c:pt idx="820">
                  <c:v>4.7300000000000004</c:v>
                </c:pt>
                <c:pt idx="821">
                  <c:v>4.7300000000000004</c:v>
                </c:pt>
                <c:pt idx="822">
                  <c:v>4.7300000000000004</c:v>
                </c:pt>
                <c:pt idx="823">
                  <c:v>4.7300000000000004</c:v>
                </c:pt>
                <c:pt idx="824">
                  <c:v>4.7300000000000004</c:v>
                </c:pt>
                <c:pt idx="825">
                  <c:v>4.7300000000000004</c:v>
                </c:pt>
                <c:pt idx="826">
                  <c:v>4.7300000000000004</c:v>
                </c:pt>
                <c:pt idx="827">
                  <c:v>4.7300000000000004</c:v>
                </c:pt>
                <c:pt idx="828">
                  <c:v>4.7300000000000004</c:v>
                </c:pt>
                <c:pt idx="829">
                  <c:v>4.7300000000000004</c:v>
                </c:pt>
                <c:pt idx="830">
                  <c:v>4.7300000000000004</c:v>
                </c:pt>
                <c:pt idx="831">
                  <c:v>4.7300000000000004</c:v>
                </c:pt>
                <c:pt idx="832">
                  <c:v>4.7300000000000004</c:v>
                </c:pt>
                <c:pt idx="833">
                  <c:v>4.7300000000000004</c:v>
                </c:pt>
                <c:pt idx="834">
                  <c:v>4.7300000000000004</c:v>
                </c:pt>
                <c:pt idx="835">
                  <c:v>4.7300000000000004</c:v>
                </c:pt>
                <c:pt idx="836">
                  <c:v>4.7300000000000004</c:v>
                </c:pt>
                <c:pt idx="837">
                  <c:v>4.7300000000000004</c:v>
                </c:pt>
                <c:pt idx="838">
                  <c:v>4.7300000000000004</c:v>
                </c:pt>
                <c:pt idx="839">
                  <c:v>4.7300000000000004</c:v>
                </c:pt>
                <c:pt idx="840">
                  <c:v>4.7300000000000004</c:v>
                </c:pt>
                <c:pt idx="841">
                  <c:v>4.7300000000000004</c:v>
                </c:pt>
                <c:pt idx="842">
                  <c:v>4.7300000000000004</c:v>
                </c:pt>
                <c:pt idx="843">
                  <c:v>4.7300000000000004</c:v>
                </c:pt>
                <c:pt idx="844">
                  <c:v>4.7300000000000004</c:v>
                </c:pt>
                <c:pt idx="845">
                  <c:v>4.7300000000000004</c:v>
                </c:pt>
                <c:pt idx="846">
                  <c:v>4.7300000000000004</c:v>
                </c:pt>
                <c:pt idx="847">
                  <c:v>4.7300000000000004</c:v>
                </c:pt>
                <c:pt idx="848">
                  <c:v>4.7300000000000004</c:v>
                </c:pt>
                <c:pt idx="849">
                  <c:v>4.7300000000000004</c:v>
                </c:pt>
                <c:pt idx="850">
                  <c:v>4.7300000000000004</c:v>
                </c:pt>
                <c:pt idx="851">
                  <c:v>4.7300000000000004</c:v>
                </c:pt>
                <c:pt idx="852">
                  <c:v>4.7300000000000004</c:v>
                </c:pt>
                <c:pt idx="853">
                  <c:v>4.7300000000000004</c:v>
                </c:pt>
                <c:pt idx="854">
                  <c:v>4.7300000000000004</c:v>
                </c:pt>
                <c:pt idx="855">
                  <c:v>4.7300000000000004</c:v>
                </c:pt>
                <c:pt idx="856">
                  <c:v>4.7300000000000004</c:v>
                </c:pt>
                <c:pt idx="857">
                  <c:v>4.7300000000000004</c:v>
                </c:pt>
                <c:pt idx="858">
                  <c:v>4.7300000000000004</c:v>
                </c:pt>
                <c:pt idx="859">
                  <c:v>4.7300000000000004</c:v>
                </c:pt>
                <c:pt idx="860">
                  <c:v>4.7300000000000004</c:v>
                </c:pt>
                <c:pt idx="861">
                  <c:v>4.7300000000000004</c:v>
                </c:pt>
                <c:pt idx="862">
                  <c:v>4.7300000000000004</c:v>
                </c:pt>
                <c:pt idx="863">
                  <c:v>4.7300000000000004</c:v>
                </c:pt>
                <c:pt idx="864">
                  <c:v>4.7300000000000004</c:v>
                </c:pt>
                <c:pt idx="865">
                  <c:v>4.7300000000000004</c:v>
                </c:pt>
                <c:pt idx="866">
                  <c:v>4.7300000000000004</c:v>
                </c:pt>
                <c:pt idx="867">
                  <c:v>4.7300000000000004</c:v>
                </c:pt>
                <c:pt idx="868">
                  <c:v>4.7300000000000004</c:v>
                </c:pt>
                <c:pt idx="869">
                  <c:v>4.7300000000000004</c:v>
                </c:pt>
                <c:pt idx="870">
                  <c:v>4.7300000000000004</c:v>
                </c:pt>
                <c:pt idx="871">
                  <c:v>4.7300000000000004</c:v>
                </c:pt>
                <c:pt idx="872">
                  <c:v>4.7300000000000004</c:v>
                </c:pt>
                <c:pt idx="873">
                  <c:v>4.7300000000000004</c:v>
                </c:pt>
                <c:pt idx="874">
                  <c:v>4.7300000000000004</c:v>
                </c:pt>
                <c:pt idx="875">
                  <c:v>4.7300000000000004</c:v>
                </c:pt>
                <c:pt idx="876">
                  <c:v>4.7300000000000004</c:v>
                </c:pt>
                <c:pt idx="877">
                  <c:v>4.7300000000000004</c:v>
                </c:pt>
                <c:pt idx="878">
                  <c:v>4.7300000000000004</c:v>
                </c:pt>
                <c:pt idx="879">
                  <c:v>4.7300000000000004</c:v>
                </c:pt>
                <c:pt idx="880">
                  <c:v>4.7300000000000004</c:v>
                </c:pt>
                <c:pt idx="881">
                  <c:v>4.7300000000000004</c:v>
                </c:pt>
                <c:pt idx="882">
                  <c:v>4.7300000000000004</c:v>
                </c:pt>
                <c:pt idx="883">
                  <c:v>4.7300000000000004</c:v>
                </c:pt>
                <c:pt idx="884">
                  <c:v>4.7300000000000004</c:v>
                </c:pt>
                <c:pt idx="885">
                  <c:v>4.7300000000000004</c:v>
                </c:pt>
                <c:pt idx="886">
                  <c:v>4.7300000000000004</c:v>
                </c:pt>
                <c:pt idx="887">
                  <c:v>4.7300000000000004</c:v>
                </c:pt>
                <c:pt idx="888">
                  <c:v>4.7300000000000004</c:v>
                </c:pt>
                <c:pt idx="889">
                  <c:v>4.7300000000000004</c:v>
                </c:pt>
                <c:pt idx="890">
                  <c:v>4.7300000000000004</c:v>
                </c:pt>
                <c:pt idx="891">
                  <c:v>4.7300000000000004</c:v>
                </c:pt>
                <c:pt idx="892">
                  <c:v>4.7300000000000004</c:v>
                </c:pt>
                <c:pt idx="893">
                  <c:v>4.7300000000000004</c:v>
                </c:pt>
                <c:pt idx="894">
                  <c:v>4.7300000000000004</c:v>
                </c:pt>
                <c:pt idx="895">
                  <c:v>4.7300000000000004</c:v>
                </c:pt>
                <c:pt idx="896">
                  <c:v>4.7300000000000004</c:v>
                </c:pt>
                <c:pt idx="897">
                  <c:v>4.7300000000000004</c:v>
                </c:pt>
                <c:pt idx="898">
                  <c:v>4.7300000000000004</c:v>
                </c:pt>
                <c:pt idx="899">
                  <c:v>4.7300000000000004</c:v>
                </c:pt>
                <c:pt idx="900">
                  <c:v>4.7300000000000004</c:v>
                </c:pt>
                <c:pt idx="901">
                  <c:v>4.7300000000000004</c:v>
                </c:pt>
                <c:pt idx="902">
                  <c:v>4.7300000000000004</c:v>
                </c:pt>
                <c:pt idx="903">
                  <c:v>4.7300000000000004</c:v>
                </c:pt>
                <c:pt idx="904">
                  <c:v>4.7300000000000004</c:v>
                </c:pt>
                <c:pt idx="905">
                  <c:v>4.7300000000000004</c:v>
                </c:pt>
                <c:pt idx="906">
                  <c:v>4.7300000000000004</c:v>
                </c:pt>
                <c:pt idx="907">
                  <c:v>4.7300000000000004</c:v>
                </c:pt>
                <c:pt idx="908">
                  <c:v>4.7300000000000004</c:v>
                </c:pt>
                <c:pt idx="909">
                  <c:v>4.7300000000000004</c:v>
                </c:pt>
                <c:pt idx="910">
                  <c:v>4.7300000000000004</c:v>
                </c:pt>
                <c:pt idx="911">
                  <c:v>4.7300000000000004</c:v>
                </c:pt>
                <c:pt idx="912">
                  <c:v>4.7300000000000004</c:v>
                </c:pt>
                <c:pt idx="913">
                  <c:v>4.7300000000000004</c:v>
                </c:pt>
                <c:pt idx="914">
                  <c:v>4.7300000000000004</c:v>
                </c:pt>
                <c:pt idx="915">
                  <c:v>4.7300000000000004</c:v>
                </c:pt>
                <c:pt idx="916">
                  <c:v>4.7300000000000004</c:v>
                </c:pt>
                <c:pt idx="917">
                  <c:v>4.7300000000000004</c:v>
                </c:pt>
                <c:pt idx="918">
                  <c:v>4.7300000000000004</c:v>
                </c:pt>
                <c:pt idx="919">
                  <c:v>4.7300000000000004</c:v>
                </c:pt>
                <c:pt idx="920">
                  <c:v>4.7300000000000004</c:v>
                </c:pt>
                <c:pt idx="921">
                  <c:v>4.7300000000000004</c:v>
                </c:pt>
                <c:pt idx="922">
                  <c:v>4.7300000000000004</c:v>
                </c:pt>
                <c:pt idx="923">
                  <c:v>4.7300000000000004</c:v>
                </c:pt>
                <c:pt idx="924">
                  <c:v>4.7300000000000004</c:v>
                </c:pt>
                <c:pt idx="925">
                  <c:v>4.7300000000000004</c:v>
                </c:pt>
                <c:pt idx="926">
                  <c:v>4.7300000000000004</c:v>
                </c:pt>
                <c:pt idx="927">
                  <c:v>4.7300000000000004</c:v>
                </c:pt>
                <c:pt idx="928">
                  <c:v>4.7300000000000004</c:v>
                </c:pt>
                <c:pt idx="929">
                  <c:v>4.7300000000000004</c:v>
                </c:pt>
                <c:pt idx="930">
                  <c:v>4.7300000000000004</c:v>
                </c:pt>
                <c:pt idx="931">
                  <c:v>4.7300000000000004</c:v>
                </c:pt>
                <c:pt idx="932">
                  <c:v>4.7300000000000004</c:v>
                </c:pt>
                <c:pt idx="933">
                  <c:v>4.7300000000000004</c:v>
                </c:pt>
                <c:pt idx="934">
                  <c:v>4.7300000000000004</c:v>
                </c:pt>
                <c:pt idx="935">
                  <c:v>4.7300000000000004</c:v>
                </c:pt>
                <c:pt idx="936">
                  <c:v>4.7300000000000004</c:v>
                </c:pt>
                <c:pt idx="937">
                  <c:v>4.7300000000000004</c:v>
                </c:pt>
                <c:pt idx="938">
                  <c:v>4.7300000000000004</c:v>
                </c:pt>
                <c:pt idx="939">
                  <c:v>4.7300000000000004</c:v>
                </c:pt>
                <c:pt idx="940">
                  <c:v>4.7300000000000004</c:v>
                </c:pt>
                <c:pt idx="941">
                  <c:v>4.7300000000000004</c:v>
                </c:pt>
                <c:pt idx="942">
                  <c:v>4.7300000000000004</c:v>
                </c:pt>
                <c:pt idx="943">
                  <c:v>4.7300000000000004</c:v>
                </c:pt>
                <c:pt idx="944">
                  <c:v>4.7300000000000004</c:v>
                </c:pt>
                <c:pt idx="945">
                  <c:v>4.7300000000000004</c:v>
                </c:pt>
                <c:pt idx="946">
                  <c:v>4.7300000000000004</c:v>
                </c:pt>
                <c:pt idx="947">
                  <c:v>4.7300000000000004</c:v>
                </c:pt>
                <c:pt idx="948">
                  <c:v>4.7300000000000004</c:v>
                </c:pt>
                <c:pt idx="949">
                  <c:v>4.7300000000000004</c:v>
                </c:pt>
                <c:pt idx="950">
                  <c:v>4.7300000000000004</c:v>
                </c:pt>
                <c:pt idx="951">
                  <c:v>4.7300000000000004</c:v>
                </c:pt>
                <c:pt idx="952">
                  <c:v>4.7300000000000004</c:v>
                </c:pt>
                <c:pt idx="953">
                  <c:v>4.7300000000000004</c:v>
                </c:pt>
                <c:pt idx="954">
                  <c:v>4.7300000000000004</c:v>
                </c:pt>
                <c:pt idx="955">
                  <c:v>4.7300000000000004</c:v>
                </c:pt>
                <c:pt idx="956">
                  <c:v>4.7300000000000004</c:v>
                </c:pt>
                <c:pt idx="957">
                  <c:v>4.7300000000000004</c:v>
                </c:pt>
                <c:pt idx="958">
                  <c:v>4.7300000000000004</c:v>
                </c:pt>
                <c:pt idx="959">
                  <c:v>4.7300000000000004</c:v>
                </c:pt>
                <c:pt idx="960">
                  <c:v>4.7300000000000004</c:v>
                </c:pt>
                <c:pt idx="961">
                  <c:v>4.7300000000000004</c:v>
                </c:pt>
                <c:pt idx="962">
                  <c:v>4.7300000000000004</c:v>
                </c:pt>
                <c:pt idx="963">
                  <c:v>4.7300000000000004</c:v>
                </c:pt>
                <c:pt idx="964">
                  <c:v>4.7300000000000004</c:v>
                </c:pt>
                <c:pt idx="965">
                  <c:v>4.7300000000000004</c:v>
                </c:pt>
                <c:pt idx="966">
                  <c:v>4.7300000000000004</c:v>
                </c:pt>
                <c:pt idx="967">
                  <c:v>4.7300000000000004</c:v>
                </c:pt>
                <c:pt idx="968">
                  <c:v>4.7300000000000004</c:v>
                </c:pt>
                <c:pt idx="969">
                  <c:v>4.7300000000000004</c:v>
                </c:pt>
                <c:pt idx="970">
                  <c:v>4.7300000000000004</c:v>
                </c:pt>
                <c:pt idx="971">
                  <c:v>4.7300000000000004</c:v>
                </c:pt>
                <c:pt idx="972">
                  <c:v>4.7300000000000004</c:v>
                </c:pt>
                <c:pt idx="973">
                  <c:v>4.7300000000000004</c:v>
                </c:pt>
                <c:pt idx="974">
                  <c:v>4.7300000000000004</c:v>
                </c:pt>
                <c:pt idx="975">
                  <c:v>4.7300000000000004</c:v>
                </c:pt>
                <c:pt idx="976">
                  <c:v>4.7300000000000004</c:v>
                </c:pt>
                <c:pt idx="977">
                  <c:v>4.7300000000000004</c:v>
                </c:pt>
                <c:pt idx="978">
                  <c:v>4.7300000000000004</c:v>
                </c:pt>
                <c:pt idx="979">
                  <c:v>4.7300000000000004</c:v>
                </c:pt>
                <c:pt idx="980">
                  <c:v>4.7300000000000004</c:v>
                </c:pt>
                <c:pt idx="981">
                  <c:v>4.7300000000000004</c:v>
                </c:pt>
                <c:pt idx="982">
                  <c:v>4.7300000000000004</c:v>
                </c:pt>
                <c:pt idx="983">
                  <c:v>4.7300000000000004</c:v>
                </c:pt>
                <c:pt idx="984">
                  <c:v>4.7300000000000004</c:v>
                </c:pt>
                <c:pt idx="985">
                  <c:v>4.7300000000000004</c:v>
                </c:pt>
                <c:pt idx="986">
                  <c:v>4.7300000000000004</c:v>
                </c:pt>
                <c:pt idx="987">
                  <c:v>4.7300000000000004</c:v>
                </c:pt>
                <c:pt idx="988">
                  <c:v>4.7300000000000004</c:v>
                </c:pt>
                <c:pt idx="989">
                  <c:v>4.7300000000000004</c:v>
                </c:pt>
                <c:pt idx="990">
                  <c:v>4.7300000000000004</c:v>
                </c:pt>
                <c:pt idx="991">
                  <c:v>4.7300000000000004</c:v>
                </c:pt>
                <c:pt idx="992">
                  <c:v>4.7300000000000004</c:v>
                </c:pt>
                <c:pt idx="993">
                  <c:v>4.7300000000000004</c:v>
                </c:pt>
                <c:pt idx="994">
                  <c:v>4.7300000000000004</c:v>
                </c:pt>
                <c:pt idx="995">
                  <c:v>4.7300000000000004</c:v>
                </c:pt>
                <c:pt idx="996">
                  <c:v>4.7300000000000004</c:v>
                </c:pt>
                <c:pt idx="997">
                  <c:v>4.7300000000000004</c:v>
                </c:pt>
                <c:pt idx="998">
                  <c:v>4.7300000000000004</c:v>
                </c:pt>
                <c:pt idx="999">
                  <c:v>4.7300000000000004</c:v>
                </c:pt>
                <c:pt idx="1000">
                  <c:v>4.7300000000000004</c:v>
                </c:pt>
                <c:pt idx="1001">
                  <c:v>4.7300000000000004</c:v>
                </c:pt>
                <c:pt idx="1002">
                  <c:v>4.7300000000000004</c:v>
                </c:pt>
                <c:pt idx="1003">
                  <c:v>4.7300000000000004</c:v>
                </c:pt>
                <c:pt idx="1004">
                  <c:v>4.7300000000000004</c:v>
                </c:pt>
                <c:pt idx="1005">
                  <c:v>4.7300000000000004</c:v>
                </c:pt>
                <c:pt idx="1006">
                  <c:v>4.7300000000000004</c:v>
                </c:pt>
                <c:pt idx="1007">
                  <c:v>4.7300000000000004</c:v>
                </c:pt>
                <c:pt idx="1008">
                  <c:v>4.7300000000000004</c:v>
                </c:pt>
                <c:pt idx="1009">
                  <c:v>4.7300000000000004</c:v>
                </c:pt>
                <c:pt idx="1010">
                  <c:v>4.7300000000000004</c:v>
                </c:pt>
                <c:pt idx="1011">
                  <c:v>4.7300000000000004</c:v>
                </c:pt>
                <c:pt idx="1012">
                  <c:v>4.7300000000000004</c:v>
                </c:pt>
                <c:pt idx="1013">
                  <c:v>4.7300000000000004</c:v>
                </c:pt>
                <c:pt idx="1014">
                  <c:v>4.7300000000000004</c:v>
                </c:pt>
                <c:pt idx="1015">
                  <c:v>4.7300000000000004</c:v>
                </c:pt>
                <c:pt idx="1016">
                  <c:v>4.7300000000000004</c:v>
                </c:pt>
                <c:pt idx="1017">
                  <c:v>4.7300000000000004</c:v>
                </c:pt>
                <c:pt idx="1018">
                  <c:v>4.7300000000000004</c:v>
                </c:pt>
                <c:pt idx="1019">
                  <c:v>4.7300000000000004</c:v>
                </c:pt>
                <c:pt idx="1020">
                  <c:v>4.7300000000000004</c:v>
                </c:pt>
                <c:pt idx="1021">
                  <c:v>4.7300000000000004</c:v>
                </c:pt>
                <c:pt idx="1022">
                  <c:v>4.7300000000000004</c:v>
                </c:pt>
                <c:pt idx="1023">
                  <c:v>4.7300000000000004</c:v>
                </c:pt>
                <c:pt idx="1024">
                  <c:v>4.7300000000000004</c:v>
                </c:pt>
                <c:pt idx="1025">
                  <c:v>4.7300000000000004</c:v>
                </c:pt>
                <c:pt idx="1026">
                  <c:v>4.7300000000000004</c:v>
                </c:pt>
                <c:pt idx="1027">
                  <c:v>4.7300000000000004</c:v>
                </c:pt>
                <c:pt idx="1028">
                  <c:v>4.7300000000000004</c:v>
                </c:pt>
                <c:pt idx="1029">
                  <c:v>4.7300000000000004</c:v>
                </c:pt>
                <c:pt idx="1030">
                  <c:v>4.7300000000000004</c:v>
                </c:pt>
                <c:pt idx="1031">
                  <c:v>4.7300000000000004</c:v>
                </c:pt>
                <c:pt idx="1032">
                  <c:v>4.7300000000000004</c:v>
                </c:pt>
                <c:pt idx="1033">
                  <c:v>4.7300000000000004</c:v>
                </c:pt>
                <c:pt idx="1034">
                  <c:v>4.7300000000000004</c:v>
                </c:pt>
                <c:pt idx="1035">
                  <c:v>4.7300000000000004</c:v>
                </c:pt>
                <c:pt idx="1036">
                  <c:v>4.7300000000000004</c:v>
                </c:pt>
                <c:pt idx="1037">
                  <c:v>4.7300000000000004</c:v>
                </c:pt>
                <c:pt idx="1038">
                  <c:v>4.7300000000000004</c:v>
                </c:pt>
                <c:pt idx="1039">
                  <c:v>4.7300000000000004</c:v>
                </c:pt>
                <c:pt idx="1040">
                  <c:v>4.7300000000000004</c:v>
                </c:pt>
                <c:pt idx="1041">
                  <c:v>4.7300000000000004</c:v>
                </c:pt>
                <c:pt idx="1042">
                  <c:v>4.7300000000000004</c:v>
                </c:pt>
                <c:pt idx="1043">
                  <c:v>4.7300000000000004</c:v>
                </c:pt>
                <c:pt idx="1044">
                  <c:v>4.7300000000000004</c:v>
                </c:pt>
                <c:pt idx="1045">
                  <c:v>4.7300000000000004</c:v>
                </c:pt>
                <c:pt idx="1046">
                  <c:v>4.7300000000000004</c:v>
                </c:pt>
                <c:pt idx="1047">
                  <c:v>4.7300000000000004</c:v>
                </c:pt>
                <c:pt idx="1048">
                  <c:v>4.7300000000000004</c:v>
                </c:pt>
                <c:pt idx="1049">
                  <c:v>4.7300000000000004</c:v>
                </c:pt>
                <c:pt idx="1050">
                  <c:v>4.7300000000000004</c:v>
                </c:pt>
                <c:pt idx="1051">
                  <c:v>4.7300000000000004</c:v>
                </c:pt>
                <c:pt idx="1052">
                  <c:v>4.7300000000000004</c:v>
                </c:pt>
                <c:pt idx="1053">
                  <c:v>4.7300000000000004</c:v>
                </c:pt>
                <c:pt idx="1054">
                  <c:v>4.7300000000000004</c:v>
                </c:pt>
                <c:pt idx="1055">
                  <c:v>4.7300000000000004</c:v>
                </c:pt>
                <c:pt idx="1056">
                  <c:v>4.7300000000000004</c:v>
                </c:pt>
                <c:pt idx="1057">
                  <c:v>4.7300000000000004</c:v>
                </c:pt>
                <c:pt idx="1058">
                  <c:v>4.7300000000000004</c:v>
                </c:pt>
                <c:pt idx="1059">
                  <c:v>4.7300000000000004</c:v>
                </c:pt>
                <c:pt idx="1060">
                  <c:v>4.7300000000000004</c:v>
                </c:pt>
                <c:pt idx="1061">
                  <c:v>4.7300000000000004</c:v>
                </c:pt>
                <c:pt idx="1062">
                  <c:v>4.7300000000000004</c:v>
                </c:pt>
                <c:pt idx="1063">
                  <c:v>4.7300000000000004</c:v>
                </c:pt>
                <c:pt idx="1064">
                  <c:v>4.7300000000000004</c:v>
                </c:pt>
                <c:pt idx="1065">
                  <c:v>4.7300000000000004</c:v>
                </c:pt>
                <c:pt idx="1066">
                  <c:v>4.7300000000000004</c:v>
                </c:pt>
                <c:pt idx="1067">
                  <c:v>4.7300000000000004</c:v>
                </c:pt>
                <c:pt idx="1068">
                  <c:v>4.7300000000000004</c:v>
                </c:pt>
                <c:pt idx="1069">
                  <c:v>4.7300000000000004</c:v>
                </c:pt>
                <c:pt idx="1070">
                  <c:v>4.7300000000000004</c:v>
                </c:pt>
                <c:pt idx="1071">
                  <c:v>4.7300000000000004</c:v>
                </c:pt>
                <c:pt idx="1072">
                  <c:v>4.7300000000000004</c:v>
                </c:pt>
                <c:pt idx="1073">
                  <c:v>4.7300000000000004</c:v>
                </c:pt>
                <c:pt idx="1074">
                  <c:v>4.7300000000000004</c:v>
                </c:pt>
                <c:pt idx="1075">
                  <c:v>4.7300000000000004</c:v>
                </c:pt>
                <c:pt idx="1076">
                  <c:v>4.7300000000000004</c:v>
                </c:pt>
                <c:pt idx="1077">
                  <c:v>4.7300000000000004</c:v>
                </c:pt>
                <c:pt idx="1078">
                  <c:v>4.7300000000000004</c:v>
                </c:pt>
                <c:pt idx="1079">
                  <c:v>4.7300000000000004</c:v>
                </c:pt>
                <c:pt idx="1080">
                  <c:v>4.7300000000000004</c:v>
                </c:pt>
                <c:pt idx="1081">
                  <c:v>4.7300000000000004</c:v>
                </c:pt>
                <c:pt idx="1082">
                  <c:v>4.7300000000000004</c:v>
                </c:pt>
                <c:pt idx="1083">
                  <c:v>4.7300000000000004</c:v>
                </c:pt>
                <c:pt idx="1084">
                  <c:v>4.7300000000000004</c:v>
                </c:pt>
                <c:pt idx="1085">
                  <c:v>4.7300000000000004</c:v>
                </c:pt>
                <c:pt idx="1086">
                  <c:v>4.7300000000000004</c:v>
                </c:pt>
                <c:pt idx="1087">
                  <c:v>4.7300000000000004</c:v>
                </c:pt>
                <c:pt idx="1088">
                  <c:v>4.7300000000000004</c:v>
                </c:pt>
                <c:pt idx="1089">
                  <c:v>4.7300000000000004</c:v>
                </c:pt>
                <c:pt idx="1090">
                  <c:v>4.7300000000000004</c:v>
                </c:pt>
                <c:pt idx="1091">
                  <c:v>4.7300000000000004</c:v>
                </c:pt>
                <c:pt idx="1092">
                  <c:v>4.7300000000000004</c:v>
                </c:pt>
                <c:pt idx="1093">
                  <c:v>4.7300000000000004</c:v>
                </c:pt>
                <c:pt idx="1094">
                  <c:v>4.7300000000000004</c:v>
                </c:pt>
                <c:pt idx="1095">
                  <c:v>4.7300000000000004</c:v>
                </c:pt>
                <c:pt idx="1096">
                  <c:v>4.7300000000000004</c:v>
                </c:pt>
                <c:pt idx="1097">
                  <c:v>4.7300000000000004</c:v>
                </c:pt>
                <c:pt idx="1098">
                  <c:v>4.7300000000000004</c:v>
                </c:pt>
                <c:pt idx="1099">
                  <c:v>4.7300000000000004</c:v>
                </c:pt>
                <c:pt idx="1100">
                  <c:v>4.7300000000000004</c:v>
                </c:pt>
                <c:pt idx="1101">
                  <c:v>4.7300000000000004</c:v>
                </c:pt>
                <c:pt idx="1102">
                  <c:v>4.7300000000000004</c:v>
                </c:pt>
                <c:pt idx="1103">
                  <c:v>4.7300000000000004</c:v>
                </c:pt>
                <c:pt idx="1104">
                  <c:v>4.7300000000000004</c:v>
                </c:pt>
                <c:pt idx="1105">
                  <c:v>4.7300000000000004</c:v>
                </c:pt>
                <c:pt idx="1106">
                  <c:v>4.7300000000000004</c:v>
                </c:pt>
                <c:pt idx="1107">
                  <c:v>4.7300000000000004</c:v>
                </c:pt>
                <c:pt idx="1108">
                  <c:v>4.7300000000000004</c:v>
                </c:pt>
                <c:pt idx="1109">
                  <c:v>4.7300000000000004</c:v>
                </c:pt>
                <c:pt idx="1110">
                  <c:v>4.7300000000000004</c:v>
                </c:pt>
                <c:pt idx="1111">
                  <c:v>4.7300000000000004</c:v>
                </c:pt>
                <c:pt idx="1112">
                  <c:v>4.7300000000000004</c:v>
                </c:pt>
                <c:pt idx="1113">
                  <c:v>4.7300000000000004</c:v>
                </c:pt>
                <c:pt idx="1114">
                  <c:v>4.7300000000000004</c:v>
                </c:pt>
                <c:pt idx="1115">
                  <c:v>4.7300000000000004</c:v>
                </c:pt>
                <c:pt idx="1116">
                  <c:v>4.7300000000000004</c:v>
                </c:pt>
                <c:pt idx="1117">
                  <c:v>4.7300000000000004</c:v>
                </c:pt>
                <c:pt idx="1118">
                  <c:v>4.7300000000000004</c:v>
                </c:pt>
                <c:pt idx="1119">
                  <c:v>4.7300000000000004</c:v>
                </c:pt>
                <c:pt idx="1120">
                  <c:v>4.7300000000000004</c:v>
                </c:pt>
                <c:pt idx="1121">
                  <c:v>4.7300000000000004</c:v>
                </c:pt>
                <c:pt idx="1122">
                  <c:v>4.7300000000000004</c:v>
                </c:pt>
                <c:pt idx="1123">
                  <c:v>4.7300000000000004</c:v>
                </c:pt>
                <c:pt idx="1124">
                  <c:v>4.7300000000000004</c:v>
                </c:pt>
                <c:pt idx="1125">
                  <c:v>4.7300000000000004</c:v>
                </c:pt>
                <c:pt idx="1126">
                  <c:v>4.7300000000000004</c:v>
                </c:pt>
                <c:pt idx="1127">
                  <c:v>4.7300000000000004</c:v>
                </c:pt>
                <c:pt idx="1128">
                  <c:v>4.7300000000000004</c:v>
                </c:pt>
                <c:pt idx="1129">
                  <c:v>4.7300000000000004</c:v>
                </c:pt>
                <c:pt idx="1130">
                  <c:v>4.7300000000000004</c:v>
                </c:pt>
                <c:pt idx="1131">
                  <c:v>4.7300000000000004</c:v>
                </c:pt>
                <c:pt idx="1132">
                  <c:v>4.7300000000000004</c:v>
                </c:pt>
                <c:pt idx="1133">
                  <c:v>4.7300000000000004</c:v>
                </c:pt>
                <c:pt idx="1134">
                  <c:v>4.7300000000000004</c:v>
                </c:pt>
                <c:pt idx="1135">
                  <c:v>4.7300000000000004</c:v>
                </c:pt>
                <c:pt idx="1136">
                  <c:v>4.7300000000000004</c:v>
                </c:pt>
                <c:pt idx="1137">
                  <c:v>4.7300000000000004</c:v>
                </c:pt>
                <c:pt idx="1138">
                  <c:v>4.7300000000000004</c:v>
                </c:pt>
                <c:pt idx="1139">
                  <c:v>4.7300000000000004</c:v>
                </c:pt>
                <c:pt idx="1140">
                  <c:v>4.7300000000000004</c:v>
                </c:pt>
                <c:pt idx="1141">
                  <c:v>4.7300000000000004</c:v>
                </c:pt>
                <c:pt idx="1142">
                  <c:v>4.7300000000000004</c:v>
                </c:pt>
                <c:pt idx="1143">
                  <c:v>4.7300000000000004</c:v>
                </c:pt>
                <c:pt idx="1144">
                  <c:v>4.7300000000000004</c:v>
                </c:pt>
                <c:pt idx="1145">
                  <c:v>4.7300000000000004</c:v>
                </c:pt>
                <c:pt idx="1146">
                  <c:v>4.7300000000000004</c:v>
                </c:pt>
                <c:pt idx="1147">
                  <c:v>4.7300000000000004</c:v>
                </c:pt>
                <c:pt idx="1148">
                  <c:v>4.7300000000000004</c:v>
                </c:pt>
                <c:pt idx="1149">
                  <c:v>4.7300000000000004</c:v>
                </c:pt>
                <c:pt idx="1150">
                  <c:v>4.7300000000000004</c:v>
                </c:pt>
                <c:pt idx="1151">
                  <c:v>4.7300000000000004</c:v>
                </c:pt>
                <c:pt idx="1152">
                  <c:v>4.7300000000000004</c:v>
                </c:pt>
                <c:pt idx="1153">
                  <c:v>4.7300000000000004</c:v>
                </c:pt>
                <c:pt idx="1154">
                  <c:v>4.7300000000000004</c:v>
                </c:pt>
                <c:pt idx="1155">
                  <c:v>4.7300000000000004</c:v>
                </c:pt>
                <c:pt idx="1156">
                  <c:v>4.7300000000000004</c:v>
                </c:pt>
                <c:pt idx="1157">
                  <c:v>4.7300000000000004</c:v>
                </c:pt>
                <c:pt idx="1158">
                  <c:v>4.7300000000000004</c:v>
                </c:pt>
                <c:pt idx="1159">
                  <c:v>4.7300000000000004</c:v>
                </c:pt>
                <c:pt idx="1160">
                  <c:v>4.7300000000000004</c:v>
                </c:pt>
                <c:pt idx="1161">
                  <c:v>4.7300000000000004</c:v>
                </c:pt>
                <c:pt idx="1162">
                  <c:v>4.7300000000000004</c:v>
                </c:pt>
                <c:pt idx="1163">
                  <c:v>4.7300000000000004</c:v>
                </c:pt>
                <c:pt idx="1164">
                  <c:v>4.7300000000000004</c:v>
                </c:pt>
                <c:pt idx="1165">
                  <c:v>4.7300000000000004</c:v>
                </c:pt>
                <c:pt idx="1166">
                  <c:v>4.7300000000000004</c:v>
                </c:pt>
                <c:pt idx="1167">
                  <c:v>4.7300000000000004</c:v>
                </c:pt>
                <c:pt idx="1168">
                  <c:v>4.7300000000000004</c:v>
                </c:pt>
                <c:pt idx="1169">
                  <c:v>4.7300000000000004</c:v>
                </c:pt>
                <c:pt idx="1170">
                  <c:v>4.7300000000000004</c:v>
                </c:pt>
                <c:pt idx="1171">
                  <c:v>4.7300000000000004</c:v>
                </c:pt>
                <c:pt idx="1172">
                  <c:v>4.7300000000000004</c:v>
                </c:pt>
                <c:pt idx="1173">
                  <c:v>4.7300000000000004</c:v>
                </c:pt>
                <c:pt idx="1174">
                  <c:v>4.7300000000000004</c:v>
                </c:pt>
                <c:pt idx="1175">
                  <c:v>4.7300000000000004</c:v>
                </c:pt>
                <c:pt idx="1176">
                  <c:v>4.7300000000000004</c:v>
                </c:pt>
                <c:pt idx="1177">
                  <c:v>4.7300000000000004</c:v>
                </c:pt>
                <c:pt idx="1178">
                  <c:v>4.7300000000000004</c:v>
                </c:pt>
                <c:pt idx="1179">
                  <c:v>4.7300000000000004</c:v>
                </c:pt>
                <c:pt idx="1180">
                  <c:v>4.7300000000000004</c:v>
                </c:pt>
                <c:pt idx="1181">
                  <c:v>4.7300000000000004</c:v>
                </c:pt>
                <c:pt idx="1182">
                  <c:v>4.7300000000000004</c:v>
                </c:pt>
                <c:pt idx="1183">
                  <c:v>4.7300000000000004</c:v>
                </c:pt>
                <c:pt idx="1184">
                  <c:v>4.7300000000000004</c:v>
                </c:pt>
                <c:pt idx="1185">
                  <c:v>4.7300000000000004</c:v>
                </c:pt>
                <c:pt idx="1186">
                  <c:v>4.7300000000000004</c:v>
                </c:pt>
                <c:pt idx="1187">
                  <c:v>4.7300000000000004</c:v>
                </c:pt>
                <c:pt idx="1188">
                  <c:v>4.7300000000000004</c:v>
                </c:pt>
                <c:pt idx="1189">
                  <c:v>4.7300000000000004</c:v>
                </c:pt>
                <c:pt idx="1190">
                  <c:v>4.7300000000000004</c:v>
                </c:pt>
                <c:pt idx="1191">
                  <c:v>4.7300000000000004</c:v>
                </c:pt>
                <c:pt idx="1192">
                  <c:v>4.7300000000000004</c:v>
                </c:pt>
                <c:pt idx="1193">
                  <c:v>4.7300000000000004</c:v>
                </c:pt>
                <c:pt idx="1194">
                  <c:v>4.7300000000000004</c:v>
                </c:pt>
                <c:pt idx="1195">
                  <c:v>4.7300000000000004</c:v>
                </c:pt>
                <c:pt idx="1196">
                  <c:v>4.7300000000000004</c:v>
                </c:pt>
                <c:pt idx="1197">
                  <c:v>4.7300000000000004</c:v>
                </c:pt>
                <c:pt idx="1198">
                  <c:v>4.7300000000000004</c:v>
                </c:pt>
                <c:pt idx="1199">
                  <c:v>4.7300000000000004</c:v>
                </c:pt>
                <c:pt idx="1200">
                  <c:v>4.7300000000000004</c:v>
                </c:pt>
                <c:pt idx="1201">
                  <c:v>4.7300000000000004</c:v>
                </c:pt>
                <c:pt idx="1202">
                  <c:v>4.7300000000000004</c:v>
                </c:pt>
                <c:pt idx="1203">
                  <c:v>4.7300000000000004</c:v>
                </c:pt>
                <c:pt idx="1204">
                  <c:v>4.7300000000000004</c:v>
                </c:pt>
                <c:pt idx="1205">
                  <c:v>4.7300000000000004</c:v>
                </c:pt>
                <c:pt idx="1206">
                  <c:v>4.7300000000000004</c:v>
                </c:pt>
                <c:pt idx="1207">
                  <c:v>4.7300000000000004</c:v>
                </c:pt>
                <c:pt idx="1208">
                  <c:v>4.7300000000000004</c:v>
                </c:pt>
                <c:pt idx="1209">
                  <c:v>4.7300000000000004</c:v>
                </c:pt>
                <c:pt idx="1210">
                  <c:v>4.7300000000000004</c:v>
                </c:pt>
                <c:pt idx="1211">
                  <c:v>4.7300000000000004</c:v>
                </c:pt>
                <c:pt idx="1212">
                  <c:v>4.7300000000000004</c:v>
                </c:pt>
                <c:pt idx="1213">
                  <c:v>4.7300000000000004</c:v>
                </c:pt>
                <c:pt idx="1214">
                  <c:v>4.7300000000000004</c:v>
                </c:pt>
                <c:pt idx="1215">
                  <c:v>4.7300000000000004</c:v>
                </c:pt>
                <c:pt idx="1216">
                  <c:v>4.7300000000000004</c:v>
                </c:pt>
                <c:pt idx="1217">
                  <c:v>4.7300000000000004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961-4717-BE3F-0880000D1A45}"/>
            </c:ext>
          </c:extLst>
        </c:ser>
        <c:ser>
          <c:idx val="7"/>
          <c:order val="4"/>
          <c:tx>
            <c:v>MINIMO ABSOLUTO 1992</c:v>
          </c:tx>
          <c:spPr>
            <a:ln w="47625">
              <a:solidFill>
                <a:srgbClr val="4BACC6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  <c:pt idx="732">
                  <c:v>0.25</c:v>
                </c:pt>
                <c:pt idx="733">
                  <c:v>0.25</c:v>
                </c:pt>
                <c:pt idx="734">
                  <c:v>0.25</c:v>
                </c:pt>
                <c:pt idx="735">
                  <c:v>0.25</c:v>
                </c:pt>
                <c:pt idx="736">
                  <c:v>0.25</c:v>
                </c:pt>
                <c:pt idx="737">
                  <c:v>0.25</c:v>
                </c:pt>
                <c:pt idx="738">
                  <c:v>0.25</c:v>
                </c:pt>
                <c:pt idx="739">
                  <c:v>0.25</c:v>
                </c:pt>
                <c:pt idx="740">
                  <c:v>0.25</c:v>
                </c:pt>
                <c:pt idx="741">
                  <c:v>0.25</c:v>
                </c:pt>
                <c:pt idx="742">
                  <c:v>0.25</c:v>
                </c:pt>
                <c:pt idx="743">
                  <c:v>0.25</c:v>
                </c:pt>
                <c:pt idx="744">
                  <c:v>0.25</c:v>
                </c:pt>
                <c:pt idx="745">
                  <c:v>0.25</c:v>
                </c:pt>
                <c:pt idx="746">
                  <c:v>0.25</c:v>
                </c:pt>
                <c:pt idx="747">
                  <c:v>0.25</c:v>
                </c:pt>
                <c:pt idx="748">
                  <c:v>0.25</c:v>
                </c:pt>
                <c:pt idx="749">
                  <c:v>0.25</c:v>
                </c:pt>
                <c:pt idx="750">
                  <c:v>0.25</c:v>
                </c:pt>
                <c:pt idx="751">
                  <c:v>0.25</c:v>
                </c:pt>
                <c:pt idx="752">
                  <c:v>0.25</c:v>
                </c:pt>
                <c:pt idx="753">
                  <c:v>0.25</c:v>
                </c:pt>
                <c:pt idx="754">
                  <c:v>0.25</c:v>
                </c:pt>
                <c:pt idx="755">
                  <c:v>0.25</c:v>
                </c:pt>
                <c:pt idx="756">
                  <c:v>0.25</c:v>
                </c:pt>
                <c:pt idx="757">
                  <c:v>0.25</c:v>
                </c:pt>
                <c:pt idx="758">
                  <c:v>0.25</c:v>
                </c:pt>
                <c:pt idx="759">
                  <c:v>0.25</c:v>
                </c:pt>
                <c:pt idx="760">
                  <c:v>0.25</c:v>
                </c:pt>
                <c:pt idx="761">
                  <c:v>0.25</c:v>
                </c:pt>
                <c:pt idx="762">
                  <c:v>0.25</c:v>
                </c:pt>
                <c:pt idx="763">
                  <c:v>0.25</c:v>
                </c:pt>
                <c:pt idx="764">
                  <c:v>0.25</c:v>
                </c:pt>
                <c:pt idx="765">
                  <c:v>0.25</c:v>
                </c:pt>
                <c:pt idx="766">
                  <c:v>0.25</c:v>
                </c:pt>
                <c:pt idx="767">
                  <c:v>0.25</c:v>
                </c:pt>
                <c:pt idx="768">
                  <c:v>0.25</c:v>
                </c:pt>
                <c:pt idx="769">
                  <c:v>0.25</c:v>
                </c:pt>
                <c:pt idx="770">
                  <c:v>0.25</c:v>
                </c:pt>
                <c:pt idx="771">
                  <c:v>0.25</c:v>
                </c:pt>
                <c:pt idx="772">
                  <c:v>0.25</c:v>
                </c:pt>
                <c:pt idx="773">
                  <c:v>0.25</c:v>
                </c:pt>
                <c:pt idx="774">
                  <c:v>0.25</c:v>
                </c:pt>
                <c:pt idx="775">
                  <c:v>0.25</c:v>
                </c:pt>
                <c:pt idx="776">
                  <c:v>0.25</c:v>
                </c:pt>
                <c:pt idx="777">
                  <c:v>0.25</c:v>
                </c:pt>
                <c:pt idx="778">
                  <c:v>0.25</c:v>
                </c:pt>
                <c:pt idx="779">
                  <c:v>0.25</c:v>
                </c:pt>
                <c:pt idx="780">
                  <c:v>0.25</c:v>
                </c:pt>
                <c:pt idx="781">
                  <c:v>0.25</c:v>
                </c:pt>
                <c:pt idx="782">
                  <c:v>0.25</c:v>
                </c:pt>
                <c:pt idx="783">
                  <c:v>0.25</c:v>
                </c:pt>
                <c:pt idx="784">
                  <c:v>0.25</c:v>
                </c:pt>
                <c:pt idx="785">
                  <c:v>0.25</c:v>
                </c:pt>
                <c:pt idx="786">
                  <c:v>0.25</c:v>
                </c:pt>
                <c:pt idx="787">
                  <c:v>0.25</c:v>
                </c:pt>
                <c:pt idx="788">
                  <c:v>0.25</c:v>
                </c:pt>
                <c:pt idx="789">
                  <c:v>0.25</c:v>
                </c:pt>
                <c:pt idx="790">
                  <c:v>0.25</c:v>
                </c:pt>
                <c:pt idx="791">
                  <c:v>0.25</c:v>
                </c:pt>
                <c:pt idx="792">
                  <c:v>0.25</c:v>
                </c:pt>
                <c:pt idx="793">
                  <c:v>0.25</c:v>
                </c:pt>
                <c:pt idx="794">
                  <c:v>0.25</c:v>
                </c:pt>
                <c:pt idx="795">
                  <c:v>0.25</c:v>
                </c:pt>
                <c:pt idx="796">
                  <c:v>0.25</c:v>
                </c:pt>
                <c:pt idx="797">
                  <c:v>0.25</c:v>
                </c:pt>
                <c:pt idx="798">
                  <c:v>0.25</c:v>
                </c:pt>
                <c:pt idx="799">
                  <c:v>0.25</c:v>
                </c:pt>
                <c:pt idx="800">
                  <c:v>0.25</c:v>
                </c:pt>
                <c:pt idx="801">
                  <c:v>0.25</c:v>
                </c:pt>
                <c:pt idx="802">
                  <c:v>0.25</c:v>
                </c:pt>
                <c:pt idx="803">
                  <c:v>0.25</c:v>
                </c:pt>
                <c:pt idx="804">
                  <c:v>0.25</c:v>
                </c:pt>
                <c:pt idx="805">
                  <c:v>0.25</c:v>
                </c:pt>
                <c:pt idx="806">
                  <c:v>0.25</c:v>
                </c:pt>
                <c:pt idx="807">
                  <c:v>0.25</c:v>
                </c:pt>
                <c:pt idx="808">
                  <c:v>0.25</c:v>
                </c:pt>
                <c:pt idx="809">
                  <c:v>0.25</c:v>
                </c:pt>
                <c:pt idx="810">
                  <c:v>0.25</c:v>
                </c:pt>
                <c:pt idx="811">
                  <c:v>0.25</c:v>
                </c:pt>
                <c:pt idx="812">
                  <c:v>0.25</c:v>
                </c:pt>
                <c:pt idx="813">
                  <c:v>0.25</c:v>
                </c:pt>
                <c:pt idx="814">
                  <c:v>0.25</c:v>
                </c:pt>
                <c:pt idx="815">
                  <c:v>0.25</c:v>
                </c:pt>
                <c:pt idx="816">
                  <c:v>0.25</c:v>
                </c:pt>
                <c:pt idx="817">
                  <c:v>0.25</c:v>
                </c:pt>
                <c:pt idx="818">
                  <c:v>0.25</c:v>
                </c:pt>
                <c:pt idx="819">
                  <c:v>0.25</c:v>
                </c:pt>
                <c:pt idx="820">
                  <c:v>0.25</c:v>
                </c:pt>
                <c:pt idx="821">
                  <c:v>0.25</c:v>
                </c:pt>
                <c:pt idx="822">
                  <c:v>0.25</c:v>
                </c:pt>
                <c:pt idx="823">
                  <c:v>0.25</c:v>
                </c:pt>
                <c:pt idx="824">
                  <c:v>0.25</c:v>
                </c:pt>
                <c:pt idx="825">
                  <c:v>0.25</c:v>
                </c:pt>
                <c:pt idx="826">
                  <c:v>0.25</c:v>
                </c:pt>
                <c:pt idx="827">
                  <c:v>0.25</c:v>
                </c:pt>
                <c:pt idx="828">
                  <c:v>0.25</c:v>
                </c:pt>
                <c:pt idx="829">
                  <c:v>0.25</c:v>
                </c:pt>
                <c:pt idx="830">
                  <c:v>0.25</c:v>
                </c:pt>
                <c:pt idx="831">
                  <c:v>0.25</c:v>
                </c:pt>
                <c:pt idx="832">
                  <c:v>0.25</c:v>
                </c:pt>
                <c:pt idx="833">
                  <c:v>0.25</c:v>
                </c:pt>
                <c:pt idx="834">
                  <c:v>0.25</c:v>
                </c:pt>
                <c:pt idx="835">
                  <c:v>0.25</c:v>
                </c:pt>
                <c:pt idx="836">
                  <c:v>0.25</c:v>
                </c:pt>
                <c:pt idx="837">
                  <c:v>0.25</c:v>
                </c:pt>
                <c:pt idx="838">
                  <c:v>0.25</c:v>
                </c:pt>
                <c:pt idx="839">
                  <c:v>0.25</c:v>
                </c:pt>
                <c:pt idx="840">
                  <c:v>0.25</c:v>
                </c:pt>
                <c:pt idx="841">
                  <c:v>0.25</c:v>
                </c:pt>
                <c:pt idx="842">
                  <c:v>0.25</c:v>
                </c:pt>
                <c:pt idx="843">
                  <c:v>0.25</c:v>
                </c:pt>
                <c:pt idx="844">
                  <c:v>0.25</c:v>
                </c:pt>
                <c:pt idx="845">
                  <c:v>0.25</c:v>
                </c:pt>
                <c:pt idx="846">
                  <c:v>0.25</c:v>
                </c:pt>
                <c:pt idx="847">
                  <c:v>0.25</c:v>
                </c:pt>
                <c:pt idx="848">
                  <c:v>0.25</c:v>
                </c:pt>
                <c:pt idx="849">
                  <c:v>0.25</c:v>
                </c:pt>
                <c:pt idx="850">
                  <c:v>0.25</c:v>
                </c:pt>
                <c:pt idx="851">
                  <c:v>0.25</c:v>
                </c:pt>
                <c:pt idx="852">
                  <c:v>0.25</c:v>
                </c:pt>
                <c:pt idx="853">
                  <c:v>0.25</c:v>
                </c:pt>
                <c:pt idx="854">
                  <c:v>0.25</c:v>
                </c:pt>
                <c:pt idx="855">
                  <c:v>0.25</c:v>
                </c:pt>
                <c:pt idx="856">
                  <c:v>0.25</c:v>
                </c:pt>
                <c:pt idx="857">
                  <c:v>0.25</c:v>
                </c:pt>
                <c:pt idx="858">
                  <c:v>0.25</c:v>
                </c:pt>
                <c:pt idx="859">
                  <c:v>0.25</c:v>
                </c:pt>
                <c:pt idx="860">
                  <c:v>0.25</c:v>
                </c:pt>
                <c:pt idx="861">
                  <c:v>0.25</c:v>
                </c:pt>
                <c:pt idx="862">
                  <c:v>0.25</c:v>
                </c:pt>
                <c:pt idx="863">
                  <c:v>0.25</c:v>
                </c:pt>
                <c:pt idx="864">
                  <c:v>0.25</c:v>
                </c:pt>
                <c:pt idx="865">
                  <c:v>0.25</c:v>
                </c:pt>
                <c:pt idx="866">
                  <c:v>0.25</c:v>
                </c:pt>
                <c:pt idx="867">
                  <c:v>0.25</c:v>
                </c:pt>
                <c:pt idx="868">
                  <c:v>0.25</c:v>
                </c:pt>
                <c:pt idx="869">
                  <c:v>0.25</c:v>
                </c:pt>
                <c:pt idx="870">
                  <c:v>0.25</c:v>
                </c:pt>
                <c:pt idx="871">
                  <c:v>0.25</c:v>
                </c:pt>
                <c:pt idx="872">
                  <c:v>0.25</c:v>
                </c:pt>
                <c:pt idx="873">
                  <c:v>0.25</c:v>
                </c:pt>
                <c:pt idx="874">
                  <c:v>0.25</c:v>
                </c:pt>
                <c:pt idx="875">
                  <c:v>0.25</c:v>
                </c:pt>
                <c:pt idx="876">
                  <c:v>0.25</c:v>
                </c:pt>
                <c:pt idx="877">
                  <c:v>0.25</c:v>
                </c:pt>
                <c:pt idx="878">
                  <c:v>0.25</c:v>
                </c:pt>
                <c:pt idx="879">
                  <c:v>0.25</c:v>
                </c:pt>
                <c:pt idx="880">
                  <c:v>0.25</c:v>
                </c:pt>
                <c:pt idx="881">
                  <c:v>0.25</c:v>
                </c:pt>
                <c:pt idx="882">
                  <c:v>0.25</c:v>
                </c:pt>
                <c:pt idx="883">
                  <c:v>0.25</c:v>
                </c:pt>
                <c:pt idx="884">
                  <c:v>0.25</c:v>
                </c:pt>
                <c:pt idx="885">
                  <c:v>0.25</c:v>
                </c:pt>
                <c:pt idx="886">
                  <c:v>0.25</c:v>
                </c:pt>
                <c:pt idx="887">
                  <c:v>0.25</c:v>
                </c:pt>
                <c:pt idx="888">
                  <c:v>0.25</c:v>
                </c:pt>
                <c:pt idx="889">
                  <c:v>0.25</c:v>
                </c:pt>
                <c:pt idx="890">
                  <c:v>0.25</c:v>
                </c:pt>
                <c:pt idx="891">
                  <c:v>0.25</c:v>
                </c:pt>
                <c:pt idx="892">
                  <c:v>0.25</c:v>
                </c:pt>
                <c:pt idx="893">
                  <c:v>0.25</c:v>
                </c:pt>
                <c:pt idx="894">
                  <c:v>0.25</c:v>
                </c:pt>
                <c:pt idx="895">
                  <c:v>0.25</c:v>
                </c:pt>
                <c:pt idx="896">
                  <c:v>0.25</c:v>
                </c:pt>
                <c:pt idx="897">
                  <c:v>0.25</c:v>
                </c:pt>
                <c:pt idx="898">
                  <c:v>0.25</c:v>
                </c:pt>
                <c:pt idx="899">
                  <c:v>0.25</c:v>
                </c:pt>
                <c:pt idx="900">
                  <c:v>0.25</c:v>
                </c:pt>
                <c:pt idx="901">
                  <c:v>0.25</c:v>
                </c:pt>
                <c:pt idx="902">
                  <c:v>0.25</c:v>
                </c:pt>
                <c:pt idx="903">
                  <c:v>0.25</c:v>
                </c:pt>
                <c:pt idx="904">
                  <c:v>0.25</c:v>
                </c:pt>
                <c:pt idx="905">
                  <c:v>0.25</c:v>
                </c:pt>
                <c:pt idx="906">
                  <c:v>0.25</c:v>
                </c:pt>
                <c:pt idx="907">
                  <c:v>0.25</c:v>
                </c:pt>
                <c:pt idx="908">
                  <c:v>0.25</c:v>
                </c:pt>
                <c:pt idx="909">
                  <c:v>0.25</c:v>
                </c:pt>
                <c:pt idx="910">
                  <c:v>0.25</c:v>
                </c:pt>
                <c:pt idx="911">
                  <c:v>0.25</c:v>
                </c:pt>
                <c:pt idx="912">
                  <c:v>0.25</c:v>
                </c:pt>
                <c:pt idx="913">
                  <c:v>0.25</c:v>
                </c:pt>
                <c:pt idx="914">
                  <c:v>0.25</c:v>
                </c:pt>
                <c:pt idx="915">
                  <c:v>0.25</c:v>
                </c:pt>
                <c:pt idx="916">
                  <c:v>0.25</c:v>
                </c:pt>
                <c:pt idx="917">
                  <c:v>0.25</c:v>
                </c:pt>
                <c:pt idx="918">
                  <c:v>0.25</c:v>
                </c:pt>
                <c:pt idx="919">
                  <c:v>0.25</c:v>
                </c:pt>
                <c:pt idx="920">
                  <c:v>0.25</c:v>
                </c:pt>
                <c:pt idx="921">
                  <c:v>0.25</c:v>
                </c:pt>
                <c:pt idx="922">
                  <c:v>0.25</c:v>
                </c:pt>
                <c:pt idx="923">
                  <c:v>0.25</c:v>
                </c:pt>
                <c:pt idx="924">
                  <c:v>0.25</c:v>
                </c:pt>
                <c:pt idx="925">
                  <c:v>0.25</c:v>
                </c:pt>
                <c:pt idx="926">
                  <c:v>0.25</c:v>
                </c:pt>
                <c:pt idx="927">
                  <c:v>0.25</c:v>
                </c:pt>
                <c:pt idx="928">
                  <c:v>0.25</c:v>
                </c:pt>
                <c:pt idx="929">
                  <c:v>0.25</c:v>
                </c:pt>
                <c:pt idx="930">
                  <c:v>0.25</c:v>
                </c:pt>
                <c:pt idx="931">
                  <c:v>0.25</c:v>
                </c:pt>
                <c:pt idx="932">
                  <c:v>0.25</c:v>
                </c:pt>
                <c:pt idx="933">
                  <c:v>0.25</c:v>
                </c:pt>
                <c:pt idx="934">
                  <c:v>0.25</c:v>
                </c:pt>
                <c:pt idx="935">
                  <c:v>0.25</c:v>
                </c:pt>
                <c:pt idx="936">
                  <c:v>0.25</c:v>
                </c:pt>
                <c:pt idx="937">
                  <c:v>0.25</c:v>
                </c:pt>
                <c:pt idx="938">
                  <c:v>0.25</c:v>
                </c:pt>
                <c:pt idx="939">
                  <c:v>0.25</c:v>
                </c:pt>
                <c:pt idx="940">
                  <c:v>0.25</c:v>
                </c:pt>
                <c:pt idx="941">
                  <c:v>0.25</c:v>
                </c:pt>
                <c:pt idx="942">
                  <c:v>0.25</c:v>
                </c:pt>
                <c:pt idx="943">
                  <c:v>0.25</c:v>
                </c:pt>
                <c:pt idx="944">
                  <c:v>0.25</c:v>
                </c:pt>
                <c:pt idx="945">
                  <c:v>0.25</c:v>
                </c:pt>
                <c:pt idx="946">
                  <c:v>0.25</c:v>
                </c:pt>
                <c:pt idx="947">
                  <c:v>0.25</c:v>
                </c:pt>
                <c:pt idx="948">
                  <c:v>0.25</c:v>
                </c:pt>
                <c:pt idx="949">
                  <c:v>0.25</c:v>
                </c:pt>
                <c:pt idx="950">
                  <c:v>0.25</c:v>
                </c:pt>
                <c:pt idx="951">
                  <c:v>0.25</c:v>
                </c:pt>
                <c:pt idx="952">
                  <c:v>0.25</c:v>
                </c:pt>
                <c:pt idx="953">
                  <c:v>0.25</c:v>
                </c:pt>
                <c:pt idx="954">
                  <c:v>0.25</c:v>
                </c:pt>
                <c:pt idx="955">
                  <c:v>0.25</c:v>
                </c:pt>
                <c:pt idx="956">
                  <c:v>0.25</c:v>
                </c:pt>
                <c:pt idx="957">
                  <c:v>0.25</c:v>
                </c:pt>
                <c:pt idx="958">
                  <c:v>0.25</c:v>
                </c:pt>
                <c:pt idx="959">
                  <c:v>0.25</c:v>
                </c:pt>
                <c:pt idx="960">
                  <c:v>0.25</c:v>
                </c:pt>
                <c:pt idx="961">
                  <c:v>0.25</c:v>
                </c:pt>
                <c:pt idx="962">
                  <c:v>0.25</c:v>
                </c:pt>
                <c:pt idx="963">
                  <c:v>0.25</c:v>
                </c:pt>
                <c:pt idx="964">
                  <c:v>0.25</c:v>
                </c:pt>
                <c:pt idx="965">
                  <c:v>0.25</c:v>
                </c:pt>
                <c:pt idx="966">
                  <c:v>0.25</c:v>
                </c:pt>
                <c:pt idx="967">
                  <c:v>0.25</c:v>
                </c:pt>
                <c:pt idx="968">
                  <c:v>0.25</c:v>
                </c:pt>
                <c:pt idx="969">
                  <c:v>0.25</c:v>
                </c:pt>
                <c:pt idx="970">
                  <c:v>0.25</c:v>
                </c:pt>
                <c:pt idx="971">
                  <c:v>0.25</c:v>
                </c:pt>
                <c:pt idx="972">
                  <c:v>0.25</c:v>
                </c:pt>
                <c:pt idx="973">
                  <c:v>0.25</c:v>
                </c:pt>
                <c:pt idx="974">
                  <c:v>0.25</c:v>
                </c:pt>
                <c:pt idx="975">
                  <c:v>0.25</c:v>
                </c:pt>
                <c:pt idx="976">
                  <c:v>0.25</c:v>
                </c:pt>
                <c:pt idx="977">
                  <c:v>0.25</c:v>
                </c:pt>
                <c:pt idx="978">
                  <c:v>0.25</c:v>
                </c:pt>
                <c:pt idx="979">
                  <c:v>0.25</c:v>
                </c:pt>
                <c:pt idx="980">
                  <c:v>0.25</c:v>
                </c:pt>
                <c:pt idx="981">
                  <c:v>0.25</c:v>
                </c:pt>
                <c:pt idx="982">
                  <c:v>0.25</c:v>
                </c:pt>
                <c:pt idx="983">
                  <c:v>0.25</c:v>
                </c:pt>
                <c:pt idx="984">
                  <c:v>0.25</c:v>
                </c:pt>
                <c:pt idx="985">
                  <c:v>0.25</c:v>
                </c:pt>
                <c:pt idx="986">
                  <c:v>0.25</c:v>
                </c:pt>
                <c:pt idx="987">
                  <c:v>0.25</c:v>
                </c:pt>
                <c:pt idx="988">
                  <c:v>0.25</c:v>
                </c:pt>
                <c:pt idx="989">
                  <c:v>0.25</c:v>
                </c:pt>
                <c:pt idx="990">
                  <c:v>0.25</c:v>
                </c:pt>
                <c:pt idx="991">
                  <c:v>0.25</c:v>
                </c:pt>
                <c:pt idx="992">
                  <c:v>0.25</c:v>
                </c:pt>
                <c:pt idx="993">
                  <c:v>0.25</c:v>
                </c:pt>
                <c:pt idx="994">
                  <c:v>0.25</c:v>
                </c:pt>
                <c:pt idx="995">
                  <c:v>0.25</c:v>
                </c:pt>
                <c:pt idx="996">
                  <c:v>0.25</c:v>
                </c:pt>
                <c:pt idx="997">
                  <c:v>0.25</c:v>
                </c:pt>
                <c:pt idx="998">
                  <c:v>0.25</c:v>
                </c:pt>
                <c:pt idx="999">
                  <c:v>0.25</c:v>
                </c:pt>
                <c:pt idx="1000">
                  <c:v>0.25</c:v>
                </c:pt>
                <c:pt idx="1001">
                  <c:v>0.25</c:v>
                </c:pt>
                <c:pt idx="1002">
                  <c:v>0.25</c:v>
                </c:pt>
                <c:pt idx="1003">
                  <c:v>0.25</c:v>
                </c:pt>
                <c:pt idx="1004">
                  <c:v>0.25</c:v>
                </c:pt>
                <c:pt idx="1005">
                  <c:v>0.25</c:v>
                </c:pt>
                <c:pt idx="1006">
                  <c:v>0.25</c:v>
                </c:pt>
                <c:pt idx="1007">
                  <c:v>0.25</c:v>
                </c:pt>
                <c:pt idx="1008">
                  <c:v>0.25</c:v>
                </c:pt>
                <c:pt idx="1009">
                  <c:v>0.25</c:v>
                </c:pt>
                <c:pt idx="1010">
                  <c:v>0.25</c:v>
                </c:pt>
                <c:pt idx="1011">
                  <c:v>0.25</c:v>
                </c:pt>
                <c:pt idx="1012">
                  <c:v>0.25</c:v>
                </c:pt>
                <c:pt idx="1013">
                  <c:v>0.25</c:v>
                </c:pt>
                <c:pt idx="1014">
                  <c:v>0.25</c:v>
                </c:pt>
                <c:pt idx="1015">
                  <c:v>0.25</c:v>
                </c:pt>
                <c:pt idx="1016">
                  <c:v>0.25</c:v>
                </c:pt>
                <c:pt idx="1017">
                  <c:v>0.25</c:v>
                </c:pt>
                <c:pt idx="1018">
                  <c:v>0.25</c:v>
                </c:pt>
                <c:pt idx="1019">
                  <c:v>0.25</c:v>
                </c:pt>
                <c:pt idx="1020">
                  <c:v>0.25</c:v>
                </c:pt>
                <c:pt idx="1021">
                  <c:v>0.25</c:v>
                </c:pt>
                <c:pt idx="1022">
                  <c:v>0.25</c:v>
                </c:pt>
                <c:pt idx="1023">
                  <c:v>0.25</c:v>
                </c:pt>
                <c:pt idx="1024">
                  <c:v>0.25</c:v>
                </c:pt>
                <c:pt idx="1025">
                  <c:v>0.25</c:v>
                </c:pt>
                <c:pt idx="1026">
                  <c:v>0.25</c:v>
                </c:pt>
                <c:pt idx="1027">
                  <c:v>0.25</c:v>
                </c:pt>
                <c:pt idx="1028">
                  <c:v>0.25</c:v>
                </c:pt>
                <c:pt idx="1029">
                  <c:v>0.25</c:v>
                </c:pt>
                <c:pt idx="1030">
                  <c:v>0.25</c:v>
                </c:pt>
                <c:pt idx="1031">
                  <c:v>0.25</c:v>
                </c:pt>
                <c:pt idx="1032">
                  <c:v>0.25</c:v>
                </c:pt>
                <c:pt idx="1033">
                  <c:v>0.25</c:v>
                </c:pt>
                <c:pt idx="1034">
                  <c:v>0.25</c:v>
                </c:pt>
                <c:pt idx="1035">
                  <c:v>0.25</c:v>
                </c:pt>
                <c:pt idx="1036">
                  <c:v>0.25</c:v>
                </c:pt>
                <c:pt idx="1037">
                  <c:v>0.25</c:v>
                </c:pt>
                <c:pt idx="1038">
                  <c:v>0.25</c:v>
                </c:pt>
                <c:pt idx="1039">
                  <c:v>0.25</c:v>
                </c:pt>
                <c:pt idx="1040">
                  <c:v>0.25</c:v>
                </c:pt>
                <c:pt idx="1041">
                  <c:v>0.25</c:v>
                </c:pt>
                <c:pt idx="1042">
                  <c:v>0.25</c:v>
                </c:pt>
                <c:pt idx="1043">
                  <c:v>0.25</c:v>
                </c:pt>
                <c:pt idx="1044">
                  <c:v>0.25</c:v>
                </c:pt>
                <c:pt idx="1045">
                  <c:v>0.25</c:v>
                </c:pt>
                <c:pt idx="1046">
                  <c:v>0.25</c:v>
                </c:pt>
                <c:pt idx="1047">
                  <c:v>0.25</c:v>
                </c:pt>
                <c:pt idx="1048">
                  <c:v>0.25</c:v>
                </c:pt>
                <c:pt idx="1049">
                  <c:v>0.25</c:v>
                </c:pt>
                <c:pt idx="1050">
                  <c:v>0.25</c:v>
                </c:pt>
                <c:pt idx="1051">
                  <c:v>0.25</c:v>
                </c:pt>
                <c:pt idx="1052">
                  <c:v>0.25</c:v>
                </c:pt>
                <c:pt idx="1053">
                  <c:v>0.25</c:v>
                </c:pt>
                <c:pt idx="1054">
                  <c:v>0.25</c:v>
                </c:pt>
                <c:pt idx="1055">
                  <c:v>0.25</c:v>
                </c:pt>
                <c:pt idx="1056">
                  <c:v>0.25</c:v>
                </c:pt>
                <c:pt idx="1057">
                  <c:v>0.25</c:v>
                </c:pt>
                <c:pt idx="1058">
                  <c:v>0.25</c:v>
                </c:pt>
                <c:pt idx="1059">
                  <c:v>0.25</c:v>
                </c:pt>
                <c:pt idx="1060">
                  <c:v>0.25</c:v>
                </c:pt>
                <c:pt idx="1061">
                  <c:v>0.25</c:v>
                </c:pt>
                <c:pt idx="1062">
                  <c:v>0.25</c:v>
                </c:pt>
                <c:pt idx="1063">
                  <c:v>0.25</c:v>
                </c:pt>
                <c:pt idx="1064">
                  <c:v>0.25</c:v>
                </c:pt>
                <c:pt idx="1065">
                  <c:v>0.25</c:v>
                </c:pt>
                <c:pt idx="1066">
                  <c:v>0.25</c:v>
                </c:pt>
                <c:pt idx="1067">
                  <c:v>0.25</c:v>
                </c:pt>
                <c:pt idx="1068">
                  <c:v>0.25</c:v>
                </c:pt>
                <c:pt idx="1069">
                  <c:v>0.25</c:v>
                </c:pt>
                <c:pt idx="1070">
                  <c:v>0.25</c:v>
                </c:pt>
                <c:pt idx="1071">
                  <c:v>0.25</c:v>
                </c:pt>
                <c:pt idx="1072">
                  <c:v>0.25</c:v>
                </c:pt>
                <c:pt idx="1073">
                  <c:v>0.25</c:v>
                </c:pt>
                <c:pt idx="1074">
                  <c:v>0.25</c:v>
                </c:pt>
                <c:pt idx="1075">
                  <c:v>0.25</c:v>
                </c:pt>
                <c:pt idx="1076">
                  <c:v>0.25</c:v>
                </c:pt>
                <c:pt idx="1077">
                  <c:v>0.25</c:v>
                </c:pt>
                <c:pt idx="1078">
                  <c:v>0.25</c:v>
                </c:pt>
                <c:pt idx="1079">
                  <c:v>0.25</c:v>
                </c:pt>
                <c:pt idx="1080">
                  <c:v>0.25</c:v>
                </c:pt>
                <c:pt idx="1081">
                  <c:v>0.25</c:v>
                </c:pt>
                <c:pt idx="1082">
                  <c:v>0.25</c:v>
                </c:pt>
                <c:pt idx="1083">
                  <c:v>0.25</c:v>
                </c:pt>
                <c:pt idx="1084">
                  <c:v>0.25</c:v>
                </c:pt>
                <c:pt idx="1085">
                  <c:v>0.25</c:v>
                </c:pt>
                <c:pt idx="1086">
                  <c:v>0.25</c:v>
                </c:pt>
                <c:pt idx="1087">
                  <c:v>0.25</c:v>
                </c:pt>
                <c:pt idx="1088">
                  <c:v>0.25</c:v>
                </c:pt>
                <c:pt idx="1089">
                  <c:v>0.25</c:v>
                </c:pt>
                <c:pt idx="1090">
                  <c:v>0.25</c:v>
                </c:pt>
                <c:pt idx="1091">
                  <c:v>0.25</c:v>
                </c:pt>
                <c:pt idx="1092">
                  <c:v>0.25</c:v>
                </c:pt>
                <c:pt idx="1093">
                  <c:v>0.25</c:v>
                </c:pt>
                <c:pt idx="1094">
                  <c:v>0.25</c:v>
                </c:pt>
                <c:pt idx="1095">
                  <c:v>0.25</c:v>
                </c:pt>
                <c:pt idx="1096">
                  <c:v>0.25</c:v>
                </c:pt>
                <c:pt idx="1097">
                  <c:v>0.25</c:v>
                </c:pt>
                <c:pt idx="1098">
                  <c:v>0.25</c:v>
                </c:pt>
                <c:pt idx="1099">
                  <c:v>0.25</c:v>
                </c:pt>
                <c:pt idx="1100">
                  <c:v>0.25</c:v>
                </c:pt>
                <c:pt idx="1101">
                  <c:v>0.25</c:v>
                </c:pt>
                <c:pt idx="1102">
                  <c:v>0.25</c:v>
                </c:pt>
                <c:pt idx="1103">
                  <c:v>0.25</c:v>
                </c:pt>
                <c:pt idx="1104">
                  <c:v>0.25</c:v>
                </c:pt>
                <c:pt idx="1105">
                  <c:v>0.25</c:v>
                </c:pt>
                <c:pt idx="1106">
                  <c:v>0.25</c:v>
                </c:pt>
                <c:pt idx="1107">
                  <c:v>0.25</c:v>
                </c:pt>
                <c:pt idx="1108">
                  <c:v>0.25</c:v>
                </c:pt>
                <c:pt idx="1109">
                  <c:v>0.25</c:v>
                </c:pt>
                <c:pt idx="1110">
                  <c:v>0.25</c:v>
                </c:pt>
                <c:pt idx="1111">
                  <c:v>0.25</c:v>
                </c:pt>
                <c:pt idx="1112">
                  <c:v>0.25</c:v>
                </c:pt>
                <c:pt idx="1113">
                  <c:v>0.25</c:v>
                </c:pt>
                <c:pt idx="1114">
                  <c:v>0.25</c:v>
                </c:pt>
                <c:pt idx="1115">
                  <c:v>0.25</c:v>
                </c:pt>
                <c:pt idx="1116">
                  <c:v>0.25</c:v>
                </c:pt>
                <c:pt idx="1117">
                  <c:v>0.25</c:v>
                </c:pt>
                <c:pt idx="1118">
                  <c:v>0.25</c:v>
                </c:pt>
                <c:pt idx="1119">
                  <c:v>0.25</c:v>
                </c:pt>
                <c:pt idx="1120">
                  <c:v>0.25</c:v>
                </c:pt>
                <c:pt idx="1121">
                  <c:v>0.25</c:v>
                </c:pt>
                <c:pt idx="1122">
                  <c:v>0.25</c:v>
                </c:pt>
                <c:pt idx="1123">
                  <c:v>0.25</c:v>
                </c:pt>
                <c:pt idx="1124">
                  <c:v>0.25</c:v>
                </c:pt>
                <c:pt idx="1125">
                  <c:v>0.25</c:v>
                </c:pt>
                <c:pt idx="1126">
                  <c:v>0.25</c:v>
                </c:pt>
                <c:pt idx="1127">
                  <c:v>0.25</c:v>
                </c:pt>
                <c:pt idx="1128">
                  <c:v>0.25</c:v>
                </c:pt>
                <c:pt idx="1129">
                  <c:v>0.25</c:v>
                </c:pt>
                <c:pt idx="1130">
                  <c:v>0.25</c:v>
                </c:pt>
                <c:pt idx="1131">
                  <c:v>0.25</c:v>
                </c:pt>
                <c:pt idx="1132">
                  <c:v>0.25</c:v>
                </c:pt>
                <c:pt idx="1133">
                  <c:v>0.25</c:v>
                </c:pt>
                <c:pt idx="1134">
                  <c:v>0.25</c:v>
                </c:pt>
                <c:pt idx="1135">
                  <c:v>0.25</c:v>
                </c:pt>
                <c:pt idx="1136">
                  <c:v>0.25</c:v>
                </c:pt>
                <c:pt idx="1137">
                  <c:v>0.25</c:v>
                </c:pt>
                <c:pt idx="1138">
                  <c:v>0.25</c:v>
                </c:pt>
                <c:pt idx="1139">
                  <c:v>0.25</c:v>
                </c:pt>
                <c:pt idx="1140">
                  <c:v>0.25</c:v>
                </c:pt>
                <c:pt idx="1141">
                  <c:v>0.25</c:v>
                </c:pt>
                <c:pt idx="1142">
                  <c:v>0.25</c:v>
                </c:pt>
                <c:pt idx="1143">
                  <c:v>0.25</c:v>
                </c:pt>
                <c:pt idx="1144">
                  <c:v>0.25</c:v>
                </c:pt>
                <c:pt idx="1145">
                  <c:v>0.25</c:v>
                </c:pt>
                <c:pt idx="1146">
                  <c:v>0.25</c:v>
                </c:pt>
                <c:pt idx="1147">
                  <c:v>0.25</c:v>
                </c:pt>
                <c:pt idx="1148">
                  <c:v>0.25</c:v>
                </c:pt>
                <c:pt idx="1149">
                  <c:v>0.25</c:v>
                </c:pt>
                <c:pt idx="1150">
                  <c:v>0.25</c:v>
                </c:pt>
                <c:pt idx="1151">
                  <c:v>0.25</c:v>
                </c:pt>
                <c:pt idx="1152">
                  <c:v>0.25</c:v>
                </c:pt>
                <c:pt idx="1153">
                  <c:v>0.25</c:v>
                </c:pt>
                <c:pt idx="1154">
                  <c:v>0.25</c:v>
                </c:pt>
                <c:pt idx="1155">
                  <c:v>0.25</c:v>
                </c:pt>
                <c:pt idx="1156">
                  <c:v>0.25</c:v>
                </c:pt>
                <c:pt idx="1157">
                  <c:v>0.25</c:v>
                </c:pt>
                <c:pt idx="1158">
                  <c:v>0.25</c:v>
                </c:pt>
                <c:pt idx="1159">
                  <c:v>0.25</c:v>
                </c:pt>
                <c:pt idx="1160">
                  <c:v>0.25</c:v>
                </c:pt>
                <c:pt idx="1161">
                  <c:v>0.25</c:v>
                </c:pt>
                <c:pt idx="1162">
                  <c:v>0.25</c:v>
                </c:pt>
                <c:pt idx="1163">
                  <c:v>0.25</c:v>
                </c:pt>
                <c:pt idx="1164">
                  <c:v>0.25</c:v>
                </c:pt>
                <c:pt idx="1165">
                  <c:v>0.25</c:v>
                </c:pt>
                <c:pt idx="1166">
                  <c:v>0.25</c:v>
                </c:pt>
                <c:pt idx="1167">
                  <c:v>0.25</c:v>
                </c:pt>
                <c:pt idx="1168">
                  <c:v>0.25</c:v>
                </c:pt>
                <c:pt idx="1169">
                  <c:v>0.25</c:v>
                </c:pt>
                <c:pt idx="1170">
                  <c:v>0.25</c:v>
                </c:pt>
                <c:pt idx="1171">
                  <c:v>0.25</c:v>
                </c:pt>
                <c:pt idx="1172">
                  <c:v>0.25</c:v>
                </c:pt>
                <c:pt idx="1173">
                  <c:v>0.25</c:v>
                </c:pt>
                <c:pt idx="1174">
                  <c:v>0.25</c:v>
                </c:pt>
                <c:pt idx="1175">
                  <c:v>0.25</c:v>
                </c:pt>
                <c:pt idx="1176">
                  <c:v>0.25</c:v>
                </c:pt>
                <c:pt idx="1177">
                  <c:v>0.25</c:v>
                </c:pt>
                <c:pt idx="1178">
                  <c:v>0.25</c:v>
                </c:pt>
                <c:pt idx="1179">
                  <c:v>0.25</c:v>
                </c:pt>
                <c:pt idx="1180">
                  <c:v>0.25</c:v>
                </c:pt>
                <c:pt idx="1181">
                  <c:v>0.25</c:v>
                </c:pt>
                <c:pt idx="1182">
                  <c:v>0.25</c:v>
                </c:pt>
                <c:pt idx="1183">
                  <c:v>0.25</c:v>
                </c:pt>
                <c:pt idx="1184">
                  <c:v>0.25</c:v>
                </c:pt>
                <c:pt idx="1185">
                  <c:v>0.25</c:v>
                </c:pt>
                <c:pt idx="1186">
                  <c:v>0.25</c:v>
                </c:pt>
                <c:pt idx="1187">
                  <c:v>0.25</c:v>
                </c:pt>
                <c:pt idx="1188">
                  <c:v>0.25</c:v>
                </c:pt>
                <c:pt idx="1189">
                  <c:v>0.25</c:v>
                </c:pt>
                <c:pt idx="1190">
                  <c:v>0.25</c:v>
                </c:pt>
                <c:pt idx="1191">
                  <c:v>0.25</c:v>
                </c:pt>
                <c:pt idx="1192">
                  <c:v>0.25</c:v>
                </c:pt>
                <c:pt idx="1193">
                  <c:v>0.25</c:v>
                </c:pt>
                <c:pt idx="1194">
                  <c:v>0.25</c:v>
                </c:pt>
                <c:pt idx="1195">
                  <c:v>0.25</c:v>
                </c:pt>
                <c:pt idx="1196">
                  <c:v>0.25</c:v>
                </c:pt>
                <c:pt idx="1197">
                  <c:v>0.25</c:v>
                </c:pt>
                <c:pt idx="1198">
                  <c:v>0.25</c:v>
                </c:pt>
                <c:pt idx="1199">
                  <c:v>0.25</c:v>
                </c:pt>
                <c:pt idx="1200">
                  <c:v>0.25</c:v>
                </c:pt>
                <c:pt idx="1201">
                  <c:v>0.25</c:v>
                </c:pt>
                <c:pt idx="1202">
                  <c:v>0.25</c:v>
                </c:pt>
                <c:pt idx="1203">
                  <c:v>0.25</c:v>
                </c:pt>
                <c:pt idx="1204">
                  <c:v>0.25</c:v>
                </c:pt>
                <c:pt idx="1205">
                  <c:v>0.25</c:v>
                </c:pt>
                <c:pt idx="1206">
                  <c:v>0.25</c:v>
                </c:pt>
                <c:pt idx="1207">
                  <c:v>0.25</c:v>
                </c:pt>
                <c:pt idx="1208">
                  <c:v>0.25</c:v>
                </c:pt>
                <c:pt idx="1209">
                  <c:v>0.25</c:v>
                </c:pt>
                <c:pt idx="1210">
                  <c:v>0.25</c:v>
                </c:pt>
                <c:pt idx="1211">
                  <c:v>0.25</c:v>
                </c:pt>
                <c:pt idx="1212">
                  <c:v>0.25</c:v>
                </c:pt>
                <c:pt idx="1213">
                  <c:v>0.25</c:v>
                </c:pt>
                <c:pt idx="1214">
                  <c:v>0.25</c:v>
                </c:pt>
                <c:pt idx="1215">
                  <c:v>0.25</c:v>
                </c:pt>
                <c:pt idx="1216">
                  <c:v>0.25</c:v>
                </c:pt>
                <c:pt idx="1217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961-4717-BE3F-0880000D1A45}"/>
            </c:ext>
          </c:extLst>
        </c:ser>
        <c:ser>
          <c:idx val="6"/>
          <c:order val="5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3.39</c:v>
                </c:pt>
                <c:pt idx="1">
                  <c:v>3.39</c:v>
                </c:pt>
                <c:pt idx="2">
                  <c:v>3.39</c:v>
                </c:pt>
                <c:pt idx="3">
                  <c:v>3.39</c:v>
                </c:pt>
                <c:pt idx="4">
                  <c:v>3.39</c:v>
                </c:pt>
                <c:pt idx="5">
                  <c:v>3.39</c:v>
                </c:pt>
                <c:pt idx="6">
                  <c:v>3.39</c:v>
                </c:pt>
                <c:pt idx="7">
                  <c:v>3.39</c:v>
                </c:pt>
                <c:pt idx="8">
                  <c:v>3.39</c:v>
                </c:pt>
                <c:pt idx="9">
                  <c:v>3.39</c:v>
                </c:pt>
                <c:pt idx="10">
                  <c:v>3.39</c:v>
                </c:pt>
                <c:pt idx="11">
                  <c:v>3.39</c:v>
                </c:pt>
                <c:pt idx="12">
                  <c:v>3.39</c:v>
                </c:pt>
                <c:pt idx="13">
                  <c:v>3.39</c:v>
                </c:pt>
                <c:pt idx="14">
                  <c:v>3.39</c:v>
                </c:pt>
                <c:pt idx="15">
                  <c:v>3.39</c:v>
                </c:pt>
                <c:pt idx="16">
                  <c:v>3.39</c:v>
                </c:pt>
                <c:pt idx="17">
                  <c:v>3.39</c:v>
                </c:pt>
                <c:pt idx="18">
                  <c:v>3.39</c:v>
                </c:pt>
                <c:pt idx="19">
                  <c:v>3.39</c:v>
                </c:pt>
                <c:pt idx="20">
                  <c:v>3.39</c:v>
                </c:pt>
                <c:pt idx="21">
                  <c:v>3.39</c:v>
                </c:pt>
                <c:pt idx="22">
                  <c:v>3.39</c:v>
                </c:pt>
                <c:pt idx="23">
                  <c:v>3.39</c:v>
                </c:pt>
                <c:pt idx="24">
                  <c:v>3.39</c:v>
                </c:pt>
                <c:pt idx="25">
                  <c:v>3.39</c:v>
                </c:pt>
                <c:pt idx="26">
                  <c:v>3.39</c:v>
                </c:pt>
                <c:pt idx="27">
                  <c:v>3.39</c:v>
                </c:pt>
                <c:pt idx="28">
                  <c:v>3.39</c:v>
                </c:pt>
                <c:pt idx="29">
                  <c:v>3.39</c:v>
                </c:pt>
                <c:pt idx="30">
                  <c:v>3.39</c:v>
                </c:pt>
                <c:pt idx="31">
                  <c:v>3.39</c:v>
                </c:pt>
                <c:pt idx="32">
                  <c:v>3.39</c:v>
                </c:pt>
                <c:pt idx="33">
                  <c:v>3.39</c:v>
                </c:pt>
                <c:pt idx="34">
                  <c:v>3.39</c:v>
                </c:pt>
                <c:pt idx="35">
                  <c:v>3.39</c:v>
                </c:pt>
                <c:pt idx="36">
                  <c:v>3.39</c:v>
                </c:pt>
                <c:pt idx="37">
                  <c:v>3.39</c:v>
                </c:pt>
                <c:pt idx="38">
                  <c:v>3.39</c:v>
                </c:pt>
                <c:pt idx="39">
                  <c:v>3.39</c:v>
                </c:pt>
                <c:pt idx="40">
                  <c:v>3.39</c:v>
                </c:pt>
                <c:pt idx="41">
                  <c:v>3.39</c:v>
                </c:pt>
                <c:pt idx="42">
                  <c:v>3.39</c:v>
                </c:pt>
                <c:pt idx="43">
                  <c:v>3.39</c:v>
                </c:pt>
                <c:pt idx="44">
                  <c:v>3.39</c:v>
                </c:pt>
                <c:pt idx="45">
                  <c:v>3.39</c:v>
                </c:pt>
                <c:pt idx="46">
                  <c:v>3.39</c:v>
                </c:pt>
                <c:pt idx="47">
                  <c:v>3.39</c:v>
                </c:pt>
                <c:pt idx="48">
                  <c:v>3.39</c:v>
                </c:pt>
                <c:pt idx="49">
                  <c:v>3.39</c:v>
                </c:pt>
                <c:pt idx="50">
                  <c:v>3.39</c:v>
                </c:pt>
                <c:pt idx="51">
                  <c:v>3.39</c:v>
                </c:pt>
                <c:pt idx="52">
                  <c:v>3.39</c:v>
                </c:pt>
                <c:pt idx="53">
                  <c:v>3.39</c:v>
                </c:pt>
                <c:pt idx="54">
                  <c:v>3.39</c:v>
                </c:pt>
                <c:pt idx="55">
                  <c:v>3.39</c:v>
                </c:pt>
                <c:pt idx="56">
                  <c:v>3.39</c:v>
                </c:pt>
                <c:pt idx="57">
                  <c:v>3.39</c:v>
                </c:pt>
                <c:pt idx="58">
                  <c:v>3.39</c:v>
                </c:pt>
                <c:pt idx="59">
                  <c:v>3.39</c:v>
                </c:pt>
                <c:pt idx="60">
                  <c:v>4.3499999999999996</c:v>
                </c:pt>
                <c:pt idx="61">
                  <c:v>4.3499999999999996</c:v>
                </c:pt>
                <c:pt idx="62">
                  <c:v>4.3499999999999996</c:v>
                </c:pt>
                <c:pt idx="63">
                  <c:v>4.3499999999999996</c:v>
                </c:pt>
                <c:pt idx="64">
                  <c:v>4.3499999999999996</c:v>
                </c:pt>
                <c:pt idx="65">
                  <c:v>4.3499999999999996</c:v>
                </c:pt>
                <c:pt idx="66">
                  <c:v>4.3499999999999996</c:v>
                </c:pt>
                <c:pt idx="67">
                  <c:v>4.3499999999999996</c:v>
                </c:pt>
                <c:pt idx="68">
                  <c:v>4.3499999999999996</c:v>
                </c:pt>
                <c:pt idx="69">
                  <c:v>4.3499999999999996</c:v>
                </c:pt>
                <c:pt idx="70">
                  <c:v>4.3499999999999996</c:v>
                </c:pt>
                <c:pt idx="71">
                  <c:v>4.3499999999999996</c:v>
                </c:pt>
                <c:pt idx="72">
                  <c:v>4.3499999999999996</c:v>
                </c:pt>
                <c:pt idx="73">
                  <c:v>4.3499999999999996</c:v>
                </c:pt>
                <c:pt idx="74">
                  <c:v>4.3499999999999996</c:v>
                </c:pt>
                <c:pt idx="75">
                  <c:v>4.3499999999999996</c:v>
                </c:pt>
                <c:pt idx="76">
                  <c:v>4.3499999999999996</c:v>
                </c:pt>
                <c:pt idx="77">
                  <c:v>4.3499999999999996</c:v>
                </c:pt>
                <c:pt idx="78">
                  <c:v>4.3499999999999996</c:v>
                </c:pt>
                <c:pt idx="79">
                  <c:v>4.3499999999999996</c:v>
                </c:pt>
                <c:pt idx="80">
                  <c:v>4.3499999999999996</c:v>
                </c:pt>
                <c:pt idx="81">
                  <c:v>4.3499999999999996</c:v>
                </c:pt>
                <c:pt idx="82">
                  <c:v>4.3499999999999996</c:v>
                </c:pt>
                <c:pt idx="83">
                  <c:v>4.3499999999999996</c:v>
                </c:pt>
                <c:pt idx="84">
                  <c:v>4.3499999999999996</c:v>
                </c:pt>
                <c:pt idx="85">
                  <c:v>4.3499999999999996</c:v>
                </c:pt>
                <c:pt idx="86">
                  <c:v>4.3499999999999996</c:v>
                </c:pt>
                <c:pt idx="87">
                  <c:v>4.3499999999999996</c:v>
                </c:pt>
                <c:pt idx="88">
                  <c:v>4.3499999999999996</c:v>
                </c:pt>
                <c:pt idx="89">
                  <c:v>4.3499999999999996</c:v>
                </c:pt>
                <c:pt idx="90">
                  <c:v>4.3499999999999996</c:v>
                </c:pt>
                <c:pt idx="91">
                  <c:v>4.3499999999999996</c:v>
                </c:pt>
                <c:pt idx="92">
                  <c:v>4.3499999999999996</c:v>
                </c:pt>
                <c:pt idx="93">
                  <c:v>4.3499999999999996</c:v>
                </c:pt>
                <c:pt idx="94">
                  <c:v>4.3499999999999996</c:v>
                </c:pt>
                <c:pt idx="95">
                  <c:v>4.3499999999999996</c:v>
                </c:pt>
                <c:pt idx="96">
                  <c:v>4.3499999999999996</c:v>
                </c:pt>
                <c:pt idx="97">
                  <c:v>4.3499999999999996</c:v>
                </c:pt>
                <c:pt idx="98">
                  <c:v>4.3499999999999996</c:v>
                </c:pt>
                <c:pt idx="99">
                  <c:v>4.3499999999999996</c:v>
                </c:pt>
                <c:pt idx="100">
                  <c:v>4.3499999999999996</c:v>
                </c:pt>
                <c:pt idx="101">
                  <c:v>4.3499999999999996</c:v>
                </c:pt>
                <c:pt idx="102">
                  <c:v>4.3499999999999996</c:v>
                </c:pt>
                <c:pt idx="103">
                  <c:v>4.3499999999999996</c:v>
                </c:pt>
                <c:pt idx="104">
                  <c:v>4.3499999999999996</c:v>
                </c:pt>
                <c:pt idx="105">
                  <c:v>4.3499999999999996</c:v>
                </c:pt>
                <c:pt idx="106">
                  <c:v>4.3499999999999996</c:v>
                </c:pt>
                <c:pt idx="107">
                  <c:v>4.3499999999999996</c:v>
                </c:pt>
                <c:pt idx="108">
                  <c:v>4.3499999999999996</c:v>
                </c:pt>
                <c:pt idx="109">
                  <c:v>4.3499999999999996</c:v>
                </c:pt>
                <c:pt idx="110">
                  <c:v>4.3499999999999996</c:v>
                </c:pt>
                <c:pt idx="111">
                  <c:v>4.3499999999999996</c:v>
                </c:pt>
                <c:pt idx="112">
                  <c:v>4.3499999999999996</c:v>
                </c:pt>
                <c:pt idx="113">
                  <c:v>4.3499999999999996</c:v>
                </c:pt>
                <c:pt idx="114">
                  <c:v>4.3499999999999996</c:v>
                </c:pt>
                <c:pt idx="115">
                  <c:v>4.3499999999999996</c:v>
                </c:pt>
                <c:pt idx="116">
                  <c:v>4.3499999999999996</c:v>
                </c:pt>
                <c:pt idx="117">
                  <c:v>4.3499999999999996</c:v>
                </c:pt>
                <c:pt idx="118">
                  <c:v>4.3499999999999996</c:v>
                </c:pt>
                <c:pt idx="119">
                  <c:v>4.3499999999999996</c:v>
                </c:pt>
                <c:pt idx="120">
                  <c:v>4.3499999999999996</c:v>
                </c:pt>
                <c:pt idx="121">
                  <c:v>4.3499999999999996</c:v>
                </c:pt>
                <c:pt idx="122">
                  <c:v>4.6900000000000004</c:v>
                </c:pt>
                <c:pt idx="123">
                  <c:v>4.6900000000000004</c:v>
                </c:pt>
                <c:pt idx="124">
                  <c:v>4.6900000000000004</c:v>
                </c:pt>
                <c:pt idx="125">
                  <c:v>4.6900000000000004</c:v>
                </c:pt>
                <c:pt idx="126">
                  <c:v>4.6900000000000004</c:v>
                </c:pt>
                <c:pt idx="127">
                  <c:v>4.6900000000000004</c:v>
                </c:pt>
                <c:pt idx="128">
                  <c:v>4.6900000000000004</c:v>
                </c:pt>
                <c:pt idx="129">
                  <c:v>4.6900000000000004</c:v>
                </c:pt>
                <c:pt idx="130">
                  <c:v>4.6900000000000004</c:v>
                </c:pt>
                <c:pt idx="131">
                  <c:v>4.6900000000000004</c:v>
                </c:pt>
                <c:pt idx="132">
                  <c:v>4.6900000000000004</c:v>
                </c:pt>
                <c:pt idx="133">
                  <c:v>4.6900000000000004</c:v>
                </c:pt>
                <c:pt idx="134">
                  <c:v>4.6900000000000004</c:v>
                </c:pt>
                <c:pt idx="135">
                  <c:v>4.6900000000000004</c:v>
                </c:pt>
                <c:pt idx="136">
                  <c:v>4.6900000000000004</c:v>
                </c:pt>
                <c:pt idx="137">
                  <c:v>4.6900000000000004</c:v>
                </c:pt>
                <c:pt idx="138">
                  <c:v>4.6900000000000004</c:v>
                </c:pt>
                <c:pt idx="139">
                  <c:v>4.6900000000000004</c:v>
                </c:pt>
                <c:pt idx="140">
                  <c:v>4.6900000000000004</c:v>
                </c:pt>
                <c:pt idx="141">
                  <c:v>4.6900000000000004</c:v>
                </c:pt>
                <c:pt idx="142">
                  <c:v>4.6900000000000004</c:v>
                </c:pt>
                <c:pt idx="143">
                  <c:v>4.6900000000000004</c:v>
                </c:pt>
                <c:pt idx="144">
                  <c:v>4.6900000000000004</c:v>
                </c:pt>
                <c:pt idx="145">
                  <c:v>4.6900000000000004</c:v>
                </c:pt>
                <c:pt idx="146">
                  <c:v>4.6900000000000004</c:v>
                </c:pt>
                <c:pt idx="147">
                  <c:v>4.6900000000000004</c:v>
                </c:pt>
                <c:pt idx="148">
                  <c:v>4.6900000000000004</c:v>
                </c:pt>
                <c:pt idx="149">
                  <c:v>4.6900000000000004</c:v>
                </c:pt>
                <c:pt idx="150">
                  <c:v>4.6900000000000004</c:v>
                </c:pt>
                <c:pt idx="151">
                  <c:v>4.6900000000000004</c:v>
                </c:pt>
                <c:pt idx="152">
                  <c:v>4.6900000000000004</c:v>
                </c:pt>
                <c:pt idx="153">
                  <c:v>4.6900000000000004</c:v>
                </c:pt>
                <c:pt idx="154">
                  <c:v>4.6900000000000004</c:v>
                </c:pt>
                <c:pt idx="155">
                  <c:v>4.6900000000000004</c:v>
                </c:pt>
                <c:pt idx="156">
                  <c:v>4.6900000000000004</c:v>
                </c:pt>
                <c:pt idx="157">
                  <c:v>4.6900000000000004</c:v>
                </c:pt>
                <c:pt idx="158">
                  <c:v>4.6900000000000004</c:v>
                </c:pt>
                <c:pt idx="159">
                  <c:v>4.6900000000000004</c:v>
                </c:pt>
                <c:pt idx="160">
                  <c:v>4.6900000000000004</c:v>
                </c:pt>
                <c:pt idx="161">
                  <c:v>4.6900000000000004</c:v>
                </c:pt>
                <c:pt idx="162">
                  <c:v>4.6900000000000004</c:v>
                </c:pt>
                <c:pt idx="163">
                  <c:v>4.6900000000000004</c:v>
                </c:pt>
                <c:pt idx="164">
                  <c:v>4.6900000000000004</c:v>
                </c:pt>
                <c:pt idx="165">
                  <c:v>4.6900000000000004</c:v>
                </c:pt>
                <c:pt idx="166">
                  <c:v>4.6900000000000004</c:v>
                </c:pt>
                <c:pt idx="167">
                  <c:v>4.6900000000000004</c:v>
                </c:pt>
                <c:pt idx="168">
                  <c:v>4.6900000000000004</c:v>
                </c:pt>
                <c:pt idx="169">
                  <c:v>4.6900000000000004</c:v>
                </c:pt>
                <c:pt idx="170">
                  <c:v>4.6900000000000004</c:v>
                </c:pt>
                <c:pt idx="171">
                  <c:v>4.6900000000000004</c:v>
                </c:pt>
                <c:pt idx="172">
                  <c:v>4.6900000000000004</c:v>
                </c:pt>
                <c:pt idx="173">
                  <c:v>4.6900000000000004</c:v>
                </c:pt>
                <c:pt idx="174">
                  <c:v>4.6900000000000004</c:v>
                </c:pt>
                <c:pt idx="175">
                  <c:v>4.6900000000000004</c:v>
                </c:pt>
                <c:pt idx="176">
                  <c:v>4.6900000000000004</c:v>
                </c:pt>
                <c:pt idx="177">
                  <c:v>4.6900000000000004</c:v>
                </c:pt>
                <c:pt idx="178">
                  <c:v>4.6900000000000004</c:v>
                </c:pt>
                <c:pt idx="179">
                  <c:v>4.6900000000000004</c:v>
                </c:pt>
                <c:pt idx="180">
                  <c:v>4.6900000000000004</c:v>
                </c:pt>
                <c:pt idx="181">
                  <c:v>4.6900000000000004</c:v>
                </c:pt>
                <c:pt idx="182">
                  <c:v>4.87</c:v>
                </c:pt>
                <c:pt idx="183">
                  <c:v>4.87</c:v>
                </c:pt>
                <c:pt idx="184">
                  <c:v>4.87</c:v>
                </c:pt>
                <c:pt idx="185">
                  <c:v>4.87</c:v>
                </c:pt>
                <c:pt idx="186">
                  <c:v>4.87</c:v>
                </c:pt>
                <c:pt idx="187">
                  <c:v>4.87</c:v>
                </c:pt>
                <c:pt idx="188">
                  <c:v>4.87</c:v>
                </c:pt>
                <c:pt idx="189">
                  <c:v>4.87</c:v>
                </c:pt>
                <c:pt idx="190">
                  <c:v>4.87</c:v>
                </c:pt>
                <c:pt idx="191">
                  <c:v>4.87</c:v>
                </c:pt>
                <c:pt idx="192">
                  <c:v>4.87</c:v>
                </c:pt>
                <c:pt idx="193">
                  <c:v>4.87</c:v>
                </c:pt>
                <c:pt idx="194">
                  <c:v>4.87</c:v>
                </c:pt>
                <c:pt idx="195">
                  <c:v>4.87</c:v>
                </c:pt>
                <c:pt idx="196">
                  <c:v>4.87</c:v>
                </c:pt>
                <c:pt idx="197">
                  <c:v>4.87</c:v>
                </c:pt>
                <c:pt idx="198">
                  <c:v>4.87</c:v>
                </c:pt>
                <c:pt idx="199">
                  <c:v>4.87</c:v>
                </c:pt>
                <c:pt idx="200">
                  <c:v>4.87</c:v>
                </c:pt>
                <c:pt idx="201">
                  <c:v>4.87</c:v>
                </c:pt>
                <c:pt idx="202">
                  <c:v>4.87</c:v>
                </c:pt>
                <c:pt idx="203">
                  <c:v>4.87</c:v>
                </c:pt>
                <c:pt idx="204">
                  <c:v>4.87</c:v>
                </c:pt>
                <c:pt idx="205">
                  <c:v>4.87</c:v>
                </c:pt>
                <c:pt idx="206">
                  <c:v>4.87</c:v>
                </c:pt>
                <c:pt idx="207">
                  <c:v>4.87</c:v>
                </c:pt>
                <c:pt idx="208">
                  <c:v>4.87</c:v>
                </c:pt>
                <c:pt idx="209">
                  <c:v>4.87</c:v>
                </c:pt>
                <c:pt idx="210">
                  <c:v>4.87</c:v>
                </c:pt>
                <c:pt idx="211">
                  <c:v>4.87</c:v>
                </c:pt>
                <c:pt idx="212">
                  <c:v>4.87</c:v>
                </c:pt>
                <c:pt idx="213">
                  <c:v>4.87</c:v>
                </c:pt>
                <c:pt idx="214">
                  <c:v>4.87</c:v>
                </c:pt>
                <c:pt idx="215">
                  <c:v>4.87</c:v>
                </c:pt>
                <c:pt idx="216">
                  <c:v>4.87</c:v>
                </c:pt>
                <c:pt idx="217">
                  <c:v>4.87</c:v>
                </c:pt>
                <c:pt idx="218">
                  <c:v>4.87</c:v>
                </c:pt>
                <c:pt idx="219">
                  <c:v>4.87</c:v>
                </c:pt>
                <c:pt idx="220">
                  <c:v>4.87</c:v>
                </c:pt>
                <c:pt idx="221">
                  <c:v>4.87</c:v>
                </c:pt>
                <c:pt idx="222">
                  <c:v>4.87</c:v>
                </c:pt>
                <c:pt idx="223">
                  <c:v>4.87</c:v>
                </c:pt>
                <c:pt idx="224">
                  <c:v>4.87</c:v>
                </c:pt>
                <c:pt idx="225">
                  <c:v>4.87</c:v>
                </c:pt>
                <c:pt idx="226">
                  <c:v>4.87</c:v>
                </c:pt>
                <c:pt idx="227">
                  <c:v>4.87</c:v>
                </c:pt>
                <c:pt idx="228">
                  <c:v>4.87</c:v>
                </c:pt>
                <c:pt idx="229">
                  <c:v>4.87</c:v>
                </c:pt>
                <c:pt idx="230">
                  <c:v>4.87</c:v>
                </c:pt>
                <c:pt idx="231">
                  <c:v>4.87</c:v>
                </c:pt>
                <c:pt idx="232">
                  <c:v>4.87</c:v>
                </c:pt>
                <c:pt idx="233">
                  <c:v>4.87</c:v>
                </c:pt>
                <c:pt idx="234">
                  <c:v>4.87</c:v>
                </c:pt>
                <c:pt idx="235">
                  <c:v>4.87</c:v>
                </c:pt>
                <c:pt idx="236">
                  <c:v>4.87</c:v>
                </c:pt>
                <c:pt idx="237">
                  <c:v>4.87</c:v>
                </c:pt>
                <c:pt idx="238">
                  <c:v>4.87</c:v>
                </c:pt>
                <c:pt idx="239">
                  <c:v>4.87</c:v>
                </c:pt>
                <c:pt idx="240">
                  <c:v>4.87</c:v>
                </c:pt>
                <c:pt idx="241">
                  <c:v>4.87</c:v>
                </c:pt>
                <c:pt idx="242">
                  <c:v>4.87</c:v>
                </c:pt>
                <c:pt idx="243">
                  <c:v>4.87</c:v>
                </c:pt>
                <c:pt idx="244">
                  <c:v>4.7300000000000004</c:v>
                </c:pt>
                <c:pt idx="245">
                  <c:v>4.7300000000000004</c:v>
                </c:pt>
                <c:pt idx="246">
                  <c:v>4.7300000000000004</c:v>
                </c:pt>
                <c:pt idx="247">
                  <c:v>4.7300000000000004</c:v>
                </c:pt>
                <c:pt idx="248">
                  <c:v>4.7300000000000004</c:v>
                </c:pt>
                <c:pt idx="249">
                  <c:v>4.7300000000000004</c:v>
                </c:pt>
                <c:pt idx="250">
                  <c:v>4.7300000000000004</c:v>
                </c:pt>
                <c:pt idx="251">
                  <c:v>4.7300000000000004</c:v>
                </c:pt>
                <c:pt idx="252">
                  <c:v>4.7300000000000004</c:v>
                </c:pt>
                <c:pt idx="253">
                  <c:v>4.7300000000000004</c:v>
                </c:pt>
                <c:pt idx="254">
                  <c:v>4.7300000000000004</c:v>
                </c:pt>
                <c:pt idx="255">
                  <c:v>4.7300000000000004</c:v>
                </c:pt>
                <c:pt idx="256">
                  <c:v>4.7300000000000004</c:v>
                </c:pt>
                <c:pt idx="257">
                  <c:v>4.7300000000000004</c:v>
                </c:pt>
                <c:pt idx="258">
                  <c:v>4.7300000000000004</c:v>
                </c:pt>
                <c:pt idx="259">
                  <c:v>4.7300000000000004</c:v>
                </c:pt>
                <c:pt idx="260">
                  <c:v>4.7300000000000004</c:v>
                </c:pt>
                <c:pt idx="261">
                  <c:v>4.7300000000000004</c:v>
                </c:pt>
                <c:pt idx="262">
                  <c:v>4.7300000000000004</c:v>
                </c:pt>
                <c:pt idx="263">
                  <c:v>4.7300000000000004</c:v>
                </c:pt>
                <c:pt idx="264">
                  <c:v>4.7300000000000004</c:v>
                </c:pt>
                <c:pt idx="265">
                  <c:v>4.7300000000000004</c:v>
                </c:pt>
                <c:pt idx="266">
                  <c:v>4.7300000000000004</c:v>
                </c:pt>
                <c:pt idx="267">
                  <c:v>4.7300000000000004</c:v>
                </c:pt>
                <c:pt idx="268">
                  <c:v>4.7300000000000004</c:v>
                </c:pt>
                <c:pt idx="269">
                  <c:v>4.7300000000000004</c:v>
                </c:pt>
                <c:pt idx="270">
                  <c:v>4.7300000000000004</c:v>
                </c:pt>
                <c:pt idx="271">
                  <c:v>4.7300000000000004</c:v>
                </c:pt>
                <c:pt idx="272">
                  <c:v>4.7300000000000004</c:v>
                </c:pt>
                <c:pt idx="273">
                  <c:v>4.7300000000000004</c:v>
                </c:pt>
                <c:pt idx="274">
                  <c:v>4.7300000000000004</c:v>
                </c:pt>
                <c:pt idx="275">
                  <c:v>4.7300000000000004</c:v>
                </c:pt>
                <c:pt idx="276">
                  <c:v>4.7300000000000004</c:v>
                </c:pt>
                <c:pt idx="277">
                  <c:v>4.7300000000000004</c:v>
                </c:pt>
                <c:pt idx="278">
                  <c:v>4.7300000000000004</c:v>
                </c:pt>
                <c:pt idx="279">
                  <c:v>4.7300000000000004</c:v>
                </c:pt>
                <c:pt idx="280">
                  <c:v>4.7300000000000004</c:v>
                </c:pt>
                <c:pt idx="281">
                  <c:v>4.7300000000000004</c:v>
                </c:pt>
                <c:pt idx="282">
                  <c:v>4.7300000000000004</c:v>
                </c:pt>
                <c:pt idx="283">
                  <c:v>4.7300000000000004</c:v>
                </c:pt>
                <c:pt idx="284">
                  <c:v>4.7300000000000004</c:v>
                </c:pt>
                <c:pt idx="285">
                  <c:v>4.7300000000000004</c:v>
                </c:pt>
                <c:pt idx="286">
                  <c:v>4.7300000000000004</c:v>
                </c:pt>
                <c:pt idx="287">
                  <c:v>4.7300000000000004</c:v>
                </c:pt>
                <c:pt idx="288">
                  <c:v>4.7300000000000004</c:v>
                </c:pt>
                <c:pt idx="289">
                  <c:v>4.7300000000000004</c:v>
                </c:pt>
                <c:pt idx="290">
                  <c:v>4.7300000000000004</c:v>
                </c:pt>
                <c:pt idx="291">
                  <c:v>4.7300000000000004</c:v>
                </c:pt>
                <c:pt idx="292">
                  <c:v>4.7300000000000004</c:v>
                </c:pt>
                <c:pt idx="293">
                  <c:v>4.7300000000000004</c:v>
                </c:pt>
                <c:pt idx="294">
                  <c:v>4.7300000000000004</c:v>
                </c:pt>
                <c:pt idx="295">
                  <c:v>4.7300000000000004</c:v>
                </c:pt>
                <c:pt idx="296">
                  <c:v>4.7300000000000004</c:v>
                </c:pt>
                <c:pt idx="297">
                  <c:v>4.7300000000000004</c:v>
                </c:pt>
                <c:pt idx="298">
                  <c:v>4.7300000000000004</c:v>
                </c:pt>
                <c:pt idx="299">
                  <c:v>4.7300000000000004</c:v>
                </c:pt>
                <c:pt idx="300">
                  <c:v>4.7300000000000004</c:v>
                </c:pt>
                <c:pt idx="301">
                  <c:v>4.7300000000000004</c:v>
                </c:pt>
                <c:pt idx="302">
                  <c:v>4.7300000000000004</c:v>
                </c:pt>
                <c:pt idx="303">
                  <c:v>4.7300000000000004</c:v>
                </c:pt>
                <c:pt idx="304">
                  <c:v>4.7300000000000004</c:v>
                </c:pt>
                <c:pt idx="305">
                  <c:v>4.7300000000000004</c:v>
                </c:pt>
                <c:pt idx="306">
                  <c:v>4.83</c:v>
                </c:pt>
                <c:pt idx="307">
                  <c:v>4.83</c:v>
                </c:pt>
                <c:pt idx="308">
                  <c:v>4.83</c:v>
                </c:pt>
                <c:pt idx="309">
                  <c:v>4.83</c:v>
                </c:pt>
                <c:pt idx="310">
                  <c:v>4.83</c:v>
                </c:pt>
                <c:pt idx="311">
                  <c:v>4.83</c:v>
                </c:pt>
                <c:pt idx="312">
                  <c:v>4.83</c:v>
                </c:pt>
                <c:pt idx="313">
                  <c:v>4.83</c:v>
                </c:pt>
                <c:pt idx="314">
                  <c:v>4.83</c:v>
                </c:pt>
                <c:pt idx="315">
                  <c:v>4.83</c:v>
                </c:pt>
                <c:pt idx="316">
                  <c:v>4.83</c:v>
                </c:pt>
                <c:pt idx="317">
                  <c:v>4.83</c:v>
                </c:pt>
                <c:pt idx="318">
                  <c:v>4.83</c:v>
                </c:pt>
                <c:pt idx="319">
                  <c:v>4.83</c:v>
                </c:pt>
                <c:pt idx="320">
                  <c:v>4.83</c:v>
                </c:pt>
                <c:pt idx="321">
                  <c:v>4.83</c:v>
                </c:pt>
                <c:pt idx="322">
                  <c:v>4.83</c:v>
                </c:pt>
                <c:pt idx="323">
                  <c:v>4.83</c:v>
                </c:pt>
                <c:pt idx="324">
                  <c:v>4.83</c:v>
                </c:pt>
                <c:pt idx="325">
                  <c:v>4.83</c:v>
                </c:pt>
                <c:pt idx="326">
                  <c:v>4.83</c:v>
                </c:pt>
                <c:pt idx="327">
                  <c:v>4.83</c:v>
                </c:pt>
                <c:pt idx="328">
                  <c:v>4.83</c:v>
                </c:pt>
                <c:pt idx="329">
                  <c:v>4.83</c:v>
                </c:pt>
                <c:pt idx="330">
                  <c:v>4.83</c:v>
                </c:pt>
                <c:pt idx="331">
                  <c:v>4.83</c:v>
                </c:pt>
                <c:pt idx="332">
                  <c:v>4.83</c:v>
                </c:pt>
                <c:pt idx="333">
                  <c:v>4.83</c:v>
                </c:pt>
                <c:pt idx="334">
                  <c:v>4.83</c:v>
                </c:pt>
                <c:pt idx="335">
                  <c:v>4.83</c:v>
                </c:pt>
                <c:pt idx="336">
                  <c:v>4.83</c:v>
                </c:pt>
                <c:pt idx="337">
                  <c:v>4.83</c:v>
                </c:pt>
                <c:pt idx="338">
                  <c:v>4.83</c:v>
                </c:pt>
                <c:pt idx="339">
                  <c:v>4.83</c:v>
                </c:pt>
                <c:pt idx="340">
                  <c:v>4.83</c:v>
                </c:pt>
                <c:pt idx="341">
                  <c:v>4.83</c:v>
                </c:pt>
                <c:pt idx="342">
                  <c:v>4.83</c:v>
                </c:pt>
                <c:pt idx="343">
                  <c:v>4.83</c:v>
                </c:pt>
                <c:pt idx="344">
                  <c:v>4.83</c:v>
                </c:pt>
                <c:pt idx="345">
                  <c:v>4.83</c:v>
                </c:pt>
                <c:pt idx="346">
                  <c:v>4.83</c:v>
                </c:pt>
                <c:pt idx="347">
                  <c:v>4.83</c:v>
                </c:pt>
                <c:pt idx="348">
                  <c:v>4.83</c:v>
                </c:pt>
                <c:pt idx="349">
                  <c:v>4.83</c:v>
                </c:pt>
                <c:pt idx="350">
                  <c:v>4.83</c:v>
                </c:pt>
                <c:pt idx="351">
                  <c:v>4.83</c:v>
                </c:pt>
                <c:pt idx="352">
                  <c:v>4.83</c:v>
                </c:pt>
                <c:pt idx="353">
                  <c:v>4.83</c:v>
                </c:pt>
                <c:pt idx="354">
                  <c:v>4.83</c:v>
                </c:pt>
                <c:pt idx="355">
                  <c:v>4.83</c:v>
                </c:pt>
                <c:pt idx="356">
                  <c:v>4.83</c:v>
                </c:pt>
                <c:pt idx="357">
                  <c:v>4.83</c:v>
                </c:pt>
                <c:pt idx="358">
                  <c:v>4.83</c:v>
                </c:pt>
                <c:pt idx="359">
                  <c:v>4.83</c:v>
                </c:pt>
                <c:pt idx="360">
                  <c:v>4.83</c:v>
                </c:pt>
                <c:pt idx="361">
                  <c:v>4.83</c:v>
                </c:pt>
                <c:pt idx="362">
                  <c:v>4.83</c:v>
                </c:pt>
                <c:pt idx="363">
                  <c:v>4.83</c:v>
                </c:pt>
                <c:pt idx="364">
                  <c:v>4.83</c:v>
                </c:pt>
                <c:pt idx="365">
                  <c:v>4.83</c:v>
                </c:pt>
                <c:pt idx="366">
                  <c:v>4.87</c:v>
                </c:pt>
                <c:pt idx="367">
                  <c:v>4.87</c:v>
                </c:pt>
                <c:pt idx="368">
                  <c:v>4.87</c:v>
                </c:pt>
                <c:pt idx="369">
                  <c:v>4.87</c:v>
                </c:pt>
                <c:pt idx="370">
                  <c:v>4.87</c:v>
                </c:pt>
                <c:pt idx="371">
                  <c:v>4.87</c:v>
                </c:pt>
                <c:pt idx="372">
                  <c:v>4.87</c:v>
                </c:pt>
                <c:pt idx="373">
                  <c:v>4.87</c:v>
                </c:pt>
                <c:pt idx="374">
                  <c:v>4.87</c:v>
                </c:pt>
                <c:pt idx="375">
                  <c:v>4.87</c:v>
                </c:pt>
                <c:pt idx="376">
                  <c:v>4.87</c:v>
                </c:pt>
                <c:pt idx="377">
                  <c:v>4.87</c:v>
                </c:pt>
                <c:pt idx="378">
                  <c:v>4.87</c:v>
                </c:pt>
                <c:pt idx="379">
                  <c:v>4.87</c:v>
                </c:pt>
                <c:pt idx="380">
                  <c:v>4.87</c:v>
                </c:pt>
                <c:pt idx="381">
                  <c:v>4.87</c:v>
                </c:pt>
                <c:pt idx="382">
                  <c:v>4.87</c:v>
                </c:pt>
                <c:pt idx="383">
                  <c:v>4.87</c:v>
                </c:pt>
                <c:pt idx="384">
                  <c:v>4.87</c:v>
                </c:pt>
                <c:pt idx="385">
                  <c:v>4.87</c:v>
                </c:pt>
                <c:pt idx="386">
                  <c:v>4.87</c:v>
                </c:pt>
                <c:pt idx="387">
                  <c:v>4.87</c:v>
                </c:pt>
                <c:pt idx="388">
                  <c:v>4.87</c:v>
                </c:pt>
                <c:pt idx="389">
                  <c:v>4.87</c:v>
                </c:pt>
                <c:pt idx="390">
                  <c:v>4.87</c:v>
                </c:pt>
                <c:pt idx="391">
                  <c:v>4.87</c:v>
                </c:pt>
                <c:pt idx="392">
                  <c:v>4.87</c:v>
                </c:pt>
                <c:pt idx="393">
                  <c:v>4.87</c:v>
                </c:pt>
                <c:pt idx="394">
                  <c:v>4.87</c:v>
                </c:pt>
                <c:pt idx="395">
                  <c:v>4.87</c:v>
                </c:pt>
                <c:pt idx="396">
                  <c:v>4.87</c:v>
                </c:pt>
                <c:pt idx="397">
                  <c:v>4.87</c:v>
                </c:pt>
                <c:pt idx="398">
                  <c:v>4.87</c:v>
                </c:pt>
                <c:pt idx="399">
                  <c:v>4.87</c:v>
                </c:pt>
                <c:pt idx="400">
                  <c:v>4.87</c:v>
                </c:pt>
                <c:pt idx="401">
                  <c:v>4.87</c:v>
                </c:pt>
                <c:pt idx="402">
                  <c:v>4.87</c:v>
                </c:pt>
                <c:pt idx="403">
                  <c:v>4.87</c:v>
                </c:pt>
                <c:pt idx="404">
                  <c:v>4.87</c:v>
                </c:pt>
                <c:pt idx="405">
                  <c:v>4.87</c:v>
                </c:pt>
                <c:pt idx="406">
                  <c:v>4.87</c:v>
                </c:pt>
                <c:pt idx="407">
                  <c:v>4.87</c:v>
                </c:pt>
                <c:pt idx="408">
                  <c:v>4.87</c:v>
                </c:pt>
                <c:pt idx="409">
                  <c:v>4.87</c:v>
                </c:pt>
                <c:pt idx="410">
                  <c:v>4.87</c:v>
                </c:pt>
                <c:pt idx="411">
                  <c:v>4.87</c:v>
                </c:pt>
                <c:pt idx="412">
                  <c:v>4.87</c:v>
                </c:pt>
                <c:pt idx="413">
                  <c:v>4.87</c:v>
                </c:pt>
                <c:pt idx="414">
                  <c:v>4.87</c:v>
                </c:pt>
                <c:pt idx="415">
                  <c:v>4.87</c:v>
                </c:pt>
                <c:pt idx="416">
                  <c:v>4.87</c:v>
                </c:pt>
                <c:pt idx="417">
                  <c:v>4.87</c:v>
                </c:pt>
                <c:pt idx="418">
                  <c:v>4.87</c:v>
                </c:pt>
                <c:pt idx="419">
                  <c:v>4.87</c:v>
                </c:pt>
                <c:pt idx="420">
                  <c:v>4.87</c:v>
                </c:pt>
                <c:pt idx="421">
                  <c:v>4.87</c:v>
                </c:pt>
                <c:pt idx="422">
                  <c:v>4.87</c:v>
                </c:pt>
                <c:pt idx="423">
                  <c:v>4.87</c:v>
                </c:pt>
                <c:pt idx="424">
                  <c:v>4.87</c:v>
                </c:pt>
                <c:pt idx="425">
                  <c:v>4.87</c:v>
                </c:pt>
                <c:pt idx="426">
                  <c:v>4.87</c:v>
                </c:pt>
                <c:pt idx="427">
                  <c:v>4.87</c:v>
                </c:pt>
                <c:pt idx="428">
                  <c:v>4.54</c:v>
                </c:pt>
                <c:pt idx="429">
                  <c:v>4.54</c:v>
                </c:pt>
                <c:pt idx="430">
                  <c:v>4.54</c:v>
                </c:pt>
                <c:pt idx="431">
                  <c:v>4.54</c:v>
                </c:pt>
                <c:pt idx="432">
                  <c:v>4.54</c:v>
                </c:pt>
                <c:pt idx="433">
                  <c:v>4.54</c:v>
                </c:pt>
                <c:pt idx="434">
                  <c:v>4.54</c:v>
                </c:pt>
                <c:pt idx="435">
                  <c:v>4.54</c:v>
                </c:pt>
                <c:pt idx="436">
                  <c:v>4.54</c:v>
                </c:pt>
                <c:pt idx="437">
                  <c:v>4.54</c:v>
                </c:pt>
                <c:pt idx="438">
                  <c:v>4.54</c:v>
                </c:pt>
                <c:pt idx="439">
                  <c:v>4.54</c:v>
                </c:pt>
                <c:pt idx="440">
                  <c:v>4.54</c:v>
                </c:pt>
                <c:pt idx="441">
                  <c:v>4.54</c:v>
                </c:pt>
                <c:pt idx="442">
                  <c:v>4.54</c:v>
                </c:pt>
                <c:pt idx="443">
                  <c:v>4.54</c:v>
                </c:pt>
                <c:pt idx="444">
                  <c:v>4.54</c:v>
                </c:pt>
                <c:pt idx="445">
                  <c:v>4.54</c:v>
                </c:pt>
                <c:pt idx="446">
                  <c:v>4.54</c:v>
                </c:pt>
                <c:pt idx="447">
                  <c:v>4.54</c:v>
                </c:pt>
                <c:pt idx="448">
                  <c:v>4.54</c:v>
                </c:pt>
                <c:pt idx="449">
                  <c:v>4.54</c:v>
                </c:pt>
                <c:pt idx="450">
                  <c:v>4.54</c:v>
                </c:pt>
                <c:pt idx="451">
                  <c:v>4.54</c:v>
                </c:pt>
                <c:pt idx="452">
                  <c:v>4.54</c:v>
                </c:pt>
                <c:pt idx="453">
                  <c:v>4.54</c:v>
                </c:pt>
                <c:pt idx="454">
                  <c:v>4.54</c:v>
                </c:pt>
                <c:pt idx="455">
                  <c:v>4.54</c:v>
                </c:pt>
                <c:pt idx="456">
                  <c:v>4.54</c:v>
                </c:pt>
                <c:pt idx="457">
                  <c:v>4.54</c:v>
                </c:pt>
                <c:pt idx="458">
                  <c:v>4.54</c:v>
                </c:pt>
                <c:pt idx="459">
                  <c:v>4.54</c:v>
                </c:pt>
                <c:pt idx="460">
                  <c:v>4.54</c:v>
                </c:pt>
                <c:pt idx="461">
                  <c:v>4.54</c:v>
                </c:pt>
                <c:pt idx="462">
                  <c:v>4.54</c:v>
                </c:pt>
                <c:pt idx="463">
                  <c:v>4.54</c:v>
                </c:pt>
                <c:pt idx="464">
                  <c:v>4.54</c:v>
                </c:pt>
                <c:pt idx="465">
                  <c:v>4.54</c:v>
                </c:pt>
                <c:pt idx="466">
                  <c:v>4.54</c:v>
                </c:pt>
                <c:pt idx="467">
                  <c:v>4.54</c:v>
                </c:pt>
                <c:pt idx="468">
                  <c:v>4.54</c:v>
                </c:pt>
                <c:pt idx="469">
                  <c:v>4.54</c:v>
                </c:pt>
                <c:pt idx="470">
                  <c:v>4.54</c:v>
                </c:pt>
                <c:pt idx="471">
                  <c:v>4.54</c:v>
                </c:pt>
                <c:pt idx="472">
                  <c:v>4.54</c:v>
                </c:pt>
                <c:pt idx="473">
                  <c:v>4.54</c:v>
                </c:pt>
                <c:pt idx="474">
                  <c:v>4.54</c:v>
                </c:pt>
                <c:pt idx="475">
                  <c:v>4.54</c:v>
                </c:pt>
                <c:pt idx="476">
                  <c:v>4.54</c:v>
                </c:pt>
                <c:pt idx="477">
                  <c:v>4.54</c:v>
                </c:pt>
                <c:pt idx="478">
                  <c:v>4.54</c:v>
                </c:pt>
                <c:pt idx="479">
                  <c:v>4.54</c:v>
                </c:pt>
                <c:pt idx="480">
                  <c:v>4.54</c:v>
                </c:pt>
                <c:pt idx="481">
                  <c:v>4.54</c:v>
                </c:pt>
                <c:pt idx="482">
                  <c:v>4.54</c:v>
                </c:pt>
                <c:pt idx="483">
                  <c:v>4.54</c:v>
                </c:pt>
                <c:pt idx="484">
                  <c:v>4.54</c:v>
                </c:pt>
                <c:pt idx="485">
                  <c:v>4.54</c:v>
                </c:pt>
                <c:pt idx="486">
                  <c:v>4.54</c:v>
                </c:pt>
                <c:pt idx="487">
                  <c:v>4.54</c:v>
                </c:pt>
                <c:pt idx="488">
                  <c:v>3.59</c:v>
                </c:pt>
                <c:pt idx="489">
                  <c:v>3.59</c:v>
                </c:pt>
                <c:pt idx="490">
                  <c:v>3.59</c:v>
                </c:pt>
                <c:pt idx="491">
                  <c:v>3.59</c:v>
                </c:pt>
                <c:pt idx="492">
                  <c:v>3.59</c:v>
                </c:pt>
                <c:pt idx="493">
                  <c:v>3.59</c:v>
                </c:pt>
                <c:pt idx="494">
                  <c:v>3.59</c:v>
                </c:pt>
                <c:pt idx="495">
                  <c:v>3.59</c:v>
                </c:pt>
                <c:pt idx="496">
                  <c:v>3.59</c:v>
                </c:pt>
                <c:pt idx="497">
                  <c:v>3.59</c:v>
                </c:pt>
                <c:pt idx="498">
                  <c:v>3.59</c:v>
                </c:pt>
                <c:pt idx="499">
                  <c:v>3.59</c:v>
                </c:pt>
                <c:pt idx="500">
                  <c:v>3.59</c:v>
                </c:pt>
                <c:pt idx="501">
                  <c:v>3.59</c:v>
                </c:pt>
                <c:pt idx="502">
                  <c:v>3.59</c:v>
                </c:pt>
                <c:pt idx="503">
                  <c:v>3.59</c:v>
                </c:pt>
                <c:pt idx="504">
                  <c:v>3.59</c:v>
                </c:pt>
                <c:pt idx="505">
                  <c:v>3.59</c:v>
                </c:pt>
                <c:pt idx="506">
                  <c:v>3.59</c:v>
                </c:pt>
                <c:pt idx="507">
                  <c:v>3.59</c:v>
                </c:pt>
                <c:pt idx="508">
                  <c:v>3.59</c:v>
                </c:pt>
                <c:pt idx="509">
                  <c:v>3.59</c:v>
                </c:pt>
                <c:pt idx="510">
                  <c:v>3.59</c:v>
                </c:pt>
                <c:pt idx="511">
                  <c:v>3.59</c:v>
                </c:pt>
                <c:pt idx="512">
                  <c:v>3.59</c:v>
                </c:pt>
                <c:pt idx="513">
                  <c:v>3.59</c:v>
                </c:pt>
                <c:pt idx="514">
                  <c:v>3.59</c:v>
                </c:pt>
                <c:pt idx="515">
                  <c:v>3.59</c:v>
                </c:pt>
                <c:pt idx="516">
                  <c:v>3.59</c:v>
                </c:pt>
                <c:pt idx="517">
                  <c:v>3.59</c:v>
                </c:pt>
                <c:pt idx="518">
                  <c:v>3.59</c:v>
                </c:pt>
                <c:pt idx="519">
                  <c:v>3.59</c:v>
                </c:pt>
                <c:pt idx="520">
                  <c:v>3.59</c:v>
                </c:pt>
                <c:pt idx="521">
                  <c:v>3.59</c:v>
                </c:pt>
                <c:pt idx="522">
                  <c:v>3.59</c:v>
                </c:pt>
                <c:pt idx="523">
                  <c:v>3.59</c:v>
                </c:pt>
                <c:pt idx="524">
                  <c:v>3.59</c:v>
                </c:pt>
                <c:pt idx="525">
                  <c:v>3.59</c:v>
                </c:pt>
                <c:pt idx="526">
                  <c:v>3.59</c:v>
                </c:pt>
                <c:pt idx="527">
                  <c:v>3.59</c:v>
                </c:pt>
                <c:pt idx="528">
                  <c:v>3.59</c:v>
                </c:pt>
                <c:pt idx="529">
                  <c:v>3.59</c:v>
                </c:pt>
                <c:pt idx="530">
                  <c:v>3.59</c:v>
                </c:pt>
                <c:pt idx="531">
                  <c:v>3.59</c:v>
                </c:pt>
                <c:pt idx="532">
                  <c:v>3.59</c:v>
                </c:pt>
                <c:pt idx="533">
                  <c:v>3.59</c:v>
                </c:pt>
                <c:pt idx="534">
                  <c:v>3.59</c:v>
                </c:pt>
                <c:pt idx="535">
                  <c:v>3.59</c:v>
                </c:pt>
                <c:pt idx="536">
                  <c:v>3.59</c:v>
                </c:pt>
                <c:pt idx="537">
                  <c:v>3.59</c:v>
                </c:pt>
                <c:pt idx="538">
                  <c:v>3.59</c:v>
                </c:pt>
                <c:pt idx="539">
                  <c:v>3.59</c:v>
                </c:pt>
                <c:pt idx="540">
                  <c:v>3.59</c:v>
                </c:pt>
                <c:pt idx="541">
                  <c:v>3.59</c:v>
                </c:pt>
                <c:pt idx="542">
                  <c:v>3.59</c:v>
                </c:pt>
                <c:pt idx="543">
                  <c:v>3.59</c:v>
                </c:pt>
                <c:pt idx="544">
                  <c:v>3.59</c:v>
                </c:pt>
                <c:pt idx="545">
                  <c:v>3.59</c:v>
                </c:pt>
                <c:pt idx="546">
                  <c:v>3.59</c:v>
                </c:pt>
                <c:pt idx="547">
                  <c:v>3.59</c:v>
                </c:pt>
                <c:pt idx="548">
                  <c:v>3.59</c:v>
                </c:pt>
                <c:pt idx="549">
                  <c:v>3.59</c:v>
                </c:pt>
                <c:pt idx="550">
                  <c:v>1.95</c:v>
                </c:pt>
                <c:pt idx="551">
                  <c:v>1.95</c:v>
                </c:pt>
                <c:pt idx="552">
                  <c:v>1.95</c:v>
                </c:pt>
                <c:pt idx="553">
                  <c:v>1.95</c:v>
                </c:pt>
                <c:pt idx="554">
                  <c:v>1.95</c:v>
                </c:pt>
                <c:pt idx="555">
                  <c:v>1.95</c:v>
                </c:pt>
                <c:pt idx="556">
                  <c:v>1.95</c:v>
                </c:pt>
                <c:pt idx="557">
                  <c:v>1.95</c:v>
                </c:pt>
                <c:pt idx="558">
                  <c:v>1.95</c:v>
                </c:pt>
                <c:pt idx="559">
                  <c:v>1.95</c:v>
                </c:pt>
                <c:pt idx="560">
                  <c:v>1.95</c:v>
                </c:pt>
                <c:pt idx="561">
                  <c:v>1.95</c:v>
                </c:pt>
                <c:pt idx="562">
                  <c:v>1.95</c:v>
                </c:pt>
                <c:pt idx="563">
                  <c:v>1.95</c:v>
                </c:pt>
                <c:pt idx="564">
                  <c:v>1.95</c:v>
                </c:pt>
                <c:pt idx="565">
                  <c:v>1.95</c:v>
                </c:pt>
                <c:pt idx="566">
                  <c:v>1.95</c:v>
                </c:pt>
                <c:pt idx="567">
                  <c:v>1.95</c:v>
                </c:pt>
                <c:pt idx="568">
                  <c:v>1.95</c:v>
                </c:pt>
                <c:pt idx="569">
                  <c:v>1.95</c:v>
                </c:pt>
                <c:pt idx="570">
                  <c:v>1.95</c:v>
                </c:pt>
                <c:pt idx="571">
                  <c:v>1.95</c:v>
                </c:pt>
                <c:pt idx="572">
                  <c:v>1.95</c:v>
                </c:pt>
                <c:pt idx="573">
                  <c:v>1.95</c:v>
                </c:pt>
                <c:pt idx="574">
                  <c:v>1.95</c:v>
                </c:pt>
                <c:pt idx="575">
                  <c:v>1.95</c:v>
                </c:pt>
                <c:pt idx="576">
                  <c:v>1.95</c:v>
                </c:pt>
                <c:pt idx="577">
                  <c:v>1.95</c:v>
                </c:pt>
                <c:pt idx="578">
                  <c:v>1.95</c:v>
                </c:pt>
                <c:pt idx="579">
                  <c:v>1.95</c:v>
                </c:pt>
                <c:pt idx="580">
                  <c:v>1.95</c:v>
                </c:pt>
                <c:pt idx="581">
                  <c:v>1.95</c:v>
                </c:pt>
                <c:pt idx="582">
                  <c:v>1.95</c:v>
                </c:pt>
                <c:pt idx="583">
                  <c:v>1.95</c:v>
                </c:pt>
                <c:pt idx="584">
                  <c:v>1.95</c:v>
                </c:pt>
                <c:pt idx="585">
                  <c:v>1.95</c:v>
                </c:pt>
                <c:pt idx="586">
                  <c:v>1.95</c:v>
                </c:pt>
                <c:pt idx="587">
                  <c:v>1.95</c:v>
                </c:pt>
                <c:pt idx="588">
                  <c:v>1.95</c:v>
                </c:pt>
                <c:pt idx="589">
                  <c:v>1.95</c:v>
                </c:pt>
                <c:pt idx="590">
                  <c:v>1.95</c:v>
                </c:pt>
                <c:pt idx="591">
                  <c:v>1.95</c:v>
                </c:pt>
                <c:pt idx="592">
                  <c:v>1.95</c:v>
                </c:pt>
                <c:pt idx="593">
                  <c:v>1.95</c:v>
                </c:pt>
                <c:pt idx="594">
                  <c:v>1.95</c:v>
                </c:pt>
                <c:pt idx="595">
                  <c:v>1.95</c:v>
                </c:pt>
                <c:pt idx="596">
                  <c:v>1.95</c:v>
                </c:pt>
                <c:pt idx="597">
                  <c:v>1.95</c:v>
                </c:pt>
                <c:pt idx="598">
                  <c:v>1.95</c:v>
                </c:pt>
                <c:pt idx="599">
                  <c:v>1.95</c:v>
                </c:pt>
                <c:pt idx="600">
                  <c:v>1.95</c:v>
                </c:pt>
                <c:pt idx="601">
                  <c:v>1.95</c:v>
                </c:pt>
                <c:pt idx="602">
                  <c:v>1.95</c:v>
                </c:pt>
                <c:pt idx="603">
                  <c:v>1.95</c:v>
                </c:pt>
                <c:pt idx="604">
                  <c:v>1.95</c:v>
                </c:pt>
                <c:pt idx="605">
                  <c:v>1.95</c:v>
                </c:pt>
                <c:pt idx="606">
                  <c:v>1.95</c:v>
                </c:pt>
                <c:pt idx="607">
                  <c:v>1.95</c:v>
                </c:pt>
                <c:pt idx="608">
                  <c:v>1.95</c:v>
                </c:pt>
                <c:pt idx="609">
                  <c:v>1.95</c:v>
                </c:pt>
                <c:pt idx="610">
                  <c:v>1.95</c:v>
                </c:pt>
                <c:pt idx="611">
                  <c:v>1.95</c:v>
                </c:pt>
                <c:pt idx="612">
                  <c:v>1.83</c:v>
                </c:pt>
                <c:pt idx="613">
                  <c:v>1.83</c:v>
                </c:pt>
                <c:pt idx="614">
                  <c:v>1.83</c:v>
                </c:pt>
                <c:pt idx="615">
                  <c:v>1.83</c:v>
                </c:pt>
                <c:pt idx="616">
                  <c:v>1.83</c:v>
                </c:pt>
                <c:pt idx="617">
                  <c:v>1.83</c:v>
                </c:pt>
                <c:pt idx="618">
                  <c:v>1.83</c:v>
                </c:pt>
                <c:pt idx="619">
                  <c:v>1.83</c:v>
                </c:pt>
                <c:pt idx="620">
                  <c:v>1.83</c:v>
                </c:pt>
                <c:pt idx="621">
                  <c:v>1.83</c:v>
                </c:pt>
                <c:pt idx="622">
                  <c:v>1.83</c:v>
                </c:pt>
                <c:pt idx="623">
                  <c:v>1.83</c:v>
                </c:pt>
                <c:pt idx="624">
                  <c:v>1.83</c:v>
                </c:pt>
                <c:pt idx="625">
                  <c:v>1.83</c:v>
                </c:pt>
                <c:pt idx="626">
                  <c:v>1.83</c:v>
                </c:pt>
                <c:pt idx="627">
                  <c:v>1.83</c:v>
                </c:pt>
                <c:pt idx="628">
                  <c:v>1.83</c:v>
                </c:pt>
                <c:pt idx="629">
                  <c:v>1.83</c:v>
                </c:pt>
                <c:pt idx="630">
                  <c:v>1.83</c:v>
                </c:pt>
                <c:pt idx="631">
                  <c:v>1.83</c:v>
                </c:pt>
                <c:pt idx="632">
                  <c:v>1.83</c:v>
                </c:pt>
                <c:pt idx="633">
                  <c:v>1.83</c:v>
                </c:pt>
                <c:pt idx="634">
                  <c:v>1.83</c:v>
                </c:pt>
                <c:pt idx="635">
                  <c:v>1.83</c:v>
                </c:pt>
                <c:pt idx="636">
                  <c:v>1.83</c:v>
                </c:pt>
                <c:pt idx="637">
                  <c:v>1.83</c:v>
                </c:pt>
                <c:pt idx="638">
                  <c:v>1.83</c:v>
                </c:pt>
                <c:pt idx="639">
                  <c:v>1.83</c:v>
                </c:pt>
                <c:pt idx="640">
                  <c:v>1.83</c:v>
                </c:pt>
                <c:pt idx="641">
                  <c:v>1.83</c:v>
                </c:pt>
                <c:pt idx="642">
                  <c:v>1.83</c:v>
                </c:pt>
                <c:pt idx="643">
                  <c:v>1.83</c:v>
                </c:pt>
                <c:pt idx="644">
                  <c:v>1.83</c:v>
                </c:pt>
                <c:pt idx="645">
                  <c:v>1.83</c:v>
                </c:pt>
                <c:pt idx="646">
                  <c:v>1.83</c:v>
                </c:pt>
                <c:pt idx="647">
                  <c:v>1.83</c:v>
                </c:pt>
                <c:pt idx="648">
                  <c:v>1.83</c:v>
                </c:pt>
                <c:pt idx="649">
                  <c:v>1.83</c:v>
                </c:pt>
                <c:pt idx="650">
                  <c:v>1.83</c:v>
                </c:pt>
                <c:pt idx="651">
                  <c:v>1.83</c:v>
                </c:pt>
                <c:pt idx="652">
                  <c:v>1.83</c:v>
                </c:pt>
                <c:pt idx="653">
                  <c:v>1.83</c:v>
                </c:pt>
                <c:pt idx="654">
                  <c:v>1.83</c:v>
                </c:pt>
                <c:pt idx="655">
                  <c:v>1.83</c:v>
                </c:pt>
                <c:pt idx="656">
                  <c:v>1.83</c:v>
                </c:pt>
                <c:pt idx="657">
                  <c:v>1.83</c:v>
                </c:pt>
                <c:pt idx="658">
                  <c:v>1.83</c:v>
                </c:pt>
                <c:pt idx="659">
                  <c:v>1.83</c:v>
                </c:pt>
                <c:pt idx="660">
                  <c:v>1.83</c:v>
                </c:pt>
                <c:pt idx="661">
                  <c:v>1.83</c:v>
                </c:pt>
                <c:pt idx="662">
                  <c:v>1.83</c:v>
                </c:pt>
                <c:pt idx="663">
                  <c:v>1.83</c:v>
                </c:pt>
                <c:pt idx="664">
                  <c:v>1.83</c:v>
                </c:pt>
                <c:pt idx="665">
                  <c:v>1.83</c:v>
                </c:pt>
                <c:pt idx="666">
                  <c:v>1.83</c:v>
                </c:pt>
                <c:pt idx="667">
                  <c:v>1.83</c:v>
                </c:pt>
                <c:pt idx="668">
                  <c:v>1.83</c:v>
                </c:pt>
                <c:pt idx="669">
                  <c:v>1.83</c:v>
                </c:pt>
                <c:pt idx="670">
                  <c:v>2.35</c:v>
                </c:pt>
                <c:pt idx="671">
                  <c:v>2.35</c:v>
                </c:pt>
                <c:pt idx="672">
                  <c:v>2.35</c:v>
                </c:pt>
                <c:pt idx="673">
                  <c:v>2.35</c:v>
                </c:pt>
                <c:pt idx="674">
                  <c:v>2.35</c:v>
                </c:pt>
                <c:pt idx="675">
                  <c:v>2.35</c:v>
                </c:pt>
                <c:pt idx="676">
                  <c:v>2.35</c:v>
                </c:pt>
                <c:pt idx="677">
                  <c:v>2.35</c:v>
                </c:pt>
                <c:pt idx="678">
                  <c:v>2.35</c:v>
                </c:pt>
                <c:pt idx="679">
                  <c:v>2.35</c:v>
                </c:pt>
                <c:pt idx="680">
                  <c:v>2.35</c:v>
                </c:pt>
                <c:pt idx="681">
                  <c:v>2.35</c:v>
                </c:pt>
                <c:pt idx="682">
                  <c:v>2.35</c:v>
                </c:pt>
                <c:pt idx="683">
                  <c:v>2.35</c:v>
                </c:pt>
                <c:pt idx="684">
                  <c:v>2.35</c:v>
                </c:pt>
                <c:pt idx="685">
                  <c:v>2.35</c:v>
                </c:pt>
                <c:pt idx="686">
                  <c:v>2.35</c:v>
                </c:pt>
                <c:pt idx="687">
                  <c:v>2.35</c:v>
                </c:pt>
                <c:pt idx="688">
                  <c:v>2.35</c:v>
                </c:pt>
                <c:pt idx="689">
                  <c:v>2.35</c:v>
                </c:pt>
                <c:pt idx="690">
                  <c:v>2.35</c:v>
                </c:pt>
                <c:pt idx="691">
                  <c:v>2.35</c:v>
                </c:pt>
                <c:pt idx="692">
                  <c:v>2.35</c:v>
                </c:pt>
                <c:pt idx="693">
                  <c:v>2.35</c:v>
                </c:pt>
                <c:pt idx="694">
                  <c:v>2.35</c:v>
                </c:pt>
                <c:pt idx="695">
                  <c:v>2.35</c:v>
                </c:pt>
                <c:pt idx="696">
                  <c:v>2.35</c:v>
                </c:pt>
                <c:pt idx="697">
                  <c:v>2.35</c:v>
                </c:pt>
                <c:pt idx="698">
                  <c:v>2.35</c:v>
                </c:pt>
                <c:pt idx="699">
                  <c:v>2.35</c:v>
                </c:pt>
                <c:pt idx="700">
                  <c:v>2.35</c:v>
                </c:pt>
                <c:pt idx="701">
                  <c:v>2.35</c:v>
                </c:pt>
                <c:pt idx="702">
                  <c:v>2.35</c:v>
                </c:pt>
                <c:pt idx="703">
                  <c:v>2.35</c:v>
                </c:pt>
                <c:pt idx="704">
                  <c:v>2.35</c:v>
                </c:pt>
                <c:pt idx="705">
                  <c:v>2.35</c:v>
                </c:pt>
                <c:pt idx="706">
                  <c:v>2.35</c:v>
                </c:pt>
                <c:pt idx="707">
                  <c:v>2.35</c:v>
                </c:pt>
                <c:pt idx="708">
                  <c:v>2.35</c:v>
                </c:pt>
                <c:pt idx="709">
                  <c:v>2.35</c:v>
                </c:pt>
                <c:pt idx="710">
                  <c:v>2.35</c:v>
                </c:pt>
                <c:pt idx="711">
                  <c:v>2.35</c:v>
                </c:pt>
                <c:pt idx="712">
                  <c:v>2.35</c:v>
                </c:pt>
                <c:pt idx="713">
                  <c:v>2.35</c:v>
                </c:pt>
                <c:pt idx="714">
                  <c:v>2.35</c:v>
                </c:pt>
                <c:pt idx="715">
                  <c:v>2.35</c:v>
                </c:pt>
                <c:pt idx="716">
                  <c:v>2.35</c:v>
                </c:pt>
                <c:pt idx="717">
                  <c:v>2.35</c:v>
                </c:pt>
                <c:pt idx="718">
                  <c:v>2.35</c:v>
                </c:pt>
                <c:pt idx="719">
                  <c:v>2.35</c:v>
                </c:pt>
                <c:pt idx="720">
                  <c:v>2.35</c:v>
                </c:pt>
                <c:pt idx="721">
                  <c:v>2.35</c:v>
                </c:pt>
                <c:pt idx="722">
                  <c:v>2.35</c:v>
                </c:pt>
                <c:pt idx="723">
                  <c:v>2.35</c:v>
                </c:pt>
                <c:pt idx="724">
                  <c:v>2.35</c:v>
                </c:pt>
                <c:pt idx="725">
                  <c:v>2.35</c:v>
                </c:pt>
                <c:pt idx="726">
                  <c:v>2.35</c:v>
                </c:pt>
                <c:pt idx="727">
                  <c:v>2.35</c:v>
                </c:pt>
                <c:pt idx="728">
                  <c:v>2.35</c:v>
                </c:pt>
                <c:pt idx="729">
                  <c:v>2.35</c:v>
                </c:pt>
                <c:pt idx="730">
                  <c:v>2.35</c:v>
                </c:pt>
                <c:pt idx="731">
                  <c:v>2.35</c:v>
                </c:pt>
                <c:pt idx="732">
                  <c:v>3.39</c:v>
                </c:pt>
                <c:pt idx="733">
                  <c:v>3.39</c:v>
                </c:pt>
                <c:pt idx="734">
                  <c:v>3.39</c:v>
                </c:pt>
                <c:pt idx="735">
                  <c:v>3.39</c:v>
                </c:pt>
                <c:pt idx="736">
                  <c:v>3.39</c:v>
                </c:pt>
                <c:pt idx="737">
                  <c:v>3.39</c:v>
                </c:pt>
                <c:pt idx="738">
                  <c:v>3.39</c:v>
                </c:pt>
                <c:pt idx="739">
                  <c:v>3.39</c:v>
                </c:pt>
                <c:pt idx="740">
                  <c:v>3.39</c:v>
                </c:pt>
                <c:pt idx="741">
                  <c:v>3.39</c:v>
                </c:pt>
                <c:pt idx="742">
                  <c:v>3.39</c:v>
                </c:pt>
                <c:pt idx="743">
                  <c:v>3.39</c:v>
                </c:pt>
                <c:pt idx="744">
                  <c:v>3.39</c:v>
                </c:pt>
                <c:pt idx="745">
                  <c:v>3.39</c:v>
                </c:pt>
                <c:pt idx="746">
                  <c:v>3.39</c:v>
                </c:pt>
                <c:pt idx="747">
                  <c:v>3.39</c:v>
                </c:pt>
                <c:pt idx="748">
                  <c:v>3.39</c:v>
                </c:pt>
                <c:pt idx="749">
                  <c:v>3.39</c:v>
                </c:pt>
                <c:pt idx="750">
                  <c:v>3.39</c:v>
                </c:pt>
                <c:pt idx="751">
                  <c:v>3.39</c:v>
                </c:pt>
                <c:pt idx="752">
                  <c:v>3.39</c:v>
                </c:pt>
                <c:pt idx="753">
                  <c:v>3.39</c:v>
                </c:pt>
                <c:pt idx="754">
                  <c:v>3.39</c:v>
                </c:pt>
                <c:pt idx="755">
                  <c:v>3.39</c:v>
                </c:pt>
                <c:pt idx="756">
                  <c:v>3.39</c:v>
                </c:pt>
                <c:pt idx="757">
                  <c:v>3.39</c:v>
                </c:pt>
                <c:pt idx="758">
                  <c:v>3.39</c:v>
                </c:pt>
                <c:pt idx="759">
                  <c:v>3.39</c:v>
                </c:pt>
                <c:pt idx="760">
                  <c:v>3.39</c:v>
                </c:pt>
                <c:pt idx="761">
                  <c:v>3.39</c:v>
                </c:pt>
                <c:pt idx="762">
                  <c:v>3.39</c:v>
                </c:pt>
                <c:pt idx="763">
                  <c:v>3.39</c:v>
                </c:pt>
                <c:pt idx="764">
                  <c:v>3.39</c:v>
                </c:pt>
                <c:pt idx="765">
                  <c:v>3.39</c:v>
                </c:pt>
                <c:pt idx="766">
                  <c:v>3.39</c:v>
                </c:pt>
                <c:pt idx="767">
                  <c:v>3.39</c:v>
                </c:pt>
                <c:pt idx="768">
                  <c:v>3.39</c:v>
                </c:pt>
                <c:pt idx="769">
                  <c:v>3.39</c:v>
                </c:pt>
                <c:pt idx="770">
                  <c:v>3.39</c:v>
                </c:pt>
                <c:pt idx="771">
                  <c:v>3.39</c:v>
                </c:pt>
                <c:pt idx="772">
                  <c:v>3.39</c:v>
                </c:pt>
                <c:pt idx="773">
                  <c:v>3.39</c:v>
                </c:pt>
                <c:pt idx="774">
                  <c:v>3.39</c:v>
                </c:pt>
                <c:pt idx="775">
                  <c:v>3.39</c:v>
                </c:pt>
                <c:pt idx="776">
                  <c:v>3.39</c:v>
                </c:pt>
                <c:pt idx="777">
                  <c:v>3.39</c:v>
                </c:pt>
                <c:pt idx="778">
                  <c:v>3.39</c:v>
                </c:pt>
                <c:pt idx="779">
                  <c:v>3.39</c:v>
                </c:pt>
                <c:pt idx="780">
                  <c:v>3.39</c:v>
                </c:pt>
                <c:pt idx="781">
                  <c:v>3.39</c:v>
                </c:pt>
                <c:pt idx="782">
                  <c:v>3.39</c:v>
                </c:pt>
                <c:pt idx="783">
                  <c:v>3.39</c:v>
                </c:pt>
                <c:pt idx="784">
                  <c:v>3.39</c:v>
                </c:pt>
                <c:pt idx="785">
                  <c:v>3.39</c:v>
                </c:pt>
                <c:pt idx="786">
                  <c:v>3.39</c:v>
                </c:pt>
                <c:pt idx="787">
                  <c:v>3.39</c:v>
                </c:pt>
                <c:pt idx="788">
                  <c:v>3.39</c:v>
                </c:pt>
                <c:pt idx="789">
                  <c:v>3.39</c:v>
                </c:pt>
                <c:pt idx="790">
                  <c:v>3.39</c:v>
                </c:pt>
                <c:pt idx="791">
                  <c:v>3.39</c:v>
                </c:pt>
                <c:pt idx="792">
                  <c:v>4.3499999999999996</c:v>
                </c:pt>
                <c:pt idx="793">
                  <c:v>4.3499999999999996</c:v>
                </c:pt>
                <c:pt idx="794">
                  <c:v>4.3499999999999996</c:v>
                </c:pt>
                <c:pt idx="795">
                  <c:v>4.3499999999999996</c:v>
                </c:pt>
                <c:pt idx="796">
                  <c:v>4.3499999999999996</c:v>
                </c:pt>
                <c:pt idx="797">
                  <c:v>4.3499999999999996</c:v>
                </c:pt>
                <c:pt idx="798">
                  <c:v>4.3499999999999996</c:v>
                </c:pt>
                <c:pt idx="799">
                  <c:v>4.3499999999999996</c:v>
                </c:pt>
                <c:pt idx="800">
                  <c:v>4.3499999999999996</c:v>
                </c:pt>
                <c:pt idx="801">
                  <c:v>4.3499999999999996</c:v>
                </c:pt>
                <c:pt idx="802">
                  <c:v>4.3499999999999996</c:v>
                </c:pt>
                <c:pt idx="803">
                  <c:v>4.3499999999999996</c:v>
                </c:pt>
                <c:pt idx="804">
                  <c:v>4.3499999999999996</c:v>
                </c:pt>
                <c:pt idx="805">
                  <c:v>4.3499999999999996</c:v>
                </c:pt>
                <c:pt idx="806">
                  <c:v>4.3499999999999996</c:v>
                </c:pt>
                <c:pt idx="807">
                  <c:v>4.3499999999999996</c:v>
                </c:pt>
                <c:pt idx="808">
                  <c:v>4.3499999999999996</c:v>
                </c:pt>
                <c:pt idx="809">
                  <c:v>4.3499999999999996</c:v>
                </c:pt>
                <c:pt idx="810">
                  <c:v>4.3499999999999996</c:v>
                </c:pt>
                <c:pt idx="811">
                  <c:v>4.3499999999999996</c:v>
                </c:pt>
                <c:pt idx="812">
                  <c:v>4.3499999999999996</c:v>
                </c:pt>
                <c:pt idx="813">
                  <c:v>4.3499999999999996</c:v>
                </c:pt>
                <c:pt idx="814">
                  <c:v>4.3499999999999996</c:v>
                </c:pt>
                <c:pt idx="815">
                  <c:v>4.3499999999999996</c:v>
                </c:pt>
                <c:pt idx="816">
                  <c:v>4.3499999999999996</c:v>
                </c:pt>
                <c:pt idx="817">
                  <c:v>4.3499999999999996</c:v>
                </c:pt>
                <c:pt idx="818">
                  <c:v>4.3499999999999996</c:v>
                </c:pt>
                <c:pt idx="819">
                  <c:v>4.3499999999999996</c:v>
                </c:pt>
                <c:pt idx="820">
                  <c:v>4.3499999999999996</c:v>
                </c:pt>
                <c:pt idx="821">
                  <c:v>4.3499999999999996</c:v>
                </c:pt>
                <c:pt idx="822">
                  <c:v>4.3499999999999996</c:v>
                </c:pt>
                <c:pt idx="823">
                  <c:v>4.3499999999999996</c:v>
                </c:pt>
                <c:pt idx="824">
                  <c:v>4.3499999999999996</c:v>
                </c:pt>
                <c:pt idx="825">
                  <c:v>4.3499999999999996</c:v>
                </c:pt>
                <c:pt idx="826">
                  <c:v>4.3499999999999996</c:v>
                </c:pt>
                <c:pt idx="827">
                  <c:v>4.3499999999999996</c:v>
                </c:pt>
                <c:pt idx="828">
                  <c:v>4.3499999999999996</c:v>
                </c:pt>
                <c:pt idx="829">
                  <c:v>4.3499999999999996</c:v>
                </c:pt>
                <c:pt idx="830">
                  <c:v>4.3499999999999996</c:v>
                </c:pt>
                <c:pt idx="831">
                  <c:v>4.3499999999999996</c:v>
                </c:pt>
                <c:pt idx="832">
                  <c:v>4.3499999999999996</c:v>
                </c:pt>
                <c:pt idx="833">
                  <c:v>4.3499999999999996</c:v>
                </c:pt>
                <c:pt idx="834">
                  <c:v>4.3499999999999996</c:v>
                </c:pt>
                <c:pt idx="835">
                  <c:v>4.3499999999999996</c:v>
                </c:pt>
                <c:pt idx="836">
                  <c:v>4.3499999999999996</c:v>
                </c:pt>
                <c:pt idx="837">
                  <c:v>4.3499999999999996</c:v>
                </c:pt>
                <c:pt idx="838">
                  <c:v>4.3499999999999996</c:v>
                </c:pt>
                <c:pt idx="839">
                  <c:v>4.3499999999999996</c:v>
                </c:pt>
                <c:pt idx="840">
                  <c:v>4.3499999999999996</c:v>
                </c:pt>
                <c:pt idx="841">
                  <c:v>4.3499999999999996</c:v>
                </c:pt>
                <c:pt idx="842">
                  <c:v>4.3499999999999996</c:v>
                </c:pt>
                <c:pt idx="843">
                  <c:v>4.3499999999999996</c:v>
                </c:pt>
                <c:pt idx="844">
                  <c:v>4.3499999999999996</c:v>
                </c:pt>
                <c:pt idx="845">
                  <c:v>4.3499999999999996</c:v>
                </c:pt>
                <c:pt idx="846">
                  <c:v>4.3499999999999996</c:v>
                </c:pt>
                <c:pt idx="847">
                  <c:v>4.3499999999999996</c:v>
                </c:pt>
                <c:pt idx="848">
                  <c:v>4.3499999999999996</c:v>
                </c:pt>
                <c:pt idx="849">
                  <c:v>4.3499999999999996</c:v>
                </c:pt>
                <c:pt idx="850">
                  <c:v>4.3499999999999996</c:v>
                </c:pt>
                <c:pt idx="851">
                  <c:v>4.3499999999999996</c:v>
                </c:pt>
                <c:pt idx="852">
                  <c:v>4.3499999999999996</c:v>
                </c:pt>
                <c:pt idx="853">
                  <c:v>4.3499999999999996</c:v>
                </c:pt>
                <c:pt idx="854">
                  <c:v>4.6900000000000004</c:v>
                </c:pt>
                <c:pt idx="855">
                  <c:v>4.6900000000000004</c:v>
                </c:pt>
                <c:pt idx="856">
                  <c:v>4.6900000000000004</c:v>
                </c:pt>
                <c:pt idx="857">
                  <c:v>4.6900000000000004</c:v>
                </c:pt>
                <c:pt idx="858">
                  <c:v>4.6900000000000004</c:v>
                </c:pt>
                <c:pt idx="859">
                  <c:v>4.6900000000000004</c:v>
                </c:pt>
                <c:pt idx="860">
                  <c:v>4.6900000000000004</c:v>
                </c:pt>
                <c:pt idx="861">
                  <c:v>4.6900000000000004</c:v>
                </c:pt>
                <c:pt idx="862">
                  <c:v>4.6900000000000004</c:v>
                </c:pt>
                <c:pt idx="863">
                  <c:v>4.6900000000000004</c:v>
                </c:pt>
                <c:pt idx="864">
                  <c:v>4.6900000000000004</c:v>
                </c:pt>
                <c:pt idx="865">
                  <c:v>4.6900000000000004</c:v>
                </c:pt>
                <c:pt idx="866">
                  <c:v>4.6900000000000004</c:v>
                </c:pt>
                <c:pt idx="867">
                  <c:v>4.6900000000000004</c:v>
                </c:pt>
                <c:pt idx="868">
                  <c:v>4.6900000000000004</c:v>
                </c:pt>
                <c:pt idx="869">
                  <c:v>4.6900000000000004</c:v>
                </c:pt>
                <c:pt idx="870">
                  <c:v>4.6900000000000004</c:v>
                </c:pt>
                <c:pt idx="871">
                  <c:v>4.6900000000000004</c:v>
                </c:pt>
                <c:pt idx="872">
                  <c:v>4.6900000000000004</c:v>
                </c:pt>
                <c:pt idx="873">
                  <c:v>4.6900000000000004</c:v>
                </c:pt>
                <c:pt idx="874">
                  <c:v>4.6900000000000004</c:v>
                </c:pt>
                <c:pt idx="875">
                  <c:v>4.6900000000000004</c:v>
                </c:pt>
                <c:pt idx="876">
                  <c:v>4.6900000000000004</c:v>
                </c:pt>
                <c:pt idx="877">
                  <c:v>4.6900000000000004</c:v>
                </c:pt>
                <c:pt idx="878">
                  <c:v>4.6900000000000004</c:v>
                </c:pt>
                <c:pt idx="879">
                  <c:v>4.6900000000000004</c:v>
                </c:pt>
                <c:pt idx="880">
                  <c:v>4.6900000000000004</c:v>
                </c:pt>
                <c:pt idx="881">
                  <c:v>4.6900000000000004</c:v>
                </c:pt>
                <c:pt idx="882">
                  <c:v>4.6900000000000004</c:v>
                </c:pt>
                <c:pt idx="883">
                  <c:v>4.6900000000000004</c:v>
                </c:pt>
                <c:pt idx="884">
                  <c:v>4.6900000000000004</c:v>
                </c:pt>
                <c:pt idx="885">
                  <c:v>4.6900000000000004</c:v>
                </c:pt>
                <c:pt idx="886">
                  <c:v>4.6900000000000004</c:v>
                </c:pt>
                <c:pt idx="887">
                  <c:v>4.6900000000000004</c:v>
                </c:pt>
                <c:pt idx="888">
                  <c:v>4.6900000000000004</c:v>
                </c:pt>
                <c:pt idx="889">
                  <c:v>4.6900000000000004</c:v>
                </c:pt>
                <c:pt idx="890">
                  <c:v>4.6900000000000004</c:v>
                </c:pt>
                <c:pt idx="891">
                  <c:v>4.6900000000000004</c:v>
                </c:pt>
                <c:pt idx="892">
                  <c:v>4.6900000000000004</c:v>
                </c:pt>
                <c:pt idx="893">
                  <c:v>4.6900000000000004</c:v>
                </c:pt>
                <c:pt idx="894">
                  <c:v>4.6900000000000004</c:v>
                </c:pt>
                <c:pt idx="895">
                  <c:v>4.6900000000000004</c:v>
                </c:pt>
                <c:pt idx="896">
                  <c:v>4.6900000000000004</c:v>
                </c:pt>
                <c:pt idx="897">
                  <c:v>4.6900000000000004</c:v>
                </c:pt>
                <c:pt idx="898">
                  <c:v>4.6900000000000004</c:v>
                </c:pt>
                <c:pt idx="899">
                  <c:v>4.6900000000000004</c:v>
                </c:pt>
                <c:pt idx="900">
                  <c:v>4.6900000000000004</c:v>
                </c:pt>
                <c:pt idx="901">
                  <c:v>4.6900000000000004</c:v>
                </c:pt>
                <c:pt idx="902">
                  <c:v>4.6900000000000004</c:v>
                </c:pt>
                <c:pt idx="903">
                  <c:v>4.6900000000000004</c:v>
                </c:pt>
                <c:pt idx="904">
                  <c:v>4.6900000000000004</c:v>
                </c:pt>
                <c:pt idx="905">
                  <c:v>4.6900000000000004</c:v>
                </c:pt>
                <c:pt idx="906">
                  <c:v>4.6900000000000004</c:v>
                </c:pt>
                <c:pt idx="907">
                  <c:v>4.6900000000000004</c:v>
                </c:pt>
                <c:pt idx="908">
                  <c:v>4.6900000000000004</c:v>
                </c:pt>
                <c:pt idx="909">
                  <c:v>4.6900000000000004</c:v>
                </c:pt>
                <c:pt idx="910">
                  <c:v>4.6900000000000004</c:v>
                </c:pt>
                <c:pt idx="911">
                  <c:v>4.6900000000000004</c:v>
                </c:pt>
                <c:pt idx="912">
                  <c:v>4.6900000000000004</c:v>
                </c:pt>
                <c:pt idx="913">
                  <c:v>4.6900000000000004</c:v>
                </c:pt>
                <c:pt idx="914">
                  <c:v>4.87</c:v>
                </c:pt>
                <c:pt idx="915">
                  <c:v>4.87</c:v>
                </c:pt>
                <c:pt idx="916">
                  <c:v>4.87</c:v>
                </c:pt>
                <c:pt idx="917">
                  <c:v>4.87</c:v>
                </c:pt>
                <c:pt idx="918">
                  <c:v>4.87</c:v>
                </c:pt>
                <c:pt idx="919">
                  <c:v>4.87</c:v>
                </c:pt>
                <c:pt idx="920">
                  <c:v>4.87</c:v>
                </c:pt>
                <c:pt idx="921">
                  <c:v>4.87</c:v>
                </c:pt>
                <c:pt idx="922">
                  <c:v>4.87</c:v>
                </c:pt>
                <c:pt idx="923">
                  <c:v>4.87</c:v>
                </c:pt>
                <c:pt idx="924">
                  <c:v>4.87</c:v>
                </c:pt>
                <c:pt idx="925">
                  <c:v>4.87</c:v>
                </c:pt>
                <c:pt idx="926">
                  <c:v>4.87</c:v>
                </c:pt>
                <c:pt idx="927">
                  <c:v>4.87</c:v>
                </c:pt>
                <c:pt idx="928">
                  <c:v>4.87</c:v>
                </c:pt>
                <c:pt idx="929">
                  <c:v>4.87</c:v>
                </c:pt>
                <c:pt idx="930">
                  <c:v>4.87</c:v>
                </c:pt>
                <c:pt idx="931">
                  <c:v>4.87</c:v>
                </c:pt>
                <c:pt idx="932">
                  <c:v>4.87</c:v>
                </c:pt>
                <c:pt idx="933">
                  <c:v>4.87</c:v>
                </c:pt>
                <c:pt idx="934">
                  <c:v>4.87</c:v>
                </c:pt>
                <c:pt idx="935">
                  <c:v>4.87</c:v>
                </c:pt>
                <c:pt idx="936">
                  <c:v>4.87</c:v>
                </c:pt>
                <c:pt idx="937">
                  <c:v>4.87</c:v>
                </c:pt>
                <c:pt idx="938">
                  <c:v>4.87</c:v>
                </c:pt>
                <c:pt idx="939">
                  <c:v>4.87</c:v>
                </c:pt>
                <c:pt idx="940">
                  <c:v>4.87</c:v>
                </c:pt>
                <c:pt idx="941">
                  <c:v>4.87</c:v>
                </c:pt>
                <c:pt idx="942">
                  <c:v>4.87</c:v>
                </c:pt>
                <c:pt idx="943">
                  <c:v>4.87</c:v>
                </c:pt>
                <c:pt idx="944">
                  <c:v>4.87</c:v>
                </c:pt>
                <c:pt idx="945">
                  <c:v>4.87</c:v>
                </c:pt>
                <c:pt idx="946">
                  <c:v>4.87</c:v>
                </c:pt>
                <c:pt idx="947">
                  <c:v>4.87</c:v>
                </c:pt>
                <c:pt idx="948">
                  <c:v>4.87</c:v>
                </c:pt>
                <c:pt idx="949">
                  <c:v>4.87</c:v>
                </c:pt>
                <c:pt idx="950">
                  <c:v>4.87</c:v>
                </c:pt>
                <c:pt idx="951">
                  <c:v>4.87</c:v>
                </c:pt>
                <c:pt idx="952">
                  <c:v>4.87</c:v>
                </c:pt>
                <c:pt idx="953">
                  <c:v>4.87</c:v>
                </c:pt>
                <c:pt idx="954">
                  <c:v>4.87</c:v>
                </c:pt>
                <c:pt idx="955">
                  <c:v>4.87</c:v>
                </c:pt>
                <c:pt idx="956">
                  <c:v>4.87</c:v>
                </c:pt>
                <c:pt idx="957">
                  <c:v>4.87</c:v>
                </c:pt>
                <c:pt idx="958">
                  <c:v>4.87</c:v>
                </c:pt>
                <c:pt idx="959">
                  <c:v>4.87</c:v>
                </c:pt>
                <c:pt idx="960">
                  <c:v>4.87</c:v>
                </c:pt>
                <c:pt idx="961">
                  <c:v>4.87</c:v>
                </c:pt>
                <c:pt idx="962">
                  <c:v>4.87</c:v>
                </c:pt>
                <c:pt idx="963">
                  <c:v>4.87</c:v>
                </c:pt>
                <c:pt idx="964">
                  <c:v>4.87</c:v>
                </c:pt>
                <c:pt idx="965">
                  <c:v>4.87</c:v>
                </c:pt>
                <c:pt idx="966">
                  <c:v>4.87</c:v>
                </c:pt>
                <c:pt idx="967">
                  <c:v>4.87</c:v>
                </c:pt>
                <c:pt idx="968">
                  <c:v>4.87</c:v>
                </c:pt>
                <c:pt idx="969">
                  <c:v>4.87</c:v>
                </c:pt>
                <c:pt idx="970">
                  <c:v>4.87</c:v>
                </c:pt>
                <c:pt idx="971">
                  <c:v>4.87</c:v>
                </c:pt>
                <c:pt idx="972">
                  <c:v>4.87</c:v>
                </c:pt>
                <c:pt idx="973">
                  <c:v>4.87</c:v>
                </c:pt>
                <c:pt idx="974">
                  <c:v>4.87</c:v>
                </c:pt>
                <c:pt idx="975">
                  <c:v>4.87</c:v>
                </c:pt>
                <c:pt idx="976">
                  <c:v>4.7300000000000004</c:v>
                </c:pt>
                <c:pt idx="977">
                  <c:v>4.7300000000000004</c:v>
                </c:pt>
                <c:pt idx="978">
                  <c:v>4.7300000000000004</c:v>
                </c:pt>
                <c:pt idx="979">
                  <c:v>4.7300000000000004</c:v>
                </c:pt>
                <c:pt idx="980">
                  <c:v>4.7300000000000004</c:v>
                </c:pt>
                <c:pt idx="981">
                  <c:v>4.7300000000000004</c:v>
                </c:pt>
                <c:pt idx="982">
                  <c:v>4.7300000000000004</c:v>
                </c:pt>
                <c:pt idx="983">
                  <c:v>4.7300000000000004</c:v>
                </c:pt>
                <c:pt idx="984">
                  <c:v>4.7300000000000004</c:v>
                </c:pt>
                <c:pt idx="985">
                  <c:v>4.7300000000000004</c:v>
                </c:pt>
                <c:pt idx="986">
                  <c:v>4.7300000000000004</c:v>
                </c:pt>
                <c:pt idx="987">
                  <c:v>4.7300000000000004</c:v>
                </c:pt>
                <c:pt idx="988">
                  <c:v>4.7300000000000004</c:v>
                </c:pt>
                <c:pt idx="989">
                  <c:v>4.7300000000000004</c:v>
                </c:pt>
                <c:pt idx="990">
                  <c:v>4.7300000000000004</c:v>
                </c:pt>
                <c:pt idx="991">
                  <c:v>4.7300000000000004</c:v>
                </c:pt>
                <c:pt idx="992">
                  <c:v>4.7300000000000004</c:v>
                </c:pt>
                <c:pt idx="993">
                  <c:v>4.7300000000000004</c:v>
                </c:pt>
                <c:pt idx="994">
                  <c:v>4.7300000000000004</c:v>
                </c:pt>
                <c:pt idx="995">
                  <c:v>4.7300000000000004</c:v>
                </c:pt>
                <c:pt idx="996">
                  <c:v>4.7300000000000004</c:v>
                </c:pt>
                <c:pt idx="997">
                  <c:v>4.7300000000000004</c:v>
                </c:pt>
                <c:pt idx="998">
                  <c:v>4.7300000000000004</c:v>
                </c:pt>
                <c:pt idx="999">
                  <c:v>4.7300000000000004</c:v>
                </c:pt>
                <c:pt idx="1000">
                  <c:v>4.7300000000000004</c:v>
                </c:pt>
                <c:pt idx="1001">
                  <c:v>4.7300000000000004</c:v>
                </c:pt>
                <c:pt idx="1002">
                  <c:v>4.7300000000000004</c:v>
                </c:pt>
                <c:pt idx="1003">
                  <c:v>4.7300000000000004</c:v>
                </c:pt>
                <c:pt idx="1004">
                  <c:v>4.7300000000000004</c:v>
                </c:pt>
                <c:pt idx="1005">
                  <c:v>4.7300000000000004</c:v>
                </c:pt>
                <c:pt idx="1006">
                  <c:v>4.7300000000000004</c:v>
                </c:pt>
                <c:pt idx="1007">
                  <c:v>4.7300000000000004</c:v>
                </c:pt>
                <c:pt idx="1008">
                  <c:v>4.7300000000000004</c:v>
                </c:pt>
                <c:pt idx="1009">
                  <c:v>4.7300000000000004</c:v>
                </c:pt>
                <c:pt idx="1010">
                  <c:v>4.7300000000000004</c:v>
                </c:pt>
                <c:pt idx="1011">
                  <c:v>4.7300000000000004</c:v>
                </c:pt>
                <c:pt idx="1012">
                  <c:v>4.7300000000000004</c:v>
                </c:pt>
                <c:pt idx="1013">
                  <c:v>4.7300000000000004</c:v>
                </c:pt>
                <c:pt idx="1014">
                  <c:v>4.7300000000000004</c:v>
                </c:pt>
                <c:pt idx="1015">
                  <c:v>4.7300000000000004</c:v>
                </c:pt>
                <c:pt idx="1016">
                  <c:v>4.7300000000000004</c:v>
                </c:pt>
                <c:pt idx="1017">
                  <c:v>4.7300000000000004</c:v>
                </c:pt>
                <c:pt idx="1018">
                  <c:v>4.7300000000000004</c:v>
                </c:pt>
                <c:pt idx="1019">
                  <c:v>4.7300000000000004</c:v>
                </c:pt>
                <c:pt idx="1020">
                  <c:v>4.7300000000000004</c:v>
                </c:pt>
                <c:pt idx="1021">
                  <c:v>4.7300000000000004</c:v>
                </c:pt>
                <c:pt idx="1022">
                  <c:v>4.7300000000000004</c:v>
                </c:pt>
                <c:pt idx="1023">
                  <c:v>4.7300000000000004</c:v>
                </c:pt>
                <c:pt idx="1024">
                  <c:v>4.7300000000000004</c:v>
                </c:pt>
                <c:pt idx="1025">
                  <c:v>4.7300000000000004</c:v>
                </c:pt>
                <c:pt idx="1026">
                  <c:v>4.7300000000000004</c:v>
                </c:pt>
                <c:pt idx="1027">
                  <c:v>4.7300000000000004</c:v>
                </c:pt>
                <c:pt idx="1028">
                  <c:v>4.7300000000000004</c:v>
                </c:pt>
                <c:pt idx="1029">
                  <c:v>4.7300000000000004</c:v>
                </c:pt>
                <c:pt idx="1030">
                  <c:v>4.7300000000000004</c:v>
                </c:pt>
                <c:pt idx="1031">
                  <c:v>4.7300000000000004</c:v>
                </c:pt>
                <c:pt idx="1032">
                  <c:v>4.7300000000000004</c:v>
                </c:pt>
                <c:pt idx="1033">
                  <c:v>4.7300000000000004</c:v>
                </c:pt>
                <c:pt idx="1034">
                  <c:v>4.7300000000000004</c:v>
                </c:pt>
                <c:pt idx="1035">
                  <c:v>4.7300000000000004</c:v>
                </c:pt>
                <c:pt idx="1036">
                  <c:v>4.7300000000000004</c:v>
                </c:pt>
                <c:pt idx="1037">
                  <c:v>4.7300000000000004</c:v>
                </c:pt>
                <c:pt idx="1038">
                  <c:v>4.83</c:v>
                </c:pt>
                <c:pt idx="1039">
                  <c:v>4.83</c:v>
                </c:pt>
                <c:pt idx="1040">
                  <c:v>4.83</c:v>
                </c:pt>
                <c:pt idx="1041">
                  <c:v>4.83</c:v>
                </c:pt>
                <c:pt idx="1042">
                  <c:v>4.83</c:v>
                </c:pt>
                <c:pt idx="1043">
                  <c:v>4.83</c:v>
                </c:pt>
                <c:pt idx="1044">
                  <c:v>4.83</c:v>
                </c:pt>
                <c:pt idx="1045">
                  <c:v>4.83</c:v>
                </c:pt>
                <c:pt idx="1046">
                  <c:v>4.83</c:v>
                </c:pt>
                <c:pt idx="1047">
                  <c:v>4.83</c:v>
                </c:pt>
                <c:pt idx="1048">
                  <c:v>4.83</c:v>
                </c:pt>
                <c:pt idx="1049">
                  <c:v>4.83</c:v>
                </c:pt>
                <c:pt idx="1050">
                  <c:v>4.83</c:v>
                </c:pt>
                <c:pt idx="1051">
                  <c:v>4.83</c:v>
                </c:pt>
                <c:pt idx="1052">
                  <c:v>4.83</c:v>
                </c:pt>
                <c:pt idx="1053">
                  <c:v>4.83</c:v>
                </c:pt>
                <c:pt idx="1054">
                  <c:v>4.83</c:v>
                </c:pt>
                <c:pt idx="1055">
                  <c:v>4.83</c:v>
                </c:pt>
                <c:pt idx="1056">
                  <c:v>4.83</c:v>
                </c:pt>
                <c:pt idx="1057">
                  <c:v>4.83</c:v>
                </c:pt>
                <c:pt idx="1058">
                  <c:v>4.83</c:v>
                </c:pt>
                <c:pt idx="1059">
                  <c:v>4.83</c:v>
                </c:pt>
                <c:pt idx="1060">
                  <c:v>4.83</c:v>
                </c:pt>
                <c:pt idx="1061">
                  <c:v>4.83</c:v>
                </c:pt>
                <c:pt idx="1062">
                  <c:v>4.83</c:v>
                </c:pt>
                <c:pt idx="1063">
                  <c:v>4.83</c:v>
                </c:pt>
                <c:pt idx="1064">
                  <c:v>4.83</c:v>
                </c:pt>
                <c:pt idx="1065">
                  <c:v>4.83</c:v>
                </c:pt>
                <c:pt idx="1066">
                  <c:v>4.83</c:v>
                </c:pt>
                <c:pt idx="1067">
                  <c:v>4.83</c:v>
                </c:pt>
                <c:pt idx="1068">
                  <c:v>4.83</c:v>
                </c:pt>
                <c:pt idx="1069">
                  <c:v>4.83</c:v>
                </c:pt>
                <c:pt idx="1070">
                  <c:v>4.83</c:v>
                </c:pt>
                <c:pt idx="1071">
                  <c:v>4.83</c:v>
                </c:pt>
                <c:pt idx="1072">
                  <c:v>4.83</c:v>
                </c:pt>
                <c:pt idx="1073">
                  <c:v>4.83</c:v>
                </c:pt>
                <c:pt idx="1074">
                  <c:v>4.83</c:v>
                </c:pt>
                <c:pt idx="1075">
                  <c:v>4.83</c:v>
                </c:pt>
                <c:pt idx="1076">
                  <c:v>4.83</c:v>
                </c:pt>
                <c:pt idx="1077">
                  <c:v>4.83</c:v>
                </c:pt>
                <c:pt idx="1078">
                  <c:v>4.83</c:v>
                </c:pt>
                <c:pt idx="1079">
                  <c:v>4.83</c:v>
                </c:pt>
                <c:pt idx="1080">
                  <c:v>4.83</c:v>
                </c:pt>
                <c:pt idx="1081">
                  <c:v>4.83</c:v>
                </c:pt>
                <c:pt idx="1082">
                  <c:v>4.83</c:v>
                </c:pt>
                <c:pt idx="1083">
                  <c:v>4.83</c:v>
                </c:pt>
                <c:pt idx="1084">
                  <c:v>4.83</c:v>
                </c:pt>
                <c:pt idx="1085">
                  <c:v>4.83</c:v>
                </c:pt>
                <c:pt idx="1086">
                  <c:v>4.83</c:v>
                </c:pt>
                <c:pt idx="1087">
                  <c:v>4.83</c:v>
                </c:pt>
                <c:pt idx="1088">
                  <c:v>4.83</c:v>
                </c:pt>
                <c:pt idx="1089">
                  <c:v>4.83</c:v>
                </c:pt>
                <c:pt idx="1090">
                  <c:v>4.83</c:v>
                </c:pt>
                <c:pt idx="1091">
                  <c:v>4.83</c:v>
                </c:pt>
                <c:pt idx="1092">
                  <c:v>4.83</c:v>
                </c:pt>
                <c:pt idx="1093">
                  <c:v>4.83</c:v>
                </c:pt>
                <c:pt idx="1094">
                  <c:v>4.83</c:v>
                </c:pt>
                <c:pt idx="1095">
                  <c:v>4.83</c:v>
                </c:pt>
                <c:pt idx="1096">
                  <c:v>4.83</c:v>
                </c:pt>
                <c:pt idx="1097">
                  <c:v>4.83</c:v>
                </c:pt>
                <c:pt idx="1098">
                  <c:v>4.87</c:v>
                </c:pt>
                <c:pt idx="1099">
                  <c:v>4.87</c:v>
                </c:pt>
                <c:pt idx="1100">
                  <c:v>4.87</c:v>
                </c:pt>
                <c:pt idx="1101">
                  <c:v>4.87</c:v>
                </c:pt>
                <c:pt idx="1102">
                  <c:v>4.87</c:v>
                </c:pt>
                <c:pt idx="1103">
                  <c:v>4.87</c:v>
                </c:pt>
                <c:pt idx="1104">
                  <c:v>4.87</c:v>
                </c:pt>
                <c:pt idx="1105">
                  <c:v>4.87</c:v>
                </c:pt>
                <c:pt idx="1106">
                  <c:v>4.87</c:v>
                </c:pt>
                <c:pt idx="1107">
                  <c:v>4.87</c:v>
                </c:pt>
                <c:pt idx="1108">
                  <c:v>4.87</c:v>
                </c:pt>
                <c:pt idx="1109">
                  <c:v>4.87</c:v>
                </c:pt>
                <c:pt idx="1110">
                  <c:v>4.87</c:v>
                </c:pt>
                <c:pt idx="1111">
                  <c:v>4.87</c:v>
                </c:pt>
                <c:pt idx="1112">
                  <c:v>4.87</c:v>
                </c:pt>
                <c:pt idx="1113">
                  <c:v>4.87</c:v>
                </c:pt>
                <c:pt idx="1114">
                  <c:v>4.87</c:v>
                </c:pt>
                <c:pt idx="1115">
                  <c:v>4.87</c:v>
                </c:pt>
                <c:pt idx="1116">
                  <c:v>4.87</c:v>
                </c:pt>
                <c:pt idx="1117">
                  <c:v>4.87</c:v>
                </c:pt>
                <c:pt idx="1118">
                  <c:v>4.87</c:v>
                </c:pt>
                <c:pt idx="1119">
                  <c:v>4.87</c:v>
                </c:pt>
                <c:pt idx="1120">
                  <c:v>4.87</c:v>
                </c:pt>
                <c:pt idx="1121">
                  <c:v>4.87</c:v>
                </c:pt>
                <c:pt idx="1122">
                  <c:v>4.87</c:v>
                </c:pt>
                <c:pt idx="1123">
                  <c:v>4.87</c:v>
                </c:pt>
                <c:pt idx="1124">
                  <c:v>4.87</c:v>
                </c:pt>
                <c:pt idx="1125">
                  <c:v>4.87</c:v>
                </c:pt>
                <c:pt idx="1126">
                  <c:v>4.87</c:v>
                </c:pt>
                <c:pt idx="1127">
                  <c:v>4.87</c:v>
                </c:pt>
                <c:pt idx="1128">
                  <c:v>4.87</c:v>
                </c:pt>
                <c:pt idx="1129">
                  <c:v>4.87</c:v>
                </c:pt>
                <c:pt idx="1130">
                  <c:v>4.87</c:v>
                </c:pt>
                <c:pt idx="1131">
                  <c:v>4.87</c:v>
                </c:pt>
                <c:pt idx="1132">
                  <c:v>4.87</c:v>
                </c:pt>
                <c:pt idx="1133">
                  <c:v>4.87</c:v>
                </c:pt>
                <c:pt idx="1134">
                  <c:v>4.87</c:v>
                </c:pt>
                <c:pt idx="1135">
                  <c:v>4.87</c:v>
                </c:pt>
                <c:pt idx="1136">
                  <c:v>4.87</c:v>
                </c:pt>
                <c:pt idx="1137">
                  <c:v>4.87</c:v>
                </c:pt>
                <c:pt idx="1138">
                  <c:v>4.87</c:v>
                </c:pt>
                <c:pt idx="1139">
                  <c:v>4.87</c:v>
                </c:pt>
                <c:pt idx="1140">
                  <c:v>4.87</c:v>
                </c:pt>
                <c:pt idx="1141">
                  <c:v>4.87</c:v>
                </c:pt>
                <c:pt idx="1142">
                  <c:v>4.87</c:v>
                </c:pt>
                <c:pt idx="1143">
                  <c:v>4.87</c:v>
                </c:pt>
                <c:pt idx="1144">
                  <c:v>4.87</c:v>
                </c:pt>
                <c:pt idx="1145">
                  <c:v>4.87</c:v>
                </c:pt>
                <c:pt idx="1146">
                  <c:v>4.87</c:v>
                </c:pt>
                <c:pt idx="1147">
                  <c:v>4.87</c:v>
                </c:pt>
                <c:pt idx="1148">
                  <c:v>4.87</c:v>
                </c:pt>
                <c:pt idx="1149">
                  <c:v>4.87</c:v>
                </c:pt>
                <c:pt idx="1150">
                  <c:v>4.87</c:v>
                </c:pt>
                <c:pt idx="1151">
                  <c:v>4.87</c:v>
                </c:pt>
                <c:pt idx="1152">
                  <c:v>4.87</c:v>
                </c:pt>
                <c:pt idx="1153">
                  <c:v>4.87</c:v>
                </c:pt>
                <c:pt idx="1154">
                  <c:v>4.87</c:v>
                </c:pt>
                <c:pt idx="1155">
                  <c:v>4.87</c:v>
                </c:pt>
                <c:pt idx="1156">
                  <c:v>4.87</c:v>
                </c:pt>
                <c:pt idx="1157">
                  <c:v>4.87</c:v>
                </c:pt>
                <c:pt idx="1158">
                  <c:v>4.87</c:v>
                </c:pt>
                <c:pt idx="1159">
                  <c:v>4.87</c:v>
                </c:pt>
                <c:pt idx="1160">
                  <c:v>4.54</c:v>
                </c:pt>
                <c:pt idx="1161">
                  <c:v>4.54</c:v>
                </c:pt>
                <c:pt idx="1162">
                  <c:v>4.54</c:v>
                </c:pt>
                <c:pt idx="1163">
                  <c:v>4.54</c:v>
                </c:pt>
                <c:pt idx="1164">
                  <c:v>4.54</c:v>
                </c:pt>
                <c:pt idx="1165">
                  <c:v>4.54</c:v>
                </c:pt>
                <c:pt idx="1166">
                  <c:v>4.54</c:v>
                </c:pt>
                <c:pt idx="1167">
                  <c:v>4.54</c:v>
                </c:pt>
                <c:pt idx="1168">
                  <c:v>4.54</c:v>
                </c:pt>
                <c:pt idx="1169">
                  <c:v>4.54</c:v>
                </c:pt>
                <c:pt idx="1170">
                  <c:v>4.54</c:v>
                </c:pt>
                <c:pt idx="1171">
                  <c:v>4.54</c:v>
                </c:pt>
                <c:pt idx="1172">
                  <c:v>4.54</c:v>
                </c:pt>
                <c:pt idx="1173">
                  <c:v>4.54</c:v>
                </c:pt>
                <c:pt idx="1174">
                  <c:v>4.54</c:v>
                </c:pt>
                <c:pt idx="1175">
                  <c:v>4.54</c:v>
                </c:pt>
                <c:pt idx="1176">
                  <c:v>4.54</c:v>
                </c:pt>
                <c:pt idx="1177">
                  <c:v>4.54</c:v>
                </c:pt>
                <c:pt idx="1178">
                  <c:v>4.54</c:v>
                </c:pt>
                <c:pt idx="1179">
                  <c:v>4.54</c:v>
                </c:pt>
                <c:pt idx="1180">
                  <c:v>4.54</c:v>
                </c:pt>
                <c:pt idx="1181">
                  <c:v>4.54</c:v>
                </c:pt>
                <c:pt idx="1182">
                  <c:v>4.54</c:v>
                </c:pt>
                <c:pt idx="1183">
                  <c:v>4.54</c:v>
                </c:pt>
                <c:pt idx="1184">
                  <c:v>4.54</c:v>
                </c:pt>
                <c:pt idx="1185">
                  <c:v>4.54</c:v>
                </c:pt>
                <c:pt idx="1186">
                  <c:v>4.54</c:v>
                </c:pt>
                <c:pt idx="1187">
                  <c:v>4.54</c:v>
                </c:pt>
                <c:pt idx="1188">
                  <c:v>4.54</c:v>
                </c:pt>
                <c:pt idx="1189">
                  <c:v>4.54</c:v>
                </c:pt>
                <c:pt idx="1190">
                  <c:v>4.54</c:v>
                </c:pt>
                <c:pt idx="1191">
                  <c:v>4.54</c:v>
                </c:pt>
                <c:pt idx="1192">
                  <c:v>4.54</c:v>
                </c:pt>
                <c:pt idx="1193">
                  <c:v>4.54</c:v>
                </c:pt>
                <c:pt idx="1194">
                  <c:v>4.54</c:v>
                </c:pt>
                <c:pt idx="1195">
                  <c:v>4.54</c:v>
                </c:pt>
                <c:pt idx="1196">
                  <c:v>4.54</c:v>
                </c:pt>
                <c:pt idx="1197">
                  <c:v>4.54</c:v>
                </c:pt>
                <c:pt idx="1198">
                  <c:v>4.54</c:v>
                </c:pt>
                <c:pt idx="1199">
                  <c:v>4.54</c:v>
                </c:pt>
                <c:pt idx="1200">
                  <c:v>4.54</c:v>
                </c:pt>
                <c:pt idx="1201">
                  <c:v>4.54</c:v>
                </c:pt>
                <c:pt idx="1202">
                  <c:v>4.54</c:v>
                </c:pt>
                <c:pt idx="1203">
                  <c:v>4.54</c:v>
                </c:pt>
                <c:pt idx="1204">
                  <c:v>4.54</c:v>
                </c:pt>
                <c:pt idx="1205">
                  <c:v>4.54</c:v>
                </c:pt>
                <c:pt idx="1206">
                  <c:v>4.54</c:v>
                </c:pt>
                <c:pt idx="1207">
                  <c:v>4.54</c:v>
                </c:pt>
                <c:pt idx="1208">
                  <c:v>4.54</c:v>
                </c:pt>
                <c:pt idx="1209">
                  <c:v>4.54</c:v>
                </c:pt>
                <c:pt idx="1210">
                  <c:v>4.54</c:v>
                </c:pt>
                <c:pt idx="1211">
                  <c:v>4.54</c:v>
                </c:pt>
                <c:pt idx="1212">
                  <c:v>4.54</c:v>
                </c:pt>
                <c:pt idx="1213">
                  <c:v>4.54</c:v>
                </c:pt>
                <c:pt idx="1214">
                  <c:v>4.54</c:v>
                </c:pt>
                <c:pt idx="1215">
                  <c:v>4.54</c:v>
                </c:pt>
                <c:pt idx="1216">
                  <c:v>4.54</c:v>
                </c:pt>
                <c:pt idx="1217">
                  <c:v>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961-4717-BE3F-0880000D1A45}"/>
            </c:ext>
          </c:extLst>
        </c:ser>
        <c:ser>
          <c:idx val="8"/>
          <c:order val="6"/>
          <c:tx>
            <c:v>MEDIOS</c:v>
          </c:tx>
          <c:spPr>
            <a:ln w="12700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1.81</c:v>
                </c:pt>
                <c:pt idx="1">
                  <c:v>1.81</c:v>
                </c:pt>
                <c:pt idx="2">
                  <c:v>1.81</c:v>
                </c:pt>
                <c:pt idx="3">
                  <c:v>1.81</c:v>
                </c:pt>
                <c:pt idx="4">
                  <c:v>1.81</c:v>
                </c:pt>
                <c:pt idx="5">
                  <c:v>1.81</c:v>
                </c:pt>
                <c:pt idx="6">
                  <c:v>1.81</c:v>
                </c:pt>
                <c:pt idx="7">
                  <c:v>1.81</c:v>
                </c:pt>
                <c:pt idx="8">
                  <c:v>1.81</c:v>
                </c:pt>
                <c:pt idx="9">
                  <c:v>1.81</c:v>
                </c:pt>
                <c:pt idx="10">
                  <c:v>1.81</c:v>
                </c:pt>
                <c:pt idx="11">
                  <c:v>1.81</c:v>
                </c:pt>
                <c:pt idx="12">
                  <c:v>1.81</c:v>
                </c:pt>
                <c:pt idx="13">
                  <c:v>1.81</c:v>
                </c:pt>
                <c:pt idx="14">
                  <c:v>1.81</c:v>
                </c:pt>
                <c:pt idx="15">
                  <c:v>1.81</c:v>
                </c:pt>
                <c:pt idx="16">
                  <c:v>1.81</c:v>
                </c:pt>
                <c:pt idx="17">
                  <c:v>1.81</c:v>
                </c:pt>
                <c:pt idx="18">
                  <c:v>1.81</c:v>
                </c:pt>
                <c:pt idx="19">
                  <c:v>1.81</c:v>
                </c:pt>
                <c:pt idx="20">
                  <c:v>1.81</c:v>
                </c:pt>
                <c:pt idx="21">
                  <c:v>1.81</c:v>
                </c:pt>
                <c:pt idx="22">
                  <c:v>1.81</c:v>
                </c:pt>
                <c:pt idx="23">
                  <c:v>1.81</c:v>
                </c:pt>
                <c:pt idx="24">
                  <c:v>1.81</c:v>
                </c:pt>
                <c:pt idx="25">
                  <c:v>1.81</c:v>
                </c:pt>
                <c:pt idx="26">
                  <c:v>1.81</c:v>
                </c:pt>
                <c:pt idx="27">
                  <c:v>1.81</c:v>
                </c:pt>
                <c:pt idx="28">
                  <c:v>1.81</c:v>
                </c:pt>
                <c:pt idx="29">
                  <c:v>1.81</c:v>
                </c:pt>
                <c:pt idx="30">
                  <c:v>1.81</c:v>
                </c:pt>
                <c:pt idx="31">
                  <c:v>1.81</c:v>
                </c:pt>
                <c:pt idx="32">
                  <c:v>1.81</c:v>
                </c:pt>
                <c:pt idx="33">
                  <c:v>1.81</c:v>
                </c:pt>
                <c:pt idx="34">
                  <c:v>1.81</c:v>
                </c:pt>
                <c:pt idx="35">
                  <c:v>1.81</c:v>
                </c:pt>
                <c:pt idx="36">
                  <c:v>1.81</c:v>
                </c:pt>
                <c:pt idx="37">
                  <c:v>1.81</c:v>
                </c:pt>
                <c:pt idx="38">
                  <c:v>1.81</c:v>
                </c:pt>
                <c:pt idx="39">
                  <c:v>1.81</c:v>
                </c:pt>
                <c:pt idx="40">
                  <c:v>1.81</c:v>
                </c:pt>
                <c:pt idx="41">
                  <c:v>1.81</c:v>
                </c:pt>
                <c:pt idx="42">
                  <c:v>1.81</c:v>
                </c:pt>
                <c:pt idx="43">
                  <c:v>1.81</c:v>
                </c:pt>
                <c:pt idx="44">
                  <c:v>1.81</c:v>
                </c:pt>
                <c:pt idx="45">
                  <c:v>1.81</c:v>
                </c:pt>
                <c:pt idx="46">
                  <c:v>1.81</c:v>
                </c:pt>
                <c:pt idx="47">
                  <c:v>1.81</c:v>
                </c:pt>
                <c:pt idx="48">
                  <c:v>1.81</c:v>
                </c:pt>
                <c:pt idx="49">
                  <c:v>1.81</c:v>
                </c:pt>
                <c:pt idx="50">
                  <c:v>1.81</c:v>
                </c:pt>
                <c:pt idx="51">
                  <c:v>1.81</c:v>
                </c:pt>
                <c:pt idx="52">
                  <c:v>1.81</c:v>
                </c:pt>
                <c:pt idx="53">
                  <c:v>1.81</c:v>
                </c:pt>
                <c:pt idx="54">
                  <c:v>1.81</c:v>
                </c:pt>
                <c:pt idx="55">
                  <c:v>1.81</c:v>
                </c:pt>
                <c:pt idx="56">
                  <c:v>1.81</c:v>
                </c:pt>
                <c:pt idx="57">
                  <c:v>1.81</c:v>
                </c:pt>
                <c:pt idx="58">
                  <c:v>1.81</c:v>
                </c:pt>
                <c:pt idx="59">
                  <c:v>1.81</c:v>
                </c:pt>
                <c:pt idx="60">
                  <c:v>2.8</c:v>
                </c:pt>
                <c:pt idx="61">
                  <c:v>2.8</c:v>
                </c:pt>
                <c:pt idx="62">
                  <c:v>2.8</c:v>
                </c:pt>
                <c:pt idx="63">
                  <c:v>2.8</c:v>
                </c:pt>
                <c:pt idx="64">
                  <c:v>2.8</c:v>
                </c:pt>
                <c:pt idx="65">
                  <c:v>2.8</c:v>
                </c:pt>
                <c:pt idx="66">
                  <c:v>2.8</c:v>
                </c:pt>
                <c:pt idx="67">
                  <c:v>2.8</c:v>
                </c:pt>
                <c:pt idx="68">
                  <c:v>2.8</c:v>
                </c:pt>
                <c:pt idx="69">
                  <c:v>2.8</c:v>
                </c:pt>
                <c:pt idx="70">
                  <c:v>2.8</c:v>
                </c:pt>
                <c:pt idx="71">
                  <c:v>2.8</c:v>
                </c:pt>
                <c:pt idx="72">
                  <c:v>2.8</c:v>
                </c:pt>
                <c:pt idx="73">
                  <c:v>2.8</c:v>
                </c:pt>
                <c:pt idx="74">
                  <c:v>2.8</c:v>
                </c:pt>
                <c:pt idx="75">
                  <c:v>2.8</c:v>
                </c:pt>
                <c:pt idx="76">
                  <c:v>2.8</c:v>
                </c:pt>
                <c:pt idx="77">
                  <c:v>2.8</c:v>
                </c:pt>
                <c:pt idx="78">
                  <c:v>2.8</c:v>
                </c:pt>
                <c:pt idx="79">
                  <c:v>2.8</c:v>
                </c:pt>
                <c:pt idx="80">
                  <c:v>2.8</c:v>
                </c:pt>
                <c:pt idx="81">
                  <c:v>2.8</c:v>
                </c:pt>
                <c:pt idx="82">
                  <c:v>2.8</c:v>
                </c:pt>
                <c:pt idx="83">
                  <c:v>2.8</c:v>
                </c:pt>
                <c:pt idx="84">
                  <c:v>2.8</c:v>
                </c:pt>
                <c:pt idx="85">
                  <c:v>2.8</c:v>
                </c:pt>
                <c:pt idx="86">
                  <c:v>2.8</c:v>
                </c:pt>
                <c:pt idx="87">
                  <c:v>2.8</c:v>
                </c:pt>
                <c:pt idx="88">
                  <c:v>2.8</c:v>
                </c:pt>
                <c:pt idx="89">
                  <c:v>2.8</c:v>
                </c:pt>
                <c:pt idx="90">
                  <c:v>2.8</c:v>
                </c:pt>
                <c:pt idx="91">
                  <c:v>2.8</c:v>
                </c:pt>
                <c:pt idx="92">
                  <c:v>2.8</c:v>
                </c:pt>
                <c:pt idx="93">
                  <c:v>2.8</c:v>
                </c:pt>
                <c:pt idx="94">
                  <c:v>2.8</c:v>
                </c:pt>
                <c:pt idx="95">
                  <c:v>2.8</c:v>
                </c:pt>
                <c:pt idx="96">
                  <c:v>2.8</c:v>
                </c:pt>
                <c:pt idx="97">
                  <c:v>2.8</c:v>
                </c:pt>
                <c:pt idx="98">
                  <c:v>2.8</c:v>
                </c:pt>
                <c:pt idx="99">
                  <c:v>2.8</c:v>
                </c:pt>
                <c:pt idx="100">
                  <c:v>2.8</c:v>
                </c:pt>
                <c:pt idx="101">
                  <c:v>2.8</c:v>
                </c:pt>
                <c:pt idx="102">
                  <c:v>2.8</c:v>
                </c:pt>
                <c:pt idx="103">
                  <c:v>2.8</c:v>
                </c:pt>
                <c:pt idx="104">
                  <c:v>2.8</c:v>
                </c:pt>
                <c:pt idx="105">
                  <c:v>2.8</c:v>
                </c:pt>
                <c:pt idx="106">
                  <c:v>2.8</c:v>
                </c:pt>
                <c:pt idx="107">
                  <c:v>2.8</c:v>
                </c:pt>
                <c:pt idx="108">
                  <c:v>2.8</c:v>
                </c:pt>
                <c:pt idx="109">
                  <c:v>2.8</c:v>
                </c:pt>
                <c:pt idx="110">
                  <c:v>2.8</c:v>
                </c:pt>
                <c:pt idx="111">
                  <c:v>2.8</c:v>
                </c:pt>
                <c:pt idx="112">
                  <c:v>2.8</c:v>
                </c:pt>
                <c:pt idx="113">
                  <c:v>2.8</c:v>
                </c:pt>
                <c:pt idx="114">
                  <c:v>2.8</c:v>
                </c:pt>
                <c:pt idx="115">
                  <c:v>2.8</c:v>
                </c:pt>
                <c:pt idx="116">
                  <c:v>2.8</c:v>
                </c:pt>
                <c:pt idx="117">
                  <c:v>2.8</c:v>
                </c:pt>
                <c:pt idx="118">
                  <c:v>2.8</c:v>
                </c:pt>
                <c:pt idx="119">
                  <c:v>2.8</c:v>
                </c:pt>
                <c:pt idx="120">
                  <c:v>2.8</c:v>
                </c:pt>
                <c:pt idx="121">
                  <c:v>2.8</c:v>
                </c:pt>
                <c:pt idx="122">
                  <c:v>3.05</c:v>
                </c:pt>
                <c:pt idx="123">
                  <c:v>3.05</c:v>
                </c:pt>
                <c:pt idx="124">
                  <c:v>3.05</c:v>
                </c:pt>
                <c:pt idx="125">
                  <c:v>3.05</c:v>
                </c:pt>
                <c:pt idx="126">
                  <c:v>3.05</c:v>
                </c:pt>
                <c:pt idx="127">
                  <c:v>3.05</c:v>
                </c:pt>
                <c:pt idx="128">
                  <c:v>3.05</c:v>
                </c:pt>
                <c:pt idx="129">
                  <c:v>3.05</c:v>
                </c:pt>
                <c:pt idx="130">
                  <c:v>3.05</c:v>
                </c:pt>
                <c:pt idx="131">
                  <c:v>3.05</c:v>
                </c:pt>
                <c:pt idx="132">
                  <c:v>3.05</c:v>
                </c:pt>
                <c:pt idx="133">
                  <c:v>3.05</c:v>
                </c:pt>
                <c:pt idx="134">
                  <c:v>3.05</c:v>
                </c:pt>
                <c:pt idx="135">
                  <c:v>3.05</c:v>
                </c:pt>
                <c:pt idx="136">
                  <c:v>3.05</c:v>
                </c:pt>
                <c:pt idx="137">
                  <c:v>3.05</c:v>
                </c:pt>
                <c:pt idx="138">
                  <c:v>3.05</c:v>
                </c:pt>
                <c:pt idx="139">
                  <c:v>3.05</c:v>
                </c:pt>
                <c:pt idx="140">
                  <c:v>3.05</c:v>
                </c:pt>
                <c:pt idx="141">
                  <c:v>3.05</c:v>
                </c:pt>
                <c:pt idx="142">
                  <c:v>3.05</c:v>
                </c:pt>
                <c:pt idx="143">
                  <c:v>3.05</c:v>
                </c:pt>
                <c:pt idx="144">
                  <c:v>3.05</c:v>
                </c:pt>
                <c:pt idx="145">
                  <c:v>3.05</c:v>
                </c:pt>
                <c:pt idx="146">
                  <c:v>3.05</c:v>
                </c:pt>
                <c:pt idx="147">
                  <c:v>3.05</c:v>
                </c:pt>
                <c:pt idx="148">
                  <c:v>3.05</c:v>
                </c:pt>
                <c:pt idx="149">
                  <c:v>3.05</c:v>
                </c:pt>
                <c:pt idx="150">
                  <c:v>3.05</c:v>
                </c:pt>
                <c:pt idx="151">
                  <c:v>3.05</c:v>
                </c:pt>
                <c:pt idx="152">
                  <c:v>3.05</c:v>
                </c:pt>
                <c:pt idx="153">
                  <c:v>3.05</c:v>
                </c:pt>
                <c:pt idx="154">
                  <c:v>3.05</c:v>
                </c:pt>
                <c:pt idx="155">
                  <c:v>3.05</c:v>
                </c:pt>
                <c:pt idx="156">
                  <c:v>3.05</c:v>
                </c:pt>
                <c:pt idx="157">
                  <c:v>3.05</c:v>
                </c:pt>
                <c:pt idx="158">
                  <c:v>3.05</c:v>
                </c:pt>
                <c:pt idx="159">
                  <c:v>3.05</c:v>
                </c:pt>
                <c:pt idx="160">
                  <c:v>3.05</c:v>
                </c:pt>
                <c:pt idx="161">
                  <c:v>3.05</c:v>
                </c:pt>
                <c:pt idx="162">
                  <c:v>3.05</c:v>
                </c:pt>
                <c:pt idx="163">
                  <c:v>3.05</c:v>
                </c:pt>
                <c:pt idx="164">
                  <c:v>3.05</c:v>
                </c:pt>
                <c:pt idx="165">
                  <c:v>3.05</c:v>
                </c:pt>
                <c:pt idx="166">
                  <c:v>3.05</c:v>
                </c:pt>
                <c:pt idx="167">
                  <c:v>3.05</c:v>
                </c:pt>
                <c:pt idx="168">
                  <c:v>3.05</c:v>
                </c:pt>
                <c:pt idx="169">
                  <c:v>3.05</c:v>
                </c:pt>
                <c:pt idx="170">
                  <c:v>3.05</c:v>
                </c:pt>
                <c:pt idx="171">
                  <c:v>3.05</c:v>
                </c:pt>
                <c:pt idx="172">
                  <c:v>3.05</c:v>
                </c:pt>
                <c:pt idx="173">
                  <c:v>3.05</c:v>
                </c:pt>
                <c:pt idx="174">
                  <c:v>3.05</c:v>
                </c:pt>
                <c:pt idx="175">
                  <c:v>3.05</c:v>
                </c:pt>
                <c:pt idx="176">
                  <c:v>3.05</c:v>
                </c:pt>
                <c:pt idx="177">
                  <c:v>3.05</c:v>
                </c:pt>
                <c:pt idx="178">
                  <c:v>3.05</c:v>
                </c:pt>
                <c:pt idx="179">
                  <c:v>3.05</c:v>
                </c:pt>
                <c:pt idx="180">
                  <c:v>3.05</c:v>
                </c:pt>
                <c:pt idx="181">
                  <c:v>3.05</c:v>
                </c:pt>
                <c:pt idx="182">
                  <c:v>3.09</c:v>
                </c:pt>
                <c:pt idx="183">
                  <c:v>3.09</c:v>
                </c:pt>
                <c:pt idx="184">
                  <c:v>3.09</c:v>
                </c:pt>
                <c:pt idx="185">
                  <c:v>3.09</c:v>
                </c:pt>
                <c:pt idx="186">
                  <c:v>3.09</c:v>
                </c:pt>
                <c:pt idx="187">
                  <c:v>3.09</c:v>
                </c:pt>
                <c:pt idx="188">
                  <c:v>3.09</c:v>
                </c:pt>
                <c:pt idx="189">
                  <c:v>3.09</c:v>
                </c:pt>
                <c:pt idx="190">
                  <c:v>3.09</c:v>
                </c:pt>
                <c:pt idx="191">
                  <c:v>3.09</c:v>
                </c:pt>
                <c:pt idx="192">
                  <c:v>3.09</c:v>
                </c:pt>
                <c:pt idx="193">
                  <c:v>3.09</c:v>
                </c:pt>
                <c:pt idx="194">
                  <c:v>3.09</c:v>
                </c:pt>
                <c:pt idx="195">
                  <c:v>3.09</c:v>
                </c:pt>
                <c:pt idx="196">
                  <c:v>3.09</c:v>
                </c:pt>
                <c:pt idx="197">
                  <c:v>3.09</c:v>
                </c:pt>
                <c:pt idx="198">
                  <c:v>3.09</c:v>
                </c:pt>
                <c:pt idx="199">
                  <c:v>3.09</c:v>
                </c:pt>
                <c:pt idx="200">
                  <c:v>3.09</c:v>
                </c:pt>
                <c:pt idx="201">
                  <c:v>3.09</c:v>
                </c:pt>
                <c:pt idx="202">
                  <c:v>3.09</c:v>
                </c:pt>
                <c:pt idx="203">
                  <c:v>3.09</c:v>
                </c:pt>
                <c:pt idx="204">
                  <c:v>3.09</c:v>
                </c:pt>
                <c:pt idx="205">
                  <c:v>3.09</c:v>
                </c:pt>
                <c:pt idx="206">
                  <c:v>3.09</c:v>
                </c:pt>
                <c:pt idx="207">
                  <c:v>3.09</c:v>
                </c:pt>
                <c:pt idx="208">
                  <c:v>3.09</c:v>
                </c:pt>
                <c:pt idx="209">
                  <c:v>3.09</c:v>
                </c:pt>
                <c:pt idx="210">
                  <c:v>3.09</c:v>
                </c:pt>
                <c:pt idx="211">
                  <c:v>3.09</c:v>
                </c:pt>
                <c:pt idx="212">
                  <c:v>3.09</c:v>
                </c:pt>
                <c:pt idx="213">
                  <c:v>3.09</c:v>
                </c:pt>
                <c:pt idx="214">
                  <c:v>3.09</c:v>
                </c:pt>
                <c:pt idx="215">
                  <c:v>3.09</c:v>
                </c:pt>
                <c:pt idx="216">
                  <c:v>3.09</c:v>
                </c:pt>
                <c:pt idx="217">
                  <c:v>3.09</c:v>
                </c:pt>
                <c:pt idx="218">
                  <c:v>3.09</c:v>
                </c:pt>
                <c:pt idx="219">
                  <c:v>3.09</c:v>
                </c:pt>
                <c:pt idx="220">
                  <c:v>3.09</c:v>
                </c:pt>
                <c:pt idx="221">
                  <c:v>3.09</c:v>
                </c:pt>
                <c:pt idx="222">
                  <c:v>3.09</c:v>
                </c:pt>
                <c:pt idx="223">
                  <c:v>3.09</c:v>
                </c:pt>
                <c:pt idx="224">
                  <c:v>3.09</c:v>
                </c:pt>
                <c:pt idx="225">
                  <c:v>3.09</c:v>
                </c:pt>
                <c:pt idx="226">
                  <c:v>3.09</c:v>
                </c:pt>
                <c:pt idx="227">
                  <c:v>3.09</c:v>
                </c:pt>
                <c:pt idx="228">
                  <c:v>3.09</c:v>
                </c:pt>
                <c:pt idx="229">
                  <c:v>3.09</c:v>
                </c:pt>
                <c:pt idx="230">
                  <c:v>3.09</c:v>
                </c:pt>
                <c:pt idx="231">
                  <c:v>3.09</c:v>
                </c:pt>
                <c:pt idx="232">
                  <c:v>3.09</c:v>
                </c:pt>
                <c:pt idx="233">
                  <c:v>3.09</c:v>
                </c:pt>
                <c:pt idx="234">
                  <c:v>3.09</c:v>
                </c:pt>
                <c:pt idx="235">
                  <c:v>3.09</c:v>
                </c:pt>
                <c:pt idx="236">
                  <c:v>3.09</c:v>
                </c:pt>
                <c:pt idx="237">
                  <c:v>3.09</c:v>
                </c:pt>
                <c:pt idx="238">
                  <c:v>3.09</c:v>
                </c:pt>
                <c:pt idx="239">
                  <c:v>3.09</c:v>
                </c:pt>
                <c:pt idx="240">
                  <c:v>3.09</c:v>
                </c:pt>
                <c:pt idx="241">
                  <c:v>3.09</c:v>
                </c:pt>
                <c:pt idx="242">
                  <c:v>3.09</c:v>
                </c:pt>
                <c:pt idx="243">
                  <c:v>3.09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3.06</c:v>
                </c:pt>
                <c:pt idx="307">
                  <c:v>3.06</c:v>
                </c:pt>
                <c:pt idx="308">
                  <c:v>3.06</c:v>
                </c:pt>
                <c:pt idx="309">
                  <c:v>3.06</c:v>
                </c:pt>
                <c:pt idx="310">
                  <c:v>3.06</c:v>
                </c:pt>
                <c:pt idx="311">
                  <c:v>3.06</c:v>
                </c:pt>
                <c:pt idx="312">
                  <c:v>3.06</c:v>
                </c:pt>
                <c:pt idx="313">
                  <c:v>3.06</c:v>
                </c:pt>
                <c:pt idx="314">
                  <c:v>3.06</c:v>
                </c:pt>
                <c:pt idx="315">
                  <c:v>3.06</c:v>
                </c:pt>
                <c:pt idx="316">
                  <c:v>3.06</c:v>
                </c:pt>
                <c:pt idx="317">
                  <c:v>3.06</c:v>
                </c:pt>
                <c:pt idx="318">
                  <c:v>3.06</c:v>
                </c:pt>
                <c:pt idx="319">
                  <c:v>3.06</c:v>
                </c:pt>
                <c:pt idx="320">
                  <c:v>3.06</c:v>
                </c:pt>
                <c:pt idx="321">
                  <c:v>3.06</c:v>
                </c:pt>
                <c:pt idx="322">
                  <c:v>3.06</c:v>
                </c:pt>
                <c:pt idx="323">
                  <c:v>3.06</c:v>
                </c:pt>
                <c:pt idx="324">
                  <c:v>3.06</c:v>
                </c:pt>
                <c:pt idx="325">
                  <c:v>3.06</c:v>
                </c:pt>
                <c:pt idx="326">
                  <c:v>3.06</c:v>
                </c:pt>
                <c:pt idx="327">
                  <c:v>3.06</c:v>
                </c:pt>
                <c:pt idx="328">
                  <c:v>3.06</c:v>
                </c:pt>
                <c:pt idx="329">
                  <c:v>3.06</c:v>
                </c:pt>
                <c:pt idx="330">
                  <c:v>3.06</c:v>
                </c:pt>
                <c:pt idx="331">
                  <c:v>3.06</c:v>
                </c:pt>
                <c:pt idx="332">
                  <c:v>3.06</c:v>
                </c:pt>
                <c:pt idx="333">
                  <c:v>3.06</c:v>
                </c:pt>
                <c:pt idx="334">
                  <c:v>3.06</c:v>
                </c:pt>
                <c:pt idx="335">
                  <c:v>3.06</c:v>
                </c:pt>
                <c:pt idx="336">
                  <c:v>3.06</c:v>
                </c:pt>
                <c:pt idx="337">
                  <c:v>3.06</c:v>
                </c:pt>
                <c:pt idx="338">
                  <c:v>3.06</c:v>
                </c:pt>
                <c:pt idx="339">
                  <c:v>3.06</c:v>
                </c:pt>
                <c:pt idx="340">
                  <c:v>3.06</c:v>
                </c:pt>
                <c:pt idx="341">
                  <c:v>3.06</c:v>
                </c:pt>
                <c:pt idx="342">
                  <c:v>3.06</c:v>
                </c:pt>
                <c:pt idx="343">
                  <c:v>3.06</c:v>
                </c:pt>
                <c:pt idx="344">
                  <c:v>3.06</c:v>
                </c:pt>
                <c:pt idx="345">
                  <c:v>3.06</c:v>
                </c:pt>
                <c:pt idx="346">
                  <c:v>3.06</c:v>
                </c:pt>
                <c:pt idx="347">
                  <c:v>3.06</c:v>
                </c:pt>
                <c:pt idx="348">
                  <c:v>3.06</c:v>
                </c:pt>
                <c:pt idx="349">
                  <c:v>3.06</c:v>
                </c:pt>
                <c:pt idx="350">
                  <c:v>3.06</c:v>
                </c:pt>
                <c:pt idx="351">
                  <c:v>3.06</c:v>
                </c:pt>
                <c:pt idx="352">
                  <c:v>3.06</c:v>
                </c:pt>
                <c:pt idx="353">
                  <c:v>3.06</c:v>
                </c:pt>
                <c:pt idx="354">
                  <c:v>3.06</c:v>
                </c:pt>
                <c:pt idx="355">
                  <c:v>3.06</c:v>
                </c:pt>
                <c:pt idx="356">
                  <c:v>3.06</c:v>
                </c:pt>
                <c:pt idx="357">
                  <c:v>3.06</c:v>
                </c:pt>
                <c:pt idx="358">
                  <c:v>3.06</c:v>
                </c:pt>
                <c:pt idx="359">
                  <c:v>3.06</c:v>
                </c:pt>
                <c:pt idx="360">
                  <c:v>3.06</c:v>
                </c:pt>
                <c:pt idx="361">
                  <c:v>3.06</c:v>
                </c:pt>
                <c:pt idx="362">
                  <c:v>3.06</c:v>
                </c:pt>
                <c:pt idx="363">
                  <c:v>3.06</c:v>
                </c:pt>
                <c:pt idx="364">
                  <c:v>3.06</c:v>
                </c:pt>
                <c:pt idx="365">
                  <c:v>3.06</c:v>
                </c:pt>
                <c:pt idx="366">
                  <c:v>3.21</c:v>
                </c:pt>
                <c:pt idx="367">
                  <c:v>3.21</c:v>
                </c:pt>
                <c:pt idx="368">
                  <c:v>3.21</c:v>
                </c:pt>
                <c:pt idx="369">
                  <c:v>3.21</c:v>
                </c:pt>
                <c:pt idx="370">
                  <c:v>3.21</c:v>
                </c:pt>
                <c:pt idx="371">
                  <c:v>3.21</c:v>
                </c:pt>
                <c:pt idx="372">
                  <c:v>3.21</c:v>
                </c:pt>
                <c:pt idx="373">
                  <c:v>3.21</c:v>
                </c:pt>
                <c:pt idx="374">
                  <c:v>3.21</c:v>
                </c:pt>
                <c:pt idx="375">
                  <c:v>3.21</c:v>
                </c:pt>
                <c:pt idx="376">
                  <c:v>3.21</c:v>
                </c:pt>
                <c:pt idx="377">
                  <c:v>3.21</c:v>
                </c:pt>
                <c:pt idx="378">
                  <c:v>3.21</c:v>
                </c:pt>
                <c:pt idx="379">
                  <c:v>3.21</c:v>
                </c:pt>
                <c:pt idx="380">
                  <c:v>3.21</c:v>
                </c:pt>
                <c:pt idx="381">
                  <c:v>3.21</c:v>
                </c:pt>
                <c:pt idx="382">
                  <c:v>3.21</c:v>
                </c:pt>
                <c:pt idx="383">
                  <c:v>3.21</c:v>
                </c:pt>
                <c:pt idx="384">
                  <c:v>3.21</c:v>
                </c:pt>
                <c:pt idx="385">
                  <c:v>3.21</c:v>
                </c:pt>
                <c:pt idx="386">
                  <c:v>3.21</c:v>
                </c:pt>
                <c:pt idx="387">
                  <c:v>3.21</c:v>
                </c:pt>
                <c:pt idx="388">
                  <c:v>3.21</c:v>
                </c:pt>
                <c:pt idx="389">
                  <c:v>3.21</c:v>
                </c:pt>
                <c:pt idx="390">
                  <c:v>3.21</c:v>
                </c:pt>
                <c:pt idx="391">
                  <c:v>3.21</c:v>
                </c:pt>
                <c:pt idx="392">
                  <c:v>3.21</c:v>
                </c:pt>
                <c:pt idx="393">
                  <c:v>3.21</c:v>
                </c:pt>
                <c:pt idx="394">
                  <c:v>3.21</c:v>
                </c:pt>
                <c:pt idx="395">
                  <c:v>3.21</c:v>
                </c:pt>
                <c:pt idx="396">
                  <c:v>3.21</c:v>
                </c:pt>
                <c:pt idx="397">
                  <c:v>3.21</c:v>
                </c:pt>
                <c:pt idx="398">
                  <c:v>3.21</c:v>
                </c:pt>
                <c:pt idx="399">
                  <c:v>3.21</c:v>
                </c:pt>
                <c:pt idx="400">
                  <c:v>3.21</c:v>
                </c:pt>
                <c:pt idx="401">
                  <c:v>3.21</c:v>
                </c:pt>
                <c:pt idx="402">
                  <c:v>3.21</c:v>
                </c:pt>
                <c:pt idx="403">
                  <c:v>3.21</c:v>
                </c:pt>
                <c:pt idx="404">
                  <c:v>3.21</c:v>
                </c:pt>
                <c:pt idx="405">
                  <c:v>3.21</c:v>
                </c:pt>
                <c:pt idx="406">
                  <c:v>3.21</c:v>
                </c:pt>
                <c:pt idx="407">
                  <c:v>3.21</c:v>
                </c:pt>
                <c:pt idx="408">
                  <c:v>3.21</c:v>
                </c:pt>
                <c:pt idx="409">
                  <c:v>3.21</c:v>
                </c:pt>
                <c:pt idx="410">
                  <c:v>3.21</c:v>
                </c:pt>
                <c:pt idx="411">
                  <c:v>3.21</c:v>
                </c:pt>
                <c:pt idx="412">
                  <c:v>3.21</c:v>
                </c:pt>
                <c:pt idx="413">
                  <c:v>3.21</c:v>
                </c:pt>
                <c:pt idx="414">
                  <c:v>3.21</c:v>
                </c:pt>
                <c:pt idx="415">
                  <c:v>3.21</c:v>
                </c:pt>
                <c:pt idx="416">
                  <c:v>3.21</c:v>
                </c:pt>
                <c:pt idx="417">
                  <c:v>3.21</c:v>
                </c:pt>
                <c:pt idx="418">
                  <c:v>3.21</c:v>
                </c:pt>
                <c:pt idx="419">
                  <c:v>3.21</c:v>
                </c:pt>
                <c:pt idx="420">
                  <c:v>3.21</c:v>
                </c:pt>
                <c:pt idx="421">
                  <c:v>3.21</c:v>
                </c:pt>
                <c:pt idx="422">
                  <c:v>3.21</c:v>
                </c:pt>
                <c:pt idx="423">
                  <c:v>3.21</c:v>
                </c:pt>
                <c:pt idx="424">
                  <c:v>3.21</c:v>
                </c:pt>
                <c:pt idx="425">
                  <c:v>3.21</c:v>
                </c:pt>
                <c:pt idx="426">
                  <c:v>3.21</c:v>
                </c:pt>
                <c:pt idx="427">
                  <c:v>3.21</c:v>
                </c:pt>
                <c:pt idx="428">
                  <c:v>2.93</c:v>
                </c:pt>
                <c:pt idx="429">
                  <c:v>2.93</c:v>
                </c:pt>
                <c:pt idx="430">
                  <c:v>2.93</c:v>
                </c:pt>
                <c:pt idx="431">
                  <c:v>2.93</c:v>
                </c:pt>
                <c:pt idx="432">
                  <c:v>2.93</c:v>
                </c:pt>
                <c:pt idx="433">
                  <c:v>2.93</c:v>
                </c:pt>
                <c:pt idx="434">
                  <c:v>2.93</c:v>
                </c:pt>
                <c:pt idx="435">
                  <c:v>2.93</c:v>
                </c:pt>
                <c:pt idx="436">
                  <c:v>2.93</c:v>
                </c:pt>
                <c:pt idx="437">
                  <c:v>2.93</c:v>
                </c:pt>
                <c:pt idx="438">
                  <c:v>2.93</c:v>
                </c:pt>
                <c:pt idx="439">
                  <c:v>2.93</c:v>
                </c:pt>
                <c:pt idx="440">
                  <c:v>2.93</c:v>
                </c:pt>
                <c:pt idx="441">
                  <c:v>2.93</c:v>
                </c:pt>
                <c:pt idx="442">
                  <c:v>2.93</c:v>
                </c:pt>
                <c:pt idx="443">
                  <c:v>2.93</c:v>
                </c:pt>
                <c:pt idx="444">
                  <c:v>2.93</c:v>
                </c:pt>
                <c:pt idx="445">
                  <c:v>2.93</c:v>
                </c:pt>
                <c:pt idx="446">
                  <c:v>2.93</c:v>
                </c:pt>
                <c:pt idx="447">
                  <c:v>2.93</c:v>
                </c:pt>
                <c:pt idx="448">
                  <c:v>2.93</c:v>
                </c:pt>
                <c:pt idx="449">
                  <c:v>2.93</c:v>
                </c:pt>
                <c:pt idx="450">
                  <c:v>2.93</c:v>
                </c:pt>
                <c:pt idx="451">
                  <c:v>2.93</c:v>
                </c:pt>
                <c:pt idx="452">
                  <c:v>2.93</c:v>
                </c:pt>
                <c:pt idx="453">
                  <c:v>2.93</c:v>
                </c:pt>
                <c:pt idx="454">
                  <c:v>2.93</c:v>
                </c:pt>
                <c:pt idx="455">
                  <c:v>2.93</c:v>
                </c:pt>
                <c:pt idx="456">
                  <c:v>2.93</c:v>
                </c:pt>
                <c:pt idx="457">
                  <c:v>2.93</c:v>
                </c:pt>
                <c:pt idx="458">
                  <c:v>2.93</c:v>
                </c:pt>
                <c:pt idx="459">
                  <c:v>2.93</c:v>
                </c:pt>
                <c:pt idx="460">
                  <c:v>2.93</c:v>
                </c:pt>
                <c:pt idx="461">
                  <c:v>2.93</c:v>
                </c:pt>
                <c:pt idx="462">
                  <c:v>2.93</c:v>
                </c:pt>
                <c:pt idx="463">
                  <c:v>2.93</c:v>
                </c:pt>
                <c:pt idx="464">
                  <c:v>2.93</c:v>
                </c:pt>
                <c:pt idx="465">
                  <c:v>2.93</c:v>
                </c:pt>
                <c:pt idx="466">
                  <c:v>2.93</c:v>
                </c:pt>
                <c:pt idx="467">
                  <c:v>2.93</c:v>
                </c:pt>
                <c:pt idx="468">
                  <c:v>2.93</c:v>
                </c:pt>
                <c:pt idx="469">
                  <c:v>2.93</c:v>
                </c:pt>
                <c:pt idx="470">
                  <c:v>2.93</c:v>
                </c:pt>
                <c:pt idx="471">
                  <c:v>2.93</c:v>
                </c:pt>
                <c:pt idx="472">
                  <c:v>2.93</c:v>
                </c:pt>
                <c:pt idx="473">
                  <c:v>2.93</c:v>
                </c:pt>
                <c:pt idx="474">
                  <c:v>2.93</c:v>
                </c:pt>
                <c:pt idx="475">
                  <c:v>2.93</c:v>
                </c:pt>
                <c:pt idx="476">
                  <c:v>2.93</c:v>
                </c:pt>
                <c:pt idx="477">
                  <c:v>2.93</c:v>
                </c:pt>
                <c:pt idx="478">
                  <c:v>2.93</c:v>
                </c:pt>
                <c:pt idx="479">
                  <c:v>2.93</c:v>
                </c:pt>
                <c:pt idx="480">
                  <c:v>2.93</c:v>
                </c:pt>
                <c:pt idx="481">
                  <c:v>2.93</c:v>
                </c:pt>
                <c:pt idx="482">
                  <c:v>2.93</c:v>
                </c:pt>
                <c:pt idx="483">
                  <c:v>2.93</c:v>
                </c:pt>
                <c:pt idx="484">
                  <c:v>2.93</c:v>
                </c:pt>
                <c:pt idx="485">
                  <c:v>2.93</c:v>
                </c:pt>
                <c:pt idx="486">
                  <c:v>2.93</c:v>
                </c:pt>
                <c:pt idx="487">
                  <c:v>2.93</c:v>
                </c:pt>
                <c:pt idx="488">
                  <c:v>2.2000000000000002</c:v>
                </c:pt>
                <c:pt idx="489">
                  <c:v>2.2000000000000002</c:v>
                </c:pt>
                <c:pt idx="490">
                  <c:v>2.2000000000000002</c:v>
                </c:pt>
                <c:pt idx="491">
                  <c:v>2.2000000000000002</c:v>
                </c:pt>
                <c:pt idx="492">
                  <c:v>2.2000000000000002</c:v>
                </c:pt>
                <c:pt idx="493">
                  <c:v>2.2000000000000002</c:v>
                </c:pt>
                <c:pt idx="494">
                  <c:v>2.2000000000000002</c:v>
                </c:pt>
                <c:pt idx="495">
                  <c:v>2.2000000000000002</c:v>
                </c:pt>
                <c:pt idx="496">
                  <c:v>2.2000000000000002</c:v>
                </c:pt>
                <c:pt idx="497">
                  <c:v>2.2000000000000002</c:v>
                </c:pt>
                <c:pt idx="498">
                  <c:v>2.2000000000000002</c:v>
                </c:pt>
                <c:pt idx="499">
                  <c:v>2.2000000000000002</c:v>
                </c:pt>
                <c:pt idx="500">
                  <c:v>2.2000000000000002</c:v>
                </c:pt>
                <c:pt idx="501">
                  <c:v>2.2000000000000002</c:v>
                </c:pt>
                <c:pt idx="502">
                  <c:v>2.2000000000000002</c:v>
                </c:pt>
                <c:pt idx="503">
                  <c:v>2.2000000000000002</c:v>
                </c:pt>
                <c:pt idx="504">
                  <c:v>2.2000000000000002</c:v>
                </c:pt>
                <c:pt idx="505">
                  <c:v>2.2000000000000002</c:v>
                </c:pt>
                <c:pt idx="506">
                  <c:v>2.2000000000000002</c:v>
                </c:pt>
                <c:pt idx="507">
                  <c:v>2.2000000000000002</c:v>
                </c:pt>
                <c:pt idx="508">
                  <c:v>2.2000000000000002</c:v>
                </c:pt>
                <c:pt idx="509">
                  <c:v>2.2000000000000002</c:v>
                </c:pt>
                <c:pt idx="510">
                  <c:v>2.2000000000000002</c:v>
                </c:pt>
                <c:pt idx="511">
                  <c:v>2.2000000000000002</c:v>
                </c:pt>
                <c:pt idx="512">
                  <c:v>2.2000000000000002</c:v>
                </c:pt>
                <c:pt idx="513">
                  <c:v>2.2000000000000002</c:v>
                </c:pt>
                <c:pt idx="514">
                  <c:v>2.2000000000000002</c:v>
                </c:pt>
                <c:pt idx="515">
                  <c:v>2.2000000000000002</c:v>
                </c:pt>
                <c:pt idx="516">
                  <c:v>2.2000000000000002</c:v>
                </c:pt>
                <c:pt idx="517">
                  <c:v>2.2000000000000002</c:v>
                </c:pt>
                <c:pt idx="518">
                  <c:v>2.2000000000000002</c:v>
                </c:pt>
                <c:pt idx="519">
                  <c:v>2.2000000000000002</c:v>
                </c:pt>
                <c:pt idx="520">
                  <c:v>2.2000000000000002</c:v>
                </c:pt>
                <c:pt idx="521">
                  <c:v>2.2000000000000002</c:v>
                </c:pt>
                <c:pt idx="522">
                  <c:v>2.2000000000000002</c:v>
                </c:pt>
                <c:pt idx="523">
                  <c:v>2.2000000000000002</c:v>
                </c:pt>
                <c:pt idx="524">
                  <c:v>2.2000000000000002</c:v>
                </c:pt>
                <c:pt idx="525">
                  <c:v>2.2000000000000002</c:v>
                </c:pt>
                <c:pt idx="526">
                  <c:v>2.2000000000000002</c:v>
                </c:pt>
                <c:pt idx="527">
                  <c:v>2.2000000000000002</c:v>
                </c:pt>
                <c:pt idx="528">
                  <c:v>2.2000000000000002</c:v>
                </c:pt>
                <c:pt idx="529">
                  <c:v>2.2000000000000002</c:v>
                </c:pt>
                <c:pt idx="530">
                  <c:v>2.2000000000000002</c:v>
                </c:pt>
                <c:pt idx="531">
                  <c:v>2.2000000000000002</c:v>
                </c:pt>
                <c:pt idx="532">
                  <c:v>2.2000000000000002</c:v>
                </c:pt>
                <c:pt idx="533">
                  <c:v>2.2000000000000002</c:v>
                </c:pt>
                <c:pt idx="534">
                  <c:v>2.2000000000000002</c:v>
                </c:pt>
                <c:pt idx="535">
                  <c:v>2.2000000000000002</c:v>
                </c:pt>
                <c:pt idx="536">
                  <c:v>2.2000000000000002</c:v>
                </c:pt>
                <c:pt idx="537">
                  <c:v>2.2000000000000002</c:v>
                </c:pt>
                <c:pt idx="538">
                  <c:v>2.2000000000000002</c:v>
                </c:pt>
                <c:pt idx="539">
                  <c:v>2.2000000000000002</c:v>
                </c:pt>
                <c:pt idx="540">
                  <c:v>2.2000000000000002</c:v>
                </c:pt>
                <c:pt idx="541">
                  <c:v>2.2000000000000002</c:v>
                </c:pt>
                <c:pt idx="542">
                  <c:v>2.2000000000000002</c:v>
                </c:pt>
                <c:pt idx="543">
                  <c:v>2.2000000000000002</c:v>
                </c:pt>
                <c:pt idx="544">
                  <c:v>2.2000000000000002</c:v>
                </c:pt>
                <c:pt idx="545">
                  <c:v>2.2000000000000002</c:v>
                </c:pt>
                <c:pt idx="546">
                  <c:v>2.2000000000000002</c:v>
                </c:pt>
                <c:pt idx="547">
                  <c:v>2.2000000000000002</c:v>
                </c:pt>
                <c:pt idx="548">
                  <c:v>2.2000000000000002</c:v>
                </c:pt>
                <c:pt idx="549">
                  <c:v>2.2000000000000002</c:v>
                </c:pt>
                <c:pt idx="550">
                  <c:v>1.32</c:v>
                </c:pt>
                <c:pt idx="551">
                  <c:v>1.32</c:v>
                </c:pt>
                <c:pt idx="552">
                  <c:v>1.32</c:v>
                </c:pt>
                <c:pt idx="553">
                  <c:v>1.32</c:v>
                </c:pt>
                <c:pt idx="554">
                  <c:v>1.32</c:v>
                </c:pt>
                <c:pt idx="555">
                  <c:v>1.32</c:v>
                </c:pt>
                <c:pt idx="556">
                  <c:v>1.32</c:v>
                </c:pt>
                <c:pt idx="557">
                  <c:v>1.32</c:v>
                </c:pt>
                <c:pt idx="558">
                  <c:v>1.32</c:v>
                </c:pt>
                <c:pt idx="559">
                  <c:v>1.32</c:v>
                </c:pt>
                <c:pt idx="560">
                  <c:v>1.32</c:v>
                </c:pt>
                <c:pt idx="561">
                  <c:v>1.32</c:v>
                </c:pt>
                <c:pt idx="562">
                  <c:v>1.32</c:v>
                </c:pt>
                <c:pt idx="563">
                  <c:v>1.32</c:v>
                </c:pt>
                <c:pt idx="564">
                  <c:v>1.32</c:v>
                </c:pt>
                <c:pt idx="565">
                  <c:v>1.32</c:v>
                </c:pt>
                <c:pt idx="566">
                  <c:v>1.32</c:v>
                </c:pt>
                <c:pt idx="567">
                  <c:v>1.32</c:v>
                </c:pt>
                <c:pt idx="568">
                  <c:v>1.32</c:v>
                </c:pt>
                <c:pt idx="569">
                  <c:v>1.32</c:v>
                </c:pt>
                <c:pt idx="570">
                  <c:v>1.32</c:v>
                </c:pt>
                <c:pt idx="571">
                  <c:v>1.32</c:v>
                </c:pt>
                <c:pt idx="572">
                  <c:v>1.32</c:v>
                </c:pt>
                <c:pt idx="573">
                  <c:v>1.32</c:v>
                </c:pt>
                <c:pt idx="574">
                  <c:v>1.32</c:v>
                </c:pt>
                <c:pt idx="575">
                  <c:v>1.32</c:v>
                </c:pt>
                <c:pt idx="576">
                  <c:v>1.32</c:v>
                </c:pt>
                <c:pt idx="577">
                  <c:v>1.32</c:v>
                </c:pt>
                <c:pt idx="578">
                  <c:v>1.32</c:v>
                </c:pt>
                <c:pt idx="579">
                  <c:v>1.32</c:v>
                </c:pt>
                <c:pt idx="580">
                  <c:v>1.32</c:v>
                </c:pt>
                <c:pt idx="581">
                  <c:v>1.32</c:v>
                </c:pt>
                <c:pt idx="582">
                  <c:v>1.32</c:v>
                </c:pt>
                <c:pt idx="583">
                  <c:v>1.32</c:v>
                </c:pt>
                <c:pt idx="584">
                  <c:v>1.32</c:v>
                </c:pt>
                <c:pt idx="585">
                  <c:v>1.32</c:v>
                </c:pt>
                <c:pt idx="586">
                  <c:v>1.32</c:v>
                </c:pt>
                <c:pt idx="587">
                  <c:v>1.32</c:v>
                </c:pt>
                <c:pt idx="588">
                  <c:v>1.32</c:v>
                </c:pt>
                <c:pt idx="589">
                  <c:v>1.32</c:v>
                </c:pt>
                <c:pt idx="590">
                  <c:v>1.32</c:v>
                </c:pt>
                <c:pt idx="591">
                  <c:v>1.32</c:v>
                </c:pt>
                <c:pt idx="592">
                  <c:v>1.32</c:v>
                </c:pt>
                <c:pt idx="593">
                  <c:v>1.32</c:v>
                </c:pt>
                <c:pt idx="594">
                  <c:v>1.32</c:v>
                </c:pt>
                <c:pt idx="595">
                  <c:v>1.32</c:v>
                </c:pt>
                <c:pt idx="596">
                  <c:v>1.32</c:v>
                </c:pt>
                <c:pt idx="597">
                  <c:v>1.32</c:v>
                </c:pt>
                <c:pt idx="598">
                  <c:v>1.32</c:v>
                </c:pt>
                <c:pt idx="599">
                  <c:v>1.32</c:v>
                </c:pt>
                <c:pt idx="600">
                  <c:v>1.32</c:v>
                </c:pt>
                <c:pt idx="601">
                  <c:v>1.32</c:v>
                </c:pt>
                <c:pt idx="602">
                  <c:v>1.32</c:v>
                </c:pt>
                <c:pt idx="603">
                  <c:v>1.32</c:v>
                </c:pt>
                <c:pt idx="604">
                  <c:v>1.32</c:v>
                </c:pt>
                <c:pt idx="605">
                  <c:v>1.32</c:v>
                </c:pt>
                <c:pt idx="606">
                  <c:v>1.32</c:v>
                </c:pt>
                <c:pt idx="607">
                  <c:v>1.32</c:v>
                </c:pt>
                <c:pt idx="608">
                  <c:v>1.32</c:v>
                </c:pt>
                <c:pt idx="609">
                  <c:v>1.32</c:v>
                </c:pt>
                <c:pt idx="610">
                  <c:v>1.32</c:v>
                </c:pt>
                <c:pt idx="611">
                  <c:v>1.32</c:v>
                </c:pt>
                <c:pt idx="612">
                  <c:v>1.19</c:v>
                </c:pt>
                <c:pt idx="613">
                  <c:v>1.19</c:v>
                </c:pt>
                <c:pt idx="614">
                  <c:v>1.19</c:v>
                </c:pt>
                <c:pt idx="615">
                  <c:v>1.19</c:v>
                </c:pt>
                <c:pt idx="616">
                  <c:v>1.19</c:v>
                </c:pt>
                <c:pt idx="617">
                  <c:v>1.19</c:v>
                </c:pt>
                <c:pt idx="618">
                  <c:v>1.19</c:v>
                </c:pt>
                <c:pt idx="619">
                  <c:v>1.19</c:v>
                </c:pt>
                <c:pt idx="620">
                  <c:v>1.19</c:v>
                </c:pt>
                <c:pt idx="621">
                  <c:v>1.19</c:v>
                </c:pt>
                <c:pt idx="622">
                  <c:v>1.19</c:v>
                </c:pt>
                <c:pt idx="623">
                  <c:v>1.19</c:v>
                </c:pt>
                <c:pt idx="624">
                  <c:v>1.19</c:v>
                </c:pt>
                <c:pt idx="625">
                  <c:v>1.19</c:v>
                </c:pt>
                <c:pt idx="626">
                  <c:v>1.19</c:v>
                </c:pt>
                <c:pt idx="627">
                  <c:v>1.19</c:v>
                </c:pt>
                <c:pt idx="628">
                  <c:v>1.19</c:v>
                </c:pt>
                <c:pt idx="629">
                  <c:v>1.19</c:v>
                </c:pt>
                <c:pt idx="630">
                  <c:v>1.19</c:v>
                </c:pt>
                <c:pt idx="631">
                  <c:v>1.19</c:v>
                </c:pt>
                <c:pt idx="632">
                  <c:v>1.19</c:v>
                </c:pt>
                <c:pt idx="633">
                  <c:v>1.19</c:v>
                </c:pt>
                <c:pt idx="634">
                  <c:v>1.19</c:v>
                </c:pt>
                <c:pt idx="635">
                  <c:v>1.19</c:v>
                </c:pt>
                <c:pt idx="636">
                  <c:v>1.19</c:v>
                </c:pt>
                <c:pt idx="637">
                  <c:v>1.19</c:v>
                </c:pt>
                <c:pt idx="638">
                  <c:v>1.19</c:v>
                </c:pt>
                <c:pt idx="639">
                  <c:v>1.19</c:v>
                </c:pt>
                <c:pt idx="640">
                  <c:v>1.19</c:v>
                </c:pt>
                <c:pt idx="641">
                  <c:v>1.19</c:v>
                </c:pt>
                <c:pt idx="642">
                  <c:v>1.19</c:v>
                </c:pt>
                <c:pt idx="643">
                  <c:v>1.19</c:v>
                </c:pt>
                <c:pt idx="644">
                  <c:v>1.19</c:v>
                </c:pt>
                <c:pt idx="645">
                  <c:v>1.19</c:v>
                </c:pt>
                <c:pt idx="646">
                  <c:v>1.19</c:v>
                </c:pt>
                <c:pt idx="647">
                  <c:v>1.19</c:v>
                </c:pt>
                <c:pt idx="648">
                  <c:v>1.19</c:v>
                </c:pt>
                <c:pt idx="649">
                  <c:v>1.19</c:v>
                </c:pt>
                <c:pt idx="650">
                  <c:v>1.19</c:v>
                </c:pt>
                <c:pt idx="651">
                  <c:v>1.19</c:v>
                </c:pt>
                <c:pt idx="652">
                  <c:v>1.19</c:v>
                </c:pt>
                <c:pt idx="653">
                  <c:v>1.19</c:v>
                </c:pt>
                <c:pt idx="654">
                  <c:v>1.19</c:v>
                </c:pt>
                <c:pt idx="655">
                  <c:v>1.19</c:v>
                </c:pt>
                <c:pt idx="656">
                  <c:v>1.19</c:v>
                </c:pt>
                <c:pt idx="657">
                  <c:v>1.19</c:v>
                </c:pt>
                <c:pt idx="658">
                  <c:v>1.19</c:v>
                </c:pt>
                <c:pt idx="659">
                  <c:v>1.19</c:v>
                </c:pt>
                <c:pt idx="660">
                  <c:v>1.19</c:v>
                </c:pt>
                <c:pt idx="661">
                  <c:v>1.19</c:v>
                </c:pt>
                <c:pt idx="662">
                  <c:v>1.19</c:v>
                </c:pt>
                <c:pt idx="663">
                  <c:v>1.19</c:v>
                </c:pt>
                <c:pt idx="664">
                  <c:v>1.19</c:v>
                </c:pt>
                <c:pt idx="665">
                  <c:v>1.19</c:v>
                </c:pt>
                <c:pt idx="666">
                  <c:v>1.19</c:v>
                </c:pt>
                <c:pt idx="667">
                  <c:v>1.19</c:v>
                </c:pt>
                <c:pt idx="668">
                  <c:v>1.19</c:v>
                </c:pt>
                <c:pt idx="669">
                  <c:v>1.19</c:v>
                </c:pt>
                <c:pt idx="670">
                  <c:v>1.25</c:v>
                </c:pt>
                <c:pt idx="671">
                  <c:v>1.25</c:v>
                </c:pt>
                <c:pt idx="672">
                  <c:v>1.25</c:v>
                </c:pt>
                <c:pt idx="673">
                  <c:v>1.25</c:v>
                </c:pt>
                <c:pt idx="674">
                  <c:v>1.25</c:v>
                </c:pt>
                <c:pt idx="675">
                  <c:v>1.25</c:v>
                </c:pt>
                <c:pt idx="676">
                  <c:v>1.25</c:v>
                </c:pt>
                <c:pt idx="677">
                  <c:v>1.25</c:v>
                </c:pt>
                <c:pt idx="678">
                  <c:v>1.25</c:v>
                </c:pt>
                <c:pt idx="679">
                  <c:v>1.25</c:v>
                </c:pt>
                <c:pt idx="680">
                  <c:v>1.25</c:v>
                </c:pt>
                <c:pt idx="681">
                  <c:v>1.25</c:v>
                </c:pt>
                <c:pt idx="682">
                  <c:v>1.25</c:v>
                </c:pt>
                <c:pt idx="683">
                  <c:v>1.25</c:v>
                </c:pt>
                <c:pt idx="684">
                  <c:v>1.25</c:v>
                </c:pt>
                <c:pt idx="685">
                  <c:v>1.25</c:v>
                </c:pt>
                <c:pt idx="686">
                  <c:v>1.25</c:v>
                </c:pt>
                <c:pt idx="687">
                  <c:v>1.25</c:v>
                </c:pt>
                <c:pt idx="688">
                  <c:v>1.25</c:v>
                </c:pt>
                <c:pt idx="689">
                  <c:v>1.25</c:v>
                </c:pt>
                <c:pt idx="690">
                  <c:v>1.25</c:v>
                </c:pt>
                <c:pt idx="691">
                  <c:v>1.25</c:v>
                </c:pt>
                <c:pt idx="692">
                  <c:v>1.25</c:v>
                </c:pt>
                <c:pt idx="693">
                  <c:v>1.25</c:v>
                </c:pt>
                <c:pt idx="694">
                  <c:v>1.25</c:v>
                </c:pt>
                <c:pt idx="695">
                  <c:v>1.25</c:v>
                </c:pt>
                <c:pt idx="696">
                  <c:v>1.25</c:v>
                </c:pt>
                <c:pt idx="697">
                  <c:v>1.25</c:v>
                </c:pt>
                <c:pt idx="698">
                  <c:v>1.25</c:v>
                </c:pt>
                <c:pt idx="699">
                  <c:v>1.25</c:v>
                </c:pt>
                <c:pt idx="700">
                  <c:v>1.25</c:v>
                </c:pt>
                <c:pt idx="701">
                  <c:v>1.25</c:v>
                </c:pt>
                <c:pt idx="702">
                  <c:v>1.25</c:v>
                </c:pt>
                <c:pt idx="703">
                  <c:v>1.25</c:v>
                </c:pt>
                <c:pt idx="704">
                  <c:v>1.25</c:v>
                </c:pt>
                <c:pt idx="705">
                  <c:v>1.25</c:v>
                </c:pt>
                <c:pt idx="706">
                  <c:v>1.25</c:v>
                </c:pt>
                <c:pt idx="707">
                  <c:v>1.25</c:v>
                </c:pt>
                <c:pt idx="708">
                  <c:v>1.25</c:v>
                </c:pt>
                <c:pt idx="709">
                  <c:v>1.25</c:v>
                </c:pt>
                <c:pt idx="710">
                  <c:v>1.25</c:v>
                </c:pt>
                <c:pt idx="711">
                  <c:v>1.25</c:v>
                </c:pt>
                <c:pt idx="712">
                  <c:v>1.25</c:v>
                </c:pt>
                <c:pt idx="713">
                  <c:v>1.25</c:v>
                </c:pt>
                <c:pt idx="714">
                  <c:v>1.25</c:v>
                </c:pt>
                <c:pt idx="715">
                  <c:v>1.25</c:v>
                </c:pt>
                <c:pt idx="716">
                  <c:v>1.25</c:v>
                </c:pt>
                <c:pt idx="717">
                  <c:v>1.25</c:v>
                </c:pt>
                <c:pt idx="718">
                  <c:v>1.25</c:v>
                </c:pt>
                <c:pt idx="719">
                  <c:v>1.25</c:v>
                </c:pt>
                <c:pt idx="720">
                  <c:v>1.25</c:v>
                </c:pt>
                <c:pt idx="721">
                  <c:v>1.25</c:v>
                </c:pt>
                <c:pt idx="722">
                  <c:v>1.25</c:v>
                </c:pt>
                <c:pt idx="723">
                  <c:v>1.25</c:v>
                </c:pt>
                <c:pt idx="724">
                  <c:v>1.25</c:v>
                </c:pt>
                <c:pt idx="725">
                  <c:v>1.25</c:v>
                </c:pt>
                <c:pt idx="726">
                  <c:v>1.25</c:v>
                </c:pt>
                <c:pt idx="727">
                  <c:v>1.25</c:v>
                </c:pt>
                <c:pt idx="728">
                  <c:v>1.25</c:v>
                </c:pt>
                <c:pt idx="729">
                  <c:v>1.25</c:v>
                </c:pt>
                <c:pt idx="730">
                  <c:v>1.25</c:v>
                </c:pt>
                <c:pt idx="731">
                  <c:v>1.25</c:v>
                </c:pt>
                <c:pt idx="732">
                  <c:v>1.81</c:v>
                </c:pt>
                <c:pt idx="733">
                  <c:v>1.81</c:v>
                </c:pt>
                <c:pt idx="734">
                  <c:v>1.81</c:v>
                </c:pt>
                <c:pt idx="735">
                  <c:v>1.81</c:v>
                </c:pt>
                <c:pt idx="736">
                  <c:v>1.81</c:v>
                </c:pt>
                <c:pt idx="737">
                  <c:v>1.81</c:v>
                </c:pt>
                <c:pt idx="738">
                  <c:v>1.81</c:v>
                </c:pt>
                <c:pt idx="739">
                  <c:v>1.81</c:v>
                </c:pt>
                <c:pt idx="740">
                  <c:v>1.81</c:v>
                </c:pt>
                <c:pt idx="741">
                  <c:v>1.81</c:v>
                </c:pt>
                <c:pt idx="742">
                  <c:v>1.81</c:v>
                </c:pt>
                <c:pt idx="743">
                  <c:v>1.81</c:v>
                </c:pt>
                <c:pt idx="744">
                  <c:v>1.81</c:v>
                </c:pt>
                <c:pt idx="745">
                  <c:v>1.81</c:v>
                </c:pt>
                <c:pt idx="746">
                  <c:v>1.81</c:v>
                </c:pt>
                <c:pt idx="747">
                  <c:v>1.81</c:v>
                </c:pt>
                <c:pt idx="748">
                  <c:v>1.81</c:v>
                </c:pt>
                <c:pt idx="749">
                  <c:v>1.81</c:v>
                </c:pt>
                <c:pt idx="750">
                  <c:v>1.81</c:v>
                </c:pt>
                <c:pt idx="751">
                  <c:v>1.81</c:v>
                </c:pt>
                <c:pt idx="752">
                  <c:v>1.81</c:v>
                </c:pt>
                <c:pt idx="753">
                  <c:v>1.81</c:v>
                </c:pt>
                <c:pt idx="754">
                  <c:v>1.81</c:v>
                </c:pt>
                <c:pt idx="755">
                  <c:v>1.81</c:v>
                </c:pt>
                <c:pt idx="756">
                  <c:v>1.81</c:v>
                </c:pt>
                <c:pt idx="757">
                  <c:v>1.81</c:v>
                </c:pt>
                <c:pt idx="758">
                  <c:v>1.81</c:v>
                </c:pt>
                <c:pt idx="759">
                  <c:v>1.81</c:v>
                </c:pt>
                <c:pt idx="760">
                  <c:v>1.81</c:v>
                </c:pt>
                <c:pt idx="761">
                  <c:v>1.81</c:v>
                </c:pt>
                <c:pt idx="762">
                  <c:v>1.81</c:v>
                </c:pt>
                <c:pt idx="763">
                  <c:v>1.81</c:v>
                </c:pt>
                <c:pt idx="764">
                  <c:v>1.81</c:v>
                </c:pt>
                <c:pt idx="765">
                  <c:v>1.81</c:v>
                </c:pt>
                <c:pt idx="766">
                  <c:v>1.81</c:v>
                </c:pt>
                <c:pt idx="767">
                  <c:v>1.81</c:v>
                </c:pt>
                <c:pt idx="768">
                  <c:v>1.81</c:v>
                </c:pt>
                <c:pt idx="769">
                  <c:v>1.81</c:v>
                </c:pt>
                <c:pt idx="770">
                  <c:v>1.81</c:v>
                </c:pt>
                <c:pt idx="771">
                  <c:v>1.81</c:v>
                </c:pt>
                <c:pt idx="772">
                  <c:v>1.81</c:v>
                </c:pt>
                <c:pt idx="773">
                  <c:v>1.81</c:v>
                </c:pt>
                <c:pt idx="774">
                  <c:v>1.81</c:v>
                </c:pt>
                <c:pt idx="775">
                  <c:v>1.81</c:v>
                </c:pt>
                <c:pt idx="776">
                  <c:v>1.81</c:v>
                </c:pt>
                <c:pt idx="777">
                  <c:v>1.81</c:v>
                </c:pt>
                <c:pt idx="778">
                  <c:v>1.81</c:v>
                </c:pt>
                <c:pt idx="779">
                  <c:v>1.81</c:v>
                </c:pt>
                <c:pt idx="780">
                  <c:v>1.81</c:v>
                </c:pt>
                <c:pt idx="781">
                  <c:v>1.81</c:v>
                </c:pt>
                <c:pt idx="782">
                  <c:v>1.81</c:v>
                </c:pt>
                <c:pt idx="783">
                  <c:v>1.81</c:v>
                </c:pt>
                <c:pt idx="784">
                  <c:v>1.81</c:v>
                </c:pt>
                <c:pt idx="785">
                  <c:v>1.81</c:v>
                </c:pt>
                <c:pt idx="786">
                  <c:v>1.81</c:v>
                </c:pt>
                <c:pt idx="787">
                  <c:v>1.81</c:v>
                </c:pt>
                <c:pt idx="788">
                  <c:v>1.81</c:v>
                </c:pt>
                <c:pt idx="789">
                  <c:v>1.81</c:v>
                </c:pt>
                <c:pt idx="790">
                  <c:v>1.81</c:v>
                </c:pt>
                <c:pt idx="791">
                  <c:v>1.81</c:v>
                </c:pt>
                <c:pt idx="792">
                  <c:v>2.8</c:v>
                </c:pt>
                <c:pt idx="793">
                  <c:v>2.8</c:v>
                </c:pt>
                <c:pt idx="794">
                  <c:v>2.8</c:v>
                </c:pt>
                <c:pt idx="795">
                  <c:v>2.8</c:v>
                </c:pt>
                <c:pt idx="796">
                  <c:v>2.8</c:v>
                </c:pt>
                <c:pt idx="797">
                  <c:v>2.8</c:v>
                </c:pt>
                <c:pt idx="798">
                  <c:v>2.8</c:v>
                </c:pt>
                <c:pt idx="799">
                  <c:v>2.8</c:v>
                </c:pt>
                <c:pt idx="800">
                  <c:v>2.8</c:v>
                </c:pt>
                <c:pt idx="801">
                  <c:v>2.8</c:v>
                </c:pt>
                <c:pt idx="802">
                  <c:v>2.8</c:v>
                </c:pt>
                <c:pt idx="803">
                  <c:v>2.8</c:v>
                </c:pt>
                <c:pt idx="804">
                  <c:v>2.8</c:v>
                </c:pt>
                <c:pt idx="805">
                  <c:v>2.8</c:v>
                </c:pt>
                <c:pt idx="806">
                  <c:v>2.8</c:v>
                </c:pt>
                <c:pt idx="807">
                  <c:v>2.8</c:v>
                </c:pt>
                <c:pt idx="808">
                  <c:v>2.8</c:v>
                </c:pt>
                <c:pt idx="809">
                  <c:v>2.8</c:v>
                </c:pt>
                <c:pt idx="810">
                  <c:v>2.8</c:v>
                </c:pt>
                <c:pt idx="811">
                  <c:v>2.8</c:v>
                </c:pt>
                <c:pt idx="812">
                  <c:v>2.8</c:v>
                </c:pt>
                <c:pt idx="813">
                  <c:v>2.8</c:v>
                </c:pt>
                <c:pt idx="814">
                  <c:v>2.8</c:v>
                </c:pt>
                <c:pt idx="815">
                  <c:v>2.8</c:v>
                </c:pt>
                <c:pt idx="816">
                  <c:v>2.8</c:v>
                </c:pt>
                <c:pt idx="817">
                  <c:v>2.8</c:v>
                </c:pt>
                <c:pt idx="818">
                  <c:v>2.8</c:v>
                </c:pt>
                <c:pt idx="819">
                  <c:v>2.8</c:v>
                </c:pt>
                <c:pt idx="820">
                  <c:v>2.8</c:v>
                </c:pt>
                <c:pt idx="821">
                  <c:v>2.8</c:v>
                </c:pt>
                <c:pt idx="822">
                  <c:v>2.8</c:v>
                </c:pt>
                <c:pt idx="823">
                  <c:v>2.8</c:v>
                </c:pt>
                <c:pt idx="824">
                  <c:v>2.8</c:v>
                </c:pt>
                <c:pt idx="825">
                  <c:v>2.8</c:v>
                </c:pt>
                <c:pt idx="826">
                  <c:v>2.8</c:v>
                </c:pt>
                <c:pt idx="827">
                  <c:v>2.8</c:v>
                </c:pt>
                <c:pt idx="828">
                  <c:v>2.8</c:v>
                </c:pt>
                <c:pt idx="829">
                  <c:v>2.8</c:v>
                </c:pt>
                <c:pt idx="830">
                  <c:v>2.8</c:v>
                </c:pt>
                <c:pt idx="831">
                  <c:v>2.8</c:v>
                </c:pt>
                <c:pt idx="832">
                  <c:v>2.8</c:v>
                </c:pt>
                <c:pt idx="833">
                  <c:v>2.8</c:v>
                </c:pt>
                <c:pt idx="834">
                  <c:v>2.8</c:v>
                </c:pt>
                <c:pt idx="835">
                  <c:v>2.8</c:v>
                </c:pt>
                <c:pt idx="836">
                  <c:v>2.8</c:v>
                </c:pt>
                <c:pt idx="837">
                  <c:v>2.8</c:v>
                </c:pt>
                <c:pt idx="838">
                  <c:v>2.8</c:v>
                </c:pt>
                <c:pt idx="839">
                  <c:v>2.8</c:v>
                </c:pt>
                <c:pt idx="840">
                  <c:v>2.8</c:v>
                </c:pt>
                <c:pt idx="841">
                  <c:v>2.8</c:v>
                </c:pt>
                <c:pt idx="842">
                  <c:v>2.8</c:v>
                </c:pt>
                <c:pt idx="843">
                  <c:v>2.8</c:v>
                </c:pt>
                <c:pt idx="844">
                  <c:v>2.8</c:v>
                </c:pt>
                <c:pt idx="845">
                  <c:v>2.8</c:v>
                </c:pt>
                <c:pt idx="846">
                  <c:v>2.8</c:v>
                </c:pt>
                <c:pt idx="847">
                  <c:v>2.8</c:v>
                </c:pt>
                <c:pt idx="848">
                  <c:v>2.8</c:v>
                </c:pt>
                <c:pt idx="849">
                  <c:v>2.8</c:v>
                </c:pt>
                <c:pt idx="850">
                  <c:v>2.8</c:v>
                </c:pt>
                <c:pt idx="851">
                  <c:v>2.8</c:v>
                </c:pt>
                <c:pt idx="852">
                  <c:v>2.8</c:v>
                </c:pt>
                <c:pt idx="853">
                  <c:v>2.8</c:v>
                </c:pt>
                <c:pt idx="854">
                  <c:v>3.05</c:v>
                </c:pt>
                <c:pt idx="855">
                  <c:v>3.05</c:v>
                </c:pt>
                <c:pt idx="856">
                  <c:v>3.05</c:v>
                </c:pt>
                <c:pt idx="857">
                  <c:v>3.05</c:v>
                </c:pt>
                <c:pt idx="858">
                  <c:v>3.05</c:v>
                </c:pt>
                <c:pt idx="859">
                  <c:v>3.05</c:v>
                </c:pt>
                <c:pt idx="860">
                  <c:v>3.05</c:v>
                </c:pt>
                <c:pt idx="861">
                  <c:v>3.05</c:v>
                </c:pt>
                <c:pt idx="862">
                  <c:v>3.05</c:v>
                </c:pt>
                <c:pt idx="863">
                  <c:v>3.05</c:v>
                </c:pt>
                <c:pt idx="864">
                  <c:v>3.05</c:v>
                </c:pt>
                <c:pt idx="865">
                  <c:v>3.05</c:v>
                </c:pt>
                <c:pt idx="866">
                  <c:v>3.05</c:v>
                </c:pt>
                <c:pt idx="867">
                  <c:v>3.05</c:v>
                </c:pt>
                <c:pt idx="868">
                  <c:v>3.05</c:v>
                </c:pt>
                <c:pt idx="869">
                  <c:v>3.05</c:v>
                </c:pt>
                <c:pt idx="870">
                  <c:v>3.05</c:v>
                </c:pt>
                <c:pt idx="871">
                  <c:v>3.05</c:v>
                </c:pt>
                <c:pt idx="872">
                  <c:v>3.05</c:v>
                </c:pt>
                <c:pt idx="873">
                  <c:v>3.05</c:v>
                </c:pt>
                <c:pt idx="874">
                  <c:v>3.05</c:v>
                </c:pt>
                <c:pt idx="875">
                  <c:v>3.05</c:v>
                </c:pt>
                <c:pt idx="876">
                  <c:v>3.05</c:v>
                </c:pt>
                <c:pt idx="877">
                  <c:v>3.05</c:v>
                </c:pt>
                <c:pt idx="878">
                  <c:v>3.05</c:v>
                </c:pt>
                <c:pt idx="879">
                  <c:v>3.05</c:v>
                </c:pt>
                <c:pt idx="880">
                  <c:v>3.05</c:v>
                </c:pt>
                <c:pt idx="881">
                  <c:v>3.05</c:v>
                </c:pt>
                <c:pt idx="882">
                  <c:v>3.05</c:v>
                </c:pt>
                <c:pt idx="883">
                  <c:v>3.05</c:v>
                </c:pt>
                <c:pt idx="884">
                  <c:v>3.05</c:v>
                </c:pt>
                <c:pt idx="885">
                  <c:v>3.05</c:v>
                </c:pt>
                <c:pt idx="886">
                  <c:v>3.05</c:v>
                </c:pt>
                <c:pt idx="887">
                  <c:v>3.05</c:v>
                </c:pt>
                <c:pt idx="888">
                  <c:v>3.05</c:v>
                </c:pt>
                <c:pt idx="889">
                  <c:v>3.05</c:v>
                </c:pt>
                <c:pt idx="890">
                  <c:v>3.05</c:v>
                </c:pt>
                <c:pt idx="891">
                  <c:v>3.05</c:v>
                </c:pt>
                <c:pt idx="892">
                  <c:v>3.05</c:v>
                </c:pt>
                <c:pt idx="893">
                  <c:v>3.05</c:v>
                </c:pt>
                <c:pt idx="894">
                  <c:v>3.05</c:v>
                </c:pt>
                <c:pt idx="895">
                  <c:v>3.05</c:v>
                </c:pt>
                <c:pt idx="896">
                  <c:v>3.05</c:v>
                </c:pt>
                <c:pt idx="897">
                  <c:v>3.05</c:v>
                </c:pt>
                <c:pt idx="898">
                  <c:v>3.05</c:v>
                </c:pt>
                <c:pt idx="899">
                  <c:v>3.05</c:v>
                </c:pt>
                <c:pt idx="900">
                  <c:v>3.05</c:v>
                </c:pt>
                <c:pt idx="901">
                  <c:v>3.05</c:v>
                </c:pt>
                <c:pt idx="902">
                  <c:v>3.05</c:v>
                </c:pt>
                <c:pt idx="903">
                  <c:v>3.05</c:v>
                </c:pt>
                <c:pt idx="904">
                  <c:v>3.05</c:v>
                </c:pt>
                <c:pt idx="905">
                  <c:v>3.05</c:v>
                </c:pt>
                <c:pt idx="906">
                  <c:v>3.05</c:v>
                </c:pt>
                <c:pt idx="907">
                  <c:v>3.05</c:v>
                </c:pt>
                <c:pt idx="908">
                  <c:v>3.05</c:v>
                </c:pt>
                <c:pt idx="909">
                  <c:v>3.05</c:v>
                </c:pt>
                <c:pt idx="910">
                  <c:v>3.05</c:v>
                </c:pt>
                <c:pt idx="911">
                  <c:v>3.05</c:v>
                </c:pt>
                <c:pt idx="912">
                  <c:v>3.05</c:v>
                </c:pt>
                <c:pt idx="913">
                  <c:v>3.05</c:v>
                </c:pt>
                <c:pt idx="914">
                  <c:v>3.09</c:v>
                </c:pt>
                <c:pt idx="915">
                  <c:v>3.09</c:v>
                </c:pt>
                <c:pt idx="916">
                  <c:v>3.09</c:v>
                </c:pt>
                <c:pt idx="917">
                  <c:v>3.09</c:v>
                </c:pt>
                <c:pt idx="918">
                  <c:v>3.09</c:v>
                </c:pt>
                <c:pt idx="919">
                  <c:v>3.09</c:v>
                </c:pt>
                <c:pt idx="920">
                  <c:v>3.09</c:v>
                </c:pt>
                <c:pt idx="921">
                  <c:v>3.09</c:v>
                </c:pt>
                <c:pt idx="922">
                  <c:v>3.09</c:v>
                </c:pt>
                <c:pt idx="923">
                  <c:v>3.09</c:v>
                </c:pt>
                <c:pt idx="924">
                  <c:v>3.09</c:v>
                </c:pt>
                <c:pt idx="925">
                  <c:v>3.09</c:v>
                </c:pt>
                <c:pt idx="926">
                  <c:v>3.09</c:v>
                </c:pt>
                <c:pt idx="927">
                  <c:v>3.09</c:v>
                </c:pt>
                <c:pt idx="928">
                  <c:v>3.09</c:v>
                </c:pt>
                <c:pt idx="929">
                  <c:v>3.09</c:v>
                </c:pt>
                <c:pt idx="930">
                  <c:v>3.09</c:v>
                </c:pt>
                <c:pt idx="931">
                  <c:v>3.09</c:v>
                </c:pt>
                <c:pt idx="932">
                  <c:v>3.09</c:v>
                </c:pt>
                <c:pt idx="933">
                  <c:v>3.09</c:v>
                </c:pt>
                <c:pt idx="934">
                  <c:v>3.09</c:v>
                </c:pt>
                <c:pt idx="935">
                  <c:v>3.09</c:v>
                </c:pt>
                <c:pt idx="936">
                  <c:v>3.09</c:v>
                </c:pt>
                <c:pt idx="937">
                  <c:v>3.09</c:v>
                </c:pt>
                <c:pt idx="938">
                  <c:v>3.09</c:v>
                </c:pt>
                <c:pt idx="939">
                  <c:v>3.09</c:v>
                </c:pt>
                <c:pt idx="940">
                  <c:v>3.09</c:v>
                </c:pt>
                <c:pt idx="941">
                  <c:v>3.09</c:v>
                </c:pt>
                <c:pt idx="942">
                  <c:v>3.09</c:v>
                </c:pt>
                <c:pt idx="943">
                  <c:v>3.09</c:v>
                </c:pt>
                <c:pt idx="944">
                  <c:v>3.09</c:v>
                </c:pt>
                <c:pt idx="945">
                  <c:v>3.09</c:v>
                </c:pt>
                <c:pt idx="946">
                  <c:v>3.09</c:v>
                </c:pt>
                <c:pt idx="947">
                  <c:v>3.09</c:v>
                </c:pt>
                <c:pt idx="948">
                  <c:v>3.09</c:v>
                </c:pt>
                <c:pt idx="949">
                  <c:v>3.09</c:v>
                </c:pt>
                <c:pt idx="950">
                  <c:v>3.09</c:v>
                </c:pt>
                <c:pt idx="951">
                  <c:v>3.09</c:v>
                </c:pt>
                <c:pt idx="952">
                  <c:v>3.09</c:v>
                </c:pt>
                <c:pt idx="953">
                  <c:v>3.09</c:v>
                </c:pt>
                <c:pt idx="954">
                  <c:v>3.09</c:v>
                </c:pt>
                <c:pt idx="955">
                  <c:v>3.09</c:v>
                </c:pt>
                <c:pt idx="956">
                  <c:v>3.09</c:v>
                </c:pt>
                <c:pt idx="957">
                  <c:v>3.09</c:v>
                </c:pt>
                <c:pt idx="958">
                  <c:v>3.09</c:v>
                </c:pt>
                <c:pt idx="959">
                  <c:v>3.09</c:v>
                </c:pt>
                <c:pt idx="960">
                  <c:v>3.09</c:v>
                </c:pt>
                <c:pt idx="961">
                  <c:v>3.09</c:v>
                </c:pt>
                <c:pt idx="962">
                  <c:v>3.09</c:v>
                </c:pt>
                <c:pt idx="963">
                  <c:v>3.09</c:v>
                </c:pt>
                <c:pt idx="964">
                  <c:v>3.09</c:v>
                </c:pt>
                <c:pt idx="965">
                  <c:v>3.09</c:v>
                </c:pt>
                <c:pt idx="966">
                  <c:v>3.09</c:v>
                </c:pt>
                <c:pt idx="967">
                  <c:v>3.09</c:v>
                </c:pt>
                <c:pt idx="968">
                  <c:v>3.09</c:v>
                </c:pt>
                <c:pt idx="969">
                  <c:v>3.09</c:v>
                </c:pt>
                <c:pt idx="970">
                  <c:v>3.09</c:v>
                </c:pt>
                <c:pt idx="971">
                  <c:v>3.09</c:v>
                </c:pt>
                <c:pt idx="972">
                  <c:v>3.09</c:v>
                </c:pt>
                <c:pt idx="973">
                  <c:v>3.09</c:v>
                </c:pt>
                <c:pt idx="974">
                  <c:v>3.09</c:v>
                </c:pt>
                <c:pt idx="975">
                  <c:v>3.09</c:v>
                </c:pt>
                <c:pt idx="976">
                  <c:v>3</c:v>
                </c:pt>
                <c:pt idx="977">
                  <c:v>3</c:v>
                </c:pt>
                <c:pt idx="978">
                  <c:v>3</c:v>
                </c:pt>
                <c:pt idx="979">
                  <c:v>3</c:v>
                </c:pt>
                <c:pt idx="980">
                  <c:v>3</c:v>
                </c:pt>
                <c:pt idx="981">
                  <c:v>3</c:v>
                </c:pt>
                <c:pt idx="982">
                  <c:v>3</c:v>
                </c:pt>
                <c:pt idx="983">
                  <c:v>3</c:v>
                </c:pt>
                <c:pt idx="984">
                  <c:v>3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</c:v>
                </c:pt>
                <c:pt idx="990">
                  <c:v>3</c:v>
                </c:pt>
                <c:pt idx="991">
                  <c:v>3</c:v>
                </c:pt>
                <c:pt idx="992">
                  <c:v>3</c:v>
                </c:pt>
                <c:pt idx="993">
                  <c:v>3</c:v>
                </c:pt>
                <c:pt idx="994">
                  <c:v>3</c:v>
                </c:pt>
                <c:pt idx="995">
                  <c:v>3</c:v>
                </c:pt>
                <c:pt idx="996">
                  <c:v>3</c:v>
                </c:pt>
                <c:pt idx="997">
                  <c:v>3</c:v>
                </c:pt>
                <c:pt idx="998">
                  <c:v>3</c:v>
                </c:pt>
                <c:pt idx="999">
                  <c:v>3</c:v>
                </c:pt>
                <c:pt idx="1000">
                  <c:v>3</c:v>
                </c:pt>
                <c:pt idx="1001">
                  <c:v>3</c:v>
                </c:pt>
                <c:pt idx="1002">
                  <c:v>3</c:v>
                </c:pt>
                <c:pt idx="1003">
                  <c:v>3</c:v>
                </c:pt>
                <c:pt idx="1004">
                  <c:v>3</c:v>
                </c:pt>
                <c:pt idx="1005">
                  <c:v>3</c:v>
                </c:pt>
                <c:pt idx="1006">
                  <c:v>3</c:v>
                </c:pt>
                <c:pt idx="1007">
                  <c:v>3</c:v>
                </c:pt>
                <c:pt idx="1008">
                  <c:v>3</c:v>
                </c:pt>
                <c:pt idx="1009">
                  <c:v>3</c:v>
                </c:pt>
                <c:pt idx="1010">
                  <c:v>3</c:v>
                </c:pt>
                <c:pt idx="1011">
                  <c:v>3</c:v>
                </c:pt>
                <c:pt idx="1012">
                  <c:v>3</c:v>
                </c:pt>
                <c:pt idx="1013">
                  <c:v>3</c:v>
                </c:pt>
                <c:pt idx="1014">
                  <c:v>3</c:v>
                </c:pt>
                <c:pt idx="1015">
                  <c:v>3</c:v>
                </c:pt>
                <c:pt idx="1016">
                  <c:v>3</c:v>
                </c:pt>
                <c:pt idx="1017">
                  <c:v>3</c:v>
                </c:pt>
                <c:pt idx="1018">
                  <c:v>3</c:v>
                </c:pt>
                <c:pt idx="1019">
                  <c:v>3</c:v>
                </c:pt>
                <c:pt idx="1020">
                  <c:v>3</c:v>
                </c:pt>
                <c:pt idx="1021">
                  <c:v>3</c:v>
                </c:pt>
                <c:pt idx="1022">
                  <c:v>3</c:v>
                </c:pt>
                <c:pt idx="1023">
                  <c:v>3</c:v>
                </c:pt>
                <c:pt idx="1024">
                  <c:v>3</c:v>
                </c:pt>
                <c:pt idx="1025">
                  <c:v>3</c:v>
                </c:pt>
                <c:pt idx="1026">
                  <c:v>3</c:v>
                </c:pt>
                <c:pt idx="1027">
                  <c:v>3</c:v>
                </c:pt>
                <c:pt idx="1028">
                  <c:v>3</c:v>
                </c:pt>
                <c:pt idx="1029">
                  <c:v>3</c:v>
                </c:pt>
                <c:pt idx="1030">
                  <c:v>3</c:v>
                </c:pt>
                <c:pt idx="1031">
                  <c:v>3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3</c:v>
                </c:pt>
                <c:pt idx="1036">
                  <c:v>3</c:v>
                </c:pt>
                <c:pt idx="1037">
                  <c:v>3</c:v>
                </c:pt>
                <c:pt idx="1038">
                  <c:v>3.06</c:v>
                </c:pt>
                <c:pt idx="1039">
                  <c:v>3.06</c:v>
                </c:pt>
                <c:pt idx="1040">
                  <c:v>3.06</c:v>
                </c:pt>
                <c:pt idx="1041">
                  <c:v>3.06</c:v>
                </c:pt>
                <c:pt idx="1042">
                  <c:v>3.06</c:v>
                </c:pt>
                <c:pt idx="1043">
                  <c:v>3.06</c:v>
                </c:pt>
                <c:pt idx="1044">
                  <c:v>3.06</c:v>
                </c:pt>
                <c:pt idx="1045">
                  <c:v>3.06</c:v>
                </c:pt>
                <c:pt idx="1046">
                  <c:v>3.06</c:v>
                </c:pt>
                <c:pt idx="1047">
                  <c:v>3.06</c:v>
                </c:pt>
                <c:pt idx="1048">
                  <c:v>3.06</c:v>
                </c:pt>
                <c:pt idx="1049">
                  <c:v>3.06</c:v>
                </c:pt>
                <c:pt idx="1050">
                  <c:v>3.06</c:v>
                </c:pt>
                <c:pt idx="1051">
                  <c:v>3.06</c:v>
                </c:pt>
                <c:pt idx="1052">
                  <c:v>3.06</c:v>
                </c:pt>
                <c:pt idx="1053">
                  <c:v>3.06</c:v>
                </c:pt>
                <c:pt idx="1054">
                  <c:v>3.06</c:v>
                </c:pt>
                <c:pt idx="1055">
                  <c:v>3.06</c:v>
                </c:pt>
                <c:pt idx="1056">
                  <c:v>3.06</c:v>
                </c:pt>
                <c:pt idx="1057">
                  <c:v>3.06</c:v>
                </c:pt>
                <c:pt idx="1058">
                  <c:v>3.06</c:v>
                </c:pt>
                <c:pt idx="1059">
                  <c:v>3.06</c:v>
                </c:pt>
                <c:pt idx="1060">
                  <c:v>3.06</c:v>
                </c:pt>
                <c:pt idx="1061">
                  <c:v>3.06</c:v>
                </c:pt>
                <c:pt idx="1062">
                  <c:v>3.06</c:v>
                </c:pt>
                <c:pt idx="1063">
                  <c:v>3.06</c:v>
                </c:pt>
                <c:pt idx="1064">
                  <c:v>3.06</c:v>
                </c:pt>
                <c:pt idx="1065">
                  <c:v>3.06</c:v>
                </c:pt>
                <c:pt idx="1066">
                  <c:v>3.06</c:v>
                </c:pt>
                <c:pt idx="1067">
                  <c:v>3.06</c:v>
                </c:pt>
                <c:pt idx="1068">
                  <c:v>3.06</c:v>
                </c:pt>
                <c:pt idx="1069">
                  <c:v>3.06</c:v>
                </c:pt>
                <c:pt idx="1070">
                  <c:v>3.06</c:v>
                </c:pt>
                <c:pt idx="1071">
                  <c:v>3.06</c:v>
                </c:pt>
                <c:pt idx="1072">
                  <c:v>3.06</c:v>
                </c:pt>
                <c:pt idx="1073">
                  <c:v>3.06</c:v>
                </c:pt>
                <c:pt idx="1074">
                  <c:v>3.06</c:v>
                </c:pt>
                <c:pt idx="1075">
                  <c:v>3.06</c:v>
                </c:pt>
                <c:pt idx="1076">
                  <c:v>3.06</c:v>
                </c:pt>
                <c:pt idx="1077">
                  <c:v>3.06</c:v>
                </c:pt>
                <c:pt idx="1078">
                  <c:v>3.06</c:v>
                </c:pt>
                <c:pt idx="1079">
                  <c:v>3.06</c:v>
                </c:pt>
                <c:pt idx="1080">
                  <c:v>3.06</c:v>
                </c:pt>
                <c:pt idx="1081">
                  <c:v>3.06</c:v>
                </c:pt>
                <c:pt idx="1082">
                  <c:v>3.06</c:v>
                </c:pt>
                <c:pt idx="1083">
                  <c:v>3.06</c:v>
                </c:pt>
                <c:pt idx="1084">
                  <c:v>3.06</c:v>
                </c:pt>
                <c:pt idx="1085">
                  <c:v>3.06</c:v>
                </c:pt>
                <c:pt idx="1086">
                  <c:v>3.06</c:v>
                </c:pt>
                <c:pt idx="1087">
                  <c:v>3.06</c:v>
                </c:pt>
                <c:pt idx="1088">
                  <c:v>3.06</c:v>
                </c:pt>
                <c:pt idx="1089">
                  <c:v>3.06</c:v>
                </c:pt>
                <c:pt idx="1090">
                  <c:v>3.06</c:v>
                </c:pt>
                <c:pt idx="1091">
                  <c:v>3.06</c:v>
                </c:pt>
                <c:pt idx="1092">
                  <c:v>3.06</c:v>
                </c:pt>
                <c:pt idx="1093">
                  <c:v>3.06</c:v>
                </c:pt>
                <c:pt idx="1094">
                  <c:v>3.06</c:v>
                </c:pt>
                <c:pt idx="1095">
                  <c:v>3.06</c:v>
                </c:pt>
                <c:pt idx="1096">
                  <c:v>3.06</c:v>
                </c:pt>
                <c:pt idx="1097">
                  <c:v>3.06</c:v>
                </c:pt>
                <c:pt idx="1098">
                  <c:v>3.21</c:v>
                </c:pt>
                <c:pt idx="1099">
                  <c:v>3.21</c:v>
                </c:pt>
                <c:pt idx="1100">
                  <c:v>3.21</c:v>
                </c:pt>
                <c:pt idx="1101">
                  <c:v>3.21</c:v>
                </c:pt>
                <c:pt idx="1102">
                  <c:v>3.21</c:v>
                </c:pt>
                <c:pt idx="1103">
                  <c:v>3.21</c:v>
                </c:pt>
                <c:pt idx="1104">
                  <c:v>3.21</c:v>
                </c:pt>
                <c:pt idx="1105">
                  <c:v>3.21</c:v>
                </c:pt>
                <c:pt idx="1106">
                  <c:v>3.21</c:v>
                </c:pt>
                <c:pt idx="1107">
                  <c:v>3.21</c:v>
                </c:pt>
                <c:pt idx="1108">
                  <c:v>3.21</c:v>
                </c:pt>
                <c:pt idx="1109">
                  <c:v>3.21</c:v>
                </c:pt>
                <c:pt idx="1110">
                  <c:v>3.21</c:v>
                </c:pt>
                <c:pt idx="1111">
                  <c:v>3.21</c:v>
                </c:pt>
                <c:pt idx="1112">
                  <c:v>3.21</c:v>
                </c:pt>
                <c:pt idx="1113">
                  <c:v>3.21</c:v>
                </c:pt>
                <c:pt idx="1114">
                  <c:v>3.21</c:v>
                </c:pt>
                <c:pt idx="1115">
                  <c:v>3.21</c:v>
                </c:pt>
                <c:pt idx="1116">
                  <c:v>3.21</c:v>
                </c:pt>
                <c:pt idx="1117">
                  <c:v>3.21</c:v>
                </c:pt>
                <c:pt idx="1118">
                  <c:v>3.21</c:v>
                </c:pt>
                <c:pt idx="1119">
                  <c:v>3.21</c:v>
                </c:pt>
                <c:pt idx="1120">
                  <c:v>3.21</c:v>
                </c:pt>
                <c:pt idx="1121">
                  <c:v>3.21</c:v>
                </c:pt>
                <c:pt idx="1122">
                  <c:v>3.21</c:v>
                </c:pt>
                <c:pt idx="1123">
                  <c:v>3.21</c:v>
                </c:pt>
                <c:pt idx="1124">
                  <c:v>3.21</c:v>
                </c:pt>
                <c:pt idx="1125">
                  <c:v>3.21</c:v>
                </c:pt>
                <c:pt idx="1126">
                  <c:v>3.21</c:v>
                </c:pt>
                <c:pt idx="1127">
                  <c:v>3.21</c:v>
                </c:pt>
                <c:pt idx="1128">
                  <c:v>3.21</c:v>
                </c:pt>
                <c:pt idx="1129">
                  <c:v>3.21</c:v>
                </c:pt>
                <c:pt idx="1130">
                  <c:v>3.21</c:v>
                </c:pt>
                <c:pt idx="1131">
                  <c:v>3.21</c:v>
                </c:pt>
                <c:pt idx="1132">
                  <c:v>3.21</c:v>
                </c:pt>
                <c:pt idx="1133">
                  <c:v>3.21</c:v>
                </c:pt>
                <c:pt idx="1134">
                  <c:v>3.21</c:v>
                </c:pt>
                <c:pt idx="1135">
                  <c:v>3.21</c:v>
                </c:pt>
                <c:pt idx="1136">
                  <c:v>3.21</c:v>
                </c:pt>
                <c:pt idx="1137">
                  <c:v>3.21</c:v>
                </c:pt>
                <c:pt idx="1138">
                  <c:v>3.21</c:v>
                </c:pt>
                <c:pt idx="1139">
                  <c:v>3.21</c:v>
                </c:pt>
                <c:pt idx="1140">
                  <c:v>3.21</c:v>
                </c:pt>
                <c:pt idx="1141">
                  <c:v>3.21</c:v>
                </c:pt>
                <c:pt idx="1142">
                  <c:v>3.21</c:v>
                </c:pt>
                <c:pt idx="1143">
                  <c:v>3.21</c:v>
                </c:pt>
                <c:pt idx="1144">
                  <c:v>3.21</c:v>
                </c:pt>
                <c:pt idx="1145">
                  <c:v>3.21</c:v>
                </c:pt>
                <c:pt idx="1146">
                  <c:v>3.21</c:v>
                </c:pt>
                <c:pt idx="1147">
                  <c:v>3.21</c:v>
                </c:pt>
                <c:pt idx="1148">
                  <c:v>3.21</c:v>
                </c:pt>
                <c:pt idx="1149">
                  <c:v>3.21</c:v>
                </c:pt>
                <c:pt idx="1150">
                  <c:v>3.21</c:v>
                </c:pt>
                <c:pt idx="1151">
                  <c:v>3.21</c:v>
                </c:pt>
                <c:pt idx="1152">
                  <c:v>3.21</c:v>
                </c:pt>
                <c:pt idx="1153">
                  <c:v>3.21</c:v>
                </c:pt>
                <c:pt idx="1154">
                  <c:v>3.21</c:v>
                </c:pt>
                <c:pt idx="1155">
                  <c:v>3.21</c:v>
                </c:pt>
                <c:pt idx="1156">
                  <c:v>3.21</c:v>
                </c:pt>
                <c:pt idx="1157">
                  <c:v>3.21</c:v>
                </c:pt>
                <c:pt idx="1158">
                  <c:v>3.21</c:v>
                </c:pt>
                <c:pt idx="1159">
                  <c:v>3.21</c:v>
                </c:pt>
                <c:pt idx="1160">
                  <c:v>2.93</c:v>
                </c:pt>
                <c:pt idx="1161">
                  <c:v>2.93</c:v>
                </c:pt>
                <c:pt idx="1162">
                  <c:v>2.93</c:v>
                </c:pt>
                <c:pt idx="1163">
                  <c:v>2.93</c:v>
                </c:pt>
                <c:pt idx="1164">
                  <c:v>2.93</c:v>
                </c:pt>
                <c:pt idx="1165">
                  <c:v>2.93</c:v>
                </c:pt>
                <c:pt idx="1166">
                  <c:v>2.93</c:v>
                </c:pt>
                <c:pt idx="1167">
                  <c:v>2.93</c:v>
                </c:pt>
                <c:pt idx="1168">
                  <c:v>2.93</c:v>
                </c:pt>
                <c:pt idx="1169">
                  <c:v>2.93</c:v>
                </c:pt>
                <c:pt idx="1170">
                  <c:v>2.93</c:v>
                </c:pt>
                <c:pt idx="1171">
                  <c:v>2.93</c:v>
                </c:pt>
                <c:pt idx="1172">
                  <c:v>2.93</c:v>
                </c:pt>
                <c:pt idx="1173">
                  <c:v>2.93</c:v>
                </c:pt>
                <c:pt idx="1174">
                  <c:v>2.93</c:v>
                </c:pt>
                <c:pt idx="1175">
                  <c:v>2.93</c:v>
                </c:pt>
                <c:pt idx="1176">
                  <c:v>2.93</c:v>
                </c:pt>
                <c:pt idx="1177">
                  <c:v>2.93</c:v>
                </c:pt>
                <c:pt idx="1178">
                  <c:v>2.93</c:v>
                </c:pt>
                <c:pt idx="1179">
                  <c:v>2.93</c:v>
                </c:pt>
                <c:pt idx="1180">
                  <c:v>2.93</c:v>
                </c:pt>
                <c:pt idx="1181">
                  <c:v>2.93</c:v>
                </c:pt>
                <c:pt idx="1182">
                  <c:v>2.93</c:v>
                </c:pt>
                <c:pt idx="1183">
                  <c:v>2.93</c:v>
                </c:pt>
                <c:pt idx="1184">
                  <c:v>2.93</c:v>
                </c:pt>
                <c:pt idx="1185">
                  <c:v>2.93</c:v>
                </c:pt>
                <c:pt idx="1186">
                  <c:v>2.93</c:v>
                </c:pt>
                <c:pt idx="1187">
                  <c:v>2.93</c:v>
                </c:pt>
                <c:pt idx="1188">
                  <c:v>2.93</c:v>
                </c:pt>
                <c:pt idx="1189">
                  <c:v>2.93</c:v>
                </c:pt>
                <c:pt idx="1190">
                  <c:v>2.93</c:v>
                </c:pt>
                <c:pt idx="1191">
                  <c:v>2.93</c:v>
                </c:pt>
                <c:pt idx="1192">
                  <c:v>2.93</c:v>
                </c:pt>
                <c:pt idx="1193">
                  <c:v>2.93</c:v>
                </c:pt>
                <c:pt idx="1194">
                  <c:v>2.93</c:v>
                </c:pt>
                <c:pt idx="1195">
                  <c:v>2.93</c:v>
                </c:pt>
                <c:pt idx="1196">
                  <c:v>2.93</c:v>
                </c:pt>
                <c:pt idx="1197">
                  <c:v>2.93</c:v>
                </c:pt>
                <c:pt idx="1198">
                  <c:v>2.93</c:v>
                </c:pt>
                <c:pt idx="1199">
                  <c:v>2.93</c:v>
                </c:pt>
                <c:pt idx="1200">
                  <c:v>2.93</c:v>
                </c:pt>
                <c:pt idx="1201">
                  <c:v>2.93</c:v>
                </c:pt>
                <c:pt idx="1202">
                  <c:v>2.93</c:v>
                </c:pt>
                <c:pt idx="1203">
                  <c:v>2.93</c:v>
                </c:pt>
                <c:pt idx="1204">
                  <c:v>2.93</c:v>
                </c:pt>
                <c:pt idx="1205">
                  <c:v>2.93</c:v>
                </c:pt>
                <c:pt idx="1206">
                  <c:v>2.93</c:v>
                </c:pt>
                <c:pt idx="1207">
                  <c:v>2.93</c:v>
                </c:pt>
                <c:pt idx="1208">
                  <c:v>2.93</c:v>
                </c:pt>
                <c:pt idx="1209">
                  <c:v>2.93</c:v>
                </c:pt>
                <c:pt idx="1210">
                  <c:v>2.93</c:v>
                </c:pt>
                <c:pt idx="1211">
                  <c:v>2.93</c:v>
                </c:pt>
                <c:pt idx="1212">
                  <c:v>2.93</c:v>
                </c:pt>
                <c:pt idx="1213">
                  <c:v>2.93</c:v>
                </c:pt>
                <c:pt idx="1214">
                  <c:v>2.93</c:v>
                </c:pt>
                <c:pt idx="1215">
                  <c:v>2.93</c:v>
                </c:pt>
                <c:pt idx="1216">
                  <c:v>2.93</c:v>
                </c:pt>
                <c:pt idx="1217">
                  <c:v>2.93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961-4717-BE3F-0880000D1A45}"/>
            </c:ext>
          </c:extLst>
        </c:ser>
        <c:ser>
          <c:idx val="0"/>
          <c:order val="7"/>
          <c:tx>
            <c:v>MINIMOS</c:v>
          </c:tx>
          <c:spPr>
            <a:ln w="12700"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1.1599999999999999</c:v>
                </c:pt>
                <c:pt idx="1">
                  <c:v>1.1599999999999999</c:v>
                </c:pt>
                <c:pt idx="2">
                  <c:v>1.1599999999999999</c:v>
                </c:pt>
                <c:pt idx="3">
                  <c:v>1.1599999999999999</c:v>
                </c:pt>
                <c:pt idx="4">
                  <c:v>1.1599999999999999</c:v>
                </c:pt>
                <c:pt idx="5">
                  <c:v>1.1599999999999999</c:v>
                </c:pt>
                <c:pt idx="6">
                  <c:v>1.1599999999999999</c:v>
                </c:pt>
                <c:pt idx="7">
                  <c:v>1.1599999999999999</c:v>
                </c:pt>
                <c:pt idx="8">
                  <c:v>1.1599999999999999</c:v>
                </c:pt>
                <c:pt idx="9">
                  <c:v>1.1599999999999999</c:v>
                </c:pt>
                <c:pt idx="10">
                  <c:v>1.1599999999999999</c:v>
                </c:pt>
                <c:pt idx="11">
                  <c:v>1.1599999999999999</c:v>
                </c:pt>
                <c:pt idx="12">
                  <c:v>1.1599999999999999</c:v>
                </c:pt>
                <c:pt idx="13">
                  <c:v>1.1599999999999999</c:v>
                </c:pt>
                <c:pt idx="14">
                  <c:v>1.1599999999999999</c:v>
                </c:pt>
                <c:pt idx="15">
                  <c:v>1.1599999999999999</c:v>
                </c:pt>
                <c:pt idx="16">
                  <c:v>1.1599999999999999</c:v>
                </c:pt>
                <c:pt idx="17">
                  <c:v>1.1599999999999999</c:v>
                </c:pt>
                <c:pt idx="18">
                  <c:v>1.1599999999999999</c:v>
                </c:pt>
                <c:pt idx="19">
                  <c:v>1.1599999999999999</c:v>
                </c:pt>
                <c:pt idx="20">
                  <c:v>1.1599999999999999</c:v>
                </c:pt>
                <c:pt idx="21">
                  <c:v>1.1599999999999999</c:v>
                </c:pt>
                <c:pt idx="22">
                  <c:v>1.1599999999999999</c:v>
                </c:pt>
                <c:pt idx="23">
                  <c:v>1.1599999999999999</c:v>
                </c:pt>
                <c:pt idx="24">
                  <c:v>1.1599999999999999</c:v>
                </c:pt>
                <c:pt idx="25">
                  <c:v>1.1599999999999999</c:v>
                </c:pt>
                <c:pt idx="26">
                  <c:v>1.1599999999999999</c:v>
                </c:pt>
                <c:pt idx="27">
                  <c:v>1.1599999999999999</c:v>
                </c:pt>
                <c:pt idx="28">
                  <c:v>1.1599999999999999</c:v>
                </c:pt>
                <c:pt idx="29">
                  <c:v>1.1599999999999999</c:v>
                </c:pt>
                <c:pt idx="30">
                  <c:v>1.1599999999999999</c:v>
                </c:pt>
                <c:pt idx="31">
                  <c:v>1.1599999999999999</c:v>
                </c:pt>
                <c:pt idx="32">
                  <c:v>1.1599999999999999</c:v>
                </c:pt>
                <c:pt idx="33">
                  <c:v>1.1599999999999999</c:v>
                </c:pt>
                <c:pt idx="34">
                  <c:v>1.1599999999999999</c:v>
                </c:pt>
                <c:pt idx="35">
                  <c:v>1.1599999999999999</c:v>
                </c:pt>
                <c:pt idx="36">
                  <c:v>1.1599999999999999</c:v>
                </c:pt>
                <c:pt idx="37">
                  <c:v>1.1599999999999999</c:v>
                </c:pt>
                <c:pt idx="38">
                  <c:v>1.1599999999999999</c:v>
                </c:pt>
                <c:pt idx="39">
                  <c:v>1.1599999999999999</c:v>
                </c:pt>
                <c:pt idx="40">
                  <c:v>1.1599999999999999</c:v>
                </c:pt>
                <c:pt idx="41">
                  <c:v>1.1599999999999999</c:v>
                </c:pt>
                <c:pt idx="42">
                  <c:v>1.1599999999999999</c:v>
                </c:pt>
                <c:pt idx="43">
                  <c:v>1.1599999999999999</c:v>
                </c:pt>
                <c:pt idx="44">
                  <c:v>1.1599999999999999</c:v>
                </c:pt>
                <c:pt idx="45">
                  <c:v>1.1599999999999999</c:v>
                </c:pt>
                <c:pt idx="46">
                  <c:v>1.1599999999999999</c:v>
                </c:pt>
                <c:pt idx="47">
                  <c:v>1.1599999999999999</c:v>
                </c:pt>
                <c:pt idx="48">
                  <c:v>1.1599999999999999</c:v>
                </c:pt>
                <c:pt idx="49">
                  <c:v>1.1599999999999999</c:v>
                </c:pt>
                <c:pt idx="50">
                  <c:v>1.1599999999999999</c:v>
                </c:pt>
                <c:pt idx="51">
                  <c:v>1.1599999999999999</c:v>
                </c:pt>
                <c:pt idx="52">
                  <c:v>1.1599999999999999</c:v>
                </c:pt>
                <c:pt idx="53">
                  <c:v>1.1599999999999999</c:v>
                </c:pt>
                <c:pt idx="54">
                  <c:v>1.1599999999999999</c:v>
                </c:pt>
                <c:pt idx="55">
                  <c:v>1.1599999999999999</c:v>
                </c:pt>
                <c:pt idx="56">
                  <c:v>1.1599999999999999</c:v>
                </c:pt>
                <c:pt idx="57">
                  <c:v>1.1599999999999999</c:v>
                </c:pt>
                <c:pt idx="58">
                  <c:v>1.1599999999999999</c:v>
                </c:pt>
                <c:pt idx="59">
                  <c:v>1.1599999999999999</c:v>
                </c:pt>
                <c:pt idx="60">
                  <c:v>1.85</c:v>
                </c:pt>
                <c:pt idx="61">
                  <c:v>1.85</c:v>
                </c:pt>
                <c:pt idx="62">
                  <c:v>1.85</c:v>
                </c:pt>
                <c:pt idx="63">
                  <c:v>1.85</c:v>
                </c:pt>
                <c:pt idx="64">
                  <c:v>1.85</c:v>
                </c:pt>
                <c:pt idx="65">
                  <c:v>1.85</c:v>
                </c:pt>
                <c:pt idx="66">
                  <c:v>1.85</c:v>
                </c:pt>
                <c:pt idx="67">
                  <c:v>1.85</c:v>
                </c:pt>
                <c:pt idx="68">
                  <c:v>1.85</c:v>
                </c:pt>
                <c:pt idx="69">
                  <c:v>1.85</c:v>
                </c:pt>
                <c:pt idx="70">
                  <c:v>1.85</c:v>
                </c:pt>
                <c:pt idx="71">
                  <c:v>1.85</c:v>
                </c:pt>
                <c:pt idx="72">
                  <c:v>1.85</c:v>
                </c:pt>
                <c:pt idx="73">
                  <c:v>1.85</c:v>
                </c:pt>
                <c:pt idx="74">
                  <c:v>1.85</c:v>
                </c:pt>
                <c:pt idx="75">
                  <c:v>1.85</c:v>
                </c:pt>
                <c:pt idx="76">
                  <c:v>1.85</c:v>
                </c:pt>
                <c:pt idx="77">
                  <c:v>1.85</c:v>
                </c:pt>
                <c:pt idx="78">
                  <c:v>1.85</c:v>
                </c:pt>
                <c:pt idx="79">
                  <c:v>1.85</c:v>
                </c:pt>
                <c:pt idx="80">
                  <c:v>1.85</c:v>
                </c:pt>
                <c:pt idx="81">
                  <c:v>1.85</c:v>
                </c:pt>
                <c:pt idx="82">
                  <c:v>1.85</c:v>
                </c:pt>
                <c:pt idx="83">
                  <c:v>1.85</c:v>
                </c:pt>
                <c:pt idx="84">
                  <c:v>1.85</c:v>
                </c:pt>
                <c:pt idx="85">
                  <c:v>1.85</c:v>
                </c:pt>
                <c:pt idx="86">
                  <c:v>1.85</c:v>
                </c:pt>
                <c:pt idx="87">
                  <c:v>1.85</c:v>
                </c:pt>
                <c:pt idx="88">
                  <c:v>1.85</c:v>
                </c:pt>
                <c:pt idx="89">
                  <c:v>1.85</c:v>
                </c:pt>
                <c:pt idx="90">
                  <c:v>1.85</c:v>
                </c:pt>
                <c:pt idx="91">
                  <c:v>1.85</c:v>
                </c:pt>
                <c:pt idx="92">
                  <c:v>1.85</c:v>
                </c:pt>
                <c:pt idx="93">
                  <c:v>1.85</c:v>
                </c:pt>
                <c:pt idx="94">
                  <c:v>1.85</c:v>
                </c:pt>
                <c:pt idx="95">
                  <c:v>1.85</c:v>
                </c:pt>
                <c:pt idx="96">
                  <c:v>1.85</c:v>
                </c:pt>
                <c:pt idx="97">
                  <c:v>1.85</c:v>
                </c:pt>
                <c:pt idx="98">
                  <c:v>1.85</c:v>
                </c:pt>
                <c:pt idx="99">
                  <c:v>1.85</c:v>
                </c:pt>
                <c:pt idx="100">
                  <c:v>1.85</c:v>
                </c:pt>
                <c:pt idx="101">
                  <c:v>1.85</c:v>
                </c:pt>
                <c:pt idx="102">
                  <c:v>1.85</c:v>
                </c:pt>
                <c:pt idx="103">
                  <c:v>1.85</c:v>
                </c:pt>
                <c:pt idx="104">
                  <c:v>1.85</c:v>
                </c:pt>
                <c:pt idx="105">
                  <c:v>1.85</c:v>
                </c:pt>
                <c:pt idx="106">
                  <c:v>1.85</c:v>
                </c:pt>
                <c:pt idx="107">
                  <c:v>1.85</c:v>
                </c:pt>
                <c:pt idx="108">
                  <c:v>1.85</c:v>
                </c:pt>
                <c:pt idx="109">
                  <c:v>1.85</c:v>
                </c:pt>
                <c:pt idx="110">
                  <c:v>1.85</c:v>
                </c:pt>
                <c:pt idx="111">
                  <c:v>1.85</c:v>
                </c:pt>
                <c:pt idx="112">
                  <c:v>1.85</c:v>
                </c:pt>
                <c:pt idx="113">
                  <c:v>1.85</c:v>
                </c:pt>
                <c:pt idx="114">
                  <c:v>1.85</c:v>
                </c:pt>
                <c:pt idx="115">
                  <c:v>1.85</c:v>
                </c:pt>
                <c:pt idx="116">
                  <c:v>1.85</c:v>
                </c:pt>
                <c:pt idx="117">
                  <c:v>1.85</c:v>
                </c:pt>
                <c:pt idx="118">
                  <c:v>1.85</c:v>
                </c:pt>
                <c:pt idx="119">
                  <c:v>1.85</c:v>
                </c:pt>
                <c:pt idx="120">
                  <c:v>1.85</c:v>
                </c:pt>
                <c:pt idx="121">
                  <c:v>1.85</c:v>
                </c:pt>
                <c:pt idx="122">
                  <c:v>2.02</c:v>
                </c:pt>
                <c:pt idx="123">
                  <c:v>2.02</c:v>
                </c:pt>
                <c:pt idx="124">
                  <c:v>2.02</c:v>
                </c:pt>
                <c:pt idx="125">
                  <c:v>2.02</c:v>
                </c:pt>
                <c:pt idx="126">
                  <c:v>2.02</c:v>
                </c:pt>
                <c:pt idx="127">
                  <c:v>2.02</c:v>
                </c:pt>
                <c:pt idx="128">
                  <c:v>2.02</c:v>
                </c:pt>
                <c:pt idx="129">
                  <c:v>2.02</c:v>
                </c:pt>
                <c:pt idx="130">
                  <c:v>2.02</c:v>
                </c:pt>
                <c:pt idx="131">
                  <c:v>2.02</c:v>
                </c:pt>
                <c:pt idx="132">
                  <c:v>2.02</c:v>
                </c:pt>
                <c:pt idx="133">
                  <c:v>2.02</c:v>
                </c:pt>
                <c:pt idx="134">
                  <c:v>2.02</c:v>
                </c:pt>
                <c:pt idx="135">
                  <c:v>2.02</c:v>
                </c:pt>
                <c:pt idx="136">
                  <c:v>2.02</c:v>
                </c:pt>
                <c:pt idx="137">
                  <c:v>2.02</c:v>
                </c:pt>
                <c:pt idx="138">
                  <c:v>2.02</c:v>
                </c:pt>
                <c:pt idx="139">
                  <c:v>2.02</c:v>
                </c:pt>
                <c:pt idx="140">
                  <c:v>2.02</c:v>
                </c:pt>
                <c:pt idx="141">
                  <c:v>2.02</c:v>
                </c:pt>
                <c:pt idx="142">
                  <c:v>2.02</c:v>
                </c:pt>
                <c:pt idx="143">
                  <c:v>2.02</c:v>
                </c:pt>
                <c:pt idx="144">
                  <c:v>2.02</c:v>
                </c:pt>
                <c:pt idx="145">
                  <c:v>2.02</c:v>
                </c:pt>
                <c:pt idx="146">
                  <c:v>2.02</c:v>
                </c:pt>
                <c:pt idx="147">
                  <c:v>2.02</c:v>
                </c:pt>
                <c:pt idx="148">
                  <c:v>2.02</c:v>
                </c:pt>
                <c:pt idx="149">
                  <c:v>2.02</c:v>
                </c:pt>
                <c:pt idx="150">
                  <c:v>2.02</c:v>
                </c:pt>
                <c:pt idx="151">
                  <c:v>2.02</c:v>
                </c:pt>
                <c:pt idx="152">
                  <c:v>2.02</c:v>
                </c:pt>
                <c:pt idx="153">
                  <c:v>2.02</c:v>
                </c:pt>
                <c:pt idx="154">
                  <c:v>2.02</c:v>
                </c:pt>
                <c:pt idx="155">
                  <c:v>2.02</c:v>
                </c:pt>
                <c:pt idx="156">
                  <c:v>2.02</c:v>
                </c:pt>
                <c:pt idx="157">
                  <c:v>2.02</c:v>
                </c:pt>
                <c:pt idx="158">
                  <c:v>2.02</c:v>
                </c:pt>
                <c:pt idx="159">
                  <c:v>2.02</c:v>
                </c:pt>
                <c:pt idx="160">
                  <c:v>2.02</c:v>
                </c:pt>
                <c:pt idx="161">
                  <c:v>2.02</c:v>
                </c:pt>
                <c:pt idx="162">
                  <c:v>2.02</c:v>
                </c:pt>
                <c:pt idx="163">
                  <c:v>2.02</c:v>
                </c:pt>
                <c:pt idx="164">
                  <c:v>2.02</c:v>
                </c:pt>
                <c:pt idx="165">
                  <c:v>2.02</c:v>
                </c:pt>
                <c:pt idx="166">
                  <c:v>2.02</c:v>
                </c:pt>
                <c:pt idx="167">
                  <c:v>2.02</c:v>
                </c:pt>
                <c:pt idx="168">
                  <c:v>2.02</c:v>
                </c:pt>
                <c:pt idx="169">
                  <c:v>2.02</c:v>
                </c:pt>
                <c:pt idx="170">
                  <c:v>2.02</c:v>
                </c:pt>
                <c:pt idx="171">
                  <c:v>2.02</c:v>
                </c:pt>
                <c:pt idx="172">
                  <c:v>2.02</c:v>
                </c:pt>
                <c:pt idx="173">
                  <c:v>2.02</c:v>
                </c:pt>
                <c:pt idx="174">
                  <c:v>2.02</c:v>
                </c:pt>
                <c:pt idx="175">
                  <c:v>2.02</c:v>
                </c:pt>
                <c:pt idx="176">
                  <c:v>2.02</c:v>
                </c:pt>
                <c:pt idx="177">
                  <c:v>2.02</c:v>
                </c:pt>
                <c:pt idx="178">
                  <c:v>2.02</c:v>
                </c:pt>
                <c:pt idx="179">
                  <c:v>2.02</c:v>
                </c:pt>
                <c:pt idx="180">
                  <c:v>2.02</c:v>
                </c:pt>
                <c:pt idx="181">
                  <c:v>2.02</c:v>
                </c:pt>
                <c:pt idx="182">
                  <c:v>2.11</c:v>
                </c:pt>
                <c:pt idx="183">
                  <c:v>2.11</c:v>
                </c:pt>
                <c:pt idx="184">
                  <c:v>2.11</c:v>
                </c:pt>
                <c:pt idx="185">
                  <c:v>2.11</c:v>
                </c:pt>
                <c:pt idx="186">
                  <c:v>2.11</c:v>
                </c:pt>
                <c:pt idx="187">
                  <c:v>2.11</c:v>
                </c:pt>
                <c:pt idx="188">
                  <c:v>2.11</c:v>
                </c:pt>
                <c:pt idx="189">
                  <c:v>2.11</c:v>
                </c:pt>
                <c:pt idx="190">
                  <c:v>2.11</c:v>
                </c:pt>
                <c:pt idx="191">
                  <c:v>2.11</c:v>
                </c:pt>
                <c:pt idx="192">
                  <c:v>2.11</c:v>
                </c:pt>
                <c:pt idx="193">
                  <c:v>2.11</c:v>
                </c:pt>
                <c:pt idx="194">
                  <c:v>2.11</c:v>
                </c:pt>
                <c:pt idx="195">
                  <c:v>2.11</c:v>
                </c:pt>
                <c:pt idx="196">
                  <c:v>2.11</c:v>
                </c:pt>
                <c:pt idx="197">
                  <c:v>2.11</c:v>
                </c:pt>
                <c:pt idx="198">
                  <c:v>2.11</c:v>
                </c:pt>
                <c:pt idx="199">
                  <c:v>2.11</c:v>
                </c:pt>
                <c:pt idx="200">
                  <c:v>2.11</c:v>
                </c:pt>
                <c:pt idx="201">
                  <c:v>2.11</c:v>
                </c:pt>
                <c:pt idx="202">
                  <c:v>2.11</c:v>
                </c:pt>
                <c:pt idx="203">
                  <c:v>2.11</c:v>
                </c:pt>
                <c:pt idx="204">
                  <c:v>2.11</c:v>
                </c:pt>
                <c:pt idx="205">
                  <c:v>2.11</c:v>
                </c:pt>
                <c:pt idx="206">
                  <c:v>2.11</c:v>
                </c:pt>
                <c:pt idx="207">
                  <c:v>2.11</c:v>
                </c:pt>
                <c:pt idx="208">
                  <c:v>2.11</c:v>
                </c:pt>
                <c:pt idx="209">
                  <c:v>2.11</c:v>
                </c:pt>
                <c:pt idx="210">
                  <c:v>2.11</c:v>
                </c:pt>
                <c:pt idx="211">
                  <c:v>2.11</c:v>
                </c:pt>
                <c:pt idx="212">
                  <c:v>2.11</c:v>
                </c:pt>
                <c:pt idx="213">
                  <c:v>2.11</c:v>
                </c:pt>
                <c:pt idx="214">
                  <c:v>2.11</c:v>
                </c:pt>
                <c:pt idx="215">
                  <c:v>2.11</c:v>
                </c:pt>
                <c:pt idx="216">
                  <c:v>2.11</c:v>
                </c:pt>
                <c:pt idx="217">
                  <c:v>2.11</c:v>
                </c:pt>
                <c:pt idx="218">
                  <c:v>2.11</c:v>
                </c:pt>
                <c:pt idx="219">
                  <c:v>2.11</c:v>
                </c:pt>
                <c:pt idx="220">
                  <c:v>2.11</c:v>
                </c:pt>
                <c:pt idx="221">
                  <c:v>2.11</c:v>
                </c:pt>
                <c:pt idx="222">
                  <c:v>2.11</c:v>
                </c:pt>
                <c:pt idx="223">
                  <c:v>2.11</c:v>
                </c:pt>
                <c:pt idx="224">
                  <c:v>2.11</c:v>
                </c:pt>
                <c:pt idx="225">
                  <c:v>2.11</c:v>
                </c:pt>
                <c:pt idx="226">
                  <c:v>2.11</c:v>
                </c:pt>
                <c:pt idx="227">
                  <c:v>2.11</c:v>
                </c:pt>
                <c:pt idx="228">
                  <c:v>2.11</c:v>
                </c:pt>
                <c:pt idx="229">
                  <c:v>2.11</c:v>
                </c:pt>
                <c:pt idx="230">
                  <c:v>2.11</c:v>
                </c:pt>
                <c:pt idx="231">
                  <c:v>2.11</c:v>
                </c:pt>
                <c:pt idx="232">
                  <c:v>2.11</c:v>
                </c:pt>
                <c:pt idx="233">
                  <c:v>2.11</c:v>
                </c:pt>
                <c:pt idx="234">
                  <c:v>2.11</c:v>
                </c:pt>
                <c:pt idx="235">
                  <c:v>2.11</c:v>
                </c:pt>
                <c:pt idx="236">
                  <c:v>2.11</c:v>
                </c:pt>
                <c:pt idx="237">
                  <c:v>2.11</c:v>
                </c:pt>
                <c:pt idx="238">
                  <c:v>2.11</c:v>
                </c:pt>
                <c:pt idx="239">
                  <c:v>2.11</c:v>
                </c:pt>
                <c:pt idx="240">
                  <c:v>2.11</c:v>
                </c:pt>
                <c:pt idx="241">
                  <c:v>2.11</c:v>
                </c:pt>
                <c:pt idx="242">
                  <c:v>2.11</c:v>
                </c:pt>
                <c:pt idx="243">
                  <c:v>2.11</c:v>
                </c:pt>
                <c:pt idx="244">
                  <c:v>2.09</c:v>
                </c:pt>
                <c:pt idx="245">
                  <c:v>2.09</c:v>
                </c:pt>
                <c:pt idx="246">
                  <c:v>2.09</c:v>
                </c:pt>
                <c:pt idx="247">
                  <c:v>2.09</c:v>
                </c:pt>
                <c:pt idx="248">
                  <c:v>2.09</c:v>
                </c:pt>
                <c:pt idx="249">
                  <c:v>2.09</c:v>
                </c:pt>
                <c:pt idx="250">
                  <c:v>2.09</c:v>
                </c:pt>
                <c:pt idx="251">
                  <c:v>2.09</c:v>
                </c:pt>
                <c:pt idx="252">
                  <c:v>2.09</c:v>
                </c:pt>
                <c:pt idx="253">
                  <c:v>2.09</c:v>
                </c:pt>
                <c:pt idx="254">
                  <c:v>2.09</c:v>
                </c:pt>
                <c:pt idx="255">
                  <c:v>2.09</c:v>
                </c:pt>
                <c:pt idx="256">
                  <c:v>2.09</c:v>
                </c:pt>
                <c:pt idx="257">
                  <c:v>2.09</c:v>
                </c:pt>
                <c:pt idx="258">
                  <c:v>2.09</c:v>
                </c:pt>
                <c:pt idx="259">
                  <c:v>2.09</c:v>
                </c:pt>
                <c:pt idx="260">
                  <c:v>2.09</c:v>
                </c:pt>
                <c:pt idx="261">
                  <c:v>2.09</c:v>
                </c:pt>
                <c:pt idx="262">
                  <c:v>2.09</c:v>
                </c:pt>
                <c:pt idx="263">
                  <c:v>2.09</c:v>
                </c:pt>
                <c:pt idx="264">
                  <c:v>2.09</c:v>
                </c:pt>
                <c:pt idx="265">
                  <c:v>2.09</c:v>
                </c:pt>
                <c:pt idx="266">
                  <c:v>2.09</c:v>
                </c:pt>
                <c:pt idx="267">
                  <c:v>2.09</c:v>
                </c:pt>
                <c:pt idx="268">
                  <c:v>2.09</c:v>
                </c:pt>
                <c:pt idx="269">
                  <c:v>2.09</c:v>
                </c:pt>
                <c:pt idx="270">
                  <c:v>2.09</c:v>
                </c:pt>
                <c:pt idx="271">
                  <c:v>2.09</c:v>
                </c:pt>
                <c:pt idx="272">
                  <c:v>2.09</c:v>
                </c:pt>
                <c:pt idx="273">
                  <c:v>2.09</c:v>
                </c:pt>
                <c:pt idx="274">
                  <c:v>2.09</c:v>
                </c:pt>
                <c:pt idx="275">
                  <c:v>2.09</c:v>
                </c:pt>
                <c:pt idx="276">
                  <c:v>2.09</c:v>
                </c:pt>
                <c:pt idx="277">
                  <c:v>2.09</c:v>
                </c:pt>
                <c:pt idx="278">
                  <c:v>2.09</c:v>
                </c:pt>
                <c:pt idx="279">
                  <c:v>2.09</c:v>
                </c:pt>
                <c:pt idx="280">
                  <c:v>2.09</c:v>
                </c:pt>
                <c:pt idx="281">
                  <c:v>2.09</c:v>
                </c:pt>
                <c:pt idx="282">
                  <c:v>2.09</c:v>
                </c:pt>
                <c:pt idx="283">
                  <c:v>2.09</c:v>
                </c:pt>
                <c:pt idx="284">
                  <c:v>2.09</c:v>
                </c:pt>
                <c:pt idx="285">
                  <c:v>2.09</c:v>
                </c:pt>
                <c:pt idx="286">
                  <c:v>2.09</c:v>
                </c:pt>
                <c:pt idx="287">
                  <c:v>2.09</c:v>
                </c:pt>
                <c:pt idx="288">
                  <c:v>2.09</c:v>
                </c:pt>
                <c:pt idx="289">
                  <c:v>2.09</c:v>
                </c:pt>
                <c:pt idx="290">
                  <c:v>2.09</c:v>
                </c:pt>
                <c:pt idx="291">
                  <c:v>2.09</c:v>
                </c:pt>
                <c:pt idx="292">
                  <c:v>2.09</c:v>
                </c:pt>
                <c:pt idx="293">
                  <c:v>2.09</c:v>
                </c:pt>
                <c:pt idx="294">
                  <c:v>2.09</c:v>
                </c:pt>
                <c:pt idx="295">
                  <c:v>2.09</c:v>
                </c:pt>
                <c:pt idx="296">
                  <c:v>2.09</c:v>
                </c:pt>
                <c:pt idx="297">
                  <c:v>2.09</c:v>
                </c:pt>
                <c:pt idx="298">
                  <c:v>2.09</c:v>
                </c:pt>
                <c:pt idx="299">
                  <c:v>2.09</c:v>
                </c:pt>
                <c:pt idx="300">
                  <c:v>2.09</c:v>
                </c:pt>
                <c:pt idx="301">
                  <c:v>2.09</c:v>
                </c:pt>
                <c:pt idx="302">
                  <c:v>2.09</c:v>
                </c:pt>
                <c:pt idx="303">
                  <c:v>2.09</c:v>
                </c:pt>
                <c:pt idx="304">
                  <c:v>2.09</c:v>
                </c:pt>
                <c:pt idx="305">
                  <c:v>2.09</c:v>
                </c:pt>
                <c:pt idx="306">
                  <c:v>2.17</c:v>
                </c:pt>
                <c:pt idx="307">
                  <c:v>2.17</c:v>
                </c:pt>
                <c:pt idx="308">
                  <c:v>2.17</c:v>
                </c:pt>
                <c:pt idx="309">
                  <c:v>2.17</c:v>
                </c:pt>
                <c:pt idx="310">
                  <c:v>2.17</c:v>
                </c:pt>
                <c:pt idx="311">
                  <c:v>2.17</c:v>
                </c:pt>
                <c:pt idx="312">
                  <c:v>2.17</c:v>
                </c:pt>
                <c:pt idx="313">
                  <c:v>2.17</c:v>
                </c:pt>
                <c:pt idx="314">
                  <c:v>2.17</c:v>
                </c:pt>
                <c:pt idx="315">
                  <c:v>2.17</c:v>
                </c:pt>
                <c:pt idx="316">
                  <c:v>2.17</c:v>
                </c:pt>
                <c:pt idx="317">
                  <c:v>2.17</c:v>
                </c:pt>
                <c:pt idx="318">
                  <c:v>2.17</c:v>
                </c:pt>
                <c:pt idx="319">
                  <c:v>2.17</c:v>
                </c:pt>
                <c:pt idx="320">
                  <c:v>2.17</c:v>
                </c:pt>
                <c:pt idx="321">
                  <c:v>2.17</c:v>
                </c:pt>
                <c:pt idx="322">
                  <c:v>2.17</c:v>
                </c:pt>
                <c:pt idx="323">
                  <c:v>2.17</c:v>
                </c:pt>
                <c:pt idx="324">
                  <c:v>2.17</c:v>
                </c:pt>
                <c:pt idx="325">
                  <c:v>2.17</c:v>
                </c:pt>
                <c:pt idx="326">
                  <c:v>2.17</c:v>
                </c:pt>
                <c:pt idx="327">
                  <c:v>2.17</c:v>
                </c:pt>
                <c:pt idx="328">
                  <c:v>2.17</c:v>
                </c:pt>
                <c:pt idx="329">
                  <c:v>2.17</c:v>
                </c:pt>
                <c:pt idx="330">
                  <c:v>2.17</c:v>
                </c:pt>
                <c:pt idx="331">
                  <c:v>2.17</c:v>
                </c:pt>
                <c:pt idx="332">
                  <c:v>2.17</c:v>
                </c:pt>
                <c:pt idx="333">
                  <c:v>2.17</c:v>
                </c:pt>
                <c:pt idx="334">
                  <c:v>2.17</c:v>
                </c:pt>
                <c:pt idx="335">
                  <c:v>2.17</c:v>
                </c:pt>
                <c:pt idx="336">
                  <c:v>2.17</c:v>
                </c:pt>
                <c:pt idx="337">
                  <c:v>2.17</c:v>
                </c:pt>
                <c:pt idx="338">
                  <c:v>2.17</c:v>
                </c:pt>
                <c:pt idx="339">
                  <c:v>2.17</c:v>
                </c:pt>
                <c:pt idx="340">
                  <c:v>2.17</c:v>
                </c:pt>
                <c:pt idx="341">
                  <c:v>2.17</c:v>
                </c:pt>
                <c:pt idx="342">
                  <c:v>2.17</c:v>
                </c:pt>
                <c:pt idx="343">
                  <c:v>2.17</c:v>
                </c:pt>
                <c:pt idx="344">
                  <c:v>2.17</c:v>
                </c:pt>
                <c:pt idx="345">
                  <c:v>2.17</c:v>
                </c:pt>
                <c:pt idx="346">
                  <c:v>2.17</c:v>
                </c:pt>
                <c:pt idx="347">
                  <c:v>2.17</c:v>
                </c:pt>
                <c:pt idx="348">
                  <c:v>2.17</c:v>
                </c:pt>
                <c:pt idx="349">
                  <c:v>2.17</c:v>
                </c:pt>
                <c:pt idx="350">
                  <c:v>2.17</c:v>
                </c:pt>
                <c:pt idx="351">
                  <c:v>2.17</c:v>
                </c:pt>
                <c:pt idx="352">
                  <c:v>2.17</c:v>
                </c:pt>
                <c:pt idx="353">
                  <c:v>2.17</c:v>
                </c:pt>
                <c:pt idx="354">
                  <c:v>2.17</c:v>
                </c:pt>
                <c:pt idx="355">
                  <c:v>2.17</c:v>
                </c:pt>
                <c:pt idx="356">
                  <c:v>2.17</c:v>
                </c:pt>
                <c:pt idx="357">
                  <c:v>2.17</c:v>
                </c:pt>
                <c:pt idx="358">
                  <c:v>2.17</c:v>
                </c:pt>
                <c:pt idx="359">
                  <c:v>2.17</c:v>
                </c:pt>
                <c:pt idx="360">
                  <c:v>2.17</c:v>
                </c:pt>
                <c:pt idx="361">
                  <c:v>2.17</c:v>
                </c:pt>
                <c:pt idx="362">
                  <c:v>2.17</c:v>
                </c:pt>
                <c:pt idx="363">
                  <c:v>2.17</c:v>
                </c:pt>
                <c:pt idx="364">
                  <c:v>2.17</c:v>
                </c:pt>
                <c:pt idx="365">
                  <c:v>2.17</c:v>
                </c:pt>
                <c:pt idx="366">
                  <c:v>2.31</c:v>
                </c:pt>
                <c:pt idx="367">
                  <c:v>2.31</c:v>
                </c:pt>
                <c:pt idx="368">
                  <c:v>2.31</c:v>
                </c:pt>
                <c:pt idx="369">
                  <c:v>2.31</c:v>
                </c:pt>
                <c:pt idx="370">
                  <c:v>2.31</c:v>
                </c:pt>
                <c:pt idx="371">
                  <c:v>2.31</c:v>
                </c:pt>
                <c:pt idx="372">
                  <c:v>2.31</c:v>
                </c:pt>
                <c:pt idx="373">
                  <c:v>2.31</c:v>
                </c:pt>
                <c:pt idx="374">
                  <c:v>2.31</c:v>
                </c:pt>
                <c:pt idx="375">
                  <c:v>2.31</c:v>
                </c:pt>
                <c:pt idx="376">
                  <c:v>2.31</c:v>
                </c:pt>
                <c:pt idx="377">
                  <c:v>2.31</c:v>
                </c:pt>
                <c:pt idx="378">
                  <c:v>2.31</c:v>
                </c:pt>
                <c:pt idx="379">
                  <c:v>2.31</c:v>
                </c:pt>
                <c:pt idx="380">
                  <c:v>2.31</c:v>
                </c:pt>
                <c:pt idx="381">
                  <c:v>2.31</c:v>
                </c:pt>
                <c:pt idx="382">
                  <c:v>2.31</c:v>
                </c:pt>
                <c:pt idx="383">
                  <c:v>2.31</c:v>
                </c:pt>
                <c:pt idx="384">
                  <c:v>2.31</c:v>
                </c:pt>
                <c:pt idx="385">
                  <c:v>2.31</c:v>
                </c:pt>
                <c:pt idx="386">
                  <c:v>2.31</c:v>
                </c:pt>
                <c:pt idx="387">
                  <c:v>2.31</c:v>
                </c:pt>
                <c:pt idx="388">
                  <c:v>2.31</c:v>
                </c:pt>
                <c:pt idx="389">
                  <c:v>2.31</c:v>
                </c:pt>
                <c:pt idx="390">
                  <c:v>2.31</c:v>
                </c:pt>
                <c:pt idx="391">
                  <c:v>2.31</c:v>
                </c:pt>
                <c:pt idx="392">
                  <c:v>2.31</c:v>
                </c:pt>
                <c:pt idx="393">
                  <c:v>2.31</c:v>
                </c:pt>
                <c:pt idx="394">
                  <c:v>2.31</c:v>
                </c:pt>
                <c:pt idx="395">
                  <c:v>2.31</c:v>
                </c:pt>
                <c:pt idx="396">
                  <c:v>2.31</c:v>
                </c:pt>
                <c:pt idx="397">
                  <c:v>2.31</c:v>
                </c:pt>
                <c:pt idx="398">
                  <c:v>2.31</c:v>
                </c:pt>
                <c:pt idx="399">
                  <c:v>2.31</c:v>
                </c:pt>
                <c:pt idx="400">
                  <c:v>2.31</c:v>
                </c:pt>
                <c:pt idx="401">
                  <c:v>2.31</c:v>
                </c:pt>
                <c:pt idx="402">
                  <c:v>2.31</c:v>
                </c:pt>
                <c:pt idx="403">
                  <c:v>2.31</c:v>
                </c:pt>
                <c:pt idx="404">
                  <c:v>2.31</c:v>
                </c:pt>
                <c:pt idx="405">
                  <c:v>2.31</c:v>
                </c:pt>
                <c:pt idx="406">
                  <c:v>2.31</c:v>
                </c:pt>
                <c:pt idx="407">
                  <c:v>2.31</c:v>
                </c:pt>
                <c:pt idx="408">
                  <c:v>2.31</c:v>
                </c:pt>
                <c:pt idx="409">
                  <c:v>2.31</c:v>
                </c:pt>
                <c:pt idx="410">
                  <c:v>2.31</c:v>
                </c:pt>
                <c:pt idx="411">
                  <c:v>2.31</c:v>
                </c:pt>
                <c:pt idx="412">
                  <c:v>2.31</c:v>
                </c:pt>
                <c:pt idx="413">
                  <c:v>2.31</c:v>
                </c:pt>
                <c:pt idx="414">
                  <c:v>2.31</c:v>
                </c:pt>
                <c:pt idx="415">
                  <c:v>2.31</c:v>
                </c:pt>
                <c:pt idx="416">
                  <c:v>2.31</c:v>
                </c:pt>
                <c:pt idx="417">
                  <c:v>2.31</c:v>
                </c:pt>
                <c:pt idx="418">
                  <c:v>2.31</c:v>
                </c:pt>
                <c:pt idx="419">
                  <c:v>2.31</c:v>
                </c:pt>
                <c:pt idx="420">
                  <c:v>2.31</c:v>
                </c:pt>
                <c:pt idx="421">
                  <c:v>2.31</c:v>
                </c:pt>
                <c:pt idx="422">
                  <c:v>2.31</c:v>
                </c:pt>
                <c:pt idx="423">
                  <c:v>2.31</c:v>
                </c:pt>
                <c:pt idx="424">
                  <c:v>2.31</c:v>
                </c:pt>
                <c:pt idx="425">
                  <c:v>2.31</c:v>
                </c:pt>
                <c:pt idx="426">
                  <c:v>2.31</c:v>
                </c:pt>
                <c:pt idx="427">
                  <c:v>2.31</c:v>
                </c:pt>
                <c:pt idx="428">
                  <c:v>2.0099999999999998</c:v>
                </c:pt>
                <c:pt idx="429">
                  <c:v>2.0099999999999998</c:v>
                </c:pt>
                <c:pt idx="430">
                  <c:v>2.0099999999999998</c:v>
                </c:pt>
                <c:pt idx="431">
                  <c:v>2.0099999999999998</c:v>
                </c:pt>
                <c:pt idx="432">
                  <c:v>2.0099999999999998</c:v>
                </c:pt>
                <c:pt idx="433">
                  <c:v>2.0099999999999998</c:v>
                </c:pt>
                <c:pt idx="434">
                  <c:v>2.0099999999999998</c:v>
                </c:pt>
                <c:pt idx="435">
                  <c:v>2.0099999999999998</c:v>
                </c:pt>
                <c:pt idx="436">
                  <c:v>2.0099999999999998</c:v>
                </c:pt>
                <c:pt idx="437">
                  <c:v>2.0099999999999998</c:v>
                </c:pt>
                <c:pt idx="438">
                  <c:v>2.0099999999999998</c:v>
                </c:pt>
                <c:pt idx="439">
                  <c:v>2.0099999999999998</c:v>
                </c:pt>
                <c:pt idx="440">
                  <c:v>2.0099999999999998</c:v>
                </c:pt>
                <c:pt idx="441">
                  <c:v>2.0099999999999998</c:v>
                </c:pt>
                <c:pt idx="442">
                  <c:v>2.0099999999999998</c:v>
                </c:pt>
                <c:pt idx="443">
                  <c:v>2.0099999999999998</c:v>
                </c:pt>
                <c:pt idx="444">
                  <c:v>2.0099999999999998</c:v>
                </c:pt>
                <c:pt idx="445">
                  <c:v>2.0099999999999998</c:v>
                </c:pt>
                <c:pt idx="446">
                  <c:v>2.0099999999999998</c:v>
                </c:pt>
                <c:pt idx="447">
                  <c:v>2.0099999999999998</c:v>
                </c:pt>
                <c:pt idx="448">
                  <c:v>2.0099999999999998</c:v>
                </c:pt>
                <c:pt idx="449">
                  <c:v>2.0099999999999998</c:v>
                </c:pt>
                <c:pt idx="450">
                  <c:v>2.0099999999999998</c:v>
                </c:pt>
                <c:pt idx="451">
                  <c:v>2.0099999999999998</c:v>
                </c:pt>
                <c:pt idx="452">
                  <c:v>2.0099999999999998</c:v>
                </c:pt>
                <c:pt idx="453">
                  <c:v>2.0099999999999998</c:v>
                </c:pt>
                <c:pt idx="454">
                  <c:v>2.0099999999999998</c:v>
                </c:pt>
                <c:pt idx="455">
                  <c:v>2.0099999999999998</c:v>
                </c:pt>
                <c:pt idx="456">
                  <c:v>2.0099999999999998</c:v>
                </c:pt>
                <c:pt idx="457">
                  <c:v>2.0099999999999998</c:v>
                </c:pt>
                <c:pt idx="458">
                  <c:v>2.0099999999999998</c:v>
                </c:pt>
                <c:pt idx="459">
                  <c:v>2.0099999999999998</c:v>
                </c:pt>
                <c:pt idx="460">
                  <c:v>2.0099999999999998</c:v>
                </c:pt>
                <c:pt idx="461">
                  <c:v>2.0099999999999998</c:v>
                </c:pt>
                <c:pt idx="462">
                  <c:v>2.0099999999999998</c:v>
                </c:pt>
                <c:pt idx="463">
                  <c:v>2.0099999999999998</c:v>
                </c:pt>
                <c:pt idx="464">
                  <c:v>2.0099999999999998</c:v>
                </c:pt>
                <c:pt idx="465">
                  <c:v>2.0099999999999998</c:v>
                </c:pt>
                <c:pt idx="466">
                  <c:v>2.0099999999999998</c:v>
                </c:pt>
                <c:pt idx="467">
                  <c:v>2.0099999999999998</c:v>
                </c:pt>
                <c:pt idx="468">
                  <c:v>2.0099999999999998</c:v>
                </c:pt>
                <c:pt idx="469">
                  <c:v>2.0099999999999998</c:v>
                </c:pt>
                <c:pt idx="470">
                  <c:v>2.0099999999999998</c:v>
                </c:pt>
                <c:pt idx="471">
                  <c:v>2.0099999999999998</c:v>
                </c:pt>
                <c:pt idx="472">
                  <c:v>2.0099999999999998</c:v>
                </c:pt>
                <c:pt idx="473">
                  <c:v>2.0099999999999998</c:v>
                </c:pt>
                <c:pt idx="474">
                  <c:v>2.0099999999999998</c:v>
                </c:pt>
                <c:pt idx="475">
                  <c:v>2.0099999999999998</c:v>
                </c:pt>
                <c:pt idx="476">
                  <c:v>2.0099999999999998</c:v>
                </c:pt>
                <c:pt idx="477">
                  <c:v>2.0099999999999998</c:v>
                </c:pt>
                <c:pt idx="478">
                  <c:v>2.0099999999999998</c:v>
                </c:pt>
                <c:pt idx="479">
                  <c:v>2.0099999999999998</c:v>
                </c:pt>
                <c:pt idx="480">
                  <c:v>2.0099999999999998</c:v>
                </c:pt>
                <c:pt idx="481">
                  <c:v>2.0099999999999998</c:v>
                </c:pt>
                <c:pt idx="482">
                  <c:v>2.0099999999999998</c:v>
                </c:pt>
                <c:pt idx="483">
                  <c:v>2.0099999999999998</c:v>
                </c:pt>
                <c:pt idx="484">
                  <c:v>2.0099999999999998</c:v>
                </c:pt>
                <c:pt idx="485">
                  <c:v>2.0099999999999998</c:v>
                </c:pt>
                <c:pt idx="486">
                  <c:v>2.0099999999999998</c:v>
                </c:pt>
                <c:pt idx="487">
                  <c:v>2.0099999999999998</c:v>
                </c:pt>
                <c:pt idx="488">
                  <c:v>1.51</c:v>
                </c:pt>
                <c:pt idx="489">
                  <c:v>1.51</c:v>
                </c:pt>
                <c:pt idx="490">
                  <c:v>1.51</c:v>
                </c:pt>
                <c:pt idx="491">
                  <c:v>1.51</c:v>
                </c:pt>
                <c:pt idx="492">
                  <c:v>1.51</c:v>
                </c:pt>
                <c:pt idx="493">
                  <c:v>1.51</c:v>
                </c:pt>
                <c:pt idx="494">
                  <c:v>1.51</c:v>
                </c:pt>
                <c:pt idx="495">
                  <c:v>1.51</c:v>
                </c:pt>
                <c:pt idx="496">
                  <c:v>1.51</c:v>
                </c:pt>
                <c:pt idx="497">
                  <c:v>1.51</c:v>
                </c:pt>
                <c:pt idx="498">
                  <c:v>1.51</c:v>
                </c:pt>
                <c:pt idx="499">
                  <c:v>1.51</c:v>
                </c:pt>
                <c:pt idx="500">
                  <c:v>1.51</c:v>
                </c:pt>
                <c:pt idx="501">
                  <c:v>1.51</c:v>
                </c:pt>
                <c:pt idx="502">
                  <c:v>1.51</c:v>
                </c:pt>
                <c:pt idx="503">
                  <c:v>1.51</c:v>
                </c:pt>
                <c:pt idx="504">
                  <c:v>1.51</c:v>
                </c:pt>
                <c:pt idx="505">
                  <c:v>1.51</c:v>
                </c:pt>
                <c:pt idx="506">
                  <c:v>1.51</c:v>
                </c:pt>
                <c:pt idx="507">
                  <c:v>1.51</c:v>
                </c:pt>
                <c:pt idx="508">
                  <c:v>1.51</c:v>
                </c:pt>
                <c:pt idx="509">
                  <c:v>1.51</c:v>
                </c:pt>
                <c:pt idx="510">
                  <c:v>1.51</c:v>
                </c:pt>
                <c:pt idx="511">
                  <c:v>1.51</c:v>
                </c:pt>
                <c:pt idx="512">
                  <c:v>1.51</c:v>
                </c:pt>
                <c:pt idx="513">
                  <c:v>1.51</c:v>
                </c:pt>
                <c:pt idx="514">
                  <c:v>1.51</c:v>
                </c:pt>
                <c:pt idx="515">
                  <c:v>1.51</c:v>
                </c:pt>
                <c:pt idx="516">
                  <c:v>1.51</c:v>
                </c:pt>
                <c:pt idx="517">
                  <c:v>1.51</c:v>
                </c:pt>
                <c:pt idx="518">
                  <c:v>1.51</c:v>
                </c:pt>
                <c:pt idx="519">
                  <c:v>1.51</c:v>
                </c:pt>
                <c:pt idx="520">
                  <c:v>1.51</c:v>
                </c:pt>
                <c:pt idx="521">
                  <c:v>1.51</c:v>
                </c:pt>
                <c:pt idx="522">
                  <c:v>1.51</c:v>
                </c:pt>
                <c:pt idx="523">
                  <c:v>1.51</c:v>
                </c:pt>
                <c:pt idx="524">
                  <c:v>1.51</c:v>
                </c:pt>
                <c:pt idx="525">
                  <c:v>1.51</c:v>
                </c:pt>
                <c:pt idx="526">
                  <c:v>1.51</c:v>
                </c:pt>
                <c:pt idx="527">
                  <c:v>1.51</c:v>
                </c:pt>
                <c:pt idx="528">
                  <c:v>1.51</c:v>
                </c:pt>
                <c:pt idx="529">
                  <c:v>1.51</c:v>
                </c:pt>
                <c:pt idx="530">
                  <c:v>1.51</c:v>
                </c:pt>
                <c:pt idx="531">
                  <c:v>1.51</c:v>
                </c:pt>
                <c:pt idx="532">
                  <c:v>1.51</c:v>
                </c:pt>
                <c:pt idx="533">
                  <c:v>1.51</c:v>
                </c:pt>
                <c:pt idx="534">
                  <c:v>1.51</c:v>
                </c:pt>
                <c:pt idx="535">
                  <c:v>1.51</c:v>
                </c:pt>
                <c:pt idx="536">
                  <c:v>1.51</c:v>
                </c:pt>
                <c:pt idx="537">
                  <c:v>1.51</c:v>
                </c:pt>
                <c:pt idx="538">
                  <c:v>1.51</c:v>
                </c:pt>
                <c:pt idx="539">
                  <c:v>1.51</c:v>
                </c:pt>
                <c:pt idx="540">
                  <c:v>1.51</c:v>
                </c:pt>
                <c:pt idx="541">
                  <c:v>1.51</c:v>
                </c:pt>
                <c:pt idx="542">
                  <c:v>1.51</c:v>
                </c:pt>
                <c:pt idx="543">
                  <c:v>1.51</c:v>
                </c:pt>
                <c:pt idx="544">
                  <c:v>1.51</c:v>
                </c:pt>
                <c:pt idx="545">
                  <c:v>1.51</c:v>
                </c:pt>
                <c:pt idx="546">
                  <c:v>1.51</c:v>
                </c:pt>
                <c:pt idx="547">
                  <c:v>1.51</c:v>
                </c:pt>
                <c:pt idx="548">
                  <c:v>1.51</c:v>
                </c:pt>
                <c:pt idx="549">
                  <c:v>1.51</c:v>
                </c:pt>
                <c:pt idx="550">
                  <c:v>1.07</c:v>
                </c:pt>
                <c:pt idx="551">
                  <c:v>1.07</c:v>
                </c:pt>
                <c:pt idx="552">
                  <c:v>1.07</c:v>
                </c:pt>
                <c:pt idx="553">
                  <c:v>1.07</c:v>
                </c:pt>
                <c:pt idx="554">
                  <c:v>1.07</c:v>
                </c:pt>
                <c:pt idx="555">
                  <c:v>1.07</c:v>
                </c:pt>
                <c:pt idx="556">
                  <c:v>1.07</c:v>
                </c:pt>
                <c:pt idx="557">
                  <c:v>1.07</c:v>
                </c:pt>
                <c:pt idx="558">
                  <c:v>1.07</c:v>
                </c:pt>
                <c:pt idx="559">
                  <c:v>1.07</c:v>
                </c:pt>
                <c:pt idx="560">
                  <c:v>1.07</c:v>
                </c:pt>
                <c:pt idx="561">
                  <c:v>1.07</c:v>
                </c:pt>
                <c:pt idx="562">
                  <c:v>1.07</c:v>
                </c:pt>
                <c:pt idx="563">
                  <c:v>1.07</c:v>
                </c:pt>
                <c:pt idx="564">
                  <c:v>1.07</c:v>
                </c:pt>
                <c:pt idx="565">
                  <c:v>1.07</c:v>
                </c:pt>
                <c:pt idx="566">
                  <c:v>1.07</c:v>
                </c:pt>
                <c:pt idx="567">
                  <c:v>1.07</c:v>
                </c:pt>
                <c:pt idx="568">
                  <c:v>1.07</c:v>
                </c:pt>
                <c:pt idx="569">
                  <c:v>1.07</c:v>
                </c:pt>
                <c:pt idx="570">
                  <c:v>1.07</c:v>
                </c:pt>
                <c:pt idx="571">
                  <c:v>1.07</c:v>
                </c:pt>
                <c:pt idx="572">
                  <c:v>1.07</c:v>
                </c:pt>
                <c:pt idx="573">
                  <c:v>1.07</c:v>
                </c:pt>
                <c:pt idx="574">
                  <c:v>1.07</c:v>
                </c:pt>
                <c:pt idx="575">
                  <c:v>1.07</c:v>
                </c:pt>
                <c:pt idx="576">
                  <c:v>1.07</c:v>
                </c:pt>
                <c:pt idx="577">
                  <c:v>1.07</c:v>
                </c:pt>
                <c:pt idx="578">
                  <c:v>1.07</c:v>
                </c:pt>
                <c:pt idx="579">
                  <c:v>1.07</c:v>
                </c:pt>
                <c:pt idx="580">
                  <c:v>1.07</c:v>
                </c:pt>
                <c:pt idx="581">
                  <c:v>1.07</c:v>
                </c:pt>
                <c:pt idx="582">
                  <c:v>1.07</c:v>
                </c:pt>
                <c:pt idx="583">
                  <c:v>1.07</c:v>
                </c:pt>
                <c:pt idx="584">
                  <c:v>1.07</c:v>
                </c:pt>
                <c:pt idx="585">
                  <c:v>1.07</c:v>
                </c:pt>
                <c:pt idx="586">
                  <c:v>1.07</c:v>
                </c:pt>
                <c:pt idx="587">
                  <c:v>1.07</c:v>
                </c:pt>
                <c:pt idx="588">
                  <c:v>1.07</c:v>
                </c:pt>
                <c:pt idx="589">
                  <c:v>1.07</c:v>
                </c:pt>
                <c:pt idx="590">
                  <c:v>1.07</c:v>
                </c:pt>
                <c:pt idx="591">
                  <c:v>1.07</c:v>
                </c:pt>
                <c:pt idx="592">
                  <c:v>1.07</c:v>
                </c:pt>
                <c:pt idx="593">
                  <c:v>1.07</c:v>
                </c:pt>
                <c:pt idx="594">
                  <c:v>1.07</c:v>
                </c:pt>
                <c:pt idx="595">
                  <c:v>1.07</c:v>
                </c:pt>
                <c:pt idx="596">
                  <c:v>1.07</c:v>
                </c:pt>
                <c:pt idx="597">
                  <c:v>1.07</c:v>
                </c:pt>
                <c:pt idx="598">
                  <c:v>1.07</c:v>
                </c:pt>
                <c:pt idx="599">
                  <c:v>1.07</c:v>
                </c:pt>
                <c:pt idx="600">
                  <c:v>1.07</c:v>
                </c:pt>
                <c:pt idx="601">
                  <c:v>1.07</c:v>
                </c:pt>
                <c:pt idx="602">
                  <c:v>1.07</c:v>
                </c:pt>
                <c:pt idx="603">
                  <c:v>1.07</c:v>
                </c:pt>
                <c:pt idx="604">
                  <c:v>1.07</c:v>
                </c:pt>
                <c:pt idx="605">
                  <c:v>1.07</c:v>
                </c:pt>
                <c:pt idx="606">
                  <c:v>1.07</c:v>
                </c:pt>
                <c:pt idx="607">
                  <c:v>1.07</c:v>
                </c:pt>
                <c:pt idx="608">
                  <c:v>1.07</c:v>
                </c:pt>
                <c:pt idx="609">
                  <c:v>1.07</c:v>
                </c:pt>
                <c:pt idx="610">
                  <c:v>1.07</c:v>
                </c:pt>
                <c:pt idx="611">
                  <c:v>1.07</c:v>
                </c:pt>
                <c:pt idx="612">
                  <c:v>0.99</c:v>
                </c:pt>
                <c:pt idx="613">
                  <c:v>0.99</c:v>
                </c:pt>
                <c:pt idx="614">
                  <c:v>0.99</c:v>
                </c:pt>
                <c:pt idx="615">
                  <c:v>0.99</c:v>
                </c:pt>
                <c:pt idx="616">
                  <c:v>0.99</c:v>
                </c:pt>
                <c:pt idx="617">
                  <c:v>0.99</c:v>
                </c:pt>
                <c:pt idx="618">
                  <c:v>0.99</c:v>
                </c:pt>
                <c:pt idx="619">
                  <c:v>0.99</c:v>
                </c:pt>
                <c:pt idx="620">
                  <c:v>0.99</c:v>
                </c:pt>
                <c:pt idx="621">
                  <c:v>0.99</c:v>
                </c:pt>
                <c:pt idx="622">
                  <c:v>0.99</c:v>
                </c:pt>
                <c:pt idx="623">
                  <c:v>0.99</c:v>
                </c:pt>
                <c:pt idx="624">
                  <c:v>0.99</c:v>
                </c:pt>
                <c:pt idx="625">
                  <c:v>0.99</c:v>
                </c:pt>
                <c:pt idx="626">
                  <c:v>0.99</c:v>
                </c:pt>
                <c:pt idx="627">
                  <c:v>0.99</c:v>
                </c:pt>
                <c:pt idx="628">
                  <c:v>0.99</c:v>
                </c:pt>
                <c:pt idx="629">
                  <c:v>0.99</c:v>
                </c:pt>
                <c:pt idx="630">
                  <c:v>0.99</c:v>
                </c:pt>
                <c:pt idx="631">
                  <c:v>0.99</c:v>
                </c:pt>
                <c:pt idx="632">
                  <c:v>0.99</c:v>
                </c:pt>
                <c:pt idx="633">
                  <c:v>0.99</c:v>
                </c:pt>
                <c:pt idx="634">
                  <c:v>0.99</c:v>
                </c:pt>
                <c:pt idx="635">
                  <c:v>0.99</c:v>
                </c:pt>
                <c:pt idx="636">
                  <c:v>0.99</c:v>
                </c:pt>
                <c:pt idx="637">
                  <c:v>0.99</c:v>
                </c:pt>
                <c:pt idx="638">
                  <c:v>0.99</c:v>
                </c:pt>
                <c:pt idx="639">
                  <c:v>0.99</c:v>
                </c:pt>
                <c:pt idx="640">
                  <c:v>0.99</c:v>
                </c:pt>
                <c:pt idx="641">
                  <c:v>0.99</c:v>
                </c:pt>
                <c:pt idx="642">
                  <c:v>0.99</c:v>
                </c:pt>
                <c:pt idx="643">
                  <c:v>0.99</c:v>
                </c:pt>
                <c:pt idx="644">
                  <c:v>0.99</c:v>
                </c:pt>
                <c:pt idx="645">
                  <c:v>0.99</c:v>
                </c:pt>
                <c:pt idx="646">
                  <c:v>0.99</c:v>
                </c:pt>
                <c:pt idx="647">
                  <c:v>0.99</c:v>
                </c:pt>
                <c:pt idx="648">
                  <c:v>0.99</c:v>
                </c:pt>
                <c:pt idx="649">
                  <c:v>0.99</c:v>
                </c:pt>
                <c:pt idx="650">
                  <c:v>0.99</c:v>
                </c:pt>
                <c:pt idx="651">
                  <c:v>0.99</c:v>
                </c:pt>
                <c:pt idx="652">
                  <c:v>0.99</c:v>
                </c:pt>
                <c:pt idx="653">
                  <c:v>0.99</c:v>
                </c:pt>
                <c:pt idx="654">
                  <c:v>0.99</c:v>
                </c:pt>
                <c:pt idx="655">
                  <c:v>0.99</c:v>
                </c:pt>
                <c:pt idx="656">
                  <c:v>0.99</c:v>
                </c:pt>
                <c:pt idx="657">
                  <c:v>0.99</c:v>
                </c:pt>
                <c:pt idx="658">
                  <c:v>0.99</c:v>
                </c:pt>
                <c:pt idx="659">
                  <c:v>0.99</c:v>
                </c:pt>
                <c:pt idx="660">
                  <c:v>0.99</c:v>
                </c:pt>
                <c:pt idx="661">
                  <c:v>0.99</c:v>
                </c:pt>
                <c:pt idx="662">
                  <c:v>0.99</c:v>
                </c:pt>
                <c:pt idx="663">
                  <c:v>0.99</c:v>
                </c:pt>
                <c:pt idx="664">
                  <c:v>0.99</c:v>
                </c:pt>
                <c:pt idx="665">
                  <c:v>0.99</c:v>
                </c:pt>
                <c:pt idx="666">
                  <c:v>0.99</c:v>
                </c:pt>
                <c:pt idx="667">
                  <c:v>0.99</c:v>
                </c:pt>
                <c:pt idx="668">
                  <c:v>0.99</c:v>
                </c:pt>
                <c:pt idx="669">
                  <c:v>0.99</c:v>
                </c:pt>
                <c:pt idx="670">
                  <c:v>1.08</c:v>
                </c:pt>
                <c:pt idx="671">
                  <c:v>1.08</c:v>
                </c:pt>
                <c:pt idx="672">
                  <c:v>1.08</c:v>
                </c:pt>
                <c:pt idx="673">
                  <c:v>1.08</c:v>
                </c:pt>
                <c:pt idx="674">
                  <c:v>1.08</c:v>
                </c:pt>
                <c:pt idx="675">
                  <c:v>1.08</c:v>
                </c:pt>
                <c:pt idx="676">
                  <c:v>1.08</c:v>
                </c:pt>
                <c:pt idx="677">
                  <c:v>1.08</c:v>
                </c:pt>
                <c:pt idx="678">
                  <c:v>1.08</c:v>
                </c:pt>
                <c:pt idx="679">
                  <c:v>1.08</c:v>
                </c:pt>
                <c:pt idx="680">
                  <c:v>1.08</c:v>
                </c:pt>
                <c:pt idx="681">
                  <c:v>1.08</c:v>
                </c:pt>
                <c:pt idx="682">
                  <c:v>1.08</c:v>
                </c:pt>
                <c:pt idx="683">
                  <c:v>1.08</c:v>
                </c:pt>
                <c:pt idx="684">
                  <c:v>1.08</c:v>
                </c:pt>
                <c:pt idx="685">
                  <c:v>1.08</c:v>
                </c:pt>
                <c:pt idx="686">
                  <c:v>1.08</c:v>
                </c:pt>
                <c:pt idx="687">
                  <c:v>1.08</c:v>
                </c:pt>
                <c:pt idx="688">
                  <c:v>1.08</c:v>
                </c:pt>
                <c:pt idx="689">
                  <c:v>1.08</c:v>
                </c:pt>
                <c:pt idx="690">
                  <c:v>1.08</c:v>
                </c:pt>
                <c:pt idx="691">
                  <c:v>1.08</c:v>
                </c:pt>
                <c:pt idx="692">
                  <c:v>1.08</c:v>
                </c:pt>
                <c:pt idx="693">
                  <c:v>1.08</c:v>
                </c:pt>
                <c:pt idx="694">
                  <c:v>1.08</c:v>
                </c:pt>
                <c:pt idx="695">
                  <c:v>1.08</c:v>
                </c:pt>
                <c:pt idx="696">
                  <c:v>1.08</c:v>
                </c:pt>
                <c:pt idx="697">
                  <c:v>1.08</c:v>
                </c:pt>
                <c:pt idx="698">
                  <c:v>1.08</c:v>
                </c:pt>
                <c:pt idx="699">
                  <c:v>1.08</c:v>
                </c:pt>
                <c:pt idx="700">
                  <c:v>1.08</c:v>
                </c:pt>
                <c:pt idx="701">
                  <c:v>1.08</c:v>
                </c:pt>
                <c:pt idx="702">
                  <c:v>1.08</c:v>
                </c:pt>
                <c:pt idx="703">
                  <c:v>1.08</c:v>
                </c:pt>
                <c:pt idx="704">
                  <c:v>1.08</c:v>
                </c:pt>
                <c:pt idx="705">
                  <c:v>1.08</c:v>
                </c:pt>
                <c:pt idx="706">
                  <c:v>1.08</c:v>
                </c:pt>
                <c:pt idx="707">
                  <c:v>1.08</c:v>
                </c:pt>
                <c:pt idx="708">
                  <c:v>1.08</c:v>
                </c:pt>
                <c:pt idx="709">
                  <c:v>1.08</c:v>
                </c:pt>
                <c:pt idx="710">
                  <c:v>1.08</c:v>
                </c:pt>
                <c:pt idx="711">
                  <c:v>1.08</c:v>
                </c:pt>
                <c:pt idx="712">
                  <c:v>1.08</c:v>
                </c:pt>
                <c:pt idx="713">
                  <c:v>1.08</c:v>
                </c:pt>
                <c:pt idx="714">
                  <c:v>1.08</c:v>
                </c:pt>
                <c:pt idx="715">
                  <c:v>1.08</c:v>
                </c:pt>
                <c:pt idx="716">
                  <c:v>1.08</c:v>
                </c:pt>
                <c:pt idx="717">
                  <c:v>1.08</c:v>
                </c:pt>
                <c:pt idx="718">
                  <c:v>1.08</c:v>
                </c:pt>
                <c:pt idx="719">
                  <c:v>1.08</c:v>
                </c:pt>
                <c:pt idx="720">
                  <c:v>1.08</c:v>
                </c:pt>
                <c:pt idx="721">
                  <c:v>1.08</c:v>
                </c:pt>
                <c:pt idx="722">
                  <c:v>1.08</c:v>
                </c:pt>
                <c:pt idx="723">
                  <c:v>1.08</c:v>
                </c:pt>
                <c:pt idx="724">
                  <c:v>1.08</c:v>
                </c:pt>
                <c:pt idx="725">
                  <c:v>1.08</c:v>
                </c:pt>
                <c:pt idx="726">
                  <c:v>1.08</c:v>
                </c:pt>
                <c:pt idx="727">
                  <c:v>1.08</c:v>
                </c:pt>
                <c:pt idx="728">
                  <c:v>1.08</c:v>
                </c:pt>
                <c:pt idx="729">
                  <c:v>1.08</c:v>
                </c:pt>
                <c:pt idx="730">
                  <c:v>1.08</c:v>
                </c:pt>
                <c:pt idx="731">
                  <c:v>1.08</c:v>
                </c:pt>
                <c:pt idx="732">
                  <c:v>1.1599999999999999</c:v>
                </c:pt>
                <c:pt idx="733">
                  <c:v>1.1599999999999999</c:v>
                </c:pt>
                <c:pt idx="734">
                  <c:v>1.1599999999999999</c:v>
                </c:pt>
                <c:pt idx="735">
                  <c:v>1.1599999999999999</c:v>
                </c:pt>
                <c:pt idx="736">
                  <c:v>1.1599999999999999</c:v>
                </c:pt>
                <c:pt idx="737">
                  <c:v>1.1599999999999999</c:v>
                </c:pt>
                <c:pt idx="738">
                  <c:v>1.1599999999999999</c:v>
                </c:pt>
                <c:pt idx="739">
                  <c:v>1.1599999999999999</c:v>
                </c:pt>
                <c:pt idx="740">
                  <c:v>1.1599999999999999</c:v>
                </c:pt>
                <c:pt idx="741">
                  <c:v>1.1599999999999999</c:v>
                </c:pt>
                <c:pt idx="742">
                  <c:v>1.1599999999999999</c:v>
                </c:pt>
                <c:pt idx="743">
                  <c:v>1.1599999999999999</c:v>
                </c:pt>
                <c:pt idx="744">
                  <c:v>1.1599999999999999</c:v>
                </c:pt>
                <c:pt idx="745">
                  <c:v>1.1599999999999999</c:v>
                </c:pt>
                <c:pt idx="746">
                  <c:v>1.1599999999999999</c:v>
                </c:pt>
                <c:pt idx="747">
                  <c:v>1.1599999999999999</c:v>
                </c:pt>
                <c:pt idx="748">
                  <c:v>1.1599999999999999</c:v>
                </c:pt>
                <c:pt idx="749">
                  <c:v>1.1599999999999999</c:v>
                </c:pt>
                <c:pt idx="750">
                  <c:v>1.1599999999999999</c:v>
                </c:pt>
                <c:pt idx="751">
                  <c:v>1.1599999999999999</c:v>
                </c:pt>
                <c:pt idx="752">
                  <c:v>1.1599999999999999</c:v>
                </c:pt>
                <c:pt idx="753">
                  <c:v>1.1599999999999999</c:v>
                </c:pt>
                <c:pt idx="754">
                  <c:v>1.1599999999999999</c:v>
                </c:pt>
                <c:pt idx="755">
                  <c:v>1.1599999999999999</c:v>
                </c:pt>
                <c:pt idx="756">
                  <c:v>1.1599999999999999</c:v>
                </c:pt>
                <c:pt idx="757">
                  <c:v>1.1599999999999999</c:v>
                </c:pt>
                <c:pt idx="758">
                  <c:v>1.1599999999999999</c:v>
                </c:pt>
                <c:pt idx="759">
                  <c:v>1.1599999999999999</c:v>
                </c:pt>
                <c:pt idx="760">
                  <c:v>1.1599999999999999</c:v>
                </c:pt>
                <c:pt idx="761">
                  <c:v>1.1599999999999999</c:v>
                </c:pt>
                <c:pt idx="762">
                  <c:v>1.1599999999999999</c:v>
                </c:pt>
                <c:pt idx="763">
                  <c:v>1.1599999999999999</c:v>
                </c:pt>
                <c:pt idx="764">
                  <c:v>1.1599999999999999</c:v>
                </c:pt>
                <c:pt idx="765">
                  <c:v>1.1599999999999999</c:v>
                </c:pt>
                <c:pt idx="766">
                  <c:v>1.1599999999999999</c:v>
                </c:pt>
                <c:pt idx="767">
                  <c:v>1.1599999999999999</c:v>
                </c:pt>
                <c:pt idx="768">
                  <c:v>1.1599999999999999</c:v>
                </c:pt>
                <c:pt idx="769">
                  <c:v>1.1599999999999999</c:v>
                </c:pt>
                <c:pt idx="770">
                  <c:v>1.1599999999999999</c:v>
                </c:pt>
                <c:pt idx="771">
                  <c:v>1.1599999999999999</c:v>
                </c:pt>
                <c:pt idx="772">
                  <c:v>1.1599999999999999</c:v>
                </c:pt>
                <c:pt idx="773">
                  <c:v>1.1599999999999999</c:v>
                </c:pt>
                <c:pt idx="774">
                  <c:v>1.1599999999999999</c:v>
                </c:pt>
                <c:pt idx="775">
                  <c:v>1.1599999999999999</c:v>
                </c:pt>
                <c:pt idx="776">
                  <c:v>1.1599999999999999</c:v>
                </c:pt>
                <c:pt idx="777">
                  <c:v>1.1599999999999999</c:v>
                </c:pt>
                <c:pt idx="778">
                  <c:v>1.1599999999999999</c:v>
                </c:pt>
                <c:pt idx="779">
                  <c:v>1.1599999999999999</c:v>
                </c:pt>
                <c:pt idx="780">
                  <c:v>1.1599999999999999</c:v>
                </c:pt>
                <c:pt idx="781">
                  <c:v>1.1599999999999999</c:v>
                </c:pt>
                <c:pt idx="782">
                  <c:v>1.1599999999999999</c:v>
                </c:pt>
                <c:pt idx="783">
                  <c:v>1.1599999999999999</c:v>
                </c:pt>
                <c:pt idx="784">
                  <c:v>1.1599999999999999</c:v>
                </c:pt>
                <c:pt idx="785">
                  <c:v>1.1599999999999999</c:v>
                </c:pt>
                <c:pt idx="786">
                  <c:v>1.1599999999999999</c:v>
                </c:pt>
                <c:pt idx="787">
                  <c:v>1.1599999999999999</c:v>
                </c:pt>
                <c:pt idx="788">
                  <c:v>1.1599999999999999</c:v>
                </c:pt>
                <c:pt idx="789">
                  <c:v>1.1599999999999999</c:v>
                </c:pt>
                <c:pt idx="790">
                  <c:v>1.1599999999999999</c:v>
                </c:pt>
                <c:pt idx="791">
                  <c:v>1.1599999999999999</c:v>
                </c:pt>
                <c:pt idx="792">
                  <c:v>1.85</c:v>
                </c:pt>
                <c:pt idx="793">
                  <c:v>1.85</c:v>
                </c:pt>
                <c:pt idx="794">
                  <c:v>1.85</c:v>
                </c:pt>
                <c:pt idx="795">
                  <c:v>1.85</c:v>
                </c:pt>
                <c:pt idx="796">
                  <c:v>1.85</c:v>
                </c:pt>
                <c:pt idx="797">
                  <c:v>1.85</c:v>
                </c:pt>
                <c:pt idx="798">
                  <c:v>1.85</c:v>
                </c:pt>
                <c:pt idx="799">
                  <c:v>1.85</c:v>
                </c:pt>
                <c:pt idx="800">
                  <c:v>1.85</c:v>
                </c:pt>
                <c:pt idx="801">
                  <c:v>1.85</c:v>
                </c:pt>
                <c:pt idx="802">
                  <c:v>1.85</c:v>
                </c:pt>
                <c:pt idx="803">
                  <c:v>1.85</c:v>
                </c:pt>
                <c:pt idx="804">
                  <c:v>1.85</c:v>
                </c:pt>
                <c:pt idx="805">
                  <c:v>1.85</c:v>
                </c:pt>
                <c:pt idx="806">
                  <c:v>1.85</c:v>
                </c:pt>
                <c:pt idx="807">
                  <c:v>1.85</c:v>
                </c:pt>
                <c:pt idx="808">
                  <c:v>1.85</c:v>
                </c:pt>
                <c:pt idx="809">
                  <c:v>1.85</c:v>
                </c:pt>
                <c:pt idx="810">
                  <c:v>1.85</c:v>
                </c:pt>
                <c:pt idx="811">
                  <c:v>1.85</c:v>
                </c:pt>
                <c:pt idx="812">
                  <c:v>1.85</c:v>
                </c:pt>
                <c:pt idx="813">
                  <c:v>1.85</c:v>
                </c:pt>
                <c:pt idx="814">
                  <c:v>1.85</c:v>
                </c:pt>
                <c:pt idx="815">
                  <c:v>1.85</c:v>
                </c:pt>
                <c:pt idx="816">
                  <c:v>1.85</c:v>
                </c:pt>
                <c:pt idx="817">
                  <c:v>1.85</c:v>
                </c:pt>
                <c:pt idx="818">
                  <c:v>1.85</c:v>
                </c:pt>
                <c:pt idx="819">
                  <c:v>1.85</c:v>
                </c:pt>
                <c:pt idx="820">
                  <c:v>1.85</c:v>
                </c:pt>
                <c:pt idx="821">
                  <c:v>1.85</c:v>
                </c:pt>
                <c:pt idx="822">
                  <c:v>1.85</c:v>
                </c:pt>
                <c:pt idx="823">
                  <c:v>1.85</c:v>
                </c:pt>
                <c:pt idx="824">
                  <c:v>1.85</c:v>
                </c:pt>
                <c:pt idx="825">
                  <c:v>1.85</c:v>
                </c:pt>
                <c:pt idx="826">
                  <c:v>1.85</c:v>
                </c:pt>
                <c:pt idx="827">
                  <c:v>1.85</c:v>
                </c:pt>
                <c:pt idx="828">
                  <c:v>1.85</c:v>
                </c:pt>
                <c:pt idx="829">
                  <c:v>1.85</c:v>
                </c:pt>
                <c:pt idx="830">
                  <c:v>1.85</c:v>
                </c:pt>
                <c:pt idx="831">
                  <c:v>1.85</c:v>
                </c:pt>
                <c:pt idx="832">
                  <c:v>1.85</c:v>
                </c:pt>
                <c:pt idx="833">
                  <c:v>1.85</c:v>
                </c:pt>
                <c:pt idx="834">
                  <c:v>1.85</c:v>
                </c:pt>
                <c:pt idx="835">
                  <c:v>1.85</c:v>
                </c:pt>
                <c:pt idx="836">
                  <c:v>1.85</c:v>
                </c:pt>
                <c:pt idx="837">
                  <c:v>1.85</c:v>
                </c:pt>
                <c:pt idx="838">
                  <c:v>1.85</c:v>
                </c:pt>
                <c:pt idx="839">
                  <c:v>1.85</c:v>
                </c:pt>
                <c:pt idx="840">
                  <c:v>1.85</c:v>
                </c:pt>
                <c:pt idx="841">
                  <c:v>1.85</c:v>
                </c:pt>
                <c:pt idx="842">
                  <c:v>1.85</c:v>
                </c:pt>
                <c:pt idx="843">
                  <c:v>1.85</c:v>
                </c:pt>
                <c:pt idx="844">
                  <c:v>1.85</c:v>
                </c:pt>
                <c:pt idx="845">
                  <c:v>1.85</c:v>
                </c:pt>
                <c:pt idx="846">
                  <c:v>1.85</c:v>
                </c:pt>
                <c:pt idx="847">
                  <c:v>1.85</c:v>
                </c:pt>
                <c:pt idx="848">
                  <c:v>1.85</c:v>
                </c:pt>
                <c:pt idx="849">
                  <c:v>1.85</c:v>
                </c:pt>
                <c:pt idx="850">
                  <c:v>1.85</c:v>
                </c:pt>
                <c:pt idx="851">
                  <c:v>1.85</c:v>
                </c:pt>
                <c:pt idx="852">
                  <c:v>1.85</c:v>
                </c:pt>
                <c:pt idx="853">
                  <c:v>1.85</c:v>
                </c:pt>
                <c:pt idx="854">
                  <c:v>2.02</c:v>
                </c:pt>
                <c:pt idx="855">
                  <c:v>2.02</c:v>
                </c:pt>
                <c:pt idx="856">
                  <c:v>2.02</c:v>
                </c:pt>
                <c:pt idx="857">
                  <c:v>2.02</c:v>
                </c:pt>
                <c:pt idx="858">
                  <c:v>2.02</c:v>
                </c:pt>
                <c:pt idx="859">
                  <c:v>2.02</c:v>
                </c:pt>
                <c:pt idx="860">
                  <c:v>2.02</c:v>
                </c:pt>
                <c:pt idx="861">
                  <c:v>2.02</c:v>
                </c:pt>
                <c:pt idx="862">
                  <c:v>2.02</c:v>
                </c:pt>
                <c:pt idx="863">
                  <c:v>2.02</c:v>
                </c:pt>
                <c:pt idx="864">
                  <c:v>2.02</c:v>
                </c:pt>
                <c:pt idx="865">
                  <c:v>2.02</c:v>
                </c:pt>
                <c:pt idx="866">
                  <c:v>2.02</c:v>
                </c:pt>
                <c:pt idx="867">
                  <c:v>2.02</c:v>
                </c:pt>
                <c:pt idx="868">
                  <c:v>2.02</c:v>
                </c:pt>
                <c:pt idx="869">
                  <c:v>2.02</c:v>
                </c:pt>
                <c:pt idx="870">
                  <c:v>2.02</c:v>
                </c:pt>
                <c:pt idx="871">
                  <c:v>2.02</c:v>
                </c:pt>
                <c:pt idx="872">
                  <c:v>2.02</c:v>
                </c:pt>
                <c:pt idx="873">
                  <c:v>2.02</c:v>
                </c:pt>
                <c:pt idx="874">
                  <c:v>2.02</c:v>
                </c:pt>
                <c:pt idx="875">
                  <c:v>2.02</c:v>
                </c:pt>
                <c:pt idx="876">
                  <c:v>2.02</c:v>
                </c:pt>
                <c:pt idx="877">
                  <c:v>2.02</c:v>
                </c:pt>
                <c:pt idx="878">
                  <c:v>2.02</c:v>
                </c:pt>
                <c:pt idx="879">
                  <c:v>2.02</c:v>
                </c:pt>
                <c:pt idx="880">
                  <c:v>2.02</c:v>
                </c:pt>
                <c:pt idx="881">
                  <c:v>2.02</c:v>
                </c:pt>
                <c:pt idx="882">
                  <c:v>2.02</c:v>
                </c:pt>
                <c:pt idx="883">
                  <c:v>2.02</c:v>
                </c:pt>
                <c:pt idx="884">
                  <c:v>2.02</c:v>
                </c:pt>
                <c:pt idx="885">
                  <c:v>2.02</c:v>
                </c:pt>
                <c:pt idx="886">
                  <c:v>2.02</c:v>
                </c:pt>
                <c:pt idx="887">
                  <c:v>2.02</c:v>
                </c:pt>
                <c:pt idx="888">
                  <c:v>2.02</c:v>
                </c:pt>
                <c:pt idx="889">
                  <c:v>2.02</c:v>
                </c:pt>
                <c:pt idx="890">
                  <c:v>2.02</c:v>
                </c:pt>
                <c:pt idx="891">
                  <c:v>2.02</c:v>
                </c:pt>
                <c:pt idx="892">
                  <c:v>2.02</c:v>
                </c:pt>
                <c:pt idx="893">
                  <c:v>2.02</c:v>
                </c:pt>
                <c:pt idx="894">
                  <c:v>2.02</c:v>
                </c:pt>
                <c:pt idx="895">
                  <c:v>2.02</c:v>
                </c:pt>
                <c:pt idx="896">
                  <c:v>2.02</c:v>
                </c:pt>
                <c:pt idx="897">
                  <c:v>2.02</c:v>
                </c:pt>
                <c:pt idx="898">
                  <c:v>2.02</c:v>
                </c:pt>
                <c:pt idx="899">
                  <c:v>2.02</c:v>
                </c:pt>
                <c:pt idx="900">
                  <c:v>2.02</c:v>
                </c:pt>
                <c:pt idx="901">
                  <c:v>2.02</c:v>
                </c:pt>
                <c:pt idx="902">
                  <c:v>2.02</c:v>
                </c:pt>
                <c:pt idx="903">
                  <c:v>2.02</c:v>
                </c:pt>
                <c:pt idx="904">
                  <c:v>2.02</c:v>
                </c:pt>
                <c:pt idx="905">
                  <c:v>2.02</c:v>
                </c:pt>
                <c:pt idx="906">
                  <c:v>2.02</c:v>
                </c:pt>
                <c:pt idx="907">
                  <c:v>2.02</c:v>
                </c:pt>
                <c:pt idx="908">
                  <c:v>2.02</c:v>
                </c:pt>
                <c:pt idx="909">
                  <c:v>2.02</c:v>
                </c:pt>
                <c:pt idx="910">
                  <c:v>2.02</c:v>
                </c:pt>
                <c:pt idx="911">
                  <c:v>2.02</c:v>
                </c:pt>
                <c:pt idx="912">
                  <c:v>2.02</c:v>
                </c:pt>
                <c:pt idx="913">
                  <c:v>2.02</c:v>
                </c:pt>
                <c:pt idx="914">
                  <c:v>2.11</c:v>
                </c:pt>
                <c:pt idx="915">
                  <c:v>2.11</c:v>
                </c:pt>
                <c:pt idx="916">
                  <c:v>2.11</c:v>
                </c:pt>
                <c:pt idx="917">
                  <c:v>2.11</c:v>
                </c:pt>
                <c:pt idx="918">
                  <c:v>2.11</c:v>
                </c:pt>
                <c:pt idx="919">
                  <c:v>2.11</c:v>
                </c:pt>
                <c:pt idx="920">
                  <c:v>2.11</c:v>
                </c:pt>
                <c:pt idx="921">
                  <c:v>2.11</c:v>
                </c:pt>
                <c:pt idx="922">
                  <c:v>2.11</c:v>
                </c:pt>
                <c:pt idx="923">
                  <c:v>2.11</c:v>
                </c:pt>
                <c:pt idx="924">
                  <c:v>2.11</c:v>
                </c:pt>
                <c:pt idx="925">
                  <c:v>2.11</c:v>
                </c:pt>
                <c:pt idx="926">
                  <c:v>2.11</c:v>
                </c:pt>
                <c:pt idx="927">
                  <c:v>2.11</c:v>
                </c:pt>
                <c:pt idx="928">
                  <c:v>2.11</c:v>
                </c:pt>
                <c:pt idx="929">
                  <c:v>2.11</c:v>
                </c:pt>
                <c:pt idx="930">
                  <c:v>2.11</c:v>
                </c:pt>
                <c:pt idx="931">
                  <c:v>2.11</c:v>
                </c:pt>
                <c:pt idx="932">
                  <c:v>2.11</c:v>
                </c:pt>
                <c:pt idx="933">
                  <c:v>2.11</c:v>
                </c:pt>
                <c:pt idx="934">
                  <c:v>2.11</c:v>
                </c:pt>
                <c:pt idx="935">
                  <c:v>2.11</c:v>
                </c:pt>
                <c:pt idx="936">
                  <c:v>2.11</c:v>
                </c:pt>
                <c:pt idx="937">
                  <c:v>2.11</c:v>
                </c:pt>
                <c:pt idx="938">
                  <c:v>2.11</c:v>
                </c:pt>
                <c:pt idx="939">
                  <c:v>2.11</c:v>
                </c:pt>
                <c:pt idx="940">
                  <c:v>2.11</c:v>
                </c:pt>
                <c:pt idx="941">
                  <c:v>2.11</c:v>
                </c:pt>
                <c:pt idx="942">
                  <c:v>2.11</c:v>
                </c:pt>
                <c:pt idx="943">
                  <c:v>2.11</c:v>
                </c:pt>
                <c:pt idx="944">
                  <c:v>2.11</c:v>
                </c:pt>
                <c:pt idx="945">
                  <c:v>2.11</c:v>
                </c:pt>
                <c:pt idx="946">
                  <c:v>2.11</c:v>
                </c:pt>
                <c:pt idx="947">
                  <c:v>2.11</c:v>
                </c:pt>
                <c:pt idx="948">
                  <c:v>2.11</c:v>
                </c:pt>
                <c:pt idx="949">
                  <c:v>2.11</c:v>
                </c:pt>
                <c:pt idx="950">
                  <c:v>2.11</c:v>
                </c:pt>
                <c:pt idx="951">
                  <c:v>2.11</c:v>
                </c:pt>
                <c:pt idx="952">
                  <c:v>2.11</c:v>
                </c:pt>
                <c:pt idx="953">
                  <c:v>2.11</c:v>
                </c:pt>
                <c:pt idx="954">
                  <c:v>2.11</c:v>
                </c:pt>
                <c:pt idx="955">
                  <c:v>2.11</c:v>
                </c:pt>
                <c:pt idx="956">
                  <c:v>2.11</c:v>
                </c:pt>
                <c:pt idx="957">
                  <c:v>2.11</c:v>
                </c:pt>
                <c:pt idx="958">
                  <c:v>2.11</c:v>
                </c:pt>
                <c:pt idx="959">
                  <c:v>2.11</c:v>
                </c:pt>
                <c:pt idx="960">
                  <c:v>2.11</c:v>
                </c:pt>
                <c:pt idx="961">
                  <c:v>2.11</c:v>
                </c:pt>
                <c:pt idx="962">
                  <c:v>2.11</c:v>
                </c:pt>
                <c:pt idx="963">
                  <c:v>2.11</c:v>
                </c:pt>
                <c:pt idx="964">
                  <c:v>2.11</c:v>
                </c:pt>
                <c:pt idx="965">
                  <c:v>2.11</c:v>
                </c:pt>
                <c:pt idx="966">
                  <c:v>2.11</c:v>
                </c:pt>
                <c:pt idx="967">
                  <c:v>2.11</c:v>
                </c:pt>
                <c:pt idx="968">
                  <c:v>2.11</c:v>
                </c:pt>
                <c:pt idx="969">
                  <c:v>2.11</c:v>
                </c:pt>
                <c:pt idx="970">
                  <c:v>2.11</c:v>
                </c:pt>
                <c:pt idx="971">
                  <c:v>2.11</c:v>
                </c:pt>
                <c:pt idx="972">
                  <c:v>2.11</c:v>
                </c:pt>
                <c:pt idx="973">
                  <c:v>2.11</c:v>
                </c:pt>
                <c:pt idx="974">
                  <c:v>2.11</c:v>
                </c:pt>
                <c:pt idx="975">
                  <c:v>2.11</c:v>
                </c:pt>
                <c:pt idx="976">
                  <c:v>2.09</c:v>
                </c:pt>
                <c:pt idx="977">
                  <c:v>2.09</c:v>
                </c:pt>
                <c:pt idx="978">
                  <c:v>2.09</c:v>
                </c:pt>
                <c:pt idx="979">
                  <c:v>2.09</c:v>
                </c:pt>
                <c:pt idx="980">
                  <c:v>2.09</c:v>
                </c:pt>
                <c:pt idx="981">
                  <c:v>2.09</c:v>
                </c:pt>
                <c:pt idx="982">
                  <c:v>2.09</c:v>
                </c:pt>
                <c:pt idx="983">
                  <c:v>2.09</c:v>
                </c:pt>
                <c:pt idx="984">
                  <c:v>2.09</c:v>
                </c:pt>
                <c:pt idx="985">
                  <c:v>2.09</c:v>
                </c:pt>
                <c:pt idx="986">
                  <c:v>2.09</c:v>
                </c:pt>
                <c:pt idx="987">
                  <c:v>2.09</c:v>
                </c:pt>
                <c:pt idx="988">
                  <c:v>2.09</c:v>
                </c:pt>
                <c:pt idx="989">
                  <c:v>2.09</c:v>
                </c:pt>
                <c:pt idx="990">
                  <c:v>2.09</c:v>
                </c:pt>
                <c:pt idx="991">
                  <c:v>2.09</c:v>
                </c:pt>
                <c:pt idx="992">
                  <c:v>2.09</c:v>
                </c:pt>
                <c:pt idx="993">
                  <c:v>2.09</c:v>
                </c:pt>
                <c:pt idx="994">
                  <c:v>2.09</c:v>
                </c:pt>
                <c:pt idx="995">
                  <c:v>2.09</c:v>
                </c:pt>
                <c:pt idx="996">
                  <c:v>2.09</c:v>
                </c:pt>
                <c:pt idx="997">
                  <c:v>2.09</c:v>
                </c:pt>
                <c:pt idx="998">
                  <c:v>2.09</c:v>
                </c:pt>
                <c:pt idx="999">
                  <c:v>2.09</c:v>
                </c:pt>
                <c:pt idx="1000">
                  <c:v>2.09</c:v>
                </c:pt>
                <c:pt idx="1001">
                  <c:v>2.09</c:v>
                </c:pt>
                <c:pt idx="1002">
                  <c:v>2.09</c:v>
                </c:pt>
                <c:pt idx="1003">
                  <c:v>2.09</c:v>
                </c:pt>
                <c:pt idx="1004">
                  <c:v>2.09</c:v>
                </c:pt>
                <c:pt idx="1005">
                  <c:v>2.09</c:v>
                </c:pt>
                <c:pt idx="1006">
                  <c:v>2.09</c:v>
                </c:pt>
                <c:pt idx="1007">
                  <c:v>2.09</c:v>
                </c:pt>
                <c:pt idx="1008">
                  <c:v>2.09</c:v>
                </c:pt>
                <c:pt idx="1009">
                  <c:v>2.09</c:v>
                </c:pt>
                <c:pt idx="1010">
                  <c:v>2.09</c:v>
                </c:pt>
                <c:pt idx="1011">
                  <c:v>2.09</c:v>
                </c:pt>
                <c:pt idx="1012">
                  <c:v>2.09</c:v>
                </c:pt>
                <c:pt idx="1013">
                  <c:v>2.09</c:v>
                </c:pt>
                <c:pt idx="1014">
                  <c:v>2.09</c:v>
                </c:pt>
                <c:pt idx="1015">
                  <c:v>2.09</c:v>
                </c:pt>
                <c:pt idx="1016">
                  <c:v>2.09</c:v>
                </c:pt>
                <c:pt idx="1017">
                  <c:v>2.09</c:v>
                </c:pt>
                <c:pt idx="1018">
                  <c:v>2.09</c:v>
                </c:pt>
                <c:pt idx="1019">
                  <c:v>2.09</c:v>
                </c:pt>
                <c:pt idx="1020">
                  <c:v>2.09</c:v>
                </c:pt>
                <c:pt idx="1021">
                  <c:v>2.09</c:v>
                </c:pt>
                <c:pt idx="1022">
                  <c:v>2.09</c:v>
                </c:pt>
                <c:pt idx="1023">
                  <c:v>2.09</c:v>
                </c:pt>
                <c:pt idx="1024">
                  <c:v>2.09</c:v>
                </c:pt>
                <c:pt idx="1025">
                  <c:v>2.09</c:v>
                </c:pt>
                <c:pt idx="1026">
                  <c:v>2.09</c:v>
                </c:pt>
                <c:pt idx="1027">
                  <c:v>2.09</c:v>
                </c:pt>
                <c:pt idx="1028">
                  <c:v>2.09</c:v>
                </c:pt>
                <c:pt idx="1029">
                  <c:v>2.09</c:v>
                </c:pt>
                <c:pt idx="1030">
                  <c:v>2.09</c:v>
                </c:pt>
                <c:pt idx="1031">
                  <c:v>2.09</c:v>
                </c:pt>
                <c:pt idx="1032">
                  <c:v>2.09</c:v>
                </c:pt>
                <c:pt idx="1033">
                  <c:v>2.09</c:v>
                </c:pt>
                <c:pt idx="1034">
                  <c:v>2.09</c:v>
                </c:pt>
                <c:pt idx="1035">
                  <c:v>2.09</c:v>
                </c:pt>
                <c:pt idx="1036">
                  <c:v>2.09</c:v>
                </c:pt>
                <c:pt idx="1037">
                  <c:v>2.09</c:v>
                </c:pt>
                <c:pt idx="1038">
                  <c:v>2.17</c:v>
                </c:pt>
                <c:pt idx="1039">
                  <c:v>2.17</c:v>
                </c:pt>
                <c:pt idx="1040">
                  <c:v>2.17</c:v>
                </c:pt>
                <c:pt idx="1041">
                  <c:v>2.17</c:v>
                </c:pt>
                <c:pt idx="1042">
                  <c:v>2.17</c:v>
                </c:pt>
                <c:pt idx="1043">
                  <c:v>2.17</c:v>
                </c:pt>
                <c:pt idx="1044">
                  <c:v>2.17</c:v>
                </c:pt>
                <c:pt idx="1045">
                  <c:v>2.17</c:v>
                </c:pt>
                <c:pt idx="1046">
                  <c:v>2.17</c:v>
                </c:pt>
                <c:pt idx="1047">
                  <c:v>2.17</c:v>
                </c:pt>
                <c:pt idx="1048">
                  <c:v>2.17</c:v>
                </c:pt>
                <c:pt idx="1049">
                  <c:v>2.17</c:v>
                </c:pt>
                <c:pt idx="1050">
                  <c:v>2.17</c:v>
                </c:pt>
                <c:pt idx="1051">
                  <c:v>2.17</c:v>
                </c:pt>
                <c:pt idx="1052">
                  <c:v>2.17</c:v>
                </c:pt>
                <c:pt idx="1053">
                  <c:v>2.17</c:v>
                </c:pt>
                <c:pt idx="1054">
                  <c:v>2.17</c:v>
                </c:pt>
                <c:pt idx="1055">
                  <c:v>2.17</c:v>
                </c:pt>
                <c:pt idx="1056">
                  <c:v>2.17</c:v>
                </c:pt>
                <c:pt idx="1057">
                  <c:v>2.17</c:v>
                </c:pt>
                <c:pt idx="1058">
                  <c:v>2.17</c:v>
                </c:pt>
                <c:pt idx="1059">
                  <c:v>2.17</c:v>
                </c:pt>
                <c:pt idx="1060">
                  <c:v>2.17</c:v>
                </c:pt>
                <c:pt idx="1061">
                  <c:v>2.17</c:v>
                </c:pt>
                <c:pt idx="1062">
                  <c:v>2.17</c:v>
                </c:pt>
                <c:pt idx="1063">
                  <c:v>2.17</c:v>
                </c:pt>
                <c:pt idx="1064">
                  <c:v>2.17</c:v>
                </c:pt>
                <c:pt idx="1065">
                  <c:v>2.17</c:v>
                </c:pt>
                <c:pt idx="1066">
                  <c:v>2.17</c:v>
                </c:pt>
                <c:pt idx="1067">
                  <c:v>2.17</c:v>
                </c:pt>
                <c:pt idx="1068">
                  <c:v>2.17</c:v>
                </c:pt>
                <c:pt idx="1069">
                  <c:v>2.17</c:v>
                </c:pt>
                <c:pt idx="1070">
                  <c:v>2.17</c:v>
                </c:pt>
                <c:pt idx="1071">
                  <c:v>2.17</c:v>
                </c:pt>
                <c:pt idx="1072">
                  <c:v>2.17</c:v>
                </c:pt>
                <c:pt idx="1073">
                  <c:v>2.17</c:v>
                </c:pt>
                <c:pt idx="1074">
                  <c:v>2.17</c:v>
                </c:pt>
                <c:pt idx="1075">
                  <c:v>2.17</c:v>
                </c:pt>
                <c:pt idx="1076">
                  <c:v>2.17</c:v>
                </c:pt>
                <c:pt idx="1077">
                  <c:v>2.17</c:v>
                </c:pt>
                <c:pt idx="1078">
                  <c:v>2.17</c:v>
                </c:pt>
                <c:pt idx="1079">
                  <c:v>2.17</c:v>
                </c:pt>
                <c:pt idx="1080">
                  <c:v>2.17</c:v>
                </c:pt>
                <c:pt idx="1081">
                  <c:v>2.17</c:v>
                </c:pt>
                <c:pt idx="1082">
                  <c:v>2.17</c:v>
                </c:pt>
                <c:pt idx="1083">
                  <c:v>2.17</c:v>
                </c:pt>
                <c:pt idx="1084">
                  <c:v>2.17</c:v>
                </c:pt>
                <c:pt idx="1085">
                  <c:v>2.17</c:v>
                </c:pt>
                <c:pt idx="1086">
                  <c:v>2.17</c:v>
                </c:pt>
                <c:pt idx="1087">
                  <c:v>2.17</c:v>
                </c:pt>
                <c:pt idx="1088">
                  <c:v>2.17</c:v>
                </c:pt>
                <c:pt idx="1089">
                  <c:v>2.17</c:v>
                </c:pt>
                <c:pt idx="1090">
                  <c:v>2.17</c:v>
                </c:pt>
                <c:pt idx="1091">
                  <c:v>2.17</c:v>
                </c:pt>
                <c:pt idx="1092">
                  <c:v>2.17</c:v>
                </c:pt>
                <c:pt idx="1093">
                  <c:v>2.17</c:v>
                </c:pt>
                <c:pt idx="1094">
                  <c:v>2.17</c:v>
                </c:pt>
                <c:pt idx="1095">
                  <c:v>2.17</c:v>
                </c:pt>
                <c:pt idx="1096">
                  <c:v>2.17</c:v>
                </c:pt>
                <c:pt idx="1097">
                  <c:v>2.17</c:v>
                </c:pt>
                <c:pt idx="1098">
                  <c:v>2.31</c:v>
                </c:pt>
                <c:pt idx="1099">
                  <c:v>2.31</c:v>
                </c:pt>
                <c:pt idx="1100">
                  <c:v>2.31</c:v>
                </c:pt>
                <c:pt idx="1101">
                  <c:v>2.31</c:v>
                </c:pt>
                <c:pt idx="1102">
                  <c:v>2.31</c:v>
                </c:pt>
                <c:pt idx="1103">
                  <c:v>2.31</c:v>
                </c:pt>
                <c:pt idx="1104">
                  <c:v>2.31</c:v>
                </c:pt>
                <c:pt idx="1105">
                  <c:v>2.31</c:v>
                </c:pt>
                <c:pt idx="1106">
                  <c:v>2.31</c:v>
                </c:pt>
                <c:pt idx="1107">
                  <c:v>2.31</c:v>
                </c:pt>
                <c:pt idx="1108">
                  <c:v>2.31</c:v>
                </c:pt>
                <c:pt idx="1109">
                  <c:v>2.31</c:v>
                </c:pt>
                <c:pt idx="1110">
                  <c:v>2.31</c:v>
                </c:pt>
                <c:pt idx="1111">
                  <c:v>2.31</c:v>
                </c:pt>
                <c:pt idx="1112">
                  <c:v>2.31</c:v>
                </c:pt>
                <c:pt idx="1113">
                  <c:v>2.31</c:v>
                </c:pt>
                <c:pt idx="1114">
                  <c:v>2.31</c:v>
                </c:pt>
                <c:pt idx="1115">
                  <c:v>2.31</c:v>
                </c:pt>
                <c:pt idx="1116">
                  <c:v>2.31</c:v>
                </c:pt>
                <c:pt idx="1117">
                  <c:v>2.31</c:v>
                </c:pt>
                <c:pt idx="1118">
                  <c:v>2.31</c:v>
                </c:pt>
                <c:pt idx="1119">
                  <c:v>2.31</c:v>
                </c:pt>
                <c:pt idx="1120">
                  <c:v>2.31</c:v>
                </c:pt>
                <c:pt idx="1121">
                  <c:v>2.31</c:v>
                </c:pt>
                <c:pt idx="1122">
                  <c:v>2.31</c:v>
                </c:pt>
                <c:pt idx="1123">
                  <c:v>2.31</c:v>
                </c:pt>
                <c:pt idx="1124">
                  <c:v>2.31</c:v>
                </c:pt>
                <c:pt idx="1125">
                  <c:v>2.31</c:v>
                </c:pt>
                <c:pt idx="1126">
                  <c:v>2.31</c:v>
                </c:pt>
                <c:pt idx="1127">
                  <c:v>2.31</c:v>
                </c:pt>
                <c:pt idx="1128">
                  <c:v>2.31</c:v>
                </c:pt>
                <c:pt idx="1129">
                  <c:v>2.31</c:v>
                </c:pt>
                <c:pt idx="1130">
                  <c:v>2.31</c:v>
                </c:pt>
                <c:pt idx="1131">
                  <c:v>2.31</c:v>
                </c:pt>
                <c:pt idx="1132">
                  <c:v>2.31</c:v>
                </c:pt>
                <c:pt idx="1133">
                  <c:v>2.31</c:v>
                </c:pt>
                <c:pt idx="1134">
                  <c:v>2.31</c:v>
                </c:pt>
                <c:pt idx="1135">
                  <c:v>2.31</c:v>
                </c:pt>
                <c:pt idx="1136">
                  <c:v>2.31</c:v>
                </c:pt>
                <c:pt idx="1137">
                  <c:v>2.31</c:v>
                </c:pt>
                <c:pt idx="1138">
                  <c:v>2.31</c:v>
                </c:pt>
                <c:pt idx="1139">
                  <c:v>2.31</c:v>
                </c:pt>
                <c:pt idx="1140">
                  <c:v>2.31</c:v>
                </c:pt>
                <c:pt idx="1141">
                  <c:v>2.31</c:v>
                </c:pt>
                <c:pt idx="1142">
                  <c:v>2.31</c:v>
                </c:pt>
                <c:pt idx="1143">
                  <c:v>2.31</c:v>
                </c:pt>
                <c:pt idx="1144">
                  <c:v>2.31</c:v>
                </c:pt>
                <c:pt idx="1145">
                  <c:v>2.31</c:v>
                </c:pt>
                <c:pt idx="1146">
                  <c:v>2.31</c:v>
                </c:pt>
                <c:pt idx="1147">
                  <c:v>2.31</c:v>
                </c:pt>
                <c:pt idx="1148">
                  <c:v>2.31</c:v>
                </c:pt>
                <c:pt idx="1149">
                  <c:v>2.31</c:v>
                </c:pt>
                <c:pt idx="1150">
                  <c:v>2.31</c:v>
                </c:pt>
                <c:pt idx="1151">
                  <c:v>2.31</c:v>
                </c:pt>
                <c:pt idx="1152">
                  <c:v>2.31</c:v>
                </c:pt>
                <c:pt idx="1153">
                  <c:v>2.31</c:v>
                </c:pt>
                <c:pt idx="1154">
                  <c:v>2.31</c:v>
                </c:pt>
                <c:pt idx="1155">
                  <c:v>2.31</c:v>
                </c:pt>
                <c:pt idx="1156">
                  <c:v>2.31</c:v>
                </c:pt>
                <c:pt idx="1157">
                  <c:v>2.31</c:v>
                </c:pt>
                <c:pt idx="1158">
                  <c:v>2.31</c:v>
                </c:pt>
                <c:pt idx="1159">
                  <c:v>2.31</c:v>
                </c:pt>
                <c:pt idx="1160">
                  <c:v>2.0099999999999998</c:v>
                </c:pt>
                <c:pt idx="1161">
                  <c:v>2.0099999999999998</c:v>
                </c:pt>
                <c:pt idx="1162">
                  <c:v>2.0099999999999998</c:v>
                </c:pt>
                <c:pt idx="1163">
                  <c:v>2.0099999999999998</c:v>
                </c:pt>
                <c:pt idx="1164">
                  <c:v>2.0099999999999998</c:v>
                </c:pt>
                <c:pt idx="1165">
                  <c:v>2.0099999999999998</c:v>
                </c:pt>
                <c:pt idx="1166">
                  <c:v>2.0099999999999998</c:v>
                </c:pt>
                <c:pt idx="1167">
                  <c:v>2.0099999999999998</c:v>
                </c:pt>
                <c:pt idx="1168">
                  <c:v>2.0099999999999998</c:v>
                </c:pt>
                <c:pt idx="1169">
                  <c:v>2.0099999999999998</c:v>
                </c:pt>
                <c:pt idx="1170">
                  <c:v>2.0099999999999998</c:v>
                </c:pt>
                <c:pt idx="1171">
                  <c:v>2.0099999999999998</c:v>
                </c:pt>
                <c:pt idx="1172">
                  <c:v>2.0099999999999998</c:v>
                </c:pt>
                <c:pt idx="1173">
                  <c:v>2.0099999999999998</c:v>
                </c:pt>
                <c:pt idx="1174">
                  <c:v>2.0099999999999998</c:v>
                </c:pt>
                <c:pt idx="1175">
                  <c:v>2.0099999999999998</c:v>
                </c:pt>
                <c:pt idx="1176">
                  <c:v>2.0099999999999998</c:v>
                </c:pt>
                <c:pt idx="1177">
                  <c:v>2.0099999999999998</c:v>
                </c:pt>
                <c:pt idx="1178">
                  <c:v>2.0099999999999998</c:v>
                </c:pt>
                <c:pt idx="1179">
                  <c:v>2.0099999999999998</c:v>
                </c:pt>
                <c:pt idx="1180">
                  <c:v>2.0099999999999998</c:v>
                </c:pt>
                <c:pt idx="1181">
                  <c:v>2.0099999999999998</c:v>
                </c:pt>
                <c:pt idx="1182">
                  <c:v>2.0099999999999998</c:v>
                </c:pt>
                <c:pt idx="1183">
                  <c:v>2.0099999999999998</c:v>
                </c:pt>
                <c:pt idx="1184">
                  <c:v>2.0099999999999998</c:v>
                </c:pt>
                <c:pt idx="1185">
                  <c:v>2.0099999999999998</c:v>
                </c:pt>
                <c:pt idx="1186">
                  <c:v>2.0099999999999998</c:v>
                </c:pt>
                <c:pt idx="1187">
                  <c:v>2.0099999999999998</c:v>
                </c:pt>
                <c:pt idx="1188">
                  <c:v>2.0099999999999998</c:v>
                </c:pt>
                <c:pt idx="1189">
                  <c:v>2.0099999999999998</c:v>
                </c:pt>
                <c:pt idx="1190">
                  <c:v>2.0099999999999998</c:v>
                </c:pt>
                <c:pt idx="1191">
                  <c:v>2.0099999999999998</c:v>
                </c:pt>
                <c:pt idx="1192">
                  <c:v>2.0099999999999998</c:v>
                </c:pt>
                <c:pt idx="1193">
                  <c:v>2.0099999999999998</c:v>
                </c:pt>
                <c:pt idx="1194">
                  <c:v>2.0099999999999998</c:v>
                </c:pt>
                <c:pt idx="1195">
                  <c:v>2.0099999999999998</c:v>
                </c:pt>
                <c:pt idx="1196">
                  <c:v>2.0099999999999998</c:v>
                </c:pt>
                <c:pt idx="1197">
                  <c:v>2.0099999999999998</c:v>
                </c:pt>
                <c:pt idx="1198">
                  <c:v>2.0099999999999998</c:v>
                </c:pt>
                <c:pt idx="1199">
                  <c:v>2.0099999999999998</c:v>
                </c:pt>
                <c:pt idx="1200">
                  <c:v>2.0099999999999998</c:v>
                </c:pt>
                <c:pt idx="1201">
                  <c:v>2.0099999999999998</c:v>
                </c:pt>
                <c:pt idx="1202">
                  <c:v>2.0099999999999998</c:v>
                </c:pt>
                <c:pt idx="1203">
                  <c:v>2.0099999999999998</c:v>
                </c:pt>
                <c:pt idx="1204">
                  <c:v>2.0099999999999998</c:v>
                </c:pt>
                <c:pt idx="1205">
                  <c:v>2.0099999999999998</c:v>
                </c:pt>
                <c:pt idx="1206">
                  <c:v>2.0099999999999998</c:v>
                </c:pt>
                <c:pt idx="1207">
                  <c:v>2.0099999999999998</c:v>
                </c:pt>
                <c:pt idx="1208">
                  <c:v>2.0099999999999998</c:v>
                </c:pt>
                <c:pt idx="1209">
                  <c:v>2.0099999999999998</c:v>
                </c:pt>
                <c:pt idx="1210">
                  <c:v>2.0099999999999998</c:v>
                </c:pt>
                <c:pt idx="1211">
                  <c:v>2.0099999999999998</c:v>
                </c:pt>
                <c:pt idx="1212">
                  <c:v>2.0099999999999998</c:v>
                </c:pt>
                <c:pt idx="1213">
                  <c:v>2.0099999999999998</c:v>
                </c:pt>
                <c:pt idx="1214">
                  <c:v>2.0099999999999998</c:v>
                </c:pt>
                <c:pt idx="1215">
                  <c:v>2.0099999999999998</c:v>
                </c:pt>
                <c:pt idx="1216">
                  <c:v>2.0099999999999998</c:v>
                </c:pt>
                <c:pt idx="1217">
                  <c:v>2.0099999999999998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961-4717-BE3F-0880000D1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1002872"/>
        <c:axId val="391003264"/>
      </c:lineChart>
      <c:dateAx>
        <c:axId val="391002872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3264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1003264"/>
        <c:scaling>
          <c:orientation val="minMax"/>
          <c:max val="6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9805118110236219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2872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79810618985126858"/>
          <c:y val="0.18830033056259829"/>
          <c:w val="0.17916666666666667"/>
          <c:h val="0.46507743592820555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IDEAM - Oficina del Servicio de Pronóstico y Alertas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NIVELES NIÑO - ESTACION PUERTO  ANGOSTURAS - RIO ARIARI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CO"/>
              <a:t>MUNICIPIO CUBARRAL - Meta</a:t>
            </a:r>
          </a:p>
        </c:rich>
      </c:tx>
      <c:layout>
        <c:manualLayout>
          <c:xMode val="edge"/>
          <c:yMode val="edge"/>
          <c:x val="0.29164523979957052"/>
          <c:y val="1.694915254237288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2576759723216416E-2"/>
          <c:y val="0.10508474576271186"/>
          <c:w val="0.7331342957130359"/>
          <c:h val="0.60982206271619477"/>
        </c:manualLayout>
      </c:layout>
      <c:lineChart>
        <c:grouping val="standard"/>
        <c:varyColors val="0"/>
        <c:ser>
          <c:idx val="1"/>
          <c:order val="0"/>
          <c:tx>
            <c:v>NIÑO 1991-1992</c:v>
          </c:tx>
          <c:spPr>
            <a:ln w="38100">
              <a:solidFill>
                <a:srgbClr val="0000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BANCO'!$B$3:$B$1218</c:f>
              <c:numCache>
                <c:formatCode>General</c:formatCode>
                <c:ptCount val="1216"/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65C-4838-BA53-AB92FE79E88E}"/>
            </c:ext>
          </c:extLst>
        </c:ser>
        <c:ser>
          <c:idx val="9"/>
          <c:order val="1"/>
          <c:tx>
            <c:v>NIÑO 1997-1998</c:v>
          </c:tx>
          <c:spPr>
            <a:ln w="38100"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BANCO'!$C$3:$C$1220</c:f>
              <c:numCache>
                <c:formatCode>0.00</c:formatCode>
                <c:ptCount val="1218"/>
                <c:pt idx="0">
                  <c:v>2.42</c:v>
                </c:pt>
                <c:pt idx="1">
                  <c:v>2.8</c:v>
                </c:pt>
                <c:pt idx="2">
                  <c:v>2.64</c:v>
                </c:pt>
                <c:pt idx="3">
                  <c:v>3</c:v>
                </c:pt>
                <c:pt idx="4">
                  <c:v>2.66</c:v>
                </c:pt>
                <c:pt idx="5">
                  <c:v>2.88</c:v>
                </c:pt>
                <c:pt idx="6">
                  <c:v>2.74</c:v>
                </c:pt>
                <c:pt idx="7">
                  <c:v>3.2</c:v>
                </c:pt>
                <c:pt idx="8">
                  <c:v>3.96</c:v>
                </c:pt>
                <c:pt idx="9">
                  <c:v>4.12</c:v>
                </c:pt>
                <c:pt idx="10">
                  <c:v>3.42</c:v>
                </c:pt>
                <c:pt idx="11">
                  <c:v>3.2</c:v>
                </c:pt>
                <c:pt idx="12">
                  <c:v>2.44</c:v>
                </c:pt>
                <c:pt idx="13">
                  <c:v>2.87</c:v>
                </c:pt>
                <c:pt idx="14">
                  <c:v>3.04</c:v>
                </c:pt>
                <c:pt idx="15">
                  <c:v>2.9</c:v>
                </c:pt>
                <c:pt idx="16">
                  <c:v>2.85</c:v>
                </c:pt>
                <c:pt idx="17">
                  <c:v>2.6</c:v>
                </c:pt>
                <c:pt idx="18">
                  <c:v>3.08</c:v>
                </c:pt>
                <c:pt idx="19">
                  <c:v>2.9</c:v>
                </c:pt>
                <c:pt idx="20">
                  <c:v>4.5</c:v>
                </c:pt>
                <c:pt idx="21">
                  <c:v>4.5999999999999996</c:v>
                </c:pt>
                <c:pt idx="22">
                  <c:v>2.9</c:v>
                </c:pt>
                <c:pt idx="23">
                  <c:v>3.54</c:v>
                </c:pt>
                <c:pt idx="24">
                  <c:v>3.4</c:v>
                </c:pt>
                <c:pt idx="25">
                  <c:v>3.2</c:v>
                </c:pt>
                <c:pt idx="26">
                  <c:v>3.1</c:v>
                </c:pt>
                <c:pt idx="27">
                  <c:v>3.06</c:v>
                </c:pt>
                <c:pt idx="28">
                  <c:v>3</c:v>
                </c:pt>
                <c:pt idx="29">
                  <c:v>2.95</c:v>
                </c:pt>
                <c:pt idx="30">
                  <c:v>2.8</c:v>
                </c:pt>
                <c:pt idx="31">
                  <c:v>2.7</c:v>
                </c:pt>
                <c:pt idx="32">
                  <c:v>3.05</c:v>
                </c:pt>
                <c:pt idx="33">
                  <c:v>2.94</c:v>
                </c:pt>
                <c:pt idx="34">
                  <c:v>3.8</c:v>
                </c:pt>
                <c:pt idx="35">
                  <c:v>2.9</c:v>
                </c:pt>
                <c:pt idx="36">
                  <c:v>2.87</c:v>
                </c:pt>
                <c:pt idx="37">
                  <c:v>3.35</c:v>
                </c:pt>
                <c:pt idx="38">
                  <c:v>2.85</c:v>
                </c:pt>
                <c:pt idx="304">
                  <c:v>3.05</c:v>
                </c:pt>
                <c:pt idx="305">
                  <c:v>3</c:v>
                </c:pt>
                <c:pt idx="306">
                  <c:v>3.3</c:v>
                </c:pt>
                <c:pt idx="307">
                  <c:v>3.9</c:v>
                </c:pt>
                <c:pt idx="308">
                  <c:v>3.4</c:v>
                </c:pt>
                <c:pt idx="309">
                  <c:v>3.2</c:v>
                </c:pt>
                <c:pt idx="310">
                  <c:v>3.15</c:v>
                </c:pt>
                <c:pt idx="311">
                  <c:v>3.1</c:v>
                </c:pt>
                <c:pt idx="312">
                  <c:v>3.1</c:v>
                </c:pt>
                <c:pt idx="313">
                  <c:v>3.05</c:v>
                </c:pt>
                <c:pt idx="314">
                  <c:v>3.25</c:v>
                </c:pt>
                <c:pt idx="315">
                  <c:v>3.15</c:v>
                </c:pt>
                <c:pt idx="316">
                  <c:v>3.35</c:v>
                </c:pt>
                <c:pt idx="317">
                  <c:v>3.1</c:v>
                </c:pt>
                <c:pt idx="318">
                  <c:v>3.05</c:v>
                </c:pt>
                <c:pt idx="319">
                  <c:v>3</c:v>
                </c:pt>
                <c:pt idx="320">
                  <c:v>3.1</c:v>
                </c:pt>
                <c:pt idx="321">
                  <c:v>3.05</c:v>
                </c:pt>
                <c:pt idx="322">
                  <c:v>3</c:v>
                </c:pt>
                <c:pt idx="323">
                  <c:v>3</c:v>
                </c:pt>
                <c:pt idx="324">
                  <c:v>3.05</c:v>
                </c:pt>
                <c:pt idx="325">
                  <c:v>2.9</c:v>
                </c:pt>
                <c:pt idx="326">
                  <c:v>2.95</c:v>
                </c:pt>
                <c:pt idx="327">
                  <c:v>3.45</c:v>
                </c:pt>
                <c:pt idx="328">
                  <c:v>3.15</c:v>
                </c:pt>
                <c:pt idx="329">
                  <c:v>3.9</c:v>
                </c:pt>
                <c:pt idx="330">
                  <c:v>2.8</c:v>
                </c:pt>
                <c:pt idx="331">
                  <c:v>2.8</c:v>
                </c:pt>
                <c:pt idx="332">
                  <c:v>2.85</c:v>
                </c:pt>
                <c:pt idx="333">
                  <c:v>2.8</c:v>
                </c:pt>
                <c:pt idx="334">
                  <c:v>2.8</c:v>
                </c:pt>
                <c:pt idx="335">
                  <c:v>3</c:v>
                </c:pt>
                <c:pt idx="336">
                  <c:v>3.9</c:v>
                </c:pt>
                <c:pt idx="337">
                  <c:v>3.8</c:v>
                </c:pt>
                <c:pt idx="338">
                  <c:v>2.95</c:v>
                </c:pt>
                <c:pt idx="339">
                  <c:v>2.85</c:v>
                </c:pt>
                <c:pt idx="340">
                  <c:v>2.75</c:v>
                </c:pt>
                <c:pt idx="341">
                  <c:v>2.8</c:v>
                </c:pt>
                <c:pt idx="342">
                  <c:v>2.9</c:v>
                </c:pt>
                <c:pt idx="343">
                  <c:v>2.95</c:v>
                </c:pt>
                <c:pt idx="344">
                  <c:v>2.85</c:v>
                </c:pt>
                <c:pt idx="345">
                  <c:v>2.8</c:v>
                </c:pt>
                <c:pt idx="346">
                  <c:v>2.9</c:v>
                </c:pt>
                <c:pt idx="347">
                  <c:v>2.8</c:v>
                </c:pt>
                <c:pt idx="348">
                  <c:v>2.8</c:v>
                </c:pt>
                <c:pt idx="349">
                  <c:v>3.7</c:v>
                </c:pt>
                <c:pt idx="350">
                  <c:v>3.3</c:v>
                </c:pt>
                <c:pt idx="351">
                  <c:v>3</c:v>
                </c:pt>
                <c:pt idx="352">
                  <c:v>3.05</c:v>
                </c:pt>
                <c:pt idx="353">
                  <c:v>3.3</c:v>
                </c:pt>
                <c:pt idx="354">
                  <c:v>3</c:v>
                </c:pt>
                <c:pt idx="355">
                  <c:v>2.9</c:v>
                </c:pt>
                <c:pt idx="356">
                  <c:v>2.9</c:v>
                </c:pt>
                <c:pt idx="357">
                  <c:v>2.85</c:v>
                </c:pt>
                <c:pt idx="358">
                  <c:v>3.75</c:v>
                </c:pt>
                <c:pt idx="359">
                  <c:v>3.35</c:v>
                </c:pt>
                <c:pt idx="360">
                  <c:v>3.45</c:v>
                </c:pt>
                <c:pt idx="361">
                  <c:v>3.2</c:v>
                </c:pt>
                <c:pt idx="362">
                  <c:v>3.05</c:v>
                </c:pt>
                <c:pt idx="363">
                  <c:v>3</c:v>
                </c:pt>
                <c:pt idx="364">
                  <c:v>2.9</c:v>
                </c:pt>
                <c:pt idx="365">
                  <c:v>2.85</c:v>
                </c:pt>
                <c:pt idx="366">
                  <c:v>2.95</c:v>
                </c:pt>
                <c:pt idx="367">
                  <c:v>2.9</c:v>
                </c:pt>
                <c:pt idx="368">
                  <c:v>3.5</c:v>
                </c:pt>
                <c:pt idx="369">
                  <c:v>3.15</c:v>
                </c:pt>
                <c:pt idx="370">
                  <c:v>3.05</c:v>
                </c:pt>
                <c:pt idx="371">
                  <c:v>3</c:v>
                </c:pt>
                <c:pt idx="372">
                  <c:v>3</c:v>
                </c:pt>
                <c:pt idx="373">
                  <c:v>2.9</c:v>
                </c:pt>
                <c:pt idx="374">
                  <c:v>4</c:v>
                </c:pt>
                <c:pt idx="375">
                  <c:v>3.35</c:v>
                </c:pt>
                <c:pt idx="376">
                  <c:v>3.25</c:v>
                </c:pt>
                <c:pt idx="377">
                  <c:v>3.2</c:v>
                </c:pt>
                <c:pt idx="378">
                  <c:v>3.15</c:v>
                </c:pt>
                <c:pt idx="379">
                  <c:v>3.03</c:v>
                </c:pt>
                <c:pt idx="380">
                  <c:v>3.03</c:v>
                </c:pt>
                <c:pt idx="381">
                  <c:v>2.95</c:v>
                </c:pt>
                <c:pt idx="382">
                  <c:v>3.05</c:v>
                </c:pt>
                <c:pt idx="383">
                  <c:v>3</c:v>
                </c:pt>
                <c:pt idx="384">
                  <c:v>2.95</c:v>
                </c:pt>
                <c:pt idx="385">
                  <c:v>2.9</c:v>
                </c:pt>
                <c:pt idx="386">
                  <c:v>2.95</c:v>
                </c:pt>
                <c:pt idx="387">
                  <c:v>2.9</c:v>
                </c:pt>
                <c:pt idx="388">
                  <c:v>2.9</c:v>
                </c:pt>
                <c:pt idx="389">
                  <c:v>2.85</c:v>
                </c:pt>
                <c:pt idx="390">
                  <c:v>3.05</c:v>
                </c:pt>
                <c:pt idx="391">
                  <c:v>3</c:v>
                </c:pt>
                <c:pt idx="392">
                  <c:v>2.95</c:v>
                </c:pt>
                <c:pt idx="393">
                  <c:v>2.9</c:v>
                </c:pt>
                <c:pt idx="394">
                  <c:v>2.9</c:v>
                </c:pt>
                <c:pt idx="395">
                  <c:v>2.95</c:v>
                </c:pt>
                <c:pt idx="396">
                  <c:v>2.95</c:v>
                </c:pt>
                <c:pt idx="397">
                  <c:v>2.9</c:v>
                </c:pt>
                <c:pt idx="398">
                  <c:v>3.45</c:v>
                </c:pt>
                <c:pt idx="399">
                  <c:v>2.95</c:v>
                </c:pt>
                <c:pt idx="400">
                  <c:v>3.15</c:v>
                </c:pt>
                <c:pt idx="401">
                  <c:v>3.05</c:v>
                </c:pt>
                <c:pt idx="402">
                  <c:v>2.95</c:v>
                </c:pt>
                <c:pt idx="403">
                  <c:v>2.9</c:v>
                </c:pt>
                <c:pt idx="404">
                  <c:v>2.95</c:v>
                </c:pt>
                <c:pt idx="405">
                  <c:v>3.05</c:v>
                </c:pt>
                <c:pt idx="406">
                  <c:v>3.28</c:v>
                </c:pt>
                <c:pt idx="407">
                  <c:v>3.15</c:v>
                </c:pt>
                <c:pt idx="408">
                  <c:v>3.2</c:v>
                </c:pt>
                <c:pt idx="409">
                  <c:v>3.25</c:v>
                </c:pt>
                <c:pt idx="410">
                  <c:v>3.05</c:v>
                </c:pt>
                <c:pt idx="411">
                  <c:v>2.95</c:v>
                </c:pt>
                <c:pt idx="412">
                  <c:v>2.95</c:v>
                </c:pt>
                <c:pt idx="413">
                  <c:v>2.9</c:v>
                </c:pt>
                <c:pt idx="414">
                  <c:v>2.95</c:v>
                </c:pt>
                <c:pt idx="415">
                  <c:v>2.95</c:v>
                </c:pt>
                <c:pt idx="416">
                  <c:v>3.35</c:v>
                </c:pt>
                <c:pt idx="417">
                  <c:v>3.75</c:v>
                </c:pt>
                <c:pt idx="418">
                  <c:v>3.15</c:v>
                </c:pt>
                <c:pt idx="419">
                  <c:v>3.05</c:v>
                </c:pt>
                <c:pt idx="420">
                  <c:v>3.45</c:v>
                </c:pt>
                <c:pt idx="421">
                  <c:v>3.05</c:v>
                </c:pt>
                <c:pt idx="422">
                  <c:v>3</c:v>
                </c:pt>
                <c:pt idx="423">
                  <c:v>2.9</c:v>
                </c:pt>
                <c:pt idx="424">
                  <c:v>2.95</c:v>
                </c:pt>
                <c:pt idx="425">
                  <c:v>2.95</c:v>
                </c:pt>
                <c:pt idx="426">
                  <c:v>3.15</c:v>
                </c:pt>
                <c:pt idx="427">
                  <c:v>3</c:v>
                </c:pt>
                <c:pt idx="428">
                  <c:v>2.95</c:v>
                </c:pt>
                <c:pt idx="429">
                  <c:v>2.9</c:v>
                </c:pt>
                <c:pt idx="430">
                  <c:v>2.9</c:v>
                </c:pt>
                <c:pt idx="431">
                  <c:v>2.97</c:v>
                </c:pt>
                <c:pt idx="432">
                  <c:v>3.05</c:v>
                </c:pt>
                <c:pt idx="433">
                  <c:v>2.95</c:v>
                </c:pt>
                <c:pt idx="434">
                  <c:v>3</c:v>
                </c:pt>
                <c:pt idx="435">
                  <c:v>2.95</c:v>
                </c:pt>
                <c:pt idx="436">
                  <c:v>2.95</c:v>
                </c:pt>
                <c:pt idx="437">
                  <c:v>2.9</c:v>
                </c:pt>
                <c:pt idx="438">
                  <c:v>2.85</c:v>
                </c:pt>
                <c:pt idx="439">
                  <c:v>2.85</c:v>
                </c:pt>
                <c:pt idx="440">
                  <c:v>2.9</c:v>
                </c:pt>
                <c:pt idx="441">
                  <c:v>3.1</c:v>
                </c:pt>
                <c:pt idx="442">
                  <c:v>2.95</c:v>
                </c:pt>
                <c:pt idx="443">
                  <c:v>2.9</c:v>
                </c:pt>
                <c:pt idx="444">
                  <c:v>2.85</c:v>
                </c:pt>
                <c:pt idx="445">
                  <c:v>2.9</c:v>
                </c:pt>
                <c:pt idx="446">
                  <c:v>2.9</c:v>
                </c:pt>
                <c:pt idx="447">
                  <c:v>2.8</c:v>
                </c:pt>
                <c:pt idx="448">
                  <c:v>2.85</c:v>
                </c:pt>
                <c:pt idx="449">
                  <c:v>2.9</c:v>
                </c:pt>
                <c:pt idx="450">
                  <c:v>2.95</c:v>
                </c:pt>
                <c:pt idx="451">
                  <c:v>2.9</c:v>
                </c:pt>
                <c:pt idx="452">
                  <c:v>2.85</c:v>
                </c:pt>
                <c:pt idx="453">
                  <c:v>2.8</c:v>
                </c:pt>
                <c:pt idx="454">
                  <c:v>2.85</c:v>
                </c:pt>
                <c:pt idx="455">
                  <c:v>2.8</c:v>
                </c:pt>
                <c:pt idx="456">
                  <c:v>2.85</c:v>
                </c:pt>
                <c:pt idx="457">
                  <c:v>2.8</c:v>
                </c:pt>
                <c:pt idx="458">
                  <c:v>3.05</c:v>
                </c:pt>
                <c:pt idx="459">
                  <c:v>2.9</c:v>
                </c:pt>
                <c:pt idx="460">
                  <c:v>2.95</c:v>
                </c:pt>
                <c:pt idx="461">
                  <c:v>2.85</c:v>
                </c:pt>
                <c:pt idx="462">
                  <c:v>2.85</c:v>
                </c:pt>
                <c:pt idx="463">
                  <c:v>2.87</c:v>
                </c:pt>
                <c:pt idx="464">
                  <c:v>2.89</c:v>
                </c:pt>
                <c:pt idx="465">
                  <c:v>2.91</c:v>
                </c:pt>
                <c:pt idx="466">
                  <c:v>2.93</c:v>
                </c:pt>
                <c:pt idx="467">
                  <c:v>2.95</c:v>
                </c:pt>
                <c:pt idx="468">
                  <c:v>2.97</c:v>
                </c:pt>
                <c:pt idx="469">
                  <c:v>2.99</c:v>
                </c:pt>
                <c:pt idx="470">
                  <c:v>3.01</c:v>
                </c:pt>
                <c:pt idx="471">
                  <c:v>3.03</c:v>
                </c:pt>
                <c:pt idx="472">
                  <c:v>3.05</c:v>
                </c:pt>
                <c:pt idx="473">
                  <c:v>2.85</c:v>
                </c:pt>
                <c:pt idx="474">
                  <c:v>2.8</c:v>
                </c:pt>
                <c:pt idx="475">
                  <c:v>2.8</c:v>
                </c:pt>
                <c:pt idx="476">
                  <c:v>2.85</c:v>
                </c:pt>
                <c:pt idx="477">
                  <c:v>2.75</c:v>
                </c:pt>
                <c:pt idx="478">
                  <c:v>2.75</c:v>
                </c:pt>
                <c:pt idx="479">
                  <c:v>2.65</c:v>
                </c:pt>
                <c:pt idx="480">
                  <c:v>2.68</c:v>
                </c:pt>
                <c:pt idx="481">
                  <c:v>2.65</c:v>
                </c:pt>
                <c:pt idx="482">
                  <c:v>2.7</c:v>
                </c:pt>
                <c:pt idx="483">
                  <c:v>2.64</c:v>
                </c:pt>
                <c:pt idx="484">
                  <c:v>2.66</c:v>
                </c:pt>
                <c:pt idx="485">
                  <c:v>2.6</c:v>
                </c:pt>
                <c:pt idx="486">
                  <c:v>2.6</c:v>
                </c:pt>
                <c:pt idx="487">
                  <c:v>2.65</c:v>
                </c:pt>
                <c:pt idx="488">
                  <c:v>3.2</c:v>
                </c:pt>
                <c:pt idx="489">
                  <c:v>2.95</c:v>
                </c:pt>
                <c:pt idx="490">
                  <c:v>2.7</c:v>
                </c:pt>
                <c:pt idx="491">
                  <c:v>2.65</c:v>
                </c:pt>
                <c:pt idx="492">
                  <c:v>2.65</c:v>
                </c:pt>
                <c:pt idx="493">
                  <c:v>2.6</c:v>
                </c:pt>
                <c:pt idx="494">
                  <c:v>2.6</c:v>
                </c:pt>
                <c:pt idx="495">
                  <c:v>2.6</c:v>
                </c:pt>
                <c:pt idx="496">
                  <c:v>2.6</c:v>
                </c:pt>
                <c:pt idx="497">
                  <c:v>2.5499999999999998</c:v>
                </c:pt>
                <c:pt idx="498">
                  <c:v>2.7</c:v>
                </c:pt>
                <c:pt idx="499">
                  <c:v>2.65</c:v>
                </c:pt>
                <c:pt idx="500">
                  <c:v>2.65</c:v>
                </c:pt>
                <c:pt idx="501">
                  <c:v>2.6</c:v>
                </c:pt>
                <c:pt idx="502">
                  <c:v>2.58</c:v>
                </c:pt>
                <c:pt idx="503">
                  <c:v>2.5499999999999998</c:v>
                </c:pt>
                <c:pt idx="504">
                  <c:v>2.5499999999999998</c:v>
                </c:pt>
                <c:pt idx="505">
                  <c:v>2.57</c:v>
                </c:pt>
                <c:pt idx="506">
                  <c:v>2.58</c:v>
                </c:pt>
                <c:pt idx="507">
                  <c:v>2.58</c:v>
                </c:pt>
                <c:pt idx="508">
                  <c:v>2.5499999999999998</c:v>
                </c:pt>
                <c:pt idx="509">
                  <c:v>2.5499999999999998</c:v>
                </c:pt>
                <c:pt idx="510">
                  <c:v>2.5</c:v>
                </c:pt>
                <c:pt idx="511">
                  <c:v>2.52</c:v>
                </c:pt>
                <c:pt idx="512">
                  <c:v>2.52</c:v>
                </c:pt>
                <c:pt idx="513">
                  <c:v>2.5099999999999998</c:v>
                </c:pt>
                <c:pt idx="514">
                  <c:v>2.52</c:v>
                </c:pt>
                <c:pt idx="515">
                  <c:v>2.5099999999999998</c:v>
                </c:pt>
                <c:pt idx="516">
                  <c:v>2.5</c:v>
                </c:pt>
                <c:pt idx="517">
                  <c:v>2.5</c:v>
                </c:pt>
                <c:pt idx="518">
                  <c:v>2.5</c:v>
                </c:pt>
                <c:pt idx="519">
                  <c:v>2.5</c:v>
                </c:pt>
                <c:pt idx="520">
                  <c:v>2.48</c:v>
                </c:pt>
                <c:pt idx="521">
                  <c:v>2.48</c:v>
                </c:pt>
                <c:pt idx="522">
                  <c:v>2.46</c:v>
                </c:pt>
                <c:pt idx="523">
                  <c:v>2.48</c:v>
                </c:pt>
                <c:pt idx="524">
                  <c:v>2.58</c:v>
                </c:pt>
                <c:pt idx="525">
                  <c:v>2.5</c:v>
                </c:pt>
                <c:pt idx="526">
                  <c:v>2.48</c:v>
                </c:pt>
                <c:pt idx="527">
                  <c:v>2.46</c:v>
                </c:pt>
                <c:pt idx="528">
                  <c:v>2.46</c:v>
                </c:pt>
                <c:pt idx="529">
                  <c:v>2.4500000000000002</c:v>
                </c:pt>
                <c:pt idx="530">
                  <c:v>2.4500000000000002</c:v>
                </c:pt>
                <c:pt idx="531">
                  <c:v>2.4500000000000002</c:v>
                </c:pt>
                <c:pt idx="532">
                  <c:v>2.4700000000000002</c:v>
                </c:pt>
                <c:pt idx="533">
                  <c:v>2.78</c:v>
                </c:pt>
                <c:pt idx="534">
                  <c:v>2.58</c:v>
                </c:pt>
                <c:pt idx="535">
                  <c:v>2.5</c:v>
                </c:pt>
                <c:pt idx="536">
                  <c:v>2.5</c:v>
                </c:pt>
                <c:pt idx="537">
                  <c:v>2.48</c:v>
                </c:pt>
                <c:pt idx="538">
                  <c:v>2.5299999999999998</c:v>
                </c:pt>
                <c:pt idx="539">
                  <c:v>2.48</c:v>
                </c:pt>
                <c:pt idx="540">
                  <c:v>2.4500000000000002</c:v>
                </c:pt>
                <c:pt idx="541">
                  <c:v>2.46</c:v>
                </c:pt>
                <c:pt idx="542">
                  <c:v>2.4300000000000002</c:v>
                </c:pt>
                <c:pt idx="543">
                  <c:v>2.4500000000000002</c:v>
                </c:pt>
                <c:pt idx="544">
                  <c:v>2.5</c:v>
                </c:pt>
                <c:pt idx="545">
                  <c:v>2.5</c:v>
                </c:pt>
                <c:pt idx="546">
                  <c:v>2.65</c:v>
                </c:pt>
                <c:pt idx="547">
                  <c:v>2.6</c:v>
                </c:pt>
                <c:pt idx="548">
                  <c:v>2.56</c:v>
                </c:pt>
                <c:pt idx="549">
                  <c:v>2.52</c:v>
                </c:pt>
                <c:pt idx="550">
                  <c:v>2.46</c:v>
                </c:pt>
                <c:pt idx="551">
                  <c:v>2.4500000000000002</c:v>
                </c:pt>
                <c:pt idx="552">
                  <c:v>2.4500000000000002</c:v>
                </c:pt>
                <c:pt idx="553">
                  <c:v>2.4</c:v>
                </c:pt>
                <c:pt idx="554">
                  <c:v>2.4</c:v>
                </c:pt>
                <c:pt idx="555">
                  <c:v>2.38</c:v>
                </c:pt>
                <c:pt idx="556">
                  <c:v>2.42</c:v>
                </c:pt>
                <c:pt idx="557">
                  <c:v>2.4500000000000002</c:v>
                </c:pt>
                <c:pt idx="558">
                  <c:v>2.48</c:v>
                </c:pt>
                <c:pt idx="559">
                  <c:v>2.4500000000000002</c:v>
                </c:pt>
                <c:pt idx="560">
                  <c:v>2.4</c:v>
                </c:pt>
                <c:pt idx="561">
                  <c:v>2.4</c:v>
                </c:pt>
                <c:pt idx="562">
                  <c:v>3.15</c:v>
                </c:pt>
                <c:pt idx="563">
                  <c:v>2.98</c:v>
                </c:pt>
                <c:pt idx="564">
                  <c:v>2.6</c:v>
                </c:pt>
                <c:pt idx="565">
                  <c:v>2.6</c:v>
                </c:pt>
                <c:pt idx="566">
                  <c:v>2.7</c:v>
                </c:pt>
                <c:pt idx="567">
                  <c:v>2.8</c:v>
                </c:pt>
                <c:pt idx="568">
                  <c:v>2.65</c:v>
                </c:pt>
                <c:pt idx="569">
                  <c:v>3</c:v>
                </c:pt>
                <c:pt idx="570">
                  <c:v>2.87</c:v>
                </c:pt>
                <c:pt idx="571">
                  <c:v>2.7</c:v>
                </c:pt>
                <c:pt idx="572">
                  <c:v>2.85</c:v>
                </c:pt>
                <c:pt idx="573">
                  <c:v>3.05</c:v>
                </c:pt>
                <c:pt idx="574">
                  <c:v>2.95</c:v>
                </c:pt>
                <c:pt idx="575">
                  <c:v>2.9</c:v>
                </c:pt>
                <c:pt idx="576">
                  <c:v>2.9</c:v>
                </c:pt>
                <c:pt idx="577">
                  <c:v>2.75</c:v>
                </c:pt>
                <c:pt idx="578">
                  <c:v>2.7</c:v>
                </c:pt>
                <c:pt idx="579">
                  <c:v>2.65</c:v>
                </c:pt>
                <c:pt idx="580">
                  <c:v>2.6</c:v>
                </c:pt>
                <c:pt idx="581">
                  <c:v>2.58</c:v>
                </c:pt>
                <c:pt idx="582">
                  <c:v>2.56</c:v>
                </c:pt>
                <c:pt idx="583">
                  <c:v>2.56</c:v>
                </c:pt>
                <c:pt idx="584">
                  <c:v>2.58</c:v>
                </c:pt>
                <c:pt idx="585">
                  <c:v>2.5499999999999998</c:v>
                </c:pt>
                <c:pt idx="586">
                  <c:v>2.5499999999999998</c:v>
                </c:pt>
                <c:pt idx="587">
                  <c:v>2.52</c:v>
                </c:pt>
                <c:pt idx="588">
                  <c:v>2.5</c:v>
                </c:pt>
                <c:pt idx="589">
                  <c:v>2.5</c:v>
                </c:pt>
                <c:pt idx="590">
                  <c:v>2.4500000000000002</c:v>
                </c:pt>
                <c:pt idx="591">
                  <c:v>2.4500000000000002</c:v>
                </c:pt>
                <c:pt idx="592">
                  <c:v>2.5</c:v>
                </c:pt>
                <c:pt idx="593">
                  <c:v>2.5</c:v>
                </c:pt>
                <c:pt idx="594">
                  <c:v>2.52</c:v>
                </c:pt>
                <c:pt idx="595">
                  <c:v>2.5</c:v>
                </c:pt>
                <c:pt idx="596">
                  <c:v>2.5</c:v>
                </c:pt>
                <c:pt idx="597">
                  <c:v>2.5</c:v>
                </c:pt>
                <c:pt idx="598">
                  <c:v>2.5</c:v>
                </c:pt>
                <c:pt idx="599">
                  <c:v>2.4900000000000002</c:v>
                </c:pt>
                <c:pt idx="600">
                  <c:v>2.5</c:v>
                </c:pt>
                <c:pt idx="601">
                  <c:v>2.5</c:v>
                </c:pt>
                <c:pt idx="602">
                  <c:v>2.1</c:v>
                </c:pt>
                <c:pt idx="603">
                  <c:v>2.5</c:v>
                </c:pt>
                <c:pt idx="604">
                  <c:v>2.5</c:v>
                </c:pt>
                <c:pt idx="605">
                  <c:v>2.48</c:v>
                </c:pt>
                <c:pt idx="606">
                  <c:v>2.4700000000000002</c:v>
                </c:pt>
                <c:pt idx="607">
                  <c:v>2.4700000000000002</c:v>
                </c:pt>
                <c:pt idx="608">
                  <c:v>2.46</c:v>
                </c:pt>
                <c:pt idx="609">
                  <c:v>2.46</c:v>
                </c:pt>
                <c:pt idx="610">
                  <c:v>2.46</c:v>
                </c:pt>
                <c:pt idx="611">
                  <c:v>2.5</c:v>
                </c:pt>
                <c:pt idx="612">
                  <c:v>2.48</c:v>
                </c:pt>
                <c:pt idx="613">
                  <c:v>2.48</c:v>
                </c:pt>
                <c:pt idx="614">
                  <c:v>2.48</c:v>
                </c:pt>
                <c:pt idx="615">
                  <c:v>2.4</c:v>
                </c:pt>
                <c:pt idx="616">
                  <c:v>2.5299999999999998</c:v>
                </c:pt>
                <c:pt idx="617">
                  <c:v>2.5</c:v>
                </c:pt>
                <c:pt idx="618">
                  <c:v>2.4700000000000002</c:v>
                </c:pt>
                <c:pt idx="619">
                  <c:v>2.4500000000000002</c:v>
                </c:pt>
                <c:pt idx="620">
                  <c:v>2.4500000000000002</c:v>
                </c:pt>
                <c:pt idx="621">
                  <c:v>2.4500000000000002</c:v>
                </c:pt>
                <c:pt idx="622">
                  <c:v>2.4900000000000002</c:v>
                </c:pt>
                <c:pt idx="623">
                  <c:v>2.52</c:v>
                </c:pt>
                <c:pt idx="624">
                  <c:v>2.5</c:v>
                </c:pt>
                <c:pt idx="625">
                  <c:v>2.48</c:v>
                </c:pt>
                <c:pt idx="626">
                  <c:v>2.48</c:v>
                </c:pt>
                <c:pt idx="627">
                  <c:v>2.7</c:v>
                </c:pt>
                <c:pt idx="628">
                  <c:v>2.5</c:v>
                </c:pt>
                <c:pt idx="629">
                  <c:v>3.5</c:v>
                </c:pt>
                <c:pt idx="630">
                  <c:v>2.6</c:v>
                </c:pt>
                <c:pt idx="631">
                  <c:v>2.5</c:v>
                </c:pt>
                <c:pt idx="632">
                  <c:v>2.5499999999999998</c:v>
                </c:pt>
                <c:pt idx="633">
                  <c:v>3</c:v>
                </c:pt>
                <c:pt idx="634">
                  <c:v>3.25</c:v>
                </c:pt>
                <c:pt idx="635">
                  <c:v>3</c:v>
                </c:pt>
                <c:pt idx="636">
                  <c:v>2.9</c:v>
                </c:pt>
                <c:pt idx="637">
                  <c:v>2.8</c:v>
                </c:pt>
                <c:pt idx="638">
                  <c:v>2.75</c:v>
                </c:pt>
                <c:pt idx="639">
                  <c:v>3.2</c:v>
                </c:pt>
                <c:pt idx="640">
                  <c:v>3.8</c:v>
                </c:pt>
                <c:pt idx="641">
                  <c:v>5.3</c:v>
                </c:pt>
                <c:pt idx="642">
                  <c:v>3.25</c:v>
                </c:pt>
                <c:pt idx="643">
                  <c:v>2.98</c:v>
                </c:pt>
                <c:pt idx="644">
                  <c:v>2.8</c:v>
                </c:pt>
                <c:pt idx="645">
                  <c:v>2.7</c:v>
                </c:pt>
                <c:pt idx="646">
                  <c:v>2.65</c:v>
                </c:pt>
                <c:pt idx="647">
                  <c:v>2.6</c:v>
                </c:pt>
                <c:pt idx="648">
                  <c:v>2.5499999999999998</c:v>
                </c:pt>
                <c:pt idx="649">
                  <c:v>2.5</c:v>
                </c:pt>
                <c:pt idx="650">
                  <c:v>2.48</c:v>
                </c:pt>
                <c:pt idx="651">
                  <c:v>2.4500000000000002</c:v>
                </c:pt>
                <c:pt idx="652">
                  <c:v>2.4500000000000002</c:v>
                </c:pt>
                <c:pt idx="653">
                  <c:v>2.4300000000000002</c:v>
                </c:pt>
                <c:pt idx="654">
                  <c:v>2.42</c:v>
                </c:pt>
                <c:pt idx="655">
                  <c:v>2.4</c:v>
                </c:pt>
                <c:pt idx="656">
                  <c:v>2.4</c:v>
                </c:pt>
                <c:pt idx="657">
                  <c:v>2.38</c:v>
                </c:pt>
                <c:pt idx="658">
                  <c:v>2.38</c:v>
                </c:pt>
                <c:pt idx="659">
                  <c:v>2.36</c:v>
                </c:pt>
                <c:pt idx="660">
                  <c:v>2.36</c:v>
                </c:pt>
                <c:pt idx="661">
                  <c:v>2.34</c:v>
                </c:pt>
                <c:pt idx="662">
                  <c:v>2.34</c:v>
                </c:pt>
                <c:pt idx="663">
                  <c:v>2.2999999999999998</c:v>
                </c:pt>
                <c:pt idx="664">
                  <c:v>2.2999999999999998</c:v>
                </c:pt>
                <c:pt idx="665">
                  <c:v>2.2999999999999998</c:v>
                </c:pt>
                <c:pt idx="666">
                  <c:v>2.2999999999999998</c:v>
                </c:pt>
                <c:pt idx="667">
                  <c:v>2.2799999999999998</c:v>
                </c:pt>
                <c:pt idx="668">
                  <c:v>2.2999999999999998</c:v>
                </c:pt>
                <c:pt idx="669">
                  <c:v>2.2999999999999998</c:v>
                </c:pt>
                <c:pt idx="670">
                  <c:v>2.2999999999999998</c:v>
                </c:pt>
                <c:pt idx="671">
                  <c:v>2.25</c:v>
                </c:pt>
                <c:pt idx="672">
                  <c:v>2.25</c:v>
                </c:pt>
                <c:pt idx="673">
                  <c:v>2.25</c:v>
                </c:pt>
                <c:pt idx="674">
                  <c:v>2.25</c:v>
                </c:pt>
                <c:pt idx="675">
                  <c:v>2.2400000000000002</c:v>
                </c:pt>
                <c:pt idx="676">
                  <c:v>2.2400000000000002</c:v>
                </c:pt>
                <c:pt idx="677">
                  <c:v>2.23</c:v>
                </c:pt>
                <c:pt idx="678">
                  <c:v>2.4700000000000002</c:v>
                </c:pt>
                <c:pt idx="679">
                  <c:v>2.4</c:v>
                </c:pt>
                <c:pt idx="680">
                  <c:v>2.5499999999999998</c:v>
                </c:pt>
                <c:pt idx="681">
                  <c:v>2.48</c:v>
                </c:pt>
                <c:pt idx="682">
                  <c:v>2.6</c:v>
                </c:pt>
                <c:pt idx="683">
                  <c:v>2.9</c:v>
                </c:pt>
                <c:pt idx="684">
                  <c:v>2.5499999999999998</c:v>
                </c:pt>
                <c:pt idx="685">
                  <c:v>2.5</c:v>
                </c:pt>
                <c:pt idx="686">
                  <c:v>2.48</c:v>
                </c:pt>
                <c:pt idx="687">
                  <c:v>2.4500000000000002</c:v>
                </c:pt>
                <c:pt idx="688">
                  <c:v>2.35</c:v>
                </c:pt>
                <c:pt idx="689">
                  <c:v>2.35</c:v>
                </c:pt>
                <c:pt idx="690">
                  <c:v>2.4</c:v>
                </c:pt>
                <c:pt idx="691">
                  <c:v>2.4</c:v>
                </c:pt>
                <c:pt idx="692">
                  <c:v>2.35</c:v>
                </c:pt>
                <c:pt idx="693">
                  <c:v>2.3199999999999998</c:v>
                </c:pt>
                <c:pt idx="694">
                  <c:v>2.2999999999999998</c:v>
                </c:pt>
                <c:pt idx="695">
                  <c:v>2.2999999999999998</c:v>
                </c:pt>
                <c:pt idx="696">
                  <c:v>2.2999999999999998</c:v>
                </c:pt>
                <c:pt idx="697">
                  <c:v>2.2999999999999998</c:v>
                </c:pt>
                <c:pt idx="698">
                  <c:v>2.2999999999999998</c:v>
                </c:pt>
                <c:pt idx="699">
                  <c:v>2.2799999999999998</c:v>
                </c:pt>
                <c:pt idx="700">
                  <c:v>2.2799999999999998</c:v>
                </c:pt>
                <c:pt idx="701">
                  <c:v>2.2599999999999998</c:v>
                </c:pt>
                <c:pt idx="702">
                  <c:v>2.2599999999999998</c:v>
                </c:pt>
                <c:pt idx="703">
                  <c:v>2.2599999999999998</c:v>
                </c:pt>
                <c:pt idx="704">
                  <c:v>2.2599999999999998</c:v>
                </c:pt>
                <c:pt idx="705">
                  <c:v>2.25</c:v>
                </c:pt>
                <c:pt idx="706">
                  <c:v>2.35</c:v>
                </c:pt>
                <c:pt idx="707">
                  <c:v>2.35</c:v>
                </c:pt>
                <c:pt idx="708">
                  <c:v>2.2999999999999998</c:v>
                </c:pt>
                <c:pt idx="709">
                  <c:v>2.2999999999999998</c:v>
                </c:pt>
                <c:pt idx="710">
                  <c:v>2.2999999999999998</c:v>
                </c:pt>
                <c:pt idx="711">
                  <c:v>2.2799999999999998</c:v>
                </c:pt>
                <c:pt idx="712">
                  <c:v>2.4300000000000002</c:v>
                </c:pt>
                <c:pt idx="713">
                  <c:v>2.5</c:v>
                </c:pt>
                <c:pt idx="714">
                  <c:v>2.35</c:v>
                </c:pt>
                <c:pt idx="715">
                  <c:v>2.6</c:v>
                </c:pt>
                <c:pt idx="716">
                  <c:v>3.9</c:v>
                </c:pt>
                <c:pt idx="717">
                  <c:v>3.25</c:v>
                </c:pt>
                <c:pt idx="718">
                  <c:v>2.7</c:v>
                </c:pt>
                <c:pt idx="719">
                  <c:v>2.8</c:v>
                </c:pt>
                <c:pt idx="720">
                  <c:v>2.78</c:v>
                </c:pt>
                <c:pt idx="721">
                  <c:v>2.75</c:v>
                </c:pt>
                <c:pt idx="722">
                  <c:v>2.68</c:v>
                </c:pt>
                <c:pt idx="723">
                  <c:v>2.83</c:v>
                </c:pt>
                <c:pt idx="724">
                  <c:v>2.68</c:v>
                </c:pt>
                <c:pt idx="725">
                  <c:v>2.63</c:v>
                </c:pt>
                <c:pt idx="726">
                  <c:v>2.65</c:v>
                </c:pt>
                <c:pt idx="727">
                  <c:v>2.65</c:v>
                </c:pt>
                <c:pt idx="728">
                  <c:v>2.75</c:v>
                </c:pt>
                <c:pt idx="729">
                  <c:v>2.6</c:v>
                </c:pt>
                <c:pt idx="730">
                  <c:v>2.8</c:v>
                </c:pt>
                <c:pt idx="731">
                  <c:v>2.97</c:v>
                </c:pt>
                <c:pt idx="732">
                  <c:v>2.77</c:v>
                </c:pt>
                <c:pt idx="733">
                  <c:v>2.8</c:v>
                </c:pt>
                <c:pt idx="734">
                  <c:v>2.82</c:v>
                </c:pt>
                <c:pt idx="735">
                  <c:v>2.75</c:v>
                </c:pt>
                <c:pt idx="736">
                  <c:v>3.15</c:v>
                </c:pt>
                <c:pt idx="737">
                  <c:v>3</c:v>
                </c:pt>
                <c:pt idx="738">
                  <c:v>2.85</c:v>
                </c:pt>
                <c:pt idx="739">
                  <c:v>3.02</c:v>
                </c:pt>
                <c:pt idx="740">
                  <c:v>2.87</c:v>
                </c:pt>
                <c:pt idx="741">
                  <c:v>2.95</c:v>
                </c:pt>
                <c:pt idx="742">
                  <c:v>3</c:v>
                </c:pt>
                <c:pt idx="743">
                  <c:v>2.85</c:v>
                </c:pt>
                <c:pt idx="744">
                  <c:v>3.8</c:v>
                </c:pt>
                <c:pt idx="745">
                  <c:v>3.2</c:v>
                </c:pt>
                <c:pt idx="746">
                  <c:v>3</c:v>
                </c:pt>
                <c:pt idx="747">
                  <c:v>2.95</c:v>
                </c:pt>
                <c:pt idx="748">
                  <c:v>2.88</c:v>
                </c:pt>
                <c:pt idx="749">
                  <c:v>2.9</c:v>
                </c:pt>
                <c:pt idx="750">
                  <c:v>2.8</c:v>
                </c:pt>
                <c:pt idx="751">
                  <c:v>2.75</c:v>
                </c:pt>
                <c:pt idx="752">
                  <c:v>2.78</c:v>
                </c:pt>
                <c:pt idx="753">
                  <c:v>2.75</c:v>
                </c:pt>
                <c:pt idx="754">
                  <c:v>2.8</c:v>
                </c:pt>
                <c:pt idx="755">
                  <c:v>2.8</c:v>
                </c:pt>
                <c:pt idx="756">
                  <c:v>2.75</c:v>
                </c:pt>
                <c:pt idx="757">
                  <c:v>2.8</c:v>
                </c:pt>
                <c:pt idx="758">
                  <c:v>2.75</c:v>
                </c:pt>
                <c:pt idx="759">
                  <c:v>2.7</c:v>
                </c:pt>
                <c:pt idx="760">
                  <c:v>2.7</c:v>
                </c:pt>
                <c:pt idx="761">
                  <c:v>2.68</c:v>
                </c:pt>
                <c:pt idx="762">
                  <c:v>2.7</c:v>
                </c:pt>
                <c:pt idx="763">
                  <c:v>2.65</c:v>
                </c:pt>
                <c:pt idx="764">
                  <c:v>2.65</c:v>
                </c:pt>
                <c:pt idx="765">
                  <c:v>2.65</c:v>
                </c:pt>
                <c:pt idx="766">
                  <c:v>2.88</c:v>
                </c:pt>
                <c:pt idx="767">
                  <c:v>3.25</c:v>
                </c:pt>
                <c:pt idx="768">
                  <c:v>3</c:v>
                </c:pt>
                <c:pt idx="769">
                  <c:v>2.97</c:v>
                </c:pt>
                <c:pt idx="770">
                  <c:v>3.02</c:v>
                </c:pt>
                <c:pt idx="771">
                  <c:v>3</c:v>
                </c:pt>
                <c:pt idx="772">
                  <c:v>2.9</c:v>
                </c:pt>
                <c:pt idx="773">
                  <c:v>3.5</c:v>
                </c:pt>
                <c:pt idx="774">
                  <c:v>3.65</c:v>
                </c:pt>
                <c:pt idx="775">
                  <c:v>3.5</c:v>
                </c:pt>
                <c:pt idx="776">
                  <c:v>3.1</c:v>
                </c:pt>
                <c:pt idx="777">
                  <c:v>3.18</c:v>
                </c:pt>
                <c:pt idx="778">
                  <c:v>3.05</c:v>
                </c:pt>
                <c:pt idx="779">
                  <c:v>3</c:v>
                </c:pt>
                <c:pt idx="780">
                  <c:v>3.8</c:v>
                </c:pt>
                <c:pt idx="781">
                  <c:v>3.9</c:v>
                </c:pt>
                <c:pt idx="782">
                  <c:v>3.15</c:v>
                </c:pt>
                <c:pt idx="783">
                  <c:v>3</c:v>
                </c:pt>
                <c:pt idx="784">
                  <c:v>3.1</c:v>
                </c:pt>
                <c:pt idx="785">
                  <c:v>2.95</c:v>
                </c:pt>
                <c:pt idx="786">
                  <c:v>2.95</c:v>
                </c:pt>
                <c:pt idx="787">
                  <c:v>3.8</c:v>
                </c:pt>
                <c:pt idx="788">
                  <c:v>3.2</c:v>
                </c:pt>
                <c:pt idx="789">
                  <c:v>3.18</c:v>
                </c:pt>
                <c:pt idx="790">
                  <c:v>3.05</c:v>
                </c:pt>
                <c:pt idx="791">
                  <c:v>3</c:v>
                </c:pt>
                <c:pt idx="792">
                  <c:v>3.5</c:v>
                </c:pt>
                <c:pt idx="793">
                  <c:v>3.12</c:v>
                </c:pt>
                <c:pt idx="794">
                  <c:v>3.9</c:v>
                </c:pt>
                <c:pt idx="795">
                  <c:v>3.6</c:v>
                </c:pt>
                <c:pt idx="796">
                  <c:v>4.2</c:v>
                </c:pt>
                <c:pt idx="797">
                  <c:v>3.96</c:v>
                </c:pt>
                <c:pt idx="798">
                  <c:v>3.7</c:v>
                </c:pt>
                <c:pt idx="799">
                  <c:v>3.46</c:v>
                </c:pt>
                <c:pt idx="800">
                  <c:v>3.33</c:v>
                </c:pt>
                <c:pt idx="801">
                  <c:v>3.3</c:v>
                </c:pt>
                <c:pt idx="802">
                  <c:v>3.3</c:v>
                </c:pt>
                <c:pt idx="803">
                  <c:v>3.45</c:v>
                </c:pt>
                <c:pt idx="804">
                  <c:v>3.5</c:v>
                </c:pt>
                <c:pt idx="805">
                  <c:v>3.35</c:v>
                </c:pt>
                <c:pt idx="806">
                  <c:v>3.35</c:v>
                </c:pt>
                <c:pt idx="807">
                  <c:v>3.18</c:v>
                </c:pt>
                <c:pt idx="808">
                  <c:v>3.1</c:v>
                </c:pt>
                <c:pt idx="809">
                  <c:v>3.27</c:v>
                </c:pt>
                <c:pt idx="810">
                  <c:v>3.15</c:v>
                </c:pt>
                <c:pt idx="811">
                  <c:v>3.1</c:v>
                </c:pt>
                <c:pt idx="812">
                  <c:v>3.37</c:v>
                </c:pt>
                <c:pt idx="813">
                  <c:v>3.2</c:v>
                </c:pt>
                <c:pt idx="814">
                  <c:v>3.1</c:v>
                </c:pt>
                <c:pt idx="815">
                  <c:v>3</c:v>
                </c:pt>
                <c:pt idx="816">
                  <c:v>3.08</c:v>
                </c:pt>
                <c:pt idx="817">
                  <c:v>3.12</c:v>
                </c:pt>
                <c:pt idx="818">
                  <c:v>3.6</c:v>
                </c:pt>
                <c:pt idx="819">
                  <c:v>3.2</c:v>
                </c:pt>
                <c:pt idx="820">
                  <c:v>3.05</c:v>
                </c:pt>
                <c:pt idx="821">
                  <c:v>3</c:v>
                </c:pt>
                <c:pt idx="822">
                  <c:v>3</c:v>
                </c:pt>
                <c:pt idx="823">
                  <c:v>3.6</c:v>
                </c:pt>
                <c:pt idx="824">
                  <c:v>3.75</c:v>
                </c:pt>
                <c:pt idx="825">
                  <c:v>3.4</c:v>
                </c:pt>
                <c:pt idx="826">
                  <c:v>3.2</c:v>
                </c:pt>
                <c:pt idx="827">
                  <c:v>3.15</c:v>
                </c:pt>
                <c:pt idx="828">
                  <c:v>3.1</c:v>
                </c:pt>
                <c:pt idx="829">
                  <c:v>3.05</c:v>
                </c:pt>
                <c:pt idx="830">
                  <c:v>3.1</c:v>
                </c:pt>
                <c:pt idx="831">
                  <c:v>3</c:v>
                </c:pt>
                <c:pt idx="832">
                  <c:v>3</c:v>
                </c:pt>
                <c:pt idx="833">
                  <c:v>2.95</c:v>
                </c:pt>
                <c:pt idx="834">
                  <c:v>3.95</c:v>
                </c:pt>
                <c:pt idx="835">
                  <c:v>3.7</c:v>
                </c:pt>
                <c:pt idx="836">
                  <c:v>3.75</c:v>
                </c:pt>
                <c:pt idx="837">
                  <c:v>3.75</c:v>
                </c:pt>
                <c:pt idx="838">
                  <c:v>3.5</c:v>
                </c:pt>
                <c:pt idx="839">
                  <c:v>3.5</c:v>
                </c:pt>
                <c:pt idx="840">
                  <c:v>3.75</c:v>
                </c:pt>
                <c:pt idx="841">
                  <c:v>3.5</c:v>
                </c:pt>
                <c:pt idx="842">
                  <c:v>3.6</c:v>
                </c:pt>
                <c:pt idx="843">
                  <c:v>3.7</c:v>
                </c:pt>
                <c:pt idx="844">
                  <c:v>3.2</c:v>
                </c:pt>
                <c:pt idx="845">
                  <c:v>4.3</c:v>
                </c:pt>
                <c:pt idx="846">
                  <c:v>3.65</c:v>
                </c:pt>
                <c:pt idx="847">
                  <c:v>3.3</c:v>
                </c:pt>
                <c:pt idx="848">
                  <c:v>3.15</c:v>
                </c:pt>
                <c:pt idx="849">
                  <c:v>3.1</c:v>
                </c:pt>
                <c:pt idx="850">
                  <c:v>3</c:v>
                </c:pt>
                <c:pt idx="851">
                  <c:v>4</c:v>
                </c:pt>
                <c:pt idx="852">
                  <c:v>3.65</c:v>
                </c:pt>
                <c:pt idx="853">
                  <c:v>3.35</c:v>
                </c:pt>
                <c:pt idx="854">
                  <c:v>3.2</c:v>
                </c:pt>
                <c:pt idx="855">
                  <c:v>3.4</c:v>
                </c:pt>
                <c:pt idx="856">
                  <c:v>3.55</c:v>
                </c:pt>
                <c:pt idx="857">
                  <c:v>3.4</c:v>
                </c:pt>
                <c:pt idx="858">
                  <c:v>3.5</c:v>
                </c:pt>
                <c:pt idx="859">
                  <c:v>3.65</c:v>
                </c:pt>
                <c:pt idx="860">
                  <c:v>3.4</c:v>
                </c:pt>
                <c:pt idx="861">
                  <c:v>3.7</c:v>
                </c:pt>
                <c:pt idx="862">
                  <c:v>3.3</c:v>
                </c:pt>
                <c:pt idx="863">
                  <c:v>3.2</c:v>
                </c:pt>
                <c:pt idx="864">
                  <c:v>3.15</c:v>
                </c:pt>
                <c:pt idx="865">
                  <c:v>3.4</c:v>
                </c:pt>
                <c:pt idx="866">
                  <c:v>3.05</c:v>
                </c:pt>
                <c:pt idx="867">
                  <c:v>3.75</c:v>
                </c:pt>
                <c:pt idx="868">
                  <c:v>3.2</c:v>
                </c:pt>
                <c:pt idx="869">
                  <c:v>3.1</c:v>
                </c:pt>
                <c:pt idx="870">
                  <c:v>3.05</c:v>
                </c:pt>
                <c:pt idx="871">
                  <c:v>3</c:v>
                </c:pt>
                <c:pt idx="872">
                  <c:v>3</c:v>
                </c:pt>
                <c:pt idx="873">
                  <c:v>2.95</c:v>
                </c:pt>
                <c:pt idx="874">
                  <c:v>4.05</c:v>
                </c:pt>
                <c:pt idx="875">
                  <c:v>3.6</c:v>
                </c:pt>
                <c:pt idx="876">
                  <c:v>3.3</c:v>
                </c:pt>
                <c:pt idx="877">
                  <c:v>3.15</c:v>
                </c:pt>
                <c:pt idx="878">
                  <c:v>3.1</c:v>
                </c:pt>
                <c:pt idx="879">
                  <c:v>3.05</c:v>
                </c:pt>
                <c:pt idx="880">
                  <c:v>4.05</c:v>
                </c:pt>
                <c:pt idx="881">
                  <c:v>3.6</c:v>
                </c:pt>
                <c:pt idx="882">
                  <c:v>3.35</c:v>
                </c:pt>
                <c:pt idx="883">
                  <c:v>3.28</c:v>
                </c:pt>
                <c:pt idx="884">
                  <c:v>3.18</c:v>
                </c:pt>
                <c:pt idx="885">
                  <c:v>3.07</c:v>
                </c:pt>
                <c:pt idx="886">
                  <c:v>3.04</c:v>
                </c:pt>
                <c:pt idx="887">
                  <c:v>3</c:v>
                </c:pt>
                <c:pt idx="888">
                  <c:v>3.25</c:v>
                </c:pt>
                <c:pt idx="889">
                  <c:v>3.27</c:v>
                </c:pt>
                <c:pt idx="890">
                  <c:v>3.6</c:v>
                </c:pt>
                <c:pt idx="891">
                  <c:v>3.68</c:v>
                </c:pt>
                <c:pt idx="892">
                  <c:v>3.85</c:v>
                </c:pt>
                <c:pt idx="893">
                  <c:v>3.6</c:v>
                </c:pt>
                <c:pt idx="894">
                  <c:v>5</c:v>
                </c:pt>
                <c:pt idx="895">
                  <c:v>3.75</c:v>
                </c:pt>
                <c:pt idx="896">
                  <c:v>5.2</c:v>
                </c:pt>
                <c:pt idx="897">
                  <c:v>3.85</c:v>
                </c:pt>
                <c:pt idx="898">
                  <c:v>3.38</c:v>
                </c:pt>
                <c:pt idx="899">
                  <c:v>3.35</c:v>
                </c:pt>
                <c:pt idx="900">
                  <c:v>3.27</c:v>
                </c:pt>
                <c:pt idx="901">
                  <c:v>3.3</c:v>
                </c:pt>
                <c:pt idx="902">
                  <c:v>3.55</c:v>
                </c:pt>
                <c:pt idx="903">
                  <c:v>3.32</c:v>
                </c:pt>
                <c:pt idx="904">
                  <c:v>3.77</c:v>
                </c:pt>
                <c:pt idx="905">
                  <c:v>4.05</c:v>
                </c:pt>
                <c:pt idx="906">
                  <c:v>3.9</c:v>
                </c:pt>
                <c:pt idx="907">
                  <c:v>4.1500000000000004</c:v>
                </c:pt>
                <c:pt idx="908">
                  <c:v>3.65</c:v>
                </c:pt>
                <c:pt idx="909">
                  <c:v>3.4</c:v>
                </c:pt>
                <c:pt idx="910">
                  <c:v>3.27</c:v>
                </c:pt>
                <c:pt idx="911">
                  <c:v>3.16</c:v>
                </c:pt>
                <c:pt idx="912">
                  <c:v>3.32</c:v>
                </c:pt>
                <c:pt idx="913">
                  <c:v>3.38</c:v>
                </c:pt>
                <c:pt idx="914">
                  <c:v>3.35</c:v>
                </c:pt>
                <c:pt idx="915">
                  <c:v>3.75</c:v>
                </c:pt>
                <c:pt idx="916">
                  <c:v>4</c:v>
                </c:pt>
                <c:pt idx="917">
                  <c:v>3.65</c:v>
                </c:pt>
                <c:pt idx="918">
                  <c:v>3.4</c:v>
                </c:pt>
                <c:pt idx="919">
                  <c:v>3.34</c:v>
                </c:pt>
                <c:pt idx="920">
                  <c:v>3.2</c:v>
                </c:pt>
                <c:pt idx="921">
                  <c:v>3.25</c:v>
                </c:pt>
                <c:pt idx="922">
                  <c:v>3.42</c:v>
                </c:pt>
                <c:pt idx="923">
                  <c:v>3.65</c:v>
                </c:pt>
                <c:pt idx="924">
                  <c:v>3.2</c:v>
                </c:pt>
                <c:pt idx="925">
                  <c:v>3.12</c:v>
                </c:pt>
                <c:pt idx="926">
                  <c:v>3.08</c:v>
                </c:pt>
                <c:pt idx="927">
                  <c:v>3.03</c:v>
                </c:pt>
                <c:pt idx="928">
                  <c:v>3.65</c:v>
                </c:pt>
                <c:pt idx="929">
                  <c:v>3.02</c:v>
                </c:pt>
                <c:pt idx="930">
                  <c:v>4.05</c:v>
                </c:pt>
                <c:pt idx="931">
                  <c:v>3.95</c:v>
                </c:pt>
                <c:pt idx="932">
                  <c:v>3.67</c:v>
                </c:pt>
                <c:pt idx="933">
                  <c:v>3.6</c:v>
                </c:pt>
                <c:pt idx="934">
                  <c:v>3.38</c:v>
                </c:pt>
                <c:pt idx="935">
                  <c:v>3.17</c:v>
                </c:pt>
                <c:pt idx="936">
                  <c:v>3.1</c:v>
                </c:pt>
                <c:pt idx="937">
                  <c:v>3.03</c:v>
                </c:pt>
                <c:pt idx="938">
                  <c:v>3</c:v>
                </c:pt>
                <c:pt idx="939">
                  <c:v>3</c:v>
                </c:pt>
                <c:pt idx="940">
                  <c:v>2.95</c:v>
                </c:pt>
                <c:pt idx="941">
                  <c:v>3.05</c:v>
                </c:pt>
                <c:pt idx="942">
                  <c:v>3.9</c:v>
                </c:pt>
                <c:pt idx="943">
                  <c:v>3.65</c:v>
                </c:pt>
                <c:pt idx="944">
                  <c:v>3.85</c:v>
                </c:pt>
                <c:pt idx="945">
                  <c:v>3.4</c:v>
                </c:pt>
                <c:pt idx="946">
                  <c:v>4.05</c:v>
                </c:pt>
                <c:pt idx="947">
                  <c:v>3.6</c:v>
                </c:pt>
                <c:pt idx="948">
                  <c:v>4</c:v>
                </c:pt>
                <c:pt idx="949">
                  <c:v>4.0999999999999996</c:v>
                </c:pt>
                <c:pt idx="950">
                  <c:v>3.9</c:v>
                </c:pt>
                <c:pt idx="951">
                  <c:v>3.75</c:v>
                </c:pt>
                <c:pt idx="952">
                  <c:v>3.65</c:v>
                </c:pt>
                <c:pt idx="953">
                  <c:v>3.6</c:v>
                </c:pt>
                <c:pt idx="954">
                  <c:v>3.55</c:v>
                </c:pt>
                <c:pt idx="955">
                  <c:v>3.95</c:v>
                </c:pt>
                <c:pt idx="956">
                  <c:v>3.6</c:v>
                </c:pt>
                <c:pt idx="957">
                  <c:v>3.7</c:v>
                </c:pt>
                <c:pt idx="958">
                  <c:v>4.2</c:v>
                </c:pt>
                <c:pt idx="959">
                  <c:v>3.8</c:v>
                </c:pt>
                <c:pt idx="960">
                  <c:v>3.65</c:v>
                </c:pt>
                <c:pt idx="961">
                  <c:v>3.5</c:v>
                </c:pt>
                <c:pt idx="962">
                  <c:v>3.65</c:v>
                </c:pt>
                <c:pt idx="963">
                  <c:v>3.5</c:v>
                </c:pt>
                <c:pt idx="964">
                  <c:v>3.6</c:v>
                </c:pt>
                <c:pt idx="965">
                  <c:v>3.55</c:v>
                </c:pt>
                <c:pt idx="966">
                  <c:v>3.65</c:v>
                </c:pt>
                <c:pt idx="967">
                  <c:v>3.6</c:v>
                </c:pt>
                <c:pt idx="968">
                  <c:v>3.7</c:v>
                </c:pt>
                <c:pt idx="969">
                  <c:v>3.65</c:v>
                </c:pt>
                <c:pt idx="970">
                  <c:v>3.5</c:v>
                </c:pt>
                <c:pt idx="971">
                  <c:v>3.85</c:v>
                </c:pt>
                <c:pt idx="972">
                  <c:v>3.55</c:v>
                </c:pt>
                <c:pt idx="973">
                  <c:v>3.5</c:v>
                </c:pt>
                <c:pt idx="974">
                  <c:v>3.65</c:v>
                </c:pt>
                <c:pt idx="975">
                  <c:v>3.4</c:v>
                </c:pt>
                <c:pt idx="976">
                  <c:v>4.05</c:v>
                </c:pt>
                <c:pt idx="977">
                  <c:v>3.5</c:v>
                </c:pt>
                <c:pt idx="978">
                  <c:v>3.2</c:v>
                </c:pt>
                <c:pt idx="979">
                  <c:v>3.5</c:v>
                </c:pt>
                <c:pt idx="980">
                  <c:v>3.3</c:v>
                </c:pt>
                <c:pt idx="981">
                  <c:v>3.4</c:v>
                </c:pt>
                <c:pt idx="982">
                  <c:v>3.15</c:v>
                </c:pt>
                <c:pt idx="983">
                  <c:v>3</c:v>
                </c:pt>
                <c:pt idx="984">
                  <c:v>4.08</c:v>
                </c:pt>
                <c:pt idx="985">
                  <c:v>3.65</c:v>
                </c:pt>
                <c:pt idx="986">
                  <c:v>3.54</c:v>
                </c:pt>
                <c:pt idx="987">
                  <c:v>3.7</c:v>
                </c:pt>
                <c:pt idx="988">
                  <c:v>3.4</c:v>
                </c:pt>
                <c:pt idx="989">
                  <c:v>3.3</c:v>
                </c:pt>
                <c:pt idx="990">
                  <c:v>3.25</c:v>
                </c:pt>
                <c:pt idx="991">
                  <c:v>3.15</c:v>
                </c:pt>
                <c:pt idx="992">
                  <c:v>3.45</c:v>
                </c:pt>
                <c:pt idx="993">
                  <c:v>3.2</c:v>
                </c:pt>
                <c:pt idx="994">
                  <c:v>3.5</c:v>
                </c:pt>
                <c:pt idx="995">
                  <c:v>3.4</c:v>
                </c:pt>
                <c:pt idx="996">
                  <c:v>3.3</c:v>
                </c:pt>
                <c:pt idx="997">
                  <c:v>3.4</c:v>
                </c:pt>
                <c:pt idx="998">
                  <c:v>3.35</c:v>
                </c:pt>
                <c:pt idx="999">
                  <c:v>3.3</c:v>
                </c:pt>
                <c:pt idx="1000">
                  <c:v>3.4</c:v>
                </c:pt>
                <c:pt idx="1001">
                  <c:v>3.35</c:v>
                </c:pt>
                <c:pt idx="1002">
                  <c:v>3.45</c:v>
                </c:pt>
                <c:pt idx="1003">
                  <c:v>3.5</c:v>
                </c:pt>
                <c:pt idx="1004">
                  <c:v>3.35</c:v>
                </c:pt>
                <c:pt idx="1005">
                  <c:v>3.25</c:v>
                </c:pt>
                <c:pt idx="1006">
                  <c:v>3.2</c:v>
                </c:pt>
                <c:pt idx="1007">
                  <c:v>3.2</c:v>
                </c:pt>
                <c:pt idx="1008">
                  <c:v>3.15</c:v>
                </c:pt>
                <c:pt idx="1009">
                  <c:v>3</c:v>
                </c:pt>
                <c:pt idx="1010">
                  <c:v>3</c:v>
                </c:pt>
                <c:pt idx="1011">
                  <c:v>2.9</c:v>
                </c:pt>
                <c:pt idx="1012">
                  <c:v>3.3</c:v>
                </c:pt>
                <c:pt idx="1013">
                  <c:v>3.15</c:v>
                </c:pt>
                <c:pt idx="1014">
                  <c:v>3.6</c:v>
                </c:pt>
                <c:pt idx="1015">
                  <c:v>3.6</c:v>
                </c:pt>
                <c:pt idx="1016">
                  <c:v>3.45</c:v>
                </c:pt>
                <c:pt idx="1017">
                  <c:v>3.4</c:v>
                </c:pt>
                <c:pt idx="1018">
                  <c:v>3.35</c:v>
                </c:pt>
                <c:pt idx="1019">
                  <c:v>3.25</c:v>
                </c:pt>
                <c:pt idx="1020">
                  <c:v>3.3</c:v>
                </c:pt>
                <c:pt idx="1021">
                  <c:v>3.2</c:v>
                </c:pt>
                <c:pt idx="1022">
                  <c:v>3.25</c:v>
                </c:pt>
                <c:pt idx="1023">
                  <c:v>3.25</c:v>
                </c:pt>
                <c:pt idx="1024">
                  <c:v>3.2</c:v>
                </c:pt>
                <c:pt idx="1025">
                  <c:v>3.2</c:v>
                </c:pt>
                <c:pt idx="1026">
                  <c:v>3.25</c:v>
                </c:pt>
                <c:pt idx="1027">
                  <c:v>3.25</c:v>
                </c:pt>
                <c:pt idx="1028">
                  <c:v>3.2</c:v>
                </c:pt>
                <c:pt idx="1029">
                  <c:v>3.2</c:v>
                </c:pt>
                <c:pt idx="1030">
                  <c:v>3.2</c:v>
                </c:pt>
                <c:pt idx="1031">
                  <c:v>3.1</c:v>
                </c:pt>
                <c:pt idx="1032">
                  <c:v>3.4</c:v>
                </c:pt>
                <c:pt idx="1033">
                  <c:v>3.25</c:v>
                </c:pt>
                <c:pt idx="1034">
                  <c:v>3.3</c:v>
                </c:pt>
                <c:pt idx="1035">
                  <c:v>3.1</c:v>
                </c:pt>
                <c:pt idx="1036">
                  <c:v>3.05</c:v>
                </c:pt>
                <c:pt idx="1037">
                  <c:v>3</c:v>
                </c:pt>
                <c:pt idx="1038">
                  <c:v>2.98</c:v>
                </c:pt>
                <c:pt idx="1039">
                  <c:v>3.02</c:v>
                </c:pt>
                <c:pt idx="1040">
                  <c:v>3.05</c:v>
                </c:pt>
                <c:pt idx="1041">
                  <c:v>3.04</c:v>
                </c:pt>
                <c:pt idx="1042">
                  <c:v>3</c:v>
                </c:pt>
                <c:pt idx="1043">
                  <c:v>2.97</c:v>
                </c:pt>
                <c:pt idx="1044">
                  <c:v>3.03</c:v>
                </c:pt>
                <c:pt idx="1045">
                  <c:v>3.3</c:v>
                </c:pt>
                <c:pt idx="1046">
                  <c:v>3.05</c:v>
                </c:pt>
                <c:pt idx="1047">
                  <c:v>3</c:v>
                </c:pt>
                <c:pt idx="1048">
                  <c:v>2.95</c:v>
                </c:pt>
                <c:pt idx="1049">
                  <c:v>2.92</c:v>
                </c:pt>
                <c:pt idx="1050">
                  <c:v>3.05</c:v>
                </c:pt>
                <c:pt idx="1051">
                  <c:v>3</c:v>
                </c:pt>
                <c:pt idx="1052">
                  <c:v>2.97</c:v>
                </c:pt>
                <c:pt idx="1053">
                  <c:v>2.93</c:v>
                </c:pt>
                <c:pt idx="1054">
                  <c:v>3</c:v>
                </c:pt>
                <c:pt idx="1055">
                  <c:v>2.96</c:v>
                </c:pt>
                <c:pt idx="1056">
                  <c:v>2.98</c:v>
                </c:pt>
                <c:pt idx="1057">
                  <c:v>2.95</c:v>
                </c:pt>
                <c:pt idx="1058">
                  <c:v>3.1</c:v>
                </c:pt>
                <c:pt idx="1059">
                  <c:v>3.2</c:v>
                </c:pt>
                <c:pt idx="1060">
                  <c:v>3.05</c:v>
                </c:pt>
                <c:pt idx="1061">
                  <c:v>3</c:v>
                </c:pt>
                <c:pt idx="1062">
                  <c:v>3.2</c:v>
                </c:pt>
                <c:pt idx="1063">
                  <c:v>3.05</c:v>
                </c:pt>
                <c:pt idx="1064">
                  <c:v>3</c:v>
                </c:pt>
                <c:pt idx="1065">
                  <c:v>3.25</c:v>
                </c:pt>
                <c:pt idx="1066">
                  <c:v>3.05</c:v>
                </c:pt>
                <c:pt idx="1067">
                  <c:v>3.1</c:v>
                </c:pt>
                <c:pt idx="1068">
                  <c:v>3</c:v>
                </c:pt>
                <c:pt idx="1069">
                  <c:v>2.95</c:v>
                </c:pt>
                <c:pt idx="1070">
                  <c:v>2.93</c:v>
                </c:pt>
                <c:pt idx="1071">
                  <c:v>3</c:v>
                </c:pt>
                <c:pt idx="1072">
                  <c:v>3.3</c:v>
                </c:pt>
                <c:pt idx="1073">
                  <c:v>3.2</c:v>
                </c:pt>
                <c:pt idx="1074">
                  <c:v>3.1</c:v>
                </c:pt>
                <c:pt idx="1075">
                  <c:v>3.08</c:v>
                </c:pt>
                <c:pt idx="1076">
                  <c:v>3.12</c:v>
                </c:pt>
                <c:pt idx="1077">
                  <c:v>3.1</c:v>
                </c:pt>
                <c:pt idx="1078">
                  <c:v>3</c:v>
                </c:pt>
                <c:pt idx="1079">
                  <c:v>3.12</c:v>
                </c:pt>
                <c:pt idx="1080">
                  <c:v>3.15</c:v>
                </c:pt>
                <c:pt idx="1081">
                  <c:v>3.45</c:v>
                </c:pt>
                <c:pt idx="1082">
                  <c:v>3.15</c:v>
                </c:pt>
                <c:pt idx="1083">
                  <c:v>3.25</c:v>
                </c:pt>
                <c:pt idx="1084">
                  <c:v>3.1</c:v>
                </c:pt>
                <c:pt idx="1085">
                  <c:v>3.06</c:v>
                </c:pt>
                <c:pt idx="1086">
                  <c:v>2.95</c:v>
                </c:pt>
                <c:pt idx="1087">
                  <c:v>3.05</c:v>
                </c:pt>
                <c:pt idx="1088">
                  <c:v>2.97</c:v>
                </c:pt>
                <c:pt idx="1089">
                  <c:v>3</c:v>
                </c:pt>
                <c:pt idx="1090">
                  <c:v>2.94</c:v>
                </c:pt>
                <c:pt idx="1091">
                  <c:v>2.9</c:v>
                </c:pt>
                <c:pt idx="1092">
                  <c:v>2.85</c:v>
                </c:pt>
                <c:pt idx="1093">
                  <c:v>2.8</c:v>
                </c:pt>
                <c:pt idx="1094">
                  <c:v>2.85</c:v>
                </c:pt>
                <c:pt idx="1095">
                  <c:v>2.8</c:v>
                </c:pt>
                <c:pt idx="1096">
                  <c:v>2.85</c:v>
                </c:pt>
                <c:pt idx="1097">
                  <c:v>3.1</c:v>
                </c:pt>
                <c:pt idx="1098">
                  <c:v>3.25</c:v>
                </c:pt>
                <c:pt idx="1099">
                  <c:v>3</c:v>
                </c:pt>
                <c:pt idx="1100">
                  <c:v>2.9</c:v>
                </c:pt>
                <c:pt idx="1101">
                  <c:v>2.85</c:v>
                </c:pt>
                <c:pt idx="1102">
                  <c:v>2.85</c:v>
                </c:pt>
                <c:pt idx="1103">
                  <c:v>2.8</c:v>
                </c:pt>
                <c:pt idx="1104">
                  <c:v>2.9</c:v>
                </c:pt>
                <c:pt idx="1105">
                  <c:v>2.95</c:v>
                </c:pt>
                <c:pt idx="1106">
                  <c:v>2.95</c:v>
                </c:pt>
                <c:pt idx="1107">
                  <c:v>2.85</c:v>
                </c:pt>
                <c:pt idx="1108">
                  <c:v>2.82</c:v>
                </c:pt>
                <c:pt idx="1109">
                  <c:v>2.9</c:v>
                </c:pt>
                <c:pt idx="1110">
                  <c:v>3.2</c:v>
                </c:pt>
                <c:pt idx="1111">
                  <c:v>3</c:v>
                </c:pt>
                <c:pt idx="1112">
                  <c:v>3.1</c:v>
                </c:pt>
                <c:pt idx="1113">
                  <c:v>2.9</c:v>
                </c:pt>
                <c:pt idx="1114">
                  <c:v>2.9</c:v>
                </c:pt>
                <c:pt idx="1115">
                  <c:v>2.8</c:v>
                </c:pt>
                <c:pt idx="1116">
                  <c:v>2.85</c:v>
                </c:pt>
                <c:pt idx="1117">
                  <c:v>2.8</c:v>
                </c:pt>
                <c:pt idx="1118">
                  <c:v>2.87</c:v>
                </c:pt>
                <c:pt idx="1119">
                  <c:v>2.82</c:v>
                </c:pt>
                <c:pt idx="1120">
                  <c:v>2.78</c:v>
                </c:pt>
                <c:pt idx="1121">
                  <c:v>2.8</c:v>
                </c:pt>
                <c:pt idx="1122">
                  <c:v>2.85</c:v>
                </c:pt>
                <c:pt idx="1123">
                  <c:v>2.8</c:v>
                </c:pt>
                <c:pt idx="1124">
                  <c:v>2.85</c:v>
                </c:pt>
                <c:pt idx="1125">
                  <c:v>3</c:v>
                </c:pt>
                <c:pt idx="1126">
                  <c:v>3.2</c:v>
                </c:pt>
                <c:pt idx="1127">
                  <c:v>2.98</c:v>
                </c:pt>
                <c:pt idx="1128">
                  <c:v>3.05</c:v>
                </c:pt>
                <c:pt idx="1129">
                  <c:v>3</c:v>
                </c:pt>
                <c:pt idx="1130">
                  <c:v>2.8</c:v>
                </c:pt>
                <c:pt idx="1131">
                  <c:v>2.9</c:v>
                </c:pt>
                <c:pt idx="1132">
                  <c:v>2.82</c:v>
                </c:pt>
                <c:pt idx="1133">
                  <c:v>3.4</c:v>
                </c:pt>
                <c:pt idx="1134">
                  <c:v>2.95</c:v>
                </c:pt>
                <c:pt idx="1135">
                  <c:v>2.85</c:v>
                </c:pt>
                <c:pt idx="1136">
                  <c:v>2.88</c:v>
                </c:pt>
                <c:pt idx="1137">
                  <c:v>2.9</c:v>
                </c:pt>
                <c:pt idx="1138">
                  <c:v>2.85</c:v>
                </c:pt>
                <c:pt idx="1139">
                  <c:v>2.8</c:v>
                </c:pt>
                <c:pt idx="1140">
                  <c:v>2.75</c:v>
                </c:pt>
                <c:pt idx="1141">
                  <c:v>2.75</c:v>
                </c:pt>
                <c:pt idx="1142">
                  <c:v>2.73</c:v>
                </c:pt>
                <c:pt idx="1143">
                  <c:v>2.7</c:v>
                </c:pt>
                <c:pt idx="1144">
                  <c:v>3.3</c:v>
                </c:pt>
                <c:pt idx="1145">
                  <c:v>3</c:v>
                </c:pt>
                <c:pt idx="1146">
                  <c:v>2.97</c:v>
                </c:pt>
                <c:pt idx="1147">
                  <c:v>2.85</c:v>
                </c:pt>
                <c:pt idx="1148">
                  <c:v>2.8</c:v>
                </c:pt>
                <c:pt idx="1149">
                  <c:v>2.76</c:v>
                </c:pt>
                <c:pt idx="1150">
                  <c:v>2.82</c:v>
                </c:pt>
                <c:pt idx="1151">
                  <c:v>2.78</c:v>
                </c:pt>
                <c:pt idx="1152">
                  <c:v>2.75</c:v>
                </c:pt>
                <c:pt idx="1153">
                  <c:v>2.75</c:v>
                </c:pt>
                <c:pt idx="1154">
                  <c:v>2.76</c:v>
                </c:pt>
                <c:pt idx="1155">
                  <c:v>2.78</c:v>
                </c:pt>
                <c:pt idx="1156">
                  <c:v>2.75</c:v>
                </c:pt>
                <c:pt idx="1157">
                  <c:v>2.75</c:v>
                </c:pt>
                <c:pt idx="1158">
                  <c:v>2.74</c:v>
                </c:pt>
                <c:pt idx="1159">
                  <c:v>2.7</c:v>
                </c:pt>
                <c:pt idx="1160">
                  <c:v>2.68</c:v>
                </c:pt>
                <c:pt idx="1161">
                  <c:v>2.65</c:v>
                </c:pt>
                <c:pt idx="1162">
                  <c:v>2.9</c:v>
                </c:pt>
                <c:pt idx="1163">
                  <c:v>3.2</c:v>
                </c:pt>
                <c:pt idx="1164">
                  <c:v>3</c:v>
                </c:pt>
                <c:pt idx="1165">
                  <c:v>3.05</c:v>
                </c:pt>
                <c:pt idx="1166">
                  <c:v>3.4</c:v>
                </c:pt>
                <c:pt idx="1167">
                  <c:v>2.95</c:v>
                </c:pt>
                <c:pt idx="1168">
                  <c:v>3.18</c:v>
                </c:pt>
                <c:pt idx="1169">
                  <c:v>3.15</c:v>
                </c:pt>
                <c:pt idx="1170">
                  <c:v>3.1</c:v>
                </c:pt>
                <c:pt idx="1171">
                  <c:v>3.06</c:v>
                </c:pt>
                <c:pt idx="1172">
                  <c:v>3.2</c:v>
                </c:pt>
                <c:pt idx="1173">
                  <c:v>3.1</c:v>
                </c:pt>
                <c:pt idx="1174">
                  <c:v>3.25</c:v>
                </c:pt>
                <c:pt idx="1175">
                  <c:v>3.15</c:v>
                </c:pt>
                <c:pt idx="1176">
                  <c:v>3.02</c:v>
                </c:pt>
                <c:pt idx="1177">
                  <c:v>3.1</c:v>
                </c:pt>
                <c:pt idx="1178">
                  <c:v>3.65</c:v>
                </c:pt>
                <c:pt idx="1179">
                  <c:v>3.3</c:v>
                </c:pt>
                <c:pt idx="1180">
                  <c:v>3.7</c:v>
                </c:pt>
                <c:pt idx="1181">
                  <c:v>3.35</c:v>
                </c:pt>
                <c:pt idx="1182">
                  <c:v>3.25</c:v>
                </c:pt>
                <c:pt idx="1183">
                  <c:v>3.1</c:v>
                </c:pt>
                <c:pt idx="1184">
                  <c:v>3.1</c:v>
                </c:pt>
                <c:pt idx="1185">
                  <c:v>3.05</c:v>
                </c:pt>
                <c:pt idx="1186">
                  <c:v>3</c:v>
                </c:pt>
                <c:pt idx="1187">
                  <c:v>3.05</c:v>
                </c:pt>
                <c:pt idx="1188">
                  <c:v>3.1</c:v>
                </c:pt>
                <c:pt idx="1189">
                  <c:v>3</c:v>
                </c:pt>
                <c:pt idx="1190">
                  <c:v>3.08</c:v>
                </c:pt>
                <c:pt idx="1191">
                  <c:v>3.75</c:v>
                </c:pt>
                <c:pt idx="1192">
                  <c:v>3.12</c:v>
                </c:pt>
                <c:pt idx="1193">
                  <c:v>3.04</c:v>
                </c:pt>
                <c:pt idx="1194">
                  <c:v>2.97</c:v>
                </c:pt>
                <c:pt idx="1195">
                  <c:v>2.9</c:v>
                </c:pt>
                <c:pt idx="1196">
                  <c:v>2.93</c:v>
                </c:pt>
                <c:pt idx="1197">
                  <c:v>3.1</c:v>
                </c:pt>
                <c:pt idx="1198">
                  <c:v>2.9</c:v>
                </c:pt>
                <c:pt idx="1199">
                  <c:v>2.85</c:v>
                </c:pt>
                <c:pt idx="1200">
                  <c:v>2.92</c:v>
                </c:pt>
                <c:pt idx="1201">
                  <c:v>2.9</c:v>
                </c:pt>
                <c:pt idx="1202">
                  <c:v>3.1</c:v>
                </c:pt>
                <c:pt idx="1203">
                  <c:v>3</c:v>
                </c:pt>
                <c:pt idx="1204">
                  <c:v>2.92</c:v>
                </c:pt>
                <c:pt idx="1205">
                  <c:v>2.95</c:v>
                </c:pt>
                <c:pt idx="1206">
                  <c:v>2.9</c:v>
                </c:pt>
                <c:pt idx="1207">
                  <c:v>2.87</c:v>
                </c:pt>
                <c:pt idx="1208">
                  <c:v>2.85</c:v>
                </c:pt>
                <c:pt idx="1209">
                  <c:v>2.95</c:v>
                </c:pt>
                <c:pt idx="1210">
                  <c:v>2.87</c:v>
                </c:pt>
                <c:pt idx="1211">
                  <c:v>2.8</c:v>
                </c:pt>
                <c:pt idx="1212">
                  <c:v>2.8</c:v>
                </c:pt>
                <c:pt idx="1213">
                  <c:v>2.9</c:v>
                </c:pt>
                <c:pt idx="1214">
                  <c:v>2.88</c:v>
                </c:pt>
                <c:pt idx="1215">
                  <c:v>2.75</c:v>
                </c:pt>
                <c:pt idx="1216">
                  <c:v>2.78</c:v>
                </c:pt>
                <c:pt idx="1217">
                  <c:v>2.75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5C-4838-BA53-AB92FE79E88E}"/>
            </c:ext>
          </c:extLst>
        </c:ser>
        <c:ser>
          <c:idx val="2"/>
          <c:order val="2"/>
          <c:tx>
            <c:v>NIÑO 2015-2016</c:v>
          </c:tx>
          <c:spPr>
            <a:ln w="50800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val>
            <c:numRef>
              <c:f>[1]Teléfono!$EK$3840:$EK$5057</c:f>
              <c:numCache>
                <c:formatCode>0.00</c:formatCode>
                <c:ptCount val="1218"/>
                <c:pt idx="0">
                  <c:v>2.0499999999999998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2.25</c:v>
                </c:pt>
                <c:pt idx="5">
                  <c:v>2.6</c:v>
                </c:pt>
                <c:pt idx="6">
                  <c:v>2.25</c:v>
                </c:pt>
                <c:pt idx="7">
                  <c:v>2.15</c:v>
                </c:pt>
                <c:pt idx="8">
                  <c:v>2.0499999999999998</c:v>
                </c:pt>
                <c:pt idx="9">
                  <c:v>1.9</c:v>
                </c:pt>
                <c:pt idx="10">
                  <c:v>1.9</c:v>
                </c:pt>
                <c:pt idx="11">
                  <c:v>2</c:v>
                </c:pt>
                <c:pt idx="12">
                  <c:v>2</c:v>
                </c:pt>
                <c:pt idx="13">
                  <c:v>2.02</c:v>
                </c:pt>
                <c:pt idx="14">
                  <c:v>2.04</c:v>
                </c:pt>
                <c:pt idx="15">
                  <c:v>2.0499999999999998</c:v>
                </c:pt>
                <c:pt idx="16">
                  <c:v>2.25</c:v>
                </c:pt>
                <c:pt idx="17">
                  <c:v>2.2999999999999998</c:v>
                </c:pt>
                <c:pt idx="18">
                  <c:v>2.1</c:v>
                </c:pt>
                <c:pt idx="19">
                  <c:v>2.15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2.6</c:v>
                </c:pt>
                <c:pt idx="23">
                  <c:v>2.25</c:v>
                </c:pt>
                <c:pt idx="24">
                  <c:v>2.1800000000000002</c:v>
                </c:pt>
                <c:pt idx="25">
                  <c:v>2.25</c:v>
                </c:pt>
                <c:pt idx="26">
                  <c:v>2.1</c:v>
                </c:pt>
                <c:pt idx="27">
                  <c:v>2.15</c:v>
                </c:pt>
                <c:pt idx="28">
                  <c:v>2.1</c:v>
                </c:pt>
                <c:pt idx="29">
                  <c:v>2.1</c:v>
                </c:pt>
                <c:pt idx="30">
                  <c:v>2.0499999999999998</c:v>
                </c:pt>
                <c:pt idx="31">
                  <c:v>2</c:v>
                </c:pt>
                <c:pt idx="32">
                  <c:v>2.6</c:v>
                </c:pt>
                <c:pt idx="33">
                  <c:v>2.2000000000000002</c:v>
                </c:pt>
                <c:pt idx="34">
                  <c:v>2.15</c:v>
                </c:pt>
                <c:pt idx="35">
                  <c:v>2.1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2.2000000000000002</c:v>
                </c:pt>
                <c:pt idx="40">
                  <c:v>2.1</c:v>
                </c:pt>
                <c:pt idx="41">
                  <c:v>2.0499999999999998</c:v>
                </c:pt>
                <c:pt idx="42">
                  <c:v>2</c:v>
                </c:pt>
                <c:pt idx="43">
                  <c:v>2</c:v>
                </c:pt>
                <c:pt idx="44">
                  <c:v>2.2000000000000002</c:v>
                </c:pt>
                <c:pt idx="45">
                  <c:v>2</c:v>
                </c:pt>
                <c:pt idx="46">
                  <c:v>1.9</c:v>
                </c:pt>
                <c:pt idx="47">
                  <c:v>1.9</c:v>
                </c:pt>
                <c:pt idx="48">
                  <c:v>1.9</c:v>
                </c:pt>
                <c:pt idx="49">
                  <c:v>2.7</c:v>
                </c:pt>
                <c:pt idx="50">
                  <c:v>2.0499999999999998</c:v>
                </c:pt>
                <c:pt idx="51">
                  <c:v>2.4500000000000002</c:v>
                </c:pt>
                <c:pt idx="52">
                  <c:v>2</c:v>
                </c:pt>
                <c:pt idx="53">
                  <c:v>1.95</c:v>
                </c:pt>
                <c:pt idx="54">
                  <c:v>2.6</c:v>
                </c:pt>
                <c:pt idx="55">
                  <c:v>2.65</c:v>
                </c:pt>
                <c:pt idx="56">
                  <c:v>2.25</c:v>
                </c:pt>
                <c:pt idx="57">
                  <c:v>2.1</c:v>
                </c:pt>
                <c:pt idx="58">
                  <c:v>2.0499999999999998</c:v>
                </c:pt>
                <c:pt idx="59">
                  <c:v>2</c:v>
                </c:pt>
                <c:pt idx="60">
                  <c:v>2.0499999999999998</c:v>
                </c:pt>
                <c:pt idx="61">
                  <c:v>1.9</c:v>
                </c:pt>
                <c:pt idx="62">
                  <c:v>1.9</c:v>
                </c:pt>
                <c:pt idx="63">
                  <c:v>1.85</c:v>
                </c:pt>
                <c:pt idx="64">
                  <c:v>1.85</c:v>
                </c:pt>
                <c:pt idx="65">
                  <c:v>1.8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1.9</c:v>
                </c:pt>
                <c:pt idx="70">
                  <c:v>1.8</c:v>
                </c:pt>
                <c:pt idx="71">
                  <c:v>1.7</c:v>
                </c:pt>
                <c:pt idx="72">
                  <c:v>1.75</c:v>
                </c:pt>
                <c:pt idx="73">
                  <c:v>1.8</c:v>
                </c:pt>
                <c:pt idx="74">
                  <c:v>2.9</c:v>
                </c:pt>
                <c:pt idx="75">
                  <c:v>2.5</c:v>
                </c:pt>
                <c:pt idx="76">
                  <c:v>2</c:v>
                </c:pt>
                <c:pt idx="77">
                  <c:v>2</c:v>
                </c:pt>
                <c:pt idx="78">
                  <c:v>3.5</c:v>
                </c:pt>
                <c:pt idx="79">
                  <c:v>2.6</c:v>
                </c:pt>
                <c:pt idx="80">
                  <c:v>2.25</c:v>
                </c:pt>
                <c:pt idx="81">
                  <c:v>2.15</c:v>
                </c:pt>
                <c:pt idx="82">
                  <c:v>2</c:v>
                </c:pt>
                <c:pt idx="83">
                  <c:v>2.1</c:v>
                </c:pt>
                <c:pt idx="84">
                  <c:v>2.7</c:v>
                </c:pt>
                <c:pt idx="85">
                  <c:v>2.2999999999999998</c:v>
                </c:pt>
                <c:pt idx="86">
                  <c:v>3.25</c:v>
                </c:pt>
                <c:pt idx="87">
                  <c:v>2.6</c:v>
                </c:pt>
                <c:pt idx="88">
                  <c:v>2.5</c:v>
                </c:pt>
                <c:pt idx="89">
                  <c:v>2.5499999999999998</c:v>
                </c:pt>
                <c:pt idx="90">
                  <c:v>2.9</c:v>
                </c:pt>
                <c:pt idx="91">
                  <c:v>2.75</c:v>
                </c:pt>
                <c:pt idx="92">
                  <c:v>2.5</c:v>
                </c:pt>
                <c:pt idx="93">
                  <c:v>2.2999999999999998</c:v>
                </c:pt>
                <c:pt idx="94">
                  <c:v>2.9</c:v>
                </c:pt>
                <c:pt idx="95">
                  <c:v>2.6</c:v>
                </c:pt>
                <c:pt idx="96">
                  <c:v>2.2999999999999998</c:v>
                </c:pt>
                <c:pt idx="97">
                  <c:v>2.4</c:v>
                </c:pt>
                <c:pt idx="98">
                  <c:v>2.2000000000000002</c:v>
                </c:pt>
                <c:pt idx="99">
                  <c:v>2.25</c:v>
                </c:pt>
                <c:pt idx="100">
                  <c:v>2.2999999999999998</c:v>
                </c:pt>
                <c:pt idx="101">
                  <c:v>2.25</c:v>
                </c:pt>
                <c:pt idx="102">
                  <c:v>3</c:v>
                </c:pt>
                <c:pt idx="103">
                  <c:v>2.9</c:v>
                </c:pt>
                <c:pt idx="104">
                  <c:v>2.5499999999999998</c:v>
                </c:pt>
                <c:pt idx="105">
                  <c:v>2.4</c:v>
                </c:pt>
                <c:pt idx="106">
                  <c:v>2.25</c:v>
                </c:pt>
                <c:pt idx="107">
                  <c:v>2.15</c:v>
                </c:pt>
                <c:pt idx="108">
                  <c:v>3.2</c:v>
                </c:pt>
                <c:pt idx="109">
                  <c:v>3.1</c:v>
                </c:pt>
                <c:pt idx="110">
                  <c:v>2.5</c:v>
                </c:pt>
                <c:pt idx="111">
                  <c:v>2.2999999999999998</c:v>
                </c:pt>
                <c:pt idx="112">
                  <c:v>4.2</c:v>
                </c:pt>
                <c:pt idx="113">
                  <c:v>3</c:v>
                </c:pt>
                <c:pt idx="114">
                  <c:v>2.65</c:v>
                </c:pt>
                <c:pt idx="115">
                  <c:v>2.7</c:v>
                </c:pt>
                <c:pt idx="116">
                  <c:v>2.9</c:v>
                </c:pt>
                <c:pt idx="117">
                  <c:v>2.5</c:v>
                </c:pt>
                <c:pt idx="118">
                  <c:v>2.35</c:v>
                </c:pt>
                <c:pt idx="119">
                  <c:v>2.6</c:v>
                </c:pt>
                <c:pt idx="120">
                  <c:v>2.2999999999999998</c:v>
                </c:pt>
                <c:pt idx="121">
                  <c:v>2.2999999999999998</c:v>
                </c:pt>
                <c:pt idx="122">
                  <c:v>5</c:v>
                </c:pt>
                <c:pt idx="123">
                  <c:v>2.9</c:v>
                </c:pt>
                <c:pt idx="124">
                  <c:v>2.5</c:v>
                </c:pt>
                <c:pt idx="125">
                  <c:v>2.6</c:v>
                </c:pt>
                <c:pt idx="126">
                  <c:v>2.4</c:v>
                </c:pt>
                <c:pt idx="127">
                  <c:v>2.2000000000000002</c:v>
                </c:pt>
                <c:pt idx="128">
                  <c:v>2.2999999999999998</c:v>
                </c:pt>
                <c:pt idx="129">
                  <c:v>2.7</c:v>
                </c:pt>
                <c:pt idx="130">
                  <c:v>2.7</c:v>
                </c:pt>
                <c:pt idx="131">
                  <c:v>3.25</c:v>
                </c:pt>
                <c:pt idx="132">
                  <c:v>2.2999999999999998</c:v>
                </c:pt>
                <c:pt idx="133">
                  <c:v>2.25</c:v>
                </c:pt>
                <c:pt idx="134">
                  <c:v>2.2000000000000002</c:v>
                </c:pt>
                <c:pt idx="135">
                  <c:v>2.2999999999999998</c:v>
                </c:pt>
                <c:pt idx="136">
                  <c:v>2.15</c:v>
                </c:pt>
                <c:pt idx="137">
                  <c:v>2.15</c:v>
                </c:pt>
                <c:pt idx="138">
                  <c:v>2.15</c:v>
                </c:pt>
                <c:pt idx="139">
                  <c:v>2.25</c:v>
                </c:pt>
                <c:pt idx="140">
                  <c:v>2.6</c:v>
                </c:pt>
                <c:pt idx="141">
                  <c:v>2.2999999999999998</c:v>
                </c:pt>
                <c:pt idx="142">
                  <c:v>2.2999999999999998</c:v>
                </c:pt>
                <c:pt idx="143">
                  <c:v>2.6</c:v>
                </c:pt>
                <c:pt idx="144">
                  <c:v>2.2000000000000002</c:v>
                </c:pt>
                <c:pt idx="145">
                  <c:v>2.15</c:v>
                </c:pt>
                <c:pt idx="146">
                  <c:v>2.2000000000000002</c:v>
                </c:pt>
                <c:pt idx="147">
                  <c:v>2.6</c:v>
                </c:pt>
                <c:pt idx="148">
                  <c:v>2.25</c:v>
                </c:pt>
                <c:pt idx="149">
                  <c:v>2.4</c:v>
                </c:pt>
                <c:pt idx="150">
                  <c:v>2.15</c:v>
                </c:pt>
                <c:pt idx="151">
                  <c:v>3</c:v>
                </c:pt>
                <c:pt idx="152">
                  <c:v>2.2000000000000002</c:v>
                </c:pt>
                <c:pt idx="153">
                  <c:v>2.2000000000000002</c:v>
                </c:pt>
                <c:pt idx="154">
                  <c:v>2.1</c:v>
                </c:pt>
                <c:pt idx="155">
                  <c:v>2.1</c:v>
                </c:pt>
                <c:pt idx="156">
                  <c:v>2.09</c:v>
                </c:pt>
                <c:pt idx="157">
                  <c:v>2.6</c:v>
                </c:pt>
                <c:pt idx="158">
                  <c:v>2.65</c:v>
                </c:pt>
                <c:pt idx="159">
                  <c:v>2.2000000000000002</c:v>
                </c:pt>
                <c:pt idx="160">
                  <c:v>2.7</c:v>
                </c:pt>
                <c:pt idx="161">
                  <c:v>2.25</c:v>
                </c:pt>
                <c:pt idx="162">
                  <c:v>2.65</c:v>
                </c:pt>
                <c:pt idx="163">
                  <c:v>2.5</c:v>
                </c:pt>
                <c:pt idx="164">
                  <c:v>2.6</c:v>
                </c:pt>
                <c:pt idx="165">
                  <c:v>2.9</c:v>
                </c:pt>
                <c:pt idx="166">
                  <c:v>2.5</c:v>
                </c:pt>
                <c:pt idx="167">
                  <c:v>2.5</c:v>
                </c:pt>
                <c:pt idx="168">
                  <c:v>2.2999999999999998</c:v>
                </c:pt>
                <c:pt idx="169">
                  <c:v>2.2000000000000002</c:v>
                </c:pt>
                <c:pt idx="170">
                  <c:v>3.05</c:v>
                </c:pt>
                <c:pt idx="171">
                  <c:v>3.3</c:v>
                </c:pt>
                <c:pt idx="172">
                  <c:v>2.7</c:v>
                </c:pt>
                <c:pt idx="173">
                  <c:v>2.6</c:v>
                </c:pt>
                <c:pt idx="174">
                  <c:v>2.75</c:v>
                </c:pt>
                <c:pt idx="175">
                  <c:v>2.6</c:v>
                </c:pt>
                <c:pt idx="176">
                  <c:v>2.2999999999999998</c:v>
                </c:pt>
                <c:pt idx="177">
                  <c:v>2.9</c:v>
                </c:pt>
                <c:pt idx="178">
                  <c:v>2.6</c:v>
                </c:pt>
                <c:pt idx="179">
                  <c:v>2.5</c:v>
                </c:pt>
                <c:pt idx="180">
                  <c:v>2.2000000000000002</c:v>
                </c:pt>
                <c:pt idx="181">
                  <c:v>2.15</c:v>
                </c:pt>
                <c:pt idx="182">
                  <c:v>2</c:v>
                </c:pt>
                <c:pt idx="183">
                  <c:v>2.5</c:v>
                </c:pt>
                <c:pt idx="184">
                  <c:v>2.1</c:v>
                </c:pt>
                <c:pt idx="185">
                  <c:v>2.0499999999999998</c:v>
                </c:pt>
                <c:pt idx="186">
                  <c:v>1.9</c:v>
                </c:pt>
                <c:pt idx="187">
                  <c:v>1.9</c:v>
                </c:pt>
                <c:pt idx="188">
                  <c:v>2.2000000000000002</c:v>
                </c:pt>
                <c:pt idx="189">
                  <c:v>2</c:v>
                </c:pt>
                <c:pt idx="190">
                  <c:v>3.4</c:v>
                </c:pt>
                <c:pt idx="191">
                  <c:v>2.2999999999999998</c:v>
                </c:pt>
                <c:pt idx="192">
                  <c:v>2.4</c:v>
                </c:pt>
                <c:pt idx="193">
                  <c:v>2.2999999999999998</c:v>
                </c:pt>
                <c:pt idx="194">
                  <c:v>2.0499999999999998</c:v>
                </c:pt>
                <c:pt idx="195">
                  <c:v>2.15</c:v>
                </c:pt>
                <c:pt idx="196">
                  <c:v>1.9</c:v>
                </c:pt>
                <c:pt idx="197">
                  <c:v>1.85</c:v>
                </c:pt>
                <c:pt idx="198">
                  <c:v>1.8</c:v>
                </c:pt>
                <c:pt idx="199">
                  <c:v>1.8</c:v>
                </c:pt>
                <c:pt idx="200">
                  <c:v>4.2</c:v>
                </c:pt>
                <c:pt idx="201">
                  <c:v>3.2</c:v>
                </c:pt>
                <c:pt idx="202">
                  <c:v>2.5</c:v>
                </c:pt>
                <c:pt idx="203">
                  <c:v>2.2000000000000002</c:v>
                </c:pt>
                <c:pt idx="204">
                  <c:v>2.2000000000000002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1.9</c:v>
                </c:pt>
                <c:pt idx="209">
                  <c:v>1.8</c:v>
                </c:pt>
                <c:pt idx="210">
                  <c:v>2.5</c:v>
                </c:pt>
                <c:pt idx="211">
                  <c:v>2.5</c:v>
                </c:pt>
                <c:pt idx="212">
                  <c:v>2.2000000000000002</c:v>
                </c:pt>
                <c:pt idx="213">
                  <c:v>2.4</c:v>
                </c:pt>
                <c:pt idx="214">
                  <c:v>2</c:v>
                </c:pt>
                <c:pt idx="215">
                  <c:v>1.9</c:v>
                </c:pt>
                <c:pt idx="216">
                  <c:v>2</c:v>
                </c:pt>
                <c:pt idx="217">
                  <c:v>2</c:v>
                </c:pt>
                <c:pt idx="218">
                  <c:v>1.9</c:v>
                </c:pt>
                <c:pt idx="219">
                  <c:v>2</c:v>
                </c:pt>
                <c:pt idx="220">
                  <c:v>2.2000000000000002</c:v>
                </c:pt>
                <c:pt idx="221">
                  <c:v>2.2999999999999998</c:v>
                </c:pt>
                <c:pt idx="222">
                  <c:v>2.15</c:v>
                </c:pt>
                <c:pt idx="223">
                  <c:v>2.95</c:v>
                </c:pt>
                <c:pt idx="224">
                  <c:v>3.06</c:v>
                </c:pt>
                <c:pt idx="225">
                  <c:v>2.7</c:v>
                </c:pt>
                <c:pt idx="226">
                  <c:v>2.7</c:v>
                </c:pt>
                <c:pt idx="227">
                  <c:v>3.2</c:v>
                </c:pt>
                <c:pt idx="228">
                  <c:v>2.2000000000000002</c:v>
                </c:pt>
                <c:pt idx="229">
                  <c:v>2.8</c:v>
                </c:pt>
                <c:pt idx="230">
                  <c:v>2.2999999999999998</c:v>
                </c:pt>
                <c:pt idx="231">
                  <c:v>2</c:v>
                </c:pt>
                <c:pt idx="232">
                  <c:v>2</c:v>
                </c:pt>
                <c:pt idx="233">
                  <c:v>1.9</c:v>
                </c:pt>
                <c:pt idx="234">
                  <c:v>1.9</c:v>
                </c:pt>
                <c:pt idx="235">
                  <c:v>2.9</c:v>
                </c:pt>
                <c:pt idx="236">
                  <c:v>2.2000000000000002</c:v>
                </c:pt>
                <c:pt idx="237">
                  <c:v>2.7</c:v>
                </c:pt>
                <c:pt idx="238">
                  <c:v>2.4</c:v>
                </c:pt>
                <c:pt idx="239">
                  <c:v>2.2999999999999998</c:v>
                </c:pt>
                <c:pt idx="240">
                  <c:v>2.4</c:v>
                </c:pt>
                <c:pt idx="241">
                  <c:v>3.2</c:v>
                </c:pt>
                <c:pt idx="242">
                  <c:v>2.4</c:v>
                </c:pt>
                <c:pt idx="243">
                  <c:v>2.2999999999999998</c:v>
                </c:pt>
                <c:pt idx="244">
                  <c:v>2</c:v>
                </c:pt>
                <c:pt idx="245">
                  <c:v>2.2000000000000002</c:v>
                </c:pt>
                <c:pt idx="246">
                  <c:v>2.2000000000000002</c:v>
                </c:pt>
                <c:pt idx="247">
                  <c:v>2.1</c:v>
                </c:pt>
                <c:pt idx="248">
                  <c:v>1.9</c:v>
                </c:pt>
                <c:pt idx="249">
                  <c:v>1.9</c:v>
                </c:pt>
                <c:pt idx="250">
                  <c:v>1.9</c:v>
                </c:pt>
                <c:pt idx="251">
                  <c:v>2.1</c:v>
                </c:pt>
                <c:pt idx="252">
                  <c:v>2.15</c:v>
                </c:pt>
                <c:pt idx="253">
                  <c:v>2</c:v>
                </c:pt>
                <c:pt idx="254">
                  <c:v>2.2999999999999998</c:v>
                </c:pt>
                <c:pt idx="255">
                  <c:v>1.9</c:v>
                </c:pt>
                <c:pt idx="256">
                  <c:v>1.9</c:v>
                </c:pt>
                <c:pt idx="257">
                  <c:v>1.85</c:v>
                </c:pt>
                <c:pt idx="258">
                  <c:v>2.6</c:v>
                </c:pt>
                <c:pt idx="259">
                  <c:v>2.4300000000000002</c:v>
                </c:pt>
                <c:pt idx="260">
                  <c:v>2.15</c:v>
                </c:pt>
                <c:pt idx="261">
                  <c:v>1.9</c:v>
                </c:pt>
                <c:pt idx="262">
                  <c:v>1.85</c:v>
                </c:pt>
                <c:pt idx="263">
                  <c:v>1.8</c:v>
                </c:pt>
                <c:pt idx="264">
                  <c:v>1.9</c:v>
                </c:pt>
                <c:pt idx="265">
                  <c:v>1.8</c:v>
                </c:pt>
                <c:pt idx="266">
                  <c:v>1.6</c:v>
                </c:pt>
                <c:pt idx="267">
                  <c:v>1.7</c:v>
                </c:pt>
                <c:pt idx="268">
                  <c:v>1.9</c:v>
                </c:pt>
                <c:pt idx="269">
                  <c:v>1.8</c:v>
                </c:pt>
                <c:pt idx="270">
                  <c:v>1.7</c:v>
                </c:pt>
                <c:pt idx="271">
                  <c:v>2.9</c:v>
                </c:pt>
                <c:pt idx="272">
                  <c:v>2.2999999999999998</c:v>
                </c:pt>
                <c:pt idx="273">
                  <c:v>2.4</c:v>
                </c:pt>
                <c:pt idx="274">
                  <c:v>2.5</c:v>
                </c:pt>
                <c:pt idx="275">
                  <c:v>2.8</c:v>
                </c:pt>
                <c:pt idx="276">
                  <c:v>2.2000000000000002</c:v>
                </c:pt>
                <c:pt idx="277">
                  <c:v>2</c:v>
                </c:pt>
                <c:pt idx="278">
                  <c:v>2</c:v>
                </c:pt>
                <c:pt idx="279">
                  <c:v>1.9</c:v>
                </c:pt>
                <c:pt idx="280">
                  <c:v>2</c:v>
                </c:pt>
                <c:pt idx="281">
                  <c:v>2.5</c:v>
                </c:pt>
                <c:pt idx="282">
                  <c:v>2.2999999999999998</c:v>
                </c:pt>
                <c:pt idx="283">
                  <c:v>2.2000000000000002</c:v>
                </c:pt>
                <c:pt idx="284">
                  <c:v>2</c:v>
                </c:pt>
                <c:pt idx="285">
                  <c:v>1.9</c:v>
                </c:pt>
                <c:pt idx="286">
                  <c:v>1.8</c:v>
                </c:pt>
                <c:pt idx="287">
                  <c:v>1.7</c:v>
                </c:pt>
                <c:pt idx="288">
                  <c:v>1.7</c:v>
                </c:pt>
                <c:pt idx="289">
                  <c:v>2.4</c:v>
                </c:pt>
                <c:pt idx="290">
                  <c:v>2</c:v>
                </c:pt>
                <c:pt idx="291">
                  <c:v>2.5</c:v>
                </c:pt>
                <c:pt idx="292">
                  <c:v>2.2999999999999998</c:v>
                </c:pt>
                <c:pt idx="293">
                  <c:v>2.1</c:v>
                </c:pt>
                <c:pt idx="294">
                  <c:v>2</c:v>
                </c:pt>
                <c:pt idx="295">
                  <c:v>2.4</c:v>
                </c:pt>
                <c:pt idx="296">
                  <c:v>2.2000000000000002</c:v>
                </c:pt>
                <c:pt idx="297">
                  <c:v>2.2999999999999998</c:v>
                </c:pt>
                <c:pt idx="298">
                  <c:v>2</c:v>
                </c:pt>
                <c:pt idx="299">
                  <c:v>1.9</c:v>
                </c:pt>
                <c:pt idx="300">
                  <c:v>1.8</c:v>
                </c:pt>
                <c:pt idx="301">
                  <c:v>1.7</c:v>
                </c:pt>
                <c:pt idx="302">
                  <c:v>2</c:v>
                </c:pt>
                <c:pt idx="303">
                  <c:v>1.9</c:v>
                </c:pt>
                <c:pt idx="304">
                  <c:v>1.8</c:v>
                </c:pt>
                <c:pt idx="305">
                  <c:v>1.9</c:v>
                </c:pt>
                <c:pt idx="306">
                  <c:v>1.9</c:v>
                </c:pt>
                <c:pt idx="307">
                  <c:v>1.7</c:v>
                </c:pt>
                <c:pt idx="308">
                  <c:v>1.7</c:v>
                </c:pt>
                <c:pt idx="309">
                  <c:v>2</c:v>
                </c:pt>
                <c:pt idx="310">
                  <c:v>1.8</c:v>
                </c:pt>
                <c:pt idx="311">
                  <c:v>1.7</c:v>
                </c:pt>
                <c:pt idx="312">
                  <c:v>1.7</c:v>
                </c:pt>
                <c:pt idx="313">
                  <c:v>1.6</c:v>
                </c:pt>
                <c:pt idx="314">
                  <c:v>1.7</c:v>
                </c:pt>
                <c:pt idx="315">
                  <c:v>1.8</c:v>
                </c:pt>
                <c:pt idx="316">
                  <c:v>1.9</c:v>
                </c:pt>
                <c:pt idx="317">
                  <c:v>2.2000000000000002</c:v>
                </c:pt>
                <c:pt idx="318">
                  <c:v>1.9</c:v>
                </c:pt>
                <c:pt idx="319">
                  <c:v>1.8</c:v>
                </c:pt>
                <c:pt idx="320">
                  <c:v>1.8</c:v>
                </c:pt>
                <c:pt idx="321">
                  <c:v>1.7</c:v>
                </c:pt>
                <c:pt idx="322">
                  <c:v>1.7</c:v>
                </c:pt>
                <c:pt idx="323">
                  <c:v>2</c:v>
                </c:pt>
                <c:pt idx="324">
                  <c:v>1.8</c:v>
                </c:pt>
                <c:pt idx="325">
                  <c:v>2.25</c:v>
                </c:pt>
                <c:pt idx="326">
                  <c:v>1.9</c:v>
                </c:pt>
                <c:pt idx="327">
                  <c:v>1.86</c:v>
                </c:pt>
                <c:pt idx="328">
                  <c:v>1.831</c:v>
                </c:pt>
                <c:pt idx="329">
                  <c:v>1.8</c:v>
                </c:pt>
                <c:pt idx="330">
                  <c:v>1.7</c:v>
                </c:pt>
                <c:pt idx="331">
                  <c:v>1.7</c:v>
                </c:pt>
                <c:pt idx="332">
                  <c:v>1.6</c:v>
                </c:pt>
                <c:pt idx="333">
                  <c:v>1.6</c:v>
                </c:pt>
                <c:pt idx="334">
                  <c:v>1.5</c:v>
                </c:pt>
                <c:pt idx="335">
                  <c:v>1.5</c:v>
                </c:pt>
                <c:pt idx="336">
                  <c:v>1.5</c:v>
                </c:pt>
                <c:pt idx="337">
                  <c:v>1.4</c:v>
                </c:pt>
                <c:pt idx="338">
                  <c:v>1.5</c:v>
                </c:pt>
                <c:pt idx="339">
                  <c:v>1.5</c:v>
                </c:pt>
                <c:pt idx="340">
                  <c:v>1.5</c:v>
                </c:pt>
                <c:pt idx="341">
                  <c:v>1.53</c:v>
                </c:pt>
                <c:pt idx="342">
                  <c:v>1.56</c:v>
                </c:pt>
                <c:pt idx="343">
                  <c:v>1.6</c:v>
                </c:pt>
                <c:pt idx="344">
                  <c:v>2.2000000000000002</c:v>
                </c:pt>
                <c:pt idx="345">
                  <c:v>1.8</c:v>
                </c:pt>
                <c:pt idx="346">
                  <c:v>1.9</c:v>
                </c:pt>
                <c:pt idx="347">
                  <c:v>1.8</c:v>
                </c:pt>
                <c:pt idx="348">
                  <c:v>1.7</c:v>
                </c:pt>
                <c:pt idx="349">
                  <c:v>1.6</c:v>
                </c:pt>
                <c:pt idx="350">
                  <c:v>1.8</c:v>
                </c:pt>
                <c:pt idx="351">
                  <c:v>1.6</c:v>
                </c:pt>
                <c:pt idx="352">
                  <c:v>1.6</c:v>
                </c:pt>
                <c:pt idx="353">
                  <c:v>1.5</c:v>
                </c:pt>
                <c:pt idx="354">
                  <c:v>1.5</c:v>
                </c:pt>
                <c:pt idx="355">
                  <c:v>1.5</c:v>
                </c:pt>
                <c:pt idx="356">
                  <c:v>1.5</c:v>
                </c:pt>
                <c:pt idx="357">
                  <c:v>1.4</c:v>
                </c:pt>
                <c:pt idx="358">
                  <c:v>1.9</c:v>
                </c:pt>
                <c:pt idx="359">
                  <c:v>1.6</c:v>
                </c:pt>
                <c:pt idx="360">
                  <c:v>1.6</c:v>
                </c:pt>
                <c:pt idx="361">
                  <c:v>1.4</c:v>
                </c:pt>
                <c:pt idx="362">
                  <c:v>1.4</c:v>
                </c:pt>
                <c:pt idx="363">
                  <c:v>1.4</c:v>
                </c:pt>
                <c:pt idx="364">
                  <c:v>1.4</c:v>
                </c:pt>
                <c:pt idx="365">
                  <c:v>1.4</c:v>
                </c:pt>
                <c:pt idx="366">
                  <c:v>1.4</c:v>
                </c:pt>
                <c:pt idx="367">
                  <c:v>1.4</c:v>
                </c:pt>
                <c:pt idx="368">
                  <c:v>1.4</c:v>
                </c:pt>
                <c:pt idx="369">
                  <c:v>1.4</c:v>
                </c:pt>
                <c:pt idx="370">
                  <c:v>1.5</c:v>
                </c:pt>
                <c:pt idx="371">
                  <c:v>1.5</c:v>
                </c:pt>
                <c:pt idx="372">
                  <c:v>1.6</c:v>
                </c:pt>
                <c:pt idx="373">
                  <c:v>1.6</c:v>
                </c:pt>
                <c:pt idx="374">
                  <c:v>1.7</c:v>
                </c:pt>
                <c:pt idx="375">
                  <c:v>1.6</c:v>
                </c:pt>
                <c:pt idx="376">
                  <c:v>1.5</c:v>
                </c:pt>
                <c:pt idx="377">
                  <c:v>1.4</c:v>
                </c:pt>
                <c:pt idx="378">
                  <c:v>1.4</c:v>
                </c:pt>
                <c:pt idx="379">
                  <c:v>1.4</c:v>
                </c:pt>
                <c:pt idx="380">
                  <c:v>1.4</c:v>
                </c:pt>
                <c:pt idx="381">
                  <c:v>1.5</c:v>
                </c:pt>
                <c:pt idx="382">
                  <c:v>1.5</c:v>
                </c:pt>
                <c:pt idx="383">
                  <c:v>1.4</c:v>
                </c:pt>
                <c:pt idx="384">
                  <c:v>1.4</c:v>
                </c:pt>
                <c:pt idx="385">
                  <c:v>1.5</c:v>
                </c:pt>
                <c:pt idx="386">
                  <c:v>1.5</c:v>
                </c:pt>
                <c:pt idx="387">
                  <c:v>1.4</c:v>
                </c:pt>
                <c:pt idx="388">
                  <c:v>1.7</c:v>
                </c:pt>
                <c:pt idx="389">
                  <c:v>1.9</c:v>
                </c:pt>
                <c:pt idx="390">
                  <c:v>1.7</c:v>
                </c:pt>
                <c:pt idx="391">
                  <c:v>2.2000000000000002</c:v>
                </c:pt>
                <c:pt idx="392">
                  <c:v>2</c:v>
                </c:pt>
                <c:pt idx="393">
                  <c:v>1.9</c:v>
                </c:pt>
                <c:pt idx="394">
                  <c:v>1.9</c:v>
                </c:pt>
                <c:pt idx="395">
                  <c:v>2</c:v>
                </c:pt>
                <c:pt idx="396">
                  <c:v>2</c:v>
                </c:pt>
                <c:pt idx="397">
                  <c:v>1.9</c:v>
                </c:pt>
                <c:pt idx="398">
                  <c:v>1.9</c:v>
                </c:pt>
                <c:pt idx="399">
                  <c:v>2</c:v>
                </c:pt>
                <c:pt idx="400">
                  <c:v>1.9</c:v>
                </c:pt>
                <c:pt idx="401">
                  <c:v>1.8</c:v>
                </c:pt>
                <c:pt idx="402">
                  <c:v>1.8</c:v>
                </c:pt>
                <c:pt idx="403">
                  <c:v>1.8</c:v>
                </c:pt>
                <c:pt idx="404">
                  <c:v>1.7</c:v>
                </c:pt>
                <c:pt idx="405">
                  <c:v>1.7</c:v>
                </c:pt>
                <c:pt idx="406">
                  <c:v>1.6</c:v>
                </c:pt>
                <c:pt idx="407">
                  <c:v>1.6</c:v>
                </c:pt>
                <c:pt idx="408">
                  <c:v>1.6</c:v>
                </c:pt>
                <c:pt idx="409">
                  <c:v>1.6</c:v>
                </c:pt>
                <c:pt idx="410">
                  <c:v>1.6</c:v>
                </c:pt>
                <c:pt idx="411">
                  <c:v>1.6</c:v>
                </c:pt>
                <c:pt idx="412">
                  <c:v>1.6</c:v>
                </c:pt>
                <c:pt idx="413">
                  <c:v>1.4</c:v>
                </c:pt>
                <c:pt idx="414">
                  <c:v>1.4</c:v>
                </c:pt>
                <c:pt idx="415">
                  <c:v>1.4</c:v>
                </c:pt>
                <c:pt idx="416">
                  <c:v>1.4</c:v>
                </c:pt>
                <c:pt idx="417">
                  <c:v>1.4</c:v>
                </c:pt>
                <c:pt idx="418">
                  <c:v>1.7</c:v>
                </c:pt>
                <c:pt idx="419">
                  <c:v>1.7</c:v>
                </c:pt>
                <c:pt idx="420">
                  <c:v>1.8</c:v>
                </c:pt>
                <c:pt idx="421">
                  <c:v>1.7</c:v>
                </c:pt>
                <c:pt idx="422">
                  <c:v>1.6</c:v>
                </c:pt>
                <c:pt idx="423">
                  <c:v>1.6</c:v>
                </c:pt>
                <c:pt idx="424">
                  <c:v>1.6</c:v>
                </c:pt>
                <c:pt idx="425">
                  <c:v>1.5</c:v>
                </c:pt>
                <c:pt idx="426">
                  <c:v>1.5</c:v>
                </c:pt>
                <c:pt idx="427">
                  <c:v>1.4</c:v>
                </c:pt>
                <c:pt idx="428">
                  <c:v>1.4</c:v>
                </c:pt>
                <c:pt idx="429">
                  <c:v>1.5</c:v>
                </c:pt>
                <c:pt idx="430">
                  <c:v>1.5</c:v>
                </c:pt>
                <c:pt idx="431">
                  <c:v>1.4</c:v>
                </c:pt>
                <c:pt idx="432">
                  <c:v>1.3</c:v>
                </c:pt>
                <c:pt idx="433">
                  <c:v>1.4</c:v>
                </c:pt>
                <c:pt idx="434">
                  <c:v>1.4</c:v>
                </c:pt>
                <c:pt idx="435">
                  <c:v>1.3</c:v>
                </c:pt>
                <c:pt idx="436">
                  <c:v>1.3</c:v>
                </c:pt>
                <c:pt idx="437">
                  <c:v>1.55</c:v>
                </c:pt>
                <c:pt idx="438">
                  <c:v>1.68</c:v>
                </c:pt>
                <c:pt idx="439">
                  <c:v>1.8</c:v>
                </c:pt>
                <c:pt idx="440">
                  <c:v>2.5</c:v>
                </c:pt>
                <c:pt idx="441">
                  <c:v>2.5</c:v>
                </c:pt>
                <c:pt idx="442">
                  <c:v>2</c:v>
                </c:pt>
                <c:pt idx="443">
                  <c:v>1.9</c:v>
                </c:pt>
                <c:pt idx="444">
                  <c:v>1.8</c:v>
                </c:pt>
                <c:pt idx="445">
                  <c:v>1.8</c:v>
                </c:pt>
                <c:pt idx="446">
                  <c:v>1.7</c:v>
                </c:pt>
                <c:pt idx="447">
                  <c:v>1.7</c:v>
                </c:pt>
                <c:pt idx="448">
                  <c:v>1.7</c:v>
                </c:pt>
                <c:pt idx="449">
                  <c:v>1.7</c:v>
                </c:pt>
                <c:pt idx="450">
                  <c:v>1.8</c:v>
                </c:pt>
                <c:pt idx="451">
                  <c:v>1.8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2</c:v>
                </c:pt>
                <c:pt idx="456">
                  <c:v>2</c:v>
                </c:pt>
                <c:pt idx="457">
                  <c:v>1.8</c:v>
                </c:pt>
                <c:pt idx="458">
                  <c:v>1.8</c:v>
                </c:pt>
                <c:pt idx="459">
                  <c:v>1.9</c:v>
                </c:pt>
                <c:pt idx="460">
                  <c:v>2.8</c:v>
                </c:pt>
                <c:pt idx="461">
                  <c:v>2.1</c:v>
                </c:pt>
                <c:pt idx="462">
                  <c:v>1.9</c:v>
                </c:pt>
                <c:pt idx="463">
                  <c:v>1.9</c:v>
                </c:pt>
                <c:pt idx="464">
                  <c:v>1.8</c:v>
                </c:pt>
                <c:pt idx="465">
                  <c:v>1.9</c:v>
                </c:pt>
                <c:pt idx="466">
                  <c:v>1.9</c:v>
                </c:pt>
                <c:pt idx="467">
                  <c:v>1.9</c:v>
                </c:pt>
                <c:pt idx="468">
                  <c:v>1.9</c:v>
                </c:pt>
                <c:pt idx="469">
                  <c:v>1.8</c:v>
                </c:pt>
                <c:pt idx="470">
                  <c:v>1.8</c:v>
                </c:pt>
                <c:pt idx="471">
                  <c:v>1.75</c:v>
                </c:pt>
                <c:pt idx="472">
                  <c:v>1.8</c:v>
                </c:pt>
                <c:pt idx="473">
                  <c:v>1.8</c:v>
                </c:pt>
                <c:pt idx="474">
                  <c:v>2.1</c:v>
                </c:pt>
                <c:pt idx="475">
                  <c:v>1.9</c:v>
                </c:pt>
                <c:pt idx="476">
                  <c:v>1.8</c:v>
                </c:pt>
                <c:pt idx="477">
                  <c:v>1.7</c:v>
                </c:pt>
                <c:pt idx="478">
                  <c:v>2.75</c:v>
                </c:pt>
                <c:pt idx="479">
                  <c:v>2</c:v>
                </c:pt>
                <c:pt idx="480">
                  <c:v>1.9</c:v>
                </c:pt>
                <c:pt idx="481">
                  <c:v>1.8</c:v>
                </c:pt>
                <c:pt idx="482">
                  <c:v>1.8</c:v>
                </c:pt>
                <c:pt idx="483">
                  <c:v>1.8</c:v>
                </c:pt>
                <c:pt idx="484">
                  <c:v>1.9</c:v>
                </c:pt>
                <c:pt idx="485">
                  <c:v>1.9</c:v>
                </c:pt>
                <c:pt idx="486">
                  <c:v>1.9</c:v>
                </c:pt>
                <c:pt idx="487">
                  <c:v>2.2000000000000002</c:v>
                </c:pt>
                <c:pt idx="488">
                  <c:v>1.9</c:v>
                </c:pt>
                <c:pt idx="489">
                  <c:v>2.25</c:v>
                </c:pt>
                <c:pt idx="490">
                  <c:v>2</c:v>
                </c:pt>
                <c:pt idx="491">
                  <c:v>1.9</c:v>
                </c:pt>
                <c:pt idx="492">
                  <c:v>1.9</c:v>
                </c:pt>
                <c:pt idx="493">
                  <c:v>2.2999999999999998</c:v>
                </c:pt>
                <c:pt idx="494">
                  <c:v>2.4</c:v>
                </c:pt>
                <c:pt idx="495">
                  <c:v>1.9</c:v>
                </c:pt>
                <c:pt idx="496">
                  <c:v>1.8</c:v>
                </c:pt>
                <c:pt idx="497">
                  <c:v>1.8</c:v>
                </c:pt>
                <c:pt idx="498">
                  <c:v>1.7</c:v>
                </c:pt>
                <c:pt idx="499">
                  <c:v>1.7</c:v>
                </c:pt>
                <c:pt idx="500">
                  <c:v>1.6</c:v>
                </c:pt>
                <c:pt idx="501">
                  <c:v>1.6</c:v>
                </c:pt>
                <c:pt idx="502">
                  <c:v>1.6</c:v>
                </c:pt>
                <c:pt idx="503">
                  <c:v>1.4</c:v>
                </c:pt>
                <c:pt idx="504">
                  <c:v>1.4</c:v>
                </c:pt>
                <c:pt idx="505">
                  <c:v>1.3</c:v>
                </c:pt>
                <c:pt idx="506">
                  <c:v>1.3</c:v>
                </c:pt>
                <c:pt idx="507">
                  <c:v>1.4</c:v>
                </c:pt>
                <c:pt idx="508">
                  <c:v>1.4</c:v>
                </c:pt>
                <c:pt idx="509">
                  <c:v>1.4</c:v>
                </c:pt>
                <c:pt idx="510">
                  <c:v>1.4</c:v>
                </c:pt>
                <c:pt idx="511">
                  <c:v>1.4</c:v>
                </c:pt>
                <c:pt idx="512">
                  <c:v>1.4</c:v>
                </c:pt>
                <c:pt idx="513">
                  <c:v>1.4</c:v>
                </c:pt>
                <c:pt idx="514">
                  <c:v>1.5</c:v>
                </c:pt>
                <c:pt idx="515">
                  <c:v>1.5</c:v>
                </c:pt>
                <c:pt idx="516">
                  <c:v>1.5</c:v>
                </c:pt>
                <c:pt idx="517">
                  <c:v>1.5</c:v>
                </c:pt>
                <c:pt idx="518">
                  <c:v>1.6</c:v>
                </c:pt>
                <c:pt idx="519">
                  <c:v>1.6</c:v>
                </c:pt>
                <c:pt idx="520">
                  <c:v>1.6</c:v>
                </c:pt>
                <c:pt idx="521">
                  <c:v>1.6</c:v>
                </c:pt>
                <c:pt idx="522">
                  <c:v>1.7</c:v>
                </c:pt>
                <c:pt idx="523">
                  <c:v>2.35</c:v>
                </c:pt>
                <c:pt idx="524">
                  <c:v>2.2000000000000002</c:v>
                </c:pt>
                <c:pt idx="525">
                  <c:v>2</c:v>
                </c:pt>
                <c:pt idx="526">
                  <c:v>1.8</c:v>
                </c:pt>
                <c:pt idx="527">
                  <c:v>1.7</c:v>
                </c:pt>
                <c:pt idx="528">
                  <c:v>1.7</c:v>
                </c:pt>
                <c:pt idx="529">
                  <c:v>1.7</c:v>
                </c:pt>
                <c:pt idx="530">
                  <c:v>1.6</c:v>
                </c:pt>
                <c:pt idx="531">
                  <c:v>1.6</c:v>
                </c:pt>
                <c:pt idx="532">
                  <c:v>1.6</c:v>
                </c:pt>
                <c:pt idx="533">
                  <c:v>1.5</c:v>
                </c:pt>
                <c:pt idx="534">
                  <c:v>1.5</c:v>
                </c:pt>
                <c:pt idx="535">
                  <c:v>1.4</c:v>
                </c:pt>
                <c:pt idx="536">
                  <c:v>1.4</c:v>
                </c:pt>
                <c:pt idx="537">
                  <c:v>1.35</c:v>
                </c:pt>
                <c:pt idx="538">
                  <c:v>1.35</c:v>
                </c:pt>
                <c:pt idx="539">
                  <c:v>1.3</c:v>
                </c:pt>
                <c:pt idx="540">
                  <c:v>1.3</c:v>
                </c:pt>
                <c:pt idx="541">
                  <c:v>1.3</c:v>
                </c:pt>
                <c:pt idx="542">
                  <c:v>1.3</c:v>
                </c:pt>
                <c:pt idx="543">
                  <c:v>1.2</c:v>
                </c:pt>
                <c:pt idx="544">
                  <c:v>1.2</c:v>
                </c:pt>
                <c:pt idx="545">
                  <c:v>1.2</c:v>
                </c:pt>
                <c:pt idx="546">
                  <c:v>1.2</c:v>
                </c:pt>
                <c:pt idx="547">
                  <c:v>1.4</c:v>
                </c:pt>
                <c:pt idx="548">
                  <c:v>1.75</c:v>
                </c:pt>
                <c:pt idx="549">
                  <c:v>2</c:v>
                </c:pt>
                <c:pt idx="550">
                  <c:v>1.6</c:v>
                </c:pt>
                <c:pt idx="551">
                  <c:v>1.3</c:v>
                </c:pt>
                <c:pt idx="552">
                  <c:v>1.3</c:v>
                </c:pt>
                <c:pt idx="553">
                  <c:v>1.2</c:v>
                </c:pt>
                <c:pt idx="554">
                  <c:v>1.2</c:v>
                </c:pt>
                <c:pt idx="555">
                  <c:v>1.2</c:v>
                </c:pt>
                <c:pt idx="556">
                  <c:v>1.2</c:v>
                </c:pt>
                <c:pt idx="557">
                  <c:v>1.2</c:v>
                </c:pt>
                <c:pt idx="558">
                  <c:v>1.2</c:v>
                </c:pt>
                <c:pt idx="559">
                  <c:v>1.2</c:v>
                </c:pt>
                <c:pt idx="560">
                  <c:v>1.8</c:v>
                </c:pt>
                <c:pt idx="561">
                  <c:v>1.4</c:v>
                </c:pt>
                <c:pt idx="562">
                  <c:v>1.4</c:v>
                </c:pt>
                <c:pt idx="563">
                  <c:v>1.2</c:v>
                </c:pt>
                <c:pt idx="564">
                  <c:v>1.2</c:v>
                </c:pt>
                <c:pt idx="565">
                  <c:v>1.2</c:v>
                </c:pt>
                <c:pt idx="566">
                  <c:v>1.2</c:v>
                </c:pt>
                <c:pt idx="567">
                  <c:v>1.3</c:v>
                </c:pt>
                <c:pt idx="568">
                  <c:v>1.3</c:v>
                </c:pt>
                <c:pt idx="569">
                  <c:v>1.3</c:v>
                </c:pt>
                <c:pt idx="570">
                  <c:v>1.3</c:v>
                </c:pt>
                <c:pt idx="571">
                  <c:v>1.4</c:v>
                </c:pt>
                <c:pt idx="572">
                  <c:v>1.3</c:v>
                </c:pt>
                <c:pt idx="573">
                  <c:v>1.2</c:v>
                </c:pt>
                <c:pt idx="574">
                  <c:v>1.2</c:v>
                </c:pt>
                <c:pt idx="575">
                  <c:v>1.2</c:v>
                </c:pt>
                <c:pt idx="576">
                  <c:v>1.2</c:v>
                </c:pt>
                <c:pt idx="577">
                  <c:v>1.2</c:v>
                </c:pt>
                <c:pt idx="578">
                  <c:v>1.2</c:v>
                </c:pt>
                <c:pt idx="579">
                  <c:v>1.1000000000000001</c:v>
                </c:pt>
                <c:pt idx="580">
                  <c:v>1.1000000000000001</c:v>
                </c:pt>
                <c:pt idx="581">
                  <c:v>1.1000000000000001</c:v>
                </c:pt>
                <c:pt idx="582">
                  <c:v>1.1000000000000001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0.9</c:v>
                </c:pt>
                <c:pt idx="590">
                  <c:v>0.9</c:v>
                </c:pt>
                <c:pt idx="591">
                  <c:v>0.9</c:v>
                </c:pt>
                <c:pt idx="592">
                  <c:v>0.9</c:v>
                </c:pt>
                <c:pt idx="593">
                  <c:v>0.85</c:v>
                </c:pt>
                <c:pt idx="594">
                  <c:v>0.8</c:v>
                </c:pt>
                <c:pt idx="595">
                  <c:v>0.8</c:v>
                </c:pt>
                <c:pt idx="596">
                  <c:v>0.8</c:v>
                </c:pt>
                <c:pt idx="597">
                  <c:v>1</c:v>
                </c:pt>
                <c:pt idx="598">
                  <c:v>1</c:v>
                </c:pt>
                <c:pt idx="599">
                  <c:v>0.9</c:v>
                </c:pt>
                <c:pt idx="600">
                  <c:v>0.9</c:v>
                </c:pt>
                <c:pt idx="601">
                  <c:v>0.9</c:v>
                </c:pt>
                <c:pt idx="602">
                  <c:v>0.9</c:v>
                </c:pt>
                <c:pt idx="603">
                  <c:v>0.9</c:v>
                </c:pt>
                <c:pt idx="604">
                  <c:v>0.9</c:v>
                </c:pt>
                <c:pt idx="605">
                  <c:v>1</c:v>
                </c:pt>
                <c:pt idx="606">
                  <c:v>1</c:v>
                </c:pt>
                <c:pt idx="607">
                  <c:v>0.9</c:v>
                </c:pt>
                <c:pt idx="608">
                  <c:v>0.9</c:v>
                </c:pt>
                <c:pt idx="609">
                  <c:v>0.9</c:v>
                </c:pt>
                <c:pt idx="610">
                  <c:v>0.9</c:v>
                </c:pt>
                <c:pt idx="611">
                  <c:v>0.9</c:v>
                </c:pt>
                <c:pt idx="612">
                  <c:v>0.9</c:v>
                </c:pt>
                <c:pt idx="613">
                  <c:v>0.8</c:v>
                </c:pt>
                <c:pt idx="614">
                  <c:v>0.8</c:v>
                </c:pt>
                <c:pt idx="615">
                  <c:v>0.8</c:v>
                </c:pt>
                <c:pt idx="616">
                  <c:v>0.8</c:v>
                </c:pt>
                <c:pt idx="617">
                  <c:v>0.8</c:v>
                </c:pt>
                <c:pt idx="618">
                  <c:v>0.8</c:v>
                </c:pt>
                <c:pt idx="619">
                  <c:v>1.3</c:v>
                </c:pt>
                <c:pt idx="620">
                  <c:v>1.2</c:v>
                </c:pt>
                <c:pt idx="621">
                  <c:v>1.75</c:v>
                </c:pt>
                <c:pt idx="622">
                  <c:v>1.3</c:v>
                </c:pt>
                <c:pt idx="623">
                  <c:v>1.2</c:v>
                </c:pt>
                <c:pt idx="624">
                  <c:v>1</c:v>
                </c:pt>
                <c:pt idx="625">
                  <c:v>1.3</c:v>
                </c:pt>
                <c:pt idx="626">
                  <c:v>1.65</c:v>
                </c:pt>
                <c:pt idx="627">
                  <c:v>1.9</c:v>
                </c:pt>
                <c:pt idx="628">
                  <c:v>1.4</c:v>
                </c:pt>
                <c:pt idx="629">
                  <c:v>1.25</c:v>
                </c:pt>
                <c:pt idx="630">
                  <c:v>2.5</c:v>
                </c:pt>
                <c:pt idx="631">
                  <c:v>2.6</c:v>
                </c:pt>
                <c:pt idx="632">
                  <c:v>1.9</c:v>
                </c:pt>
                <c:pt idx="633">
                  <c:v>1.7</c:v>
                </c:pt>
                <c:pt idx="634">
                  <c:v>1.5</c:v>
                </c:pt>
                <c:pt idx="635">
                  <c:v>1.4</c:v>
                </c:pt>
                <c:pt idx="636">
                  <c:v>1.4</c:v>
                </c:pt>
                <c:pt idx="637">
                  <c:v>1.35</c:v>
                </c:pt>
                <c:pt idx="638">
                  <c:v>1.4</c:v>
                </c:pt>
                <c:pt idx="639">
                  <c:v>1.5</c:v>
                </c:pt>
                <c:pt idx="640">
                  <c:v>1.3</c:v>
                </c:pt>
                <c:pt idx="641">
                  <c:v>1.4</c:v>
                </c:pt>
                <c:pt idx="642">
                  <c:v>1.4</c:v>
                </c:pt>
                <c:pt idx="643">
                  <c:v>1.3</c:v>
                </c:pt>
                <c:pt idx="644">
                  <c:v>1.3</c:v>
                </c:pt>
                <c:pt idx="645">
                  <c:v>1.4</c:v>
                </c:pt>
                <c:pt idx="646">
                  <c:v>1.7</c:v>
                </c:pt>
                <c:pt idx="647">
                  <c:v>2.1</c:v>
                </c:pt>
                <c:pt idx="648">
                  <c:v>1.5</c:v>
                </c:pt>
                <c:pt idx="649">
                  <c:v>1.4</c:v>
                </c:pt>
                <c:pt idx="650">
                  <c:v>1.4</c:v>
                </c:pt>
                <c:pt idx="651">
                  <c:v>1.6</c:v>
                </c:pt>
                <c:pt idx="652">
                  <c:v>2.5</c:v>
                </c:pt>
                <c:pt idx="653">
                  <c:v>2.6</c:v>
                </c:pt>
                <c:pt idx="654">
                  <c:v>1.9</c:v>
                </c:pt>
                <c:pt idx="655">
                  <c:v>1.7</c:v>
                </c:pt>
                <c:pt idx="656">
                  <c:v>2</c:v>
                </c:pt>
                <c:pt idx="657">
                  <c:v>1.7</c:v>
                </c:pt>
                <c:pt idx="658">
                  <c:v>1.6</c:v>
                </c:pt>
                <c:pt idx="659">
                  <c:v>1.5</c:v>
                </c:pt>
                <c:pt idx="660">
                  <c:v>1.5</c:v>
                </c:pt>
                <c:pt idx="661">
                  <c:v>2</c:v>
                </c:pt>
                <c:pt idx="662">
                  <c:v>1.7</c:v>
                </c:pt>
                <c:pt idx="663">
                  <c:v>1.6</c:v>
                </c:pt>
                <c:pt idx="664">
                  <c:v>1.7</c:v>
                </c:pt>
                <c:pt idx="665">
                  <c:v>1.6</c:v>
                </c:pt>
                <c:pt idx="666">
                  <c:v>1.5</c:v>
                </c:pt>
                <c:pt idx="667">
                  <c:v>1.4</c:v>
                </c:pt>
                <c:pt idx="668">
                  <c:v>1.4</c:v>
                </c:pt>
                <c:pt idx="669">
                  <c:v>1.3</c:v>
                </c:pt>
                <c:pt idx="670">
                  <c:v>1.3</c:v>
                </c:pt>
                <c:pt idx="671">
                  <c:v>1.3</c:v>
                </c:pt>
                <c:pt idx="672">
                  <c:v>1.7</c:v>
                </c:pt>
                <c:pt idx="673">
                  <c:v>2</c:v>
                </c:pt>
                <c:pt idx="674">
                  <c:v>2</c:v>
                </c:pt>
                <c:pt idx="675">
                  <c:v>2.0499999999999998</c:v>
                </c:pt>
                <c:pt idx="676">
                  <c:v>1.7</c:v>
                </c:pt>
                <c:pt idx="677">
                  <c:v>1.7</c:v>
                </c:pt>
                <c:pt idx="678">
                  <c:v>1.5</c:v>
                </c:pt>
                <c:pt idx="679">
                  <c:v>1.4</c:v>
                </c:pt>
                <c:pt idx="680">
                  <c:v>1.4</c:v>
                </c:pt>
                <c:pt idx="681">
                  <c:v>1.35</c:v>
                </c:pt>
                <c:pt idx="682">
                  <c:v>1.35</c:v>
                </c:pt>
                <c:pt idx="683">
                  <c:v>1.3</c:v>
                </c:pt>
                <c:pt idx="684">
                  <c:v>1.3</c:v>
                </c:pt>
                <c:pt idx="685">
                  <c:v>1.3</c:v>
                </c:pt>
                <c:pt idx="686">
                  <c:v>1.25</c:v>
                </c:pt>
                <c:pt idx="687">
                  <c:v>1.25</c:v>
                </c:pt>
                <c:pt idx="688">
                  <c:v>1.25</c:v>
                </c:pt>
                <c:pt idx="689">
                  <c:v>1.2</c:v>
                </c:pt>
                <c:pt idx="690">
                  <c:v>1.2</c:v>
                </c:pt>
                <c:pt idx="691">
                  <c:v>1.2</c:v>
                </c:pt>
                <c:pt idx="692">
                  <c:v>1.2</c:v>
                </c:pt>
                <c:pt idx="693">
                  <c:v>1.2</c:v>
                </c:pt>
                <c:pt idx="694">
                  <c:v>1.5</c:v>
                </c:pt>
                <c:pt idx="695">
                  <c:v>1.5</c:v>
                </c:pt>
                <c:pt idx="696">
                  <c:v>1.3</c:v>
                </c:pt>
                <c:pt idx="697">
                  <c:v>1.2</c:v>
                </c:pt>
                <c:pt idx="698">
                  <c:v>1.5</c:v>
                </c:pt>
                <c:pt idx="699">
                  <c:v>2</c:v>
                </c:pt>
                <c:pt idx="700">
                  <c:v>1.6</c:v>
                </c:pt>
                <c:pt idx="701">
                  <c:v>1.4</c:v>
                </c:pt>
                <c:pt idx="702">
                  <c:v>1.4</c:v>
                </c:pt>
                <c:pt idx="703">
                  <c:v>2</c:v>
                </c:pt>
                <c:pt idx="704">
                  <c:v>2.25</c:v>
                </c:pt>
                <c:pt idx="705">
                  <c:v>2.25</c:v>
                </c:pt>
                <c:pt idx="706">
                  <c:v>1.75</c:v>
                </c:pt>
                <c:pt idx="707">
                  <c:v>2.2999999999999998</c:v>
                </c:pt>
                <c:pt idx="708">
                  <c:v>1.9</c:v>
                </c:pt>
                <c:pt idx="709">
                  <c:v>1.7</c:v>
                </c:pt>
                <c:pt idx="710">
                  <c:v>3</c:v>
                </c:pt>
                <c:pt idx="711">
                  <c:v>2.1</c:v>
                </c:pt>
                <c:pt idx="712">
                  <c:v>1.9</c:v>
                </c:pt>
                <c:pt idx="713">
                  <c:v>2</c:v>
                </c:pt>
                <c:pt idx="714">
                  <c:v>2</c:v>
                </c:pt>
                <c:pt idx="715">
                  <c:v>2.2999999999999998</c:v>
                </c:pt>
                <c:pt idx="716">
                  <c:v>1.9</c:v>
                </c:pt>
                <c:pt idx="717">
                  <c:v>1.8</c:v>
                </c:pt>
                <c:pt idx="718">
                  <c:v>1.6</c:v>
                </c:pt>
                <c:pt idx="719">
                  <c:v>1.6</c:v>
                </c:pt>
                <c:pt idx="720">
                  <c:v>1.6</c:v>
                </c:pt>
                <c:pt idx="721">
                  <c:v>1.55</c:v>
                </c:pt>
                <c:pt idx="722">
                  <c:v>1.5</c:v>
                </c:pt>
                <c:pt idx="723">
                  <c:v>1.4</c:v>
                </c:pt>
                <c:pt idx="724">
                  <c:v>1.6</c:v>
                </c:pt>
                <c:pt idx="725">
                  <c:v>1.6</c:v>
                </c:pt>
                <c:pt idx="726">
                  <c:v>1.9</c:v>
                </c:pt>
                <c:pt idx="727">
                  <c:v>1.8</c:v>
                </c:pt>
                <c:pt idx="728">
                  <c:v>1.6</c:v>
                </c:pt>
                <c:pt idx="729">
                  <c:v>2</c:v>
                </c:pt>
                <c:pt idx="730">
                  <c:v>1.8</c:v>
                </c:pt>
                <c:pt idx="731">
                  <c:v>1.9</c:v>
                </c:pt>
                <c:pt idx="732">
                  <c:v>1.7</c:v>
                </c:pt>
                <c:pt idx="733">
                  <c:v>1.6</c:v>
                </c:pt>
                <c:pt idx="734">
                  <c:v>2.2000000000000002</c:v>
                </c:pt>
                <c:pt idx="735">
                  <c:v>2.2999999999999998</c:v>
                </c:pt>
                <c:pt idx="736">
                  <c:v>1.9</c:v>
                </c:pt>
                <c:pt idx="737">
                  <c:v>1.53</c:v>
                </c:pt>
                <c:pt idx="738">
                  <c:v>3.5</c:v>
                </c:pt>
                <c:pt idx="739">
                  <c:v>3</c:v>
                </c:pt>
                <c:pt idx="740">
                  <c:v>2.2999999999999998</c:v>
                </c:pt>
                <c:pt idx="741">
                  <c:v>2.25</c:v>
                </c:pt>
                <c:pt idx="742">
                  <c:v>2</c:v>
                </c:pt>
                <c:pt idx="743">
                  <c:v>2</c:v>
                </c:pt>
                <c:pt idx="744">
                  <c:v>1.9</c:v>
                </c:pt>
                <c:pt idx="745">
                  <c:v>1.7</c:v>
                </c:pt>
                <c:pt idx="746">
                  <c:v>1.7</c:v>
                </c:pt>
                <c:pt idx="747">
                  <c:v>1.7</c:v>
                </c:pt>
                <c:pt idx="748">
                  <c:v>2</c:v>
                </c:pt>
                <c:pt idx="749">
                  <c:v>2.25</c:v>
                </c:pt>
                <c:pt idx="750">
                  <c:v>2</c:v>
                </c:pt>
                <c:pt idx="751">
                  <c:v>2.4</c:v>
                </c:pt>
                <c:pt idx="752">
                  <c:v>2</c:v>
                </c:pt>
                <c:pt idx="753">
                  <c:v>2.25</c:v>
                </c:pt>
                <c:pt idx="754">
                  <c:v>2</c:v>
                </c:pt>
                <c:pt idx="755">
                  <c:v>1.9</c:v>
                </c:pt>
                <c:pt idx="756">
                  <c:v>1.8</c:v>
                </c:pt>
                <c:pt idx="757">
                  <c:v>1.8</c:v>
                </c:pt>
                <c:pt idx="758">
                  <c:v>1.8</c:v>
                </c:pt>
                <c:pt idx="759">
                  <c:v>1.7</c:v>
                </c:pt>
                <c:pt idx="760">
                  <c:v>1.7</c:v>
                </c:pt>
                <c:pt idx="761">
                  <c:v>1.9</c:v>
                </c:pt>
                <c:pt idx="762">
                  <c:v>1.7</c:v>
                </c:pt>
                <c:pt idx="763">
                  <c:v>1.9</c:v>
                </c:pt>
                <c:pt idx="764">
                  <c:v>2.5</c:v>
                </c:pt>
                <c:pt idx="765">
                  <c:v>2.1</c:v>
                </c:pt>
                <c:pt idx="766">
                  <c:v>2.1</c:v>
                </c:pt>
                <c:pt idx="767">
                  <c:v>2</c:v>
                </c:pt>
                <c:pt idx="768">
                  <c:v>1.9</c:v>
                </c:pt>
                <c:pt idx="769">
                  <c:v>1.8</c:v>
                </c:pt>
                <c:pt idx="770">
                  <c:v>1.8</c:v>
                </c:pt>
                <c:pt idx="771">
                  <c:v>2</c:v>
                </c:pt>
                <c:pt idx="772">
                  <c:v>1.8</c:v>
                </c:pt>
                <c:pt idx="773">
                  <c:v>1.6</c:v>
                </c:pt>
                <c:pt idx="774">
                  <c:v>1.8</c:v>
                </c:pt>
                <c:pt idx="775">
                  <c:v>2.2999999999999998</c:v>
                </c:pt>
                <c:pt idx="776">
                  <c:v>2.1</c:v>
                </c:pt>
                <c:pt idx="777">
                  <c:v>1.9</c:v>
                </c:pt>
                <c:pt idx="778">
                  <c:v>1.9</c:v>
                </c:pt>
                <c:pt idx="779">
                  <c:v>1.9</c:v>
                </c:pt>
                <c:pt idx="780">
                  <c:v>1.8</c:v>
                </c:pt>
                <c:pt idx="781">
                  <c:v>1.7</c:v>
                </c:pt>
                <c:pt idx="782">
                  <c:v>1.8</c:v>
                </c:pt>
                <c:pt idx="783">
                  <c:v>1.6</c:v>
                </c:pt>
                <c:pt idx="784">
                  <c:v>1.6</c:v>
                </c:pt>
                <c:pt idx="785">
                  <c:v>1.7</c:v>
                </c:pt>
                <c:pt idx="786">
                  <c:v>2.1</c:v>
                </c:pt>
                <c:pt idx="787">
                  <c:v>2.25</c:v>
                </c:pt>
                <c:pt idx="788">
                  <c:v>2.25</c:v>
                </c:pt>
                <c:pt idx="789">
                  <c:v>2.25</c:v>
                </c:pt>
                <c:pt idx="790">
                  <c:v>2.0499999999999998</c:v>
                </c:pt>
                <c:pt idx="791">
                  <c:v>2.1</c:v>
                </c:pt>
                <c:pt idx="792">
                  <c:v>2.1</c:v>
                </c:pt>
                <c:pt idx="793">
                  <c:v>2</c:v>
                </c:pt>
                <c:pt idx="794">
                  <c:v>2</c:v>
                </c:pt>
                <c:pt idx="795">
                  <c:v>2</c:v>
                </c:pt>
                <c:pt idx="796">
                  <c:v>1.9</c:v>
                </c:pt>
                <c:pt idx="797">
                  <c:v>3.5</c:v>
                </c:pt>
                <c:pt idx="798">
                  <c:v>2.1</c:v>
                </c:pt>
                <c:pt idx="799">
                  <c:v>1.9</c:v>
                </c:pt>
                <c:pt idx="800">
                  <c:v>2</c:v>
                </c:pt>
                <c:pt idx="801">
                  <c:v>2</c:v>
                </c:pt>
                <c:pt idx="802">
                  <c:v>1.9</c:v>
                </c:pt>
                <c:pt idx="803">
                  <c:v>3.3</c:v>
                </c:pt>
                <c:pt idx="804">
                  <c:v>3.2</c:v>
                </c:pt>
                <c:pt idx="805">
                  <c:v>2</c:v>
                </c:pt>
                <c:pt idx="806">
                  <c:v>1.9</c:v>
                </c:pt>
                <c:pt idx="807">
                  <c:v>1.8</c:v>
                </c:pt>
                <c:pt idx="808">
                  <c:v>2.2000000000000002</c:v>
                </c:pt>
                <c:pt idx="809">
                  <c:v>1.9</c:v>
                </c:pt>
                <c:pt idx="810">
                  <c:v>2</c:v>
                </c:pt>
                <c:pt idx="811">
                  <c:v>1.9</c:v>
                </c:pt>
                <c:pt idx="812">
                  <c:v>1.8</c:v>
                </c:pt>
                <c:pt idx="813">
                  <c:v>1.8</c:v>
                </c:pt>
                <c:pt idx="814">
                  <c:v>1.8</c:v>
                </c:pt>
                <c:pt idx="815">
                  <c:v>1.7</c:v>
                </c:pt>
                <c:pt idx="816">
                  <c:v>1.7</c:v>
                </c:pt>
                <c:pt idx="817">
                  <c:v>2.4</c:v>
                </c:pt>
                <c:pt idx="818">
                  <c:v>1.9</c:v>
                </c:pt>
                <c:pt idx="819">
                  <c:v>1.8</c:v>
                </c:pt>
                <c:pt idx="820">
                  <c:v>2</c:v>
                </c:pt>
                <c:pt idx="821">
                  <c:v>1.9</c:v>
                </c:pt>
                <c:pt idx="822">
                  <c:v>1.9</c:v>
                </c:pt>
                <c:pt idx="823">
                  <c:v>2.4</c:v>
                </c:pt>
                <c:pt idx="824">
                  <c:v>2.2000000000000002</c:v>
                </c:pt>
                <c:pt idx="825">
                  <c:v>2.5</c:v>
                </c:pt>
                <c:pt idx="826">
                  <c:v>2.2000000000000002</c:v>
                </c:pt>
                <c:pt idx="827">
                  <c:v>2</c:v>
                </c:pt>
                <c:pt idx="828">
                  <c:v>2.8</c:v>
                </c:pt>
                <c:pt idx="829">
                  <c:v>2.4</c:v>
                </c:pt>
                <c:pt idx="830">
                  <c:v>2.1</c:v>
                </c:pt>
                <c:pt idx="831">
                  <c:v>2.2000000000000002</c:v>
                </c:pt>
                <c:pt idx="832">
                  <c:v>2</c:v>
                </c:pt>
                <c:pt idx="833">
                  <c:v>2.1</c:v>
                </c:pt>
                <c:pt idx="834">
                  <c:v>2</c:v>
                </c:pt>
                <c:pt idx="835">
                  <c:v>2.1</c:v>
                </c:pt>
                <c:pt idx="836">
                  <c:v>2</c:v>
                </c:pt>
                <c:pt idx="837">
                  <c:v>2.1</c:v>
                </c:pt>
                <c:pt idx="838">
                  <c:v>2.6</c:v>
                </c:pt>
                <c:pt idx="839">
                  <c:v>2.4</c:v>
                </c:pt>
                <c:pt idx="840">
                  <c:v>2.15</c:v>
                </c:pt>
                <c:pt idx="841">
                  <c:v>2</c:v>
                </c:pt>
                <c:pt idx="842">
                  <c:v>2.8</c:v>
                </c:pt>
                <c:pt idx="843">
                  <c:v>2.1</c:v>
                </c:pt>
                <c:pt idx="844">
                  <c:v>2.2000000000000002</c:v>
                </c:pt>
                <c:pt idx="845">
                  <c:v>2.1</c:v>
                </c:pt>
                <c:pt idx="846">
                  <c:v>3.6</c:v>
                </c:pt>
                <c:pt idx="847">
                  <c:v>2.4</c:v>
                </c:pt>
                <c:pt idx="848">
                  <c:v>2.4</c:v>
                </c:pt>
                <c:pt idx="849">
                  <c:v>2.2000000000000002</c:v>
                </c:pt>
                <c:pt idx="850">
                  <c:v>2.2000000000000002</c:v>
                </c:pt>
                <c:pt idx="851">
                  <c:v>2.1</c:v>
                </c:pt>
                <c:pt idx="852">
                  <c:v>2.1</c:v>
                </c:pt>
                <c:pt idx="853">
                  <c:v>2.2000000000000002</c:v>
                </c:pt>
                <c:pt idx="854">
                  <c:v>2.0499999999999998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B65C-4838-BA53-AB92FE79E88E}"/>
            </c:ext>
          </c:extLst>
        </c:ser>
        <c:ser>
          <c:idx val="3"/>
          <c:order val="3"/>
          <c:tx>
            <c:v>COTA CRITICA 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BANCO'!$G$3:$G$1220</c:f>
              <c:numCache>
                <c:formatCode>0.00</c:formatCode>
                <c:ptCount val="1218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6.2</c:v>
                </c:pt>
                <c:pt idx="6">
                  <c:v>6.2</c:v>
                </c:pt>
                <c:pt idx="7">
                  <c:v>6.2</c:v>
                </c:pt>
                <c:pt idx="8">
                  <c:v>6.2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6.2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6.2</c:v>
                </c:pt>
                <c:pt idx="17">
                  <c:v>6.2</c:v>
                </c:pt>
                <c:pt idx="18">
                  <c:v>6.2</c:v>
                </c:pt>
                <c:pt idx="19">
                  <c:v>6.2</c:v>
                </c:pt>
                <c:pt idx="20">
                  <c:v>6.2</c:v>
                </c:pt>
                <c:pt idx="21">
                  <c:v>6.2</c:v>
                </c:pt>
                <c:pt idx="22">
                  <c:v>6.2</c:v>
                </c:pt>
                <c:pt idx="23">
                  <c:v>6.2</c:v>
                </c:pt>
                <c:pt idx="24">
                  <c:v>6.2</c:v>
                </c:pt>
                <c:pt idx="25">
                  <c:v>6.2</c:v>
                </c:pt>
                <c:pt idx="26">
                  <c:v>6.2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6.2</c:v>
                </c:pt>
                <c:pt idx="33">
                  <c:v>6.2</c:v>
                </c:pt>
                <c:pt idx="34">
                  <c:v>6.2</c:v>
                </c:pt>
                <c:pt idx="35">
                  <c:v>6.2</c:v>
                </c:pt>
                <c:pt idx="36">
                  <c:v>6.2</c:v>
                </c:pt>
                <c:pt idx="37">
                  <c:v>6.2</c:v>
                </c:pt>
                <c:pt idx="38">
                  <c:v>6.2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6.2</c:v>
                </c:pt>
                <c:pt idx="43">
                  <c:v>6.2</c:v>
                </c:pt>
                <c:pt idx="44">
                  <c:v>6.2</c:v>
                </c:pt>
                <c:pt idx="45">
                  <c:v>6.2</c:v>
                </c:pt>
                <c:pt idx="46">
                  <c:v>6.2</c:v>
                </c:pt>
                <c:pt idx="47">
                  <c:v>6.2</c:v>
                </c:pt>
                <c:pt idx="48">
                  <c:v>6.2</c:v>
                </c:pt>
                <c:pt idx="49">
                  <c:v>6.2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6.2</c:v>
                </c:pt>
                <c:pt idx="54">
                  <c:v>6.2</c:v>
                </c:pt>
                <c:pt idx="55">
                  <c:v>6.2</c:v>
                </c:pt>
                <c:pt idx="56">
                  <c:v>6.2</c:v>
                </c:pt>
                <c:pt idx="57">
                  <c:v>6.2</c:v>
                </c:pt>
                <c:pt idx="58">
                  <c:v>6.2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6.2</c:v>
                </c:pt>
                <c:pt idx="66">
                  <c:v>6.2</c:v>
                </c:pt>
                <c:pt idx="67">
                  <c:v>6.2</c:v>
                </c:pt>
                <c:pt idx="68">
                  <c:v>6.2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6.2</c:v>
                </c:pt>
                <c:pt idx="82">
                  <c:v>6.2</c:v>
                </c:pt>
                <c:pt idx="83">
                  <c:v>6.2</c:v>
                </c:pt>
                <c:pt idx="84">
                  <c:v>6.2</c:v>
                </c:pt>
                <c:pt idx="85">
                  <c:v>6.2</c:v>
                </c:pt>
                <c:pt idx="86">
                  <c:v>6.2</c:v>
                </c:pt>
                <c:pt idx="87">
                  <c:v>6.2</c:v>
                </c:pt>
                <c:pt idx="88">
                  <c:v>6.2</c:v>
                </c:pt>
                <c:pt idx="89">
                  <c:v>6.2</c:v>
                </c:pt>
                <c:pt idx="90">
                  <c:v>6.2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6.2</c:v>
                </c:pt>
                <c:pt idx="102">
                  <c:v>6.2</c:v>
                </c:pt>
                <c:pt idx="103">
                  <c:v>6.2</c:v>
                </c:pt>
                <c:pt idx="104">
                  <c:v>6.2</c:v>
                </c:pt>
                <c:pt idx="105">
                  <c:v>6.2</c:v>
                </c:pt>
                <c:pt idx="106">
                  <c:v>6.2</c:v>
                </c:pt>
                <c:pt idx="107">
                  <c:v>6.2</c:v>
                </c:pt>
                <c:pt idx="108">
                  <c:v>6.2</c:v>
                </c:pt>
                <c:pt idx="109">
                  <c:v>6.2</c:v>
                </c:pt>
                <c:pt idx="110">
                  <c:v>6.2</c:v>
                </c:pt>
                <c:pt idx="111">
                  <c:v>6.2</c:v>
                </c:pt>
                <c:pt idx="112">
                  <c:v>6.2</c:v>
                </c:pt>
                <c:pt idx="113">
                  <c:v>6.2</c:v>
                </c:pt>
                <c:pt idx="114">
                  <c:v>6.2</c:v>
                </c:pt>
                <c:pt idx="115">
                  <c:v>6.2</c:v>
                </c:pt>
                <c:pt idx="116">
                  <c:v>6.2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6.2</c:v>
                </c:pt>
                <c:pt idx="127">
                  <c:v>6.2</c:v>
                </c:pt>
                <c:pt idx="128">
                  <c:v>6.2</c:v>
                </c:pt>
                <c:pt idx="129">
                  <c:v>6.2</c:v>
                </c:pt>
                <c:pt idx="130">
                  <c:v>6.2</c:v>
                </c:pt>
                <c:pt idx="131">
                  <c:v>6.2</c:v>
                </c:pt>
                <c:pt idx="132">
                  <c:v>6.2</c:v>
                </c:pt>
                <c:pt idx="133">
                  <c:v>6.2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6.2</c:v>
                </c:pt>
                <c:pt idx="138">
                  <c:v>6.2</c:v>
                </c:pt>
                <c:pt idx="139">
                  <c:v>6.2</c:v>
                </c:pt>
                <c:pt idx="140">
                  <c:v>6.2</c:v>
                </c:pt>
                <c:pt idx="141">
                  <c:v>6.2</c:v>
                </c:pt>
                <c:pt idx="142">
                  <c:v>6.2</c:v>
                </c:pt>
                <c:pt idx="143">
                  <c:v>6.2</c:v>
                </c:pt>
                <c:pt idx="144">
                  <c:v>6.2</c:v>
                </c:pt>
                <c:pt idx="145">
                  <c:v>6.2</c:v>
                </c:pt>
                <c:pt idx="146">
                  <c:v>6.2</c:v>
                </c:pt>
                <c:pt idx="147">
                  <c:v>6.2</c:v>
                </c:pt>
                <c:pt idx="148">
                  <c:v>6.2</c:v>
                </c:pt>
                <c:pt idx="149">
                  <c:v>6.2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6.2</c:v>
                </c:pt>
                <c:pt idx="160">
                  <c:v>6.2</c:v>
                </c:pt>
                <c:pt idx="161">
                  <c:v>6.2</c:v>
                </c:pt>
                <c:pt idx="162">
                  <c:v>6.2</c:v>
                </c:pt>
                <c:pt idx="163">
                  <c:v>6.2</c:v>
                </c:pt>
                <c:pt idx="164">
                  <c:v>6.2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6.2</c:v>
                </c:pt>
                <c:pt idx="247">
                  <c:v>6.2</c:v>
                </c:pt>
                <c:pt idx="248">
                  <c:v>6.2</c:v>
                </c:pt>
                <c:pt idx="249">
                  <c:v>6.2</c:v>
                </c:pt>
                <c:pt idx="250">
                  <c:v>6.2</c:v>
                </c:pt>
                <c:pt idx="251">
                  <c:v>6.2</c:v>
                </c:pt>
                <c:pt idx="252">
                  <c:v>6.2</c:v>
                </c:pt>
                <c:pt idx="253">
                  <c:v>6.2</c:v>
                </c:pt>
                <c:pt idx="254">
                  <c:v>6.2</c:v>
                </c:pt>
                <c:pt idx="255">
                  <c:v>6.2</c:v>
                </c:pt>
                <c:pt idx="256">
                  <c:v>6.2</c:v>
                </c:pt>
                <c:pt idx="257">
                  <c:v>6.2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6.2</c:v>
                </c:pt>
                <c:pt idx="266">
                  <c:v>6.2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6.2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6.2</c:v>
                </c:pt>
                <c:pt idx="293">
                  <c:v>6.2</c:v>
                </c:pt>
                <c:pt idx="294">
                  <c:v>6.2</c:v>
                </c:pt>
                <c:pt idx="295">
                  <c:v>6.2</c:v>
                </c:pt>
                <c:pt idx="296">
                  <c:v>6.2</c:v>
                </c:pt>
                <c:pt idx="297">
                  <c:v>6.2</c:v>
                </c:pt>
                <c:pt idx="298">
                  <c:v>6.2</c:v>
                </c:pt>
                <c:pt idx="299">
                  <c:v>6.2</c:v>
                </c:pt>
                <c:pt idx="300">
                  <c:v>6.2</c:v>
                </c:pt>
                <c:pt idx="301">
                  <c:v>6.2</c:v>
                </c:pt>
                <c:pt idx="302">
                  <c:v>6.2</c:v>
                </c:pt>
                <c:pt idx="303">
                  <c:v>6.2</c:v>
                </c:pt>
                <c:pt idx="304">
                  <c:v>6.2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6.2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6.2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6.2</c:v>
                </c:pt>
                <c:pt idx="318">
                  <c:v>6.2</c:v>
                </c:pt>
                <c:pt idx="319">
                  <c:v>6.2</c:v>
                </c:pt>
                <c:pt idx="320">
                  <c:v>6.2</c:v>
                </c:pt>
                <c:pt idx="321">
                  <c:v>6.2</c:v>
                </c:pt>
                <c:pt idx="322">
                  <c:v>6.2</c:v>
                </c:pt>
                <c:pt idx="323">
                  <c:v>6.2</c:v>
                </c:pt>
                <c:pt idx="324">
                  <c:v>6.2</c:v>
                </c:pt>
                <c:pt idx="325">
                  <c:v>6.2</c:v>
                </c:pt>
                <c:pt idx="326">
                  <c:v>6.2</c:v>
                </c:pt>
                <c:pt idx="327">
                  <c:v>6.2</c:v>
                </c:pt>
                <c:pt idx="328">
                  <c:v>6.2</c:v>
                </c:pt>
                <c:pt idx="329">
                  <c:v>6.2</c:v>
                </c:pt>
                <c:pt idx="330">
                  <c:v>6.2</c:v>
                </c:pt>
                <c:pt idx="331">
                  <c:v>6.2</c:v>
                </c:pt>
                <c:pt idx="332">
                  <c:v>6.2</c:v>
                </c:pt>
                <c:pt idx="333">
                  <c:v>6.2</c:v>
                </c:pt>
                <c:pt idx="334">
                  <c:v>6.2</c:v>
                </c:pt>
                <c:pt idx="335">
                  <c:v>6.2</c:v>
                </c:pt>
                <c:pt idx="336">
                  <c:v>6.2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6.2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6.2</c:v>
                </c:pt>
                <c:pt idx="349">
                  <c:v>6.2</c:v>
                </c:pt>
                <c:pt idx="350">
                  <c:v>6.2</c:v>
                </c:pt>
                <c:pt idx="351">
                  <c:v>6.2</c:v>
                </c:pt>
                <c:pt idx="352">
                  <c:v>6.2</c:v>
                </c:pt>
                <c:pt idx="353">
                  <c:v>6.2</c:v>
                </c:pt>
                <c:pt idx="354">
                  <c:v>6.2</c:v>
                </c:pt>
                <c:pt idx="355">
                  <c:v>6.2</c:v>
                </c:pt>
                <c:pt idx="356">
                  <c:v>6.2</c:v>
                </c:pt>
                <c:pt idx="357">
                  <c:v>6.2</c:v>
                </c:pt>
                <c:pt idx="358">
                  <c:v>6.2</c:v>
                </c:pt>
                <c:pt idx="359">
                  <c:v>6.2</c:v>
                </c:pt>
                <c:pt idx="360">
                  <c:v>6.2</c:v>
                </c:pt>
                <c:pt idx="361">
                  <c:v>6.2</c:v>
                </c:pt>
                <c:pt idx="362">
                  <c:v>6.2</c:v>
                </c:pt>
                <c:pt idx="363">
                  <c:v>6.2</c:v>
                </c:pt>
                <c:pt idx="364">
                  <c:v>6.2</c:v>
                </c:pt>
                <c:pt idx="365">
                  <c:v>6.2</c:v>
                </c:pt>
                <c:pt idx="366">
                  <c:v>6.2</c:v>
                </c:pt>
                <c:pt idx="367">
                  <c:v>6.2</c:v>
                </c:pt>
                <c:pt idx="368">
                  <c:v>6.2</c:v>
                </c:pt>
                <c:pt idx="369">
                  <c:v>6.2</c:v>
                </c:pt>
                <c:pt idx="370">
                  <c:v>6.2</c:v>
                </c:pt>
                <c:pt idx="371">
                  <c:v>6.2</c:v>
                </c:pt>
                <c:pt idx="372">
                  <c:v>6.2</c:v>
                </c:pt>
                <c:pt idx="373">
                  <c:v>6.2</c:v>
                </c:pt>
                <c:pt idx="374">
                  <c:v>6.2</c:v>
                </c:pt>
                <c:pt idx="375">
                  <c:v>6.2</c:v>
                </c:pt>
                <c:pt idx="376">
                  <c:v>6.2</c:v>
                </c:pt>
                <c:pt idx="377">
                  <c:v>6.2</c:v>
                </c:pt>
                <c:pt idx="378">
                  <c:v>6.2</c:v>
                </c:pt>
                <c:pt idx="379">
                  <c:v>6.2</c:v>
                </c:pt>
                <c:pt idx="380">
                  <c:v>6.2</c:v>
                </c:pt>
                <c:pt idx="381">
                  <c:v>6.2</c:v>
                </c:pt>
                <c:pt idx="382">
                  <c:v>6.2</c:v>
                </c:pt>
                <c:pt idx="383">
                  <c:v>6.2</c:v>
                </c:pt>
                <c:pt idx="384">
                  <c:v>6.2</c:v>
                </c:pt>
                <c:pt idx="385">
                  <c:v>6.2</c:v>
                </c:pt>
                <c:pt idx="386">
                  <c:v>6.2</c:v>
                </c:pt>
                <c:pt idx="387">
                  <c:v>6.2</c:v>
                </c:pt>
                <c:pt idx="388">
                  <c:v>6.2</c:v>
                </c:pt>
                <c:pt idx="389">
                  <c:v>6.2</c:v>
                </c:pt>
                <c:pt idx="390">
                  <c:v>6.2</c:v>
                </c:pt>
                <c:pt idx="391">
                  <c:v>6.2</c:v>
                </c:pt>
                <c:pt idx="392">
                  <c:v>6.2</c:v>
                </c:pt>
                <c:pt idx="393">
                  <c:v>6.2</c:v>
                </c:pt>
                <c:pt idx="394">
                  <c:v>6.2</c:v>
                </c:pt>
                <c:pt idx="395">
                  <c:v>6.2</c:v>
                </c:pt>
                <c:pt idx="396">
                  <c:v>6.2</c:v>
                </c:pt>
                <c:pt idx="397">
                  <c:v>6.2</c:v>
                </c:pt>
                <c:pt idx="398">
                  <c:v>6.2</c:v>
                </c:pt>
                <c:pt idx="399">
                  <c:v>6.2</c:v>
                </c:pt>
                <c:pt idx="400">
                  <c:v>6.2</c:v>
                </c:pt>
                <c:pt idx="401">
                  <c:v>6.2</c:v>
                </c:pt>
                <c:pt idx="402">
                  <c:v>6.2</c:v>
                </c:pt>
                <c:pt idx="403">
                  <c:v>6.2</c:v>
                </c:pt>
                <c:pt idx="404">
                  <c:v>6.2</c:v>
                </c:pt>
                <c:pt idx="405">
                  <c:v>6.2</c:v>
                </c:pt>
                <c:pt idx="406">
                  <c:v>6.2</c:v>
                </c:pt>
                <c:pt idx="407">
                  <c:v>6.2</c:v>
                </c:pt>
                <c:pt idx="408">
                  <c:v>6.2</c:v>
                </c:pt>
                <c:pt idx="409">
                  <c:v>6.2</c:v>
                </c:pt>
                <c:pt idx="410">
                  <c:v>6.2</c:v>
                </c:pt>
                <c:pt idx="411">
                  <c:v>6.2</c:v>
                </c:pt>
                <c:pt idx="412">
                  <c:v>6.2</c:v>
                </c:pt>
                <c:pt idx="413">
                  <c:v>6.2</c:v>
                </c:pt>
                <c:pt idx="414">
                  <c:v>6.2</c:v>
                </c:pt>
                <c:pt idx="415">
                  <c:v>6.2</c:v>
                </c:pt>
                <c:pt idx="416">
                  <c:v>6.2</c:v>
                </c:pt>
                <c:pt idx="417">
                  <c:v>6.2</c:v>
                </c:pt>
                <c:pt idx="418">
                  <c:v>6.2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6.2</c:v>
                </c:pt>
                <c:pt idx="426">
                  <c:v>6.2</c:v>
                </c:pt>
                <c:pt idx="427">
                  <c:v>6.2</c:v>
                </c:pt>
                <c:pt idx="428">
                  <c:v>6.2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6.2</c:v>
                </c:pt>
                <c:pt idx="442">
                  <c:v>6.2</c:v>
                </c:pt>
                <c:pt idx="443">
                  <c:v>6.2</c:v>
                </c:pt>
                <c:pt idx="444">
                  <c:v>6.2</c:v>
                </c:pt>
                <c:pt idx="445">
                  <c:v>6.2</c:v>
                </c:pt>
                <c:pt idx="446">
                  <c:v>6.2</c:v>
                </c:pt>
                <c:pt idx="447">
                  <c:v>6.2</c:v>
                </c:pt>
                <c:pt idx="448">
                  <c:v>6.2</c:v>
                </c:pt>
                <c:pt idx="449">
                  <c:v>6.2</c:v>
                </c:pt>
                <c:pt idx="450">
                  <c:v>6.2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6.2</c:v>
                </c:pt>
                <c:pt idx="462">
                  <c:v>6.2</c:v>
                </c:pt>
                <c:pt idx="463">
                  <c:v>6.2</c:v>
                </c:pt>
                <c:pt idx="464">
                  <c:v>6.2</c:v>
                </c:pt>
                <c:pt idx="465">
                  <c:v>6.2</c:v>
                </c:pt>
                <c:pt idx="466">
                  <c:v>6.2</c:v>
                </c:pt>
                <c:pt idx="467">
                  <c:v>6.2</c:v>
                </c:pt>
                <c:pt idx="468">
                  <c:v>6.2</c:v>
                </c:pt>
                <c:pt idx="469">
                  <c:v>6.2</c:v>
                </c:pt>
                <c:pt idx="470">
                  <c:v>6.2</c:v>
                </c:pt>
                <c:pt idx="471">
                  <c:v>6.2</c:v>
                </c:pt>
                <c:pt idx="472">
                  <c:v>6.2</c:v>
                </c:pt>
                <c:pt idx="473">
                  <c:v>6.2</c:v>
                </c:pt>
                <c:pt idx="474">
                  <c:v>6.2</c:v>
                </c:pt>
                <c:pt idx="475">
                  <c:v>6.2</c:v>
                </c:pt>
                <c:pt idx="476">
                  <c:v>6.2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6.2</c:v>
                </c:pt>
                <c:pt idx="487">
                  <c:v>6.2</c:v>
                </c:pt>
                <c:pt idx="488">
                  <c:v>6.2</c:v>
                </c:pt>
                <c:pt idx="489">
                  <c:v>6.2</c:v>
                </c:pt>
                <c:pt idx="490">
                  <c:v>6.2</c:v>
                </c:pt>
                <c:pt idx="491">
                  <c:v>6.2</c:v>
                </c:pt>
                <c:pt idx="492">
                  <c:v>6.2</c:v>
                </c:pt>
                <c:pt idx="493">
                  <c:v>6.2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6.2</c:v>
                </c:pt>
                <c:pt idx="498">
                  <c:v>6.2</c:v>
                </c:pt>
                <c:pt idx="499">
                  <c:v>6.2</c:v>
                </c:pt>
                <c:pt idx="500">
                  <c:v>6.2</c:v>
                </c:pt>
                <c:pt idx="501">
                  <c:v>6.2</c:v>
                </c:pt>
                <c:pt idx="502">
                  <c:v>6.2</c:v>
                </c:pt>
                <c:pt idx="503">
                  <c:v>6.2</c:v>
                </c:pt>
                <c:pt idx="504">
                  <c:v>6.2</c:v>
                </c:pt>
                <c:pt idx="505">
                  <c:v>6.2</c:v>
                </c:pt>
                <c:pt idx="506">
                  <c:v>6.2</c:v>
                </c:pt>
                <c:pt idx="507">
                  <c:v>6.2</c:v>
                </c:pt>
                <c:pt idx="508">
                  <c:v>6.2</c:v>
                </c:pt>
                <c:pt idx="509">
                  <c:v>6.2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6.2</c:v>
                </c:pt>
                <c:pt idx="520">
                  <c:v>6.2</c:v>
                </c:pt>
                <c:pt idx="521">
                  <c:v>6.2</c:v>
                </c:pt>
                <c:pt idx="522">
                  <c:v>6.2</c:v>
                </c:pt>
                <c:pt idx="523">
                  <c:v>6.2</c:v>
                </c:pt>
                <c:pt idx="524">
                  <c:v>6.2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6.2</c:v>
                </c:pt>
                <c:pt idx="559">
                  <c:v>6.2</c:v>
                </c:pt>
                <c:pt idx="560">
                  <c:v>6.2</c:v>
                </c:pt>
                <c:pt idx="561">
                  <c:v>6.2</c:v>
                </c:pt>
                <c:pt idx="562">
                  <c:v>6.2</c:v>
                </c:pt>
                <c:pt idx="563">
                  <c:v>6.2</c:v>
                </c:pt>
                <c:pt idx="564">
                  <c:v>6.2</c:v>
                </c:pt>
                <c:pt idx="565">
                  <c:v>6.2</c:v>
                </c:pt>
                <c:pt idx="566">
                  <c:v>6.2</c:v>
                </c:pt>
                <c:pt idx="567">
                  <c:v>6.2</c:v>
                </c:pt>
                <c:pt idx="568">
                  <c:v>6.2</c:v>
                </c:pt>
                <c:pt idx="569">
                  <c:v>6.2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6.2</c:v>
                </c:pt>
                <c:pt idx="574">
                  <c:v>6.2</c:v>
                </c:pt>
                <c:pt idx="575">
                  <c:v>6.2</c:v>
                </c:pt>
                <c:pt idx="576">
                  <c:v>6.2</c:v>
                </c:pt>
                <c:pt idx="577">
                  <c:v>6.2</c:v>
                </c:pt>
                <c:pt idx="578">
                  <c:v>6.2</c:v>
                </c:pt>
                <c:pt idx="579">
                  <c:v>6.2</c:v>
                </c:pt>
                <c:pt idx="580">
                  <c:v>6.2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6.2</c:v>
                </c:pt>
                <c:pt idx="607">
                  <c:v>6.2</c:v>
                </c:pt>
                <c:pt idx="608">
                  <c:v>6.2</c:v>
                </c:pt>
                <c:pt idx="609">
                  <c:v>6.2</c:v>
                </c:pt>
                <c:pt idx="610">
                  <c:v>6.2</c:v>
                </c:pt>
                <c:pt idx="611">
                  <c:v>6.2</c:v>
                </c:pt>
                <c:pt idx="612">
                  <c:v>6.2</c:v>
                </c:pt>
                <c:pt idx="613">
                  <c:v>6.2</c:v>
                </c:pt>
                <c:pt idx="614">
                  <c:v>6.2</c:v>
                </c:pt>
                <c:pt idx="615">
                  <c:v>6.2</c:v>
                </c:pt>
                <c:pt idx="616">
                  <c:v>6.2</c:v>
                </c:pt>
                <c:pt idx="617">
                  <c:v>6.2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6.2</c:v>
                </c:pt>
                <c:pt idx="626">
                  <c:v>6.2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6.2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6.2</c:v>
                </c:pt>
                <c:pt idx="653">
                  <c:v>6.2</c:v>
                </c:pt>
                <c:pt idx="654">
                  <c:v>6.2</c:v>
                </c:pt>
                <c:pt idx="655">
                  <c:v>6.2</c:v>
                </c:pt>
                <c:pt idx="656">
                  <c:v>6.2</c:v>
                </c:pt>
                <c:pt idx="657">
                  <c:v>6.2</c:v>
                </c:pt>
                <c:pt idx="658">
                  <c:v>6.2</c:v>
                </c:pt>
                <c:pt idx="659">
                  <c:v>6.2</c:v>
                </c:pt>
                <c:pt idx="660">
                  <c:v>6.2</c:v>
                </c:pt>
                <c:pt idx="661">
                  <c:v>6.2</c:v>
                </c:pt>
                <c:pt idx="662">
                  <c:v>6.2</c:v>
                </c:pt>
                <c:pt idx="663">
                  <c:v>6.2</c:v>
                </c:pt>
                <c:pt idx="664">
                  <c:v>6.2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6.2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6.2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6.2</c:v>
                </c:pt>
                <c:pt idx="678">
                  <c:v>6.2</c:v>
                </c:pt>
                <c:pt idx="679">
                  <c:v>6.2</c:v>
                </c:pt>
                <c:pt idx="680">
                  <c:v>6.2</c:v>
                </c:pt>
                <c:pt idx="681">
                  <c:v>6.2</c:v>
                </c:pt>
                <c:pt idx="682">
                  <c:v>6.2</c:v>
                </c:pt>
                <c:pt idx="683">
                  <c:v>6.2</c:v>
                </c:pt>
                <c:pt idx="684">
                  <c:v>6.2</c:v>
                </c:pt>
                <c:pt idx="685">
                  <c:v>6.2</c:v>
                </c:pt>
                <c:pt idx="686">
                  <c:v>6.2</c:v>
                </c:pt>
                <c:pt idx="687">
                  <c:v>6.2</c:v>
                </c:pt>
                <c:pt idx="688">
                  <c:v>6.2</c:v>
                </c:pt>
                <c:pt idx="689">
                  <c:v>6.2</c:v>
                </c:pt>
                <c:pt idx="690">
                  <c:v>6.2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6.2</c:v>
                </c:pt>
                <c:pt idx="695">
                  <c:v>6.2</c:v>
                </c:pt>
                <c:pt idx="696">
                  <c:v>6.2</c:v>
                </c:pt>
                <c:pt idx="697">
                  <c:v>6.2</c:v>
                </c:pt>
                <c:pt idx="698">
                  <c:v>6.2</c:v>
                </c:pt>
                <c:pt idx="699">
                  <c:v>6.2</c:v>
                </c:pt>
                <c:pt idx="700">
                  <c:v>6.2</c:v>
                </c:pt>
                <c:pt idx="701">
                  <c:v>6.2</c:v>
                </c:pt>
                <c:pt idx="702">
                  <c:v>6.2</c:v>
                </c:pt>
                <c:pt idx="703">
                  <c:v>6.2</c:v>
                </c:pt>
                <c:pt idx="704">
                  <c:v>6.2</c:v>
                </c:pt>
                <c:pt idx="705">
                  <c:v>6.2</c:v>
                </c:pt>
                <c:pt idx="706">
                  <c:v>6.2</c:v>
                </c:pt>
                <c:pt idx="707">
                  <c:v>6.2</c:v>
                </c:pt>
                <c:pt idx="708">
                  <c:v>6.2</c:v>
                </c:pt>
                <c:pt idx="709">
                  <c:v>6.2</c:v>
                </c:pt>
                <c:pt idx="710">
                  <c:v>6.2</c:v>
                </c:pt>
                <c:pt idx="711">
                  <c:v>6.2</c:v>
                </c:pt>
                <c:pt idx="712">
                  <c:v>6.2</c:v>
                </c:pt>
                <c:pt idx="713">
                  <c:v>6.2</c:v>
                </c:pt>
                <c:pt idx="714">
                  <c:v>6.2</c:v>
                </c:pt>
                <c:pt idx="715">
                  <c:v>6.2</c:v>
                </c:pt>
                <c:pt idx="716">
                  <c:v>6.2</c:v>
                </c:pt>
                <c:pt idx="717">
                  <c:v>6.2</c:v>
                </c:pt>
                <c:pt idx="718">
                  <c:v>6.2</c:v>
                </c:pt>
                <c:pt idx="719">
                  <c:v>6.2</c:v>
                </c:pt>
                <c:pt idx="720">
                  <c:v>6.2</c:v>
                </c:pt>
                <c:pt idx="721">
                  <c:v>6.2</c:v>
                </c:pt>
                <c:pt idx="722">
                  <c:v>6.2</c:v>
                </c:pt>
                <c:pt idx="723">
                  <c:v>6.2</c:v>
                </c:pt>
                <c:pt idx="724">
                  <c:v>6.2</c:v>
                </c:pt>
                <c:pt idx="725">
                  <c:v>6.2</c:v>
                </c:pt>
                <c:pt idx="726">
                  <c:v>6.2</c:v>
                </c:pt>
                <c:pt idx="727">
                  <c:v>6.2</c:v>
                </c:pt>
                <c:pt idx="728">
                  <c:v>6.2</c:v>
                </c:pt>
                <c:pt idx="729">
                  <c:v>6.2</c:v>
                </c:pt>
                <c:pt idx="730">
                  <c:v>6.2</c:v>
                </c:pt>
                <c:pt idx="731">
                  <c:v>6.2</c:v>
                </c:pt>
                <c:pt idx="732">
                  <c:v>6.2</c:v>
                </c:pt>
                <c:pt idx="733">
                  <c:v>6.2</c:v>
                </c:pt>
                <c:pt idx="734">
                  <c:v>6.2</c:v>
                </c:pt>
                <c:pt idx="735">
                  <c:v>6.2</c:v>
                </c:pt>
                <c:pt idx="736">
                  <c:v>6.2</c:v>
                </c:pt>
                <c:pt idx="737">
                  <c:v>6.2</c:v>
                </c:pt>
                <c:pt idx="738">
                  <c:v>6.2</c:v>
                </c:pt>
                <c:pt idx="739">
                  <c:v>6.2</c:v>
                </c:pt>
                <c:pt idx="740">
                  <c:v>6.2</c:v>
                </c:pt>
                <c:pt idx="741">
                  <c:v>6.2</c:v>
                </c:pt>
                <c:pt idx="742">
                  <c:v>6.2</c:v>
                </c:pt>
                <c:pt idx="743">
                  <c:v>6.2</c:v>
                </c:pt>
                <c:pt idx="744">
                  <c:v>6.2</c:v>
                </c:pt>
                <c:pt idx="745">
                  <c:v>6.2</c:v>
                </c:pt>
                <c:pt idx="746">
                  <c:v>6.2</c:v>
                </c:pt>
                <c:pt idx="747">
                  <c:v>6.2</c:v>
                </c:pt>
                <c:pt idx="748">
                  <c:v>6.2</c:v>
                </c:pt>
                <c:pt idx="749">
                  <c:v>6.2</c:v>
                </c:pt>
                <c:pt idx="750">
                  <c:v>6.2</c:v>
                </c:pt>
                <c:pt idx="751">
                  <c:v>6.2</c:v>
                </c:pt>
                <c:pt idx="752">
                  <c:v>6.2</c:v>
                </c:pt>
                <c:pt idx="753">
                  <c:v>6.2</c:v>
                </c:pt>
                <c:pt idx="754">
                  <c:v>6.2</c:v>
                </c:pt>
                <c:pt idx="755">
                  <c:v>6.2</c:v>
                </c:pt>
                <c:pt idx="756">
                  <c:v>6.2</c:v>
                </c:pt>
                <c:pt idx="757">
                  <c:v>6.2</c:v>
                </c:pt>
                <c:pt idx="758">
                  <c:v>6.2</c:v>
                </c:pt>
                <c:pt idx="759">
                  <c:v>6.2</c:v>
                </c:pt>
                <c:pt idx="760">
                  <c:v>6.2</c:v>
                </c:pt>
                <c:pt idx="761">
                  <c:v>6.2</c:v>
                </c:pt>
                <c:pt idx="762">
                  <c:v>6.2</c:v>
                </c:pt>
                <c:pt idx="763">
                  <c:v>6.2</c:v>
                </c:pt>
                <c:pt idx="764">
                  <c:v>6.2</c:v>
                </c:pt>
                <c:pt idx="765">
                  <c:v>6.2</c:v>
                </c:pt>
                <c:pt idx="766">
                  <c:v>6.2</c:v>
                </c:pt>
                <c:pt idx="767">
                  <c:v>6.2</c:v>
                </c:pt>
                <c:pt idx="768">
                  <c:v>6.2</c:v>
                </c:pt>
                <c:pt idx="769">
                  <c:v>6.2</c:v>
                </c:pt>
                <c:pt idx="770">
                  <c:v>6.2</c:v>
                </c:pt>
                <c:pt idx="771">
                  <c:v>6.2</c:v>
                </c:pt>
                <c:pt idx="772">
                  <c:v>6.2</c:v>
                </c:pt>
                <c:pt idx="773">
                  <c:v>6.2</c:v>
                </c:pt>
                <c:pt idx="774">
                  <c:v>6.2</c:v>
                </c:pt>
                <c:pt idx="775">
                  <c:v>6.2</c:v>
                </c:pt>
                <c:pt idx="776">
                  <c:v>6.2</c:v>
                </c:pt>
                <c:pt idx="777">
                  <c:v>6.2</c:v>
                </c:pt>
                <c:pt idx="778">
                  <c:v>6.2</c:v>
                </c:pt>
                <c:pt idx="779">
                  <c:v>6.2</c:v>
                </c:pt>
                <c:pt idx="780">
                  <c:v>6.2</c:v>
                </c:pt>
                <c:pt idx="781">
                  <c:v>6.2</c:v>
                </c:pt>
                <c:pt idx="782">
                  <c:v>6.2</c:v>
                </c:pt>
                <c:pt idx="783">
                  <c:v>6.2</c:v>
                </c:pt>
                <c:pt idx="784">
                  <c:v>6.2</c:v>
                </c:pt>
                <c:pt idx="785">
                  <c:v>6.2</c:v>
                </c:pt>
                <c:pt idx="786">
                  <c:v>6.2</c:v>
                </c:pt>
                <c:pt idx="787">
                  <c:v>6.2</c:v>
                </c:pt>
                <c:pt idx="788">
                  <c:v>6.2</c:v>
                </c:pt>
                <c:pt idx="789">
                  <c:v>6.2</c:v>
                </c:pt>
                <c:pt idx="790">
                  <c:v>6.2</c:v>
                </c:pt>
                <c:pt idx="791">
                  <c:v>6.2</c:v>
                </c:pt>
                <c:pt idx="792">
                  <c:v>6.2</c:v>
                </c:pt>
                <c:pt idx="793">
                  <c:v>6.2</c:v>
                </c:pt>
                <c:pt idx="794">
                  <c:v>6.2</c:v>
                </c:pt>
                <c:pt idx="795">
                  <c:v>6.2</c:v>
                </c:pt>
                <c:pt idx="796">
                  <c:v>6.2</c:v>
                </c:pt>
                <c:pt idx="797">
                  <c:v>6.2</c:v>
                </c:pt>
                <c:pt idx="798">
                  <c:v>6.2</c:v>
                </c:pt>
                <c:pt idx="799">
                  <c:v>6.2</c:v>
                </c:pt>
                <c:pt idx="800">
                  <c:v>6.2</c:v>
                </c:pt>
                <c:pt idx="801">
                  <c:v>6.2</c:v>
                </c:pt>
                <c:pt idx="802">
                  <c:v>6.2</c:v>
                </c:pt>
                <c:pt idx="803">
                  <c:v>6.2</c:v>
                </c:pt>
                <c:pt idx="804">
                  <c:v>6.2</c:v>
                </c:pt>
                <c:pt idx="805">
                  <c:v>6.2</c:v>
                </c:pt>
                <c:pt idx="806">
                  <c:v>6.2</c:v>
                </c:pt>
                <c:pt idx="807">
                  <c:v>6.2</c:v>
                </c:pt>
                <c:pt idx="808">
                  <c:v>6.2</c:v>
                </c:pt>
                <c:pt idx="809">
                  <c:v>6.2</c:v>
                </c:pt>
                <c:pt idx="810">
                  <c:v>6.2</c:v>
                </c:pt>
                <c:pt idx="811">
                  <c:v>6.2</c:v>
                </c:pt>
                <c:pt idx="812">
                  <c:v>6.2</c:v>
                </c:pt>
                <c:pt idx="813">
                  <c:v>6.2</c:v>
                </c:pt>
                <c:pt idx="814">
                  <c:v>6.2</c:v>
                </c:pt>
                <c:pt idx="815">
                  <c:v>6.2</c:v>
                </c:pt>
                <c:pt idx="816">
                  <c:v>6.2</c:v>
                </c:pt>
                <c:pt idx="817">
                  <c:v>6.2</c:v>
                </c:pt>
                <c:pt idx="818">
                  <c:v>6.2</c:v>
                </c:pt>
                <c:pt idx="819">
                  <c:v>6.2</c:v>
                </c:pt>
                <c:pt idx="820">
                  <c:v>6.2</c:v>
                </c:pt>
                <c:pt idx="821">
                  <c:v>6.2</c:v>
                </c:pt>
                <c:pt idx="822">
                  <c:v>6.2</c:v>
                </c:pt>
                <c:pt idx="823">
                  <c:v>6.2</c:v>
                </c:pt>
                <c:pt idx="824">
                  <c:v>6.2</c:v>
                </c:pt>
                <c:pt idx="825">
                  <c:v>6.2</c:v>
                </c:pt>
                <c:pt idx="826">
                  <c:v>6.2</c:v>
                </c:pt>
                <c:pt idx="827">
                  <c:v>6.2</c:v>
                </c:pt>
                <c:pt idx="828">
                  <c:v>6.2</c:v>
                </c:pt>
                <c:pt idx="829">
                  <c:v>6.2</c:v>
                </c:pt>
                <c:pt idx="830">
                  <c:v>6.2</c:v>
                </c:pt>
                <c:pt idx="831">
                  <c:v>6.2</c:v>
                </c:pt>
                <c:pt idx="832">
                  <c:v>6.2</c:v>
                </c:pt>
                <c:pt idx="833">
                  <c:v>6.2</c:v>
                </c:pt>
                <c:pt idx="834">
                  <c:v>6.2</c:v>
                </c:pt>
                <c:pt idx="835">
                  <c:v>6.2</c:v>
                </c:pt>
                <c:pt idx="836">
                  <c:v>6.2</c:v>
                </c:pt>
                <c:pt idx="837">
                  <c:v>6.2</c:v>
                </c:pt>
                <c:pt idx="838">
                  <c:v>6.2</c:v>
                </c:pt>
                <c:pt idx="839">
                  <c:v>6.2</c:v>
                </c:pt>
                <c:pt idx="840">
                  <c:v>6.2</c:v>
                </c:pt>
                <c:pt idx="841">
                  <c:v>6.2</c:v>
                </c:pt>
                <c:pt idx="842">
                  <c:v>6.2</c:v>
                </c:pt>
                <c:pt idx="843">
                  <c:v>6.2</c:v>
                </c:pt>
                <c:pt idx="844">
                  <c:v>6.2</c:v>
                </c:pt>
                <c:pt idx="845">
                  <c:v>6.2</c:v>
                </c:pt>
                <c:pt idx="846">
                  <c:v>6.2</c:v>
                </c:pt>
                <c:pt idx="847">
                  <c:v>6.2</c:v>
                </c:pt>
                <c:pt idx="848">
                  <c:v>6.2</c:v>
                </c:pt>
                <c:pt idx="849">
                  <c:v>6.2</c:v>
                </c:pt>
                <c:pt idx="850">
                  <c:v>6.2</c:v>
                </c:pt>
                <c:pt idx="851">
                  <c:v>6.2</c:v>
                </c:pt>
                <c:pt idx="852">
                  <c:v>6.2</c:v>
                </c:pt>
                <c:pt idx="853">
                  <c:v>6.2</c:v>
                </c:pt>
                <c:pt idx="854">
                  <c:v>6.2</c:v>
                </c:pt>
                <c:pt idx="855">
                  <c:v>6.2</c:v>
                </c:pt>
                <c:pt idx="856">
                  <c:v>6.2</c:v>
                </c:pt>
                <c:pt idx="857">
                  <c:v>6.2</c:v>
                </c:pt>
                <c:pt idx="858">
                  <c:v>6.2</c:v>
                </c:pt>
                <c:pt idx="859">
                  <c:v>6.2</c:v>
                </c:pt>
                <c:pt idx="860">
                  <c:v>6.2</c:v>
                </c:pt>
                <c:pt idx="861">
                  <c:v>6.2</c:v>
                </c:pt>
                <c:pt idx="862">
                  <c:v>6.2</c:v>
                </c:pt>
                <c:pt idx="863">
                  <c:v>6.2</c:v>
                </c:pt>
                <c:pt idx="864">
                  <c:v>6.2</c:v>
                </c:pt>
                <c:pt idx="865">
                  <c:v>6.2</c:v>
                </c:pt>
                <c:pt idx="866">
                  <c:v>6.2</c:v>
                </c:pt>
                <c:pt idx="867">
                  <c:v>6.2</c:v>
                </c:pt>
                <c:pt idx="868">
                  <c:v>6.2</c:v>
                </c:pt>
                <c:pt idx="869">
                  <c:v>6.2</c:v>
                </c:pt>
                <c:pt idx="870">
                  <c:v>6.2</c:v>
                </c:pt>
                <c:pt idx="871">
                  <c:v>6.2</c:v>
                </c:pt>
                <c:pt idx="872">
                  <c:v>6.2</c:v>
                </c:pt>
                <c:pt idx="873">
                  <c:v>6.2</c:v>
                </c:pt>
                <c:pt idx="874">
                  <c:v>6.2</c:v>
                </c:pt>
                <c:pt idx="875">
                  <c:v>6.2</c:v>
                </c:pt>
                <c:pt idx="876">
                  <c:v>6.2</c:v>
                </c:pt>
                <c:pt idx="877">
                  <c:v>6.2</c:v>
                </c:pt>
                <c:pt idx="878">
                  <c:v>6.2</c:v>
                </c:pt>
                <c:pt idx="879">
                  <c:v>6.2</c:v>
                </c:pt>
                <c:pt idx="880">
                  <c:v>6.2</c:v>
                </c:pt>
                <c:pt idx="881">
                  <c:v>6.2</c:v>
                </c:pt>
                <c:pt idx="882">
                  <c:v>6.2</c:v>
                </c:pt>
                <c:pt idx="883">
                  <c:v>6.2</c:v>
                </c:pt>
                <c:pt idx="884">
                  <c:v>6.2</c:v>
                </c:pt>
                <c:pt idx="885">
                  <c:v>6.2</c:v>
                </c:pt>
                <c:pt idx="886">
                  <c:v>6.2</c:v>
                </c:pt>
                <c:pt idx="887">
                  <c:v>6.2</c:v>
                </c:pt>
                <c:pt idx="888">
                  <c:v>6.2</c:v>
                </c:pt>
                <c:pt idx="889">
                  <c:v>6.2</c:v>
                </c:pt>
                <c:pt idx="890">
                  <c:v>6.2</c:v>
                </c:pt>
                <c:pt idx="891">
                  <c:v>6.2</c:v>
                </c:pt>
                <c:pt idx="892">
                  <c:v>6.2</c:v>
                </c:pt>
                <c:pt idx="893">
                  <c:v>6.2</c:v>
                </c:pt>
                <c:pt idx="894">
                  <c:v>6.2</c:v>
                </c:pt>
                <c:pt idx="895">
                  <c:v>6.2</c:v>
                </c:pt>
                <c:pt idx="896">
                  <c:v>6.2</c:v>
                </c:pt>
                <c:pt idx="897">
                  <c:v>6.2</c:v>
                </c:pt>
                <c:pt idx="898">
                  <c:v>6.2</c:v>
                </c:pt>
                <c:pt idx="899">
                  <c:v>6.2</c:v>
                </c:pt>
                <c:pt idx="900">
                  <c:v>6.2</c:v>
                </c:pt>
                <c:pt idx="901">
                  <c:v>6.2</c:v>
                </c:pt>
                <c:pt idx="902">
                  <c:v>6.2</c:v>
                </c:pt>
                <c:pt idx="903">
                  <c:v>6.2</c:v>
                </c:pt>
                <c:pt idx="904">
                  <c:v>6.2</c:v>
                </c:pt>
                <c:pt idx="905">
                  <c:v>6.2</c:v>
                </c:pt>
                <c:pt idx="906">
                  <c:v>6.2</c:v>
                </c:pt>
                <c:pt idx="907">
                  <c:v>6.2</c:v>
                </c:pt>
                <c:pt idx="908">
                  <c:v>6.2</c:v>
                </c:pt>
                <c:pt idx="909">
                  <c:v>6.2</c:v>
                </c:pt>
                <c:pt idx="910">
                  <c:v>6.2</c:v>
                </c:pt>
                <c:pt idx="911">
                  <c:v>6.2</c:v>
                </c:pt>
                <c:pt idx="912">
                  <c:v>6.2</c:v>
                </c:pt>
                <c:pt idx="913">
                  <c:v>6.2</c:v>
                </c:pt>
                <c:pt idx="914">
                  <c:v>6.2</c:v>
                </c:pt>
                <c:pt idx="915">
                  <c:v>6.2</c:v>
                </c:pt>
                <c:pt idx="916">
                  <c:v>6.2</c:v>
                </c:pt>
                <c:pt idx="917">
                  <c:v>6.2</c:v>
                </c:pt>
                <c:pt idx="918">
                  <c:v>6.2</c:v>
                </c:pt>
                <c:pt idx="919">
                  <c:v>6.2</c:v>
                </c:pt>
                <c:pt idx="920">
                  <c:v>6.2</c:v>
                </c:pt>
                <c:pt idx="921">
                  <c:v>6.2</c:v>
                </c:pt>
                <c:pt idx="922">
                  <c:v>6.2</c:v>
                </c:pt>
                <c:pt idx="923">
                  <c:v>6.2</c:v>
                </c:pt>
                <c:pt idx="924">
                  <c:v>6.2</c:v>
                </c:pt>
                <c:pt idx="925">
                  <c:v>6.2</c:v>
                </c:pt>
                <c:pt idx="926">
                  <c:v>6.2</c:v>
                </c:pt>
                <c:pt idx="927">
                  <c:v>6.2</c:v>
                </c:pt>
                <c:pt idx="928">
                  <c:v>6.2</c:v>
                </c:pt>
                <c:pt idx="929">
                  <c:v>6.2</c:v>
                </c:pt>
                <c:pt idx="930">
                  <c:v>6.2</c:v>
                </c:pt>
                <c:pt idx="931">
                  <c:v>6.2</c:v>
                </c:pt>
                <c:pt idx="932">
                  <c:v>6.2</c:v>
                </c:pt>
                <c:pt idx="933">
                  <c:v>6.2</c:v>
                </c:pt>
                <c:pt idx="934">
                  <c:v>6.2</c:v>
                </c:pt>
                <c:pt idx="935">
                  <c:v>6.2</c:v>
                </c:pt>
                <c:pt idx="936">
                  <c:v>6.2</c:v>
                </c:pt>
                <c:pt idx="937">
                  <c:v>6.2</c:v>
                </c:pt>
                <c:pt idx="938">
                  <c:v>6.2</c:v>
                </c:pt>
                <c:pt idx="939">
                  <c:v>6.2</c:v>
                </c:pt>
                <c:pt idx="940">
                  <c:v>6.2</c:v>
                </c:pt>
                <c:pt idx="941">
                  <c:v>6.2</c:v>
                </c:pt>
                <c:pt idx="942">
                  <c:v>6.2</c:v>
                </c:pt>
                <c:pt idx="943">
                  <c:v>6.2</c:v>
                </c:pt>
                <c:pt idx="944">
                  <c:v>6.2</c:v>
                </c:pt>
                <c:pt idx="945">
                  <c:v>6.2</c:v>
                </c:pt>
                <c:pt idx="946">
                  <c:v>6.2</c:v>
                </c:pt>
                <c:pt idx="947">
                  <c:v>6.2</c:v>
                </c:pt>
                <c:pt idx="948">
                  <c:v>6.2</c:v>
                </c:pt>
                <c:pt idx="949">
                  <c:v>6.2</c:v>
                </c:pt>
                <c:pt idx="950">
                  <c:v>6.2</c:v>
                </c:pt>
                <c:pt idx="951">
                  <c:v>6.2</c:v>
                </c:pt>
                <c:pt idx="952">
                  <c:v>6.2</c:v>
                </c:pt>
                <c:pt idx="953">
                  <c:v>6.2</c:v>
                </c:pt>
                <c:pt idx="954">
                  <c:v>6.2</c:v>
                </c:pt>
                <c:pt idx="955">
                  <c:v>6.2</c:v>
                </c:pt>
                <c:pt idx="956">
                  <c:v>6.2</c:v>
                </c:pt>
                <c:pt idx="957">
                  <c:v>6.2</c:v>
                </c:pt>
                <c:pt idx="958">
                  <c:v>6.2</c:v>
                </c:pt>
                <c:pt idx="959">
                  <c:v>6.2</c:v>
                </c:pt>
                <c:pt idx="960">
                  <c:v>6.2</c:v>
                </c:pt>
                <c:pt idx="961">
                  <c:v>6.2</c:v>
                </c:pt>
                <c:pt idx="962">
                  <c:v>6.2</c:v>
                </c:pt>
                <c:pt idx="963">
                  <c:v>6.2</c:v>
                </c:pt>
                <c:pt idx="964">
                  <c:v>6.2</c:v>
                </c:pt>
                <c:pt idx="965">
                  <c:v>6.2</c:v>
                </c:pt>
                <c:pt idx="966">
                  <c:v>6.2</c:v>
                </c:pt>
                <c:pt idx="967">
                  <c:v>6.2</c:v>
                </c:pt>
                <c:pt idx="968">
                  <c:v>6.2</c:v>
                </c:pt>
                <c:pt idx="969">
                  <c:v>6.2</c:v>
                </c:pt>
                <c:pt idx="970">
                  <c:v>6.2</c:v>
                </c:pt>
                <c:pt idx="971">
                  <c:v>6.2</c:v>
                </c:pt>
                <c:pt idx="972">
                  <c:v>6.2</c:v>
                </c:pt>
                <c:pt idx="973">
                  <c:v>6.2</c:v>
                </c:pt>
                <c:pt idx="974">
                  <c:v>6.2</c:v>
                </c:pt>
                <c:pt idx="975">
                  <c:v>6.2</c:v>
                </c:pt>
                <c:pt idx="976">
                  <c:v>6.2</c:v>
                </c:pt>
                <c:pt idx="977">
                  <c:v>6.2</c:v>
                </c:pt>
                <c:pt idx="978">
                  <c:v>6.2</c:v>
                </c:pt>
                <c:pt idx="979">
                  <c:v>6.2</c:v>
                </c:pt>
                <c:pt idx="980">
                  <c:v>6.2</c:v>
                </c:pt>
                <c:pt idx="981">
                  <c:v>6.2</c:v>
                </c:pt>
                <c:pt idx="982">
                  <c:v>6.2</c:v>
                </c:pt>
                <c:pt idx="983">
                  <c:v>6.2</c:v>
                </c:pt>
                <c:pt idx="984">
                  <c:v>6.2</c:v>
                </c:pt>
                <c:pt idx="985">
                  <c:v>6.2</c:v>
                </c:pt>
                <c:pt idx="986">
                  <c:v>6.2</c:v>
                </c:pt>
                <c:pt idx="987">
                  <c:v>6.2</c:v>
                </c:pt>
                <c:pt idx="988">
                  <c:v>6.2</c:v>
                </c:pt>
                <c:pt idx="989">
                  <c:v>6.2</c:v>
                </c:pt>
                <c:pt idx="990">
                  <c:v>6.2</c:v>
                </c:pt>
                <c:pt idx="991">
                  <c:v>6.2</c:v>
                </c:pt>
                <c:pt idx="992">
                  <c:v>6.2</c:v>
                </c:pt>
                <c:pt idx="993">
                  <c:v>6.2</c:v>
                </c:pt>
                <c:pt idx="994">
                  <c:v>6.2</c:v>
                </c:pt>
                <c:pt idx="995">
                  <c:v>6.2</c:v>
                </c:pt>
                <c:pt idx="996">
                  <c:v>6.2</c:v>
                </c:pt>
                <c:pt idx="997">
                  <c:v>6.2</c:v>
                </c:pt>
                <c:pt idx="998">
                  <c:v>6.2</c:v>
                </c:pt>
                <c:pt idx="999">
                  <c:v>6.2</c:v>
                </c:pt>
                <c:pt idx="1000">
                  <c:v>6.2</c:v>
                </c:pt>
                <c:pt idx="1001">
                  <c:v>6.2</c:v>
                </c:pt>
                <c:pt idx="1002">
                  <c:v>6.2</c:v>
                </c:pt>
                <c:pt idx="1003">
                  <c:v>6.2</c:v>
                </c:pt>
                <c:pt idx="1004">
                  <c:v>6.2</c:v>
                </c:pt>
                <c:pt idx="1005">
                  <c:v>6.2</c:v>
                </c:pt>
                <c:pt idx="1006">
                  <c:v>6.2</c:v>
                </c:pt>
                <c:pt idx="1007">
                  <c:v>6.2</c:v>
                </c:pt>
                <c:pt idx="1008">
                  <c:v>6.2</c:v>
                </c:pt>
                <c:pt idx="1009">
                  <c:v>6.2</c:v>
                </c:pt>
                <c:pt idx="1010">
                  <c:v>6.2</c:v>
                </c:pt>
                <c:pt idx="1011">
                  <c:v>6.2</c:v>
                </c:pt>
                <c:pt idx="1012">
                  <c:v>6.2</c:v>
                </c:pt>
                <c:pt idx="1013">
                  <c:v>6.2</c:v>
                </c:pt>
                <c:pt idx="1014">
                  <c:v>6.2</c:v>
                </c:pt>
                <c:pt idx="1015">
                  <c:v>6.2</c:v>
                </c:pt>
                <c:pt idx="1016">
                  <c:v>6.2</c:v>
                </c:pt>
                <c:pt idx="1017">
                  <c:v>6.2</c:v>
                </c:pt>
                <c:pt idx="1018">
                  <c:v>6.2</c:v>
                </c:pt>
                <c:pt idx="1019">
                  <c:v>6.2</c:v>
                </c:pt>
                <c:pt idx="1020">
                  <c:v>6.2</c:v>
                </c:pt>
                <c:pt idx="1021">
                  <c:v>6.2</c:v>
                </c:pt>
                <c:pt idx="1022">
                  <c:v>6.2</c:v>
                </c:pt>
                <c:pt idx="1023">
                  <c:v>6.2</c:v>
                </c:pt>
                <c:pt idx="1024">
                  <c:v>6.2</c:v>
                </c:pt>
                <c:pt idx="1025">
                  <c:v>6.2</c:v>
                </c:pt>
                <c:pt idx="1026">
                  <c:v>6.2</c:v>
                </c:pt>
                <c:pt idx="1027">
                  <c:v>6.2</c:v>
                </c:pt>
                <c:pt idx="1028">
                  <c:v>6.2</c:v>
                </c:pt>
                <c:pt idx="1029">
                  <c:v>6.2</c:v>
                </c:pt>
                <c:pt idx="1030">
                  <c:v>6.2</c:v>
                </c:pt>
                <c:pt idx="1031">
                  <c:v>6.2</c:v>
                </c:pt>
                <c:pt idx="1032">
                  <c:v>6.2</c:v>
                </c:pt>
                <c:pt idx="1033">
                  <c:v>6.2</c:v>
                </c:pt>
                <c:pt idx="1034">
                  <c:v>6.2</c:v>
                </c:pt>
                <c:pt idx="1035">
                  <c:v>6.2</c:v>
                </c:pt>
                <c:pt idx="1036">
                  <c:v>6.2</c:v>
                </c:pt>
                <c:pt idx="1037">
                  <c:v>6.2</c:v>
                </c:pt>
                <c:pt idx="1038">
                  <c:v>6.2</c:v>
                </c:pt>
                <c:pt idx="1039">
                  <c:v>6.2</c:v>
                </c:pt>
                <c:pt idx="1040">
                  <c:v>6.2</c:v>
                </c:pt>
                <c:pt idx="1041">
                  <c:v>6.2</c:v>
                </c:pt>
                <c:pt idx="1042">
                  <c:v>6.2</c:v>
                </c:pt>
                <c:pt idx="1043">
                  <c:v>6.2</c:v>
                </c:pt>
                <c:pt idx="1044">
                  <c:v>6.2</c:v>
                </c:pt>
                <c:pt idx="1045">
                  <c:v>6.2</c:v>
                </c:pt>
                <c:pt idx="1046">
                  <c:v>6.2</c:v>
                </c:pt>
                <c:pt idx="1047">
                  <c:v>6.2</c:v>
                </c:pt>
                <c:pt idx="1048">
                  <c:v>6.2</c:v>
                </c:pt>
                <c:pt idx="1049">
                  <c:v>6.2</c:v>
                </c:pt>
                <c:pt idx="1050">
                  <c:v>6.2</c:v>
                </c:pt>
                <c:pt idx="1051">
                  <c:v>6.2</c:v>
                </c:pt>
                <c:pt idx="1052">
                  <c:v>6.2</c:v>
                </c:pt>
                <c:pt idx="1053">
                  <c:v>6.2</c:v>
                </c:pt>
                <c:pt idx="1054">
                  <c:v>6.2</c:v>
                </c:pt>
                <c:pt idx="1055">
                  <c:v>6.2</c:v>
                </c:pt>
                <c:pt idx="1056">
                  <c:v>6.2</c:v>
                </c:pt>
                <c:pt idx="1057">
                  <c:v>6.2</c:v>
                </c:pt>
                <c:pt idx="1058">
                  <c:v>6.2</c:v>
                </c:pt>
                <c:pt idx="1059">
                  <c:v>6.2</c:v>
                </c:pt>
                <c:pt idx="1060">
                  <c:v>6.2</c:v>
                </c:pt>
                <c:pt idx="1061">
                  <c:v>6.2</c:v>
                </c:pt>
                <c:pt idx="1062">
                  <c:v>6.2</c:v>
                </c:pt>
                <c:pt idx="1063">
                  <c:v>6.2</c:v>
                </c:pt>
                <c:pt idx="1064">
                  <c:v>6.2</c:v>
                </c:pt>
                <c:pt idx="1065">
                  <c:v>6.2</c:v>
                </c:pt>
                <c:pt idx="1066">
                  <c:v>6.2</c:v>
                </c:pt>
                <c:pt idx="1067">
                  <c:v>6.2</c:v>
                </c:pt>
                <c:pt idx="1068">
                  <c:v>6.2</c:v>
                </c:pt>
                <c:pt idx="1069">
                  <c:v>6.2</c:v>
                </c:pt>
                <c:pt idx="1070">
                  <c:v>6.2</c:v>
                </c:pt>
                <c:pt idx="1071">
                  <c:v>6.2</c:v>
                </c:pt>
                <c:pt idx="1072">
                  <c:v>6.2</c:v>
                </c:pt>
                <c:pt idx="1073">
                  <c:v>6.2</c:v>
                </c:pt>
                <c:pt idx="1074">
                  <c:v>6.2</c:v>
                </c:pt>
                <c:pt idx="1075">
                  <c:v>6.2</c:v>
                </c:pt>
                <c:pt idx="1076">
                  <c:v>6.2</c:v>
                </c:pt>
                <c:pt idx="1077">
                  <c:v>6.2</c:v>
                </c:pt>
                <c:pt idx="1078">
                  <c:v>6.2</c:v>
                </c:pt>
                <c:pt idx="1079">
                  <c:v>6.2</c:v>
                </c:pt>
                <c:pt idx="1080">
                  <c:v>6.2</c:v>
                </c:pt>
                <c:pt idx="1081">
                  <c:v>6.2</c:v>
                </c:pt>
                <c:pt idx="1082">
                  <c:v>6.2</c:v>
                </c:pt>
                <c:pt idx="1083">
                  <c:v>6.2</c:v>
                </c:pt>
                <c:pt idx="1084">
                  <c:v>6.2</c:v>
                </c:pt>
                <c:pt idx="1085">
                  <c:v>6.2</c:v>
                </c:pt>
                <c:pt idx="1086">
                  <c:v>6.2</c:v>
                </c:pt>
                <c:pt idx="1087">
                  <c:v>6.2</c:v>
                </c:pt>
                <c:pt idx="1088">
                  <c:v>6.2</c:v>
                </c:pt>
                <c:pt idx="1089">
                  <c:v>6.2</c:v>
                </c:pt>
                <c:pt idx="1090">
                  <c:v>6.2</c:v>
                </c:pt>
                <c:pt idx="1091">
                  <c:v>6.2</c:v>
                </c:pt>
                <c:pt idx="1092">
                  <c:v>6.2</c:v>
                </c:pt>
                <c:pt idx="1093">
                  <c:v>6.2</c:v>
                </c:pt>
                <c:pt idx="1094">
                  <c:v>6.2</c:v>
                </c:pt>
                <c:pt idx="1095">
                  <c:v>6.2</c:v>
                </c:pt>
                <c:pt idx="1096">
                  <c:v>6.2</c:v>
                </c:pt>
                <c:pt idx="1097">
                  <c:v>6.2</c:v>
                </c:pt>
                <c:pt idx="1098">
                  <c:v>6.2</c:v>
                </c:pt>
                <c:pt idx="1099">
                  <c:v>6.2</c:v>
                </c:pt>
                <c:pt idx="1100">
                  <c:v>6.2</c:v>
                </c:pt>
                <c:pt idx="1101">
                  <c:v>6.2</c:v>
                </c:pt>
                <c:pt idx="1102">
                  <c:v>6.2</c:v>
                </c:pt>
                <c:pt idx="1103">
                  <c:v>6.2</c:v>
                </c:pt>
                <c:pt idx="1104">
                  <c:v>6.2</c:v>
                </c:pt>
                <c:pt idx="1105">
                  <c:v>6.2</c:v>
                </c:pt>
                <c:pt idx="1106">
                  <c:v>6.2</c:v>
                </c:pt>
                <c:pt idx="1107">
                  <c:v>6.2</c:v>
                </c:pt>
                <c:pt idx="1108">
                  <c:v>6.2</c:v>
                </c:pt>
                <c:pt idx="1109">
                  <c:v>6.2</c:v>
                </c:pt>
                <c:pt idx="1110">
                  <c:v>6.2</c:v>
                </c:pt>
                <c:pt idx="1111">
                  <c:v>6.2</c:v>
                </c:pt>
                <c:pt idx="1112">
                  <c:v>6.2</c:v>
                </c:pt>
                <c:pt idx="1113">
                  <c:v>6.2</c:v>
                </c:pt>
                <c:pt idx="1114">
                  <c:v>6.2</c:v>
                </c:pt>
                <c:pt idx="1115">
                  <c:v>6.2</c:v>
                </c:pt>
                <c:pt idx="1116">
                  <c:v>6.2</c:v>
                </c:pt>
                <c:pt idx="1117">
                  <c:v>6.2</c:v>
                </c:pt>
                <c:pt idx="1118">
                  <c:v>6.2</c:v>
                </c:pt>
                <c:pt idx="1119">
                  <c:v>6.2</c:v>
                </c:pt>
                <c:pt idx="1120">
                  <c:v>6.2</c:v>
                </c:pt>
                <c:pt idx="1121">
                  <c:v>6.2</c:v>
                </c:pt>
                <c:pt idx="1122">
                  <c:v>6.2</c:v>
                </c:pt>
                <c:pt idx="1123">
                  <c:v>6.2</c:v>
                </c:pt>
                <c:pt idx="1124">
                  <c:v>6.2</c:v>
                </c:pt>
                <c:pt idx="1125">
                  <c:v>6.2</c:v>
                </c:pt>
                <c:pt idx="1126">
                  <c:v>6.2</c:v>
                </c:pt>
                <c:pt idx="1127">
                  <c:v>6.2</c:v>
                </c:pt>
                <c:pt idx="1128">
                  <c:v>6.2</c:v>
                </c:pt>
                <c:pt idx="1129">
                  <c:v>6.2</c:v>
                </c:pt>
                <c:pt idx="1130">
                  <c:v>6.2</c:v>
                </c:pt>
                <c:pt idx="1131">
                  <c:v>6.2</c:v>
                </c:pt>
                <c:pt idx="1132">
                  <c:v>6.2</c:v>
                </c:pt>
                <c:pt idx="1133">
                  <c:v>6.2</c:v>
                </c:pt>
                <c:pt idx="1134">
                  <c:v>6.2</c:v>
                </c:pt>
                <c:pt idx="1135">
                  <c:v>6.2</c:v>
                </c:pt>
                <c:pt idx="1136">
                  <c:v>6.2</c:v>
                </c:pt>
                <c:pt idx="1137">
                  <c:v>6.2</c:v>
                </c:pt>
                <c:pt idx="1138">
                  <c:v>6.2</c:v>
                </c:pt>
                <c:pt idx="1139">
                  <c:v>6.2</c:v>
                </c:pt>
                <c:pt idx="1140">
                  <c:v>6.2</c:v>
                </c:pt>
                <c:pt idx="1141">
                  <c:v>6.2</c:v>
                </c:pt>
                <c:pt idx="1142">
                  <c:v>6.2</c:v>
                </c:pt>
                <c:pt idx="1143">
                  <c:v>6.2</c:v>
                </c:pt>
                <c:pt idx="1144">
                  <c:v>6.2</c:v>
                </c:pt>
                <c:pt idx="1145">
                  <c:v>6.2</c:v>
                </c:pt>
                <c:pt idx="1146">
                  <c:v>6.2</c:v>
                </c:pt>
                <c:pt idx="1147">
                  <c:v>6.2</c:v>
                </c:pt>
                <c:pt idx="1148">
                  <c:v>6.2</c:v>
                </c:pt>
                <c:pt idx="1149">
                  <c:v>6.2</c:v>
                </c:pt>
                <c:pt idx="1150">
                  <c:v>6.2</c:v>
                </c:pt>
                <c:pt idx="1151">
                  <c:v>6.2</c:v>
                </c:pt>
                <c:pt idx="1152">
                  <c:v>6.2</c:v>
                </c:pt>
                <c:pt idx="1153">
                  <c:v>6.2</c:v>
                </c:pt>
                <c:pt idx="1154">
                  <c:v>6.2</c:v>
                </c:pt>
                <c:pt idx="1155">
                  <c:v>6.2</c:v>
                </c:pt>
                <c:pt idx="1156">
                  <c:v>6.2</c:v>
                </c:pt>
                <c:pt idx="1157">
                  <c:v>6.2</c:v>
                </c:pt>
                <c:pt idx="1158">
                  <c:v>6.2</c:v>
                </c:pt>
                <c:pt idx="1159">
                  <c:v>6.2</c:v>
                </c:pt>
                <c:pt idx="1160">
                  <c:v>6.2</c:v>
                </c:pt>
                <c:pt idx="1161">
                  <c:v>6.2</c:v>
                </c:pt>
                <c:pt idx="1162">
                  <c:v>6.2</c:v>
                </c:pt>
                <c:pt idx="1163">
                  <c:v>6.2</c:v>
                </c:pt>
                <c:pt idx="1164">
                  <c:v>6.2</c:v>
                </c:pt>
                <c:pt idx="1165">
                  <c:v>6.2</c:v>
                </c:pt>
                <c:pt idx="1166">
                  <c:v>6.2</c:v>
                </c:pt>
                <c:pt idx="1167">
                  <c:v>6.2</c:v>
                </c:pt>
                <c:pt idx="1168">
                  <c:v>6.2</c:v>
                </c:pt>
                <c:pt idx="1169">
                  <c:v>6.2</c:v>
                </c:pt>
                <c:pt idx="1170">
                  <c:v>6.2</c:v>
                </c:pt>
                <c:pt idx="1171">
                  <c:v>6.2</c:v>
                </c:pt>
                <c:pt idx="1172">
                  <c:v>6.2</c:v>
                </c:pt>
                <c:pt idx="1173">
                  <c:v>6.2</c:v>
                </c:pt>
                <c:pt idx="1174">
                  <c:v>6.2</c:v>
                </c:pt>
                <c:pt idx="1175">
                  <c:v>6.2</c:v>
                </c:pt>
                <c:pt idx="1176">
                  <c:v>6.2</c:v>
                </c:pt>
                <c:pt idx="1177">
                  <c:v>6.2</c:v>
                </c:pt>
                <c:pt idx="1178">
                  <c:v>6.2</c:v>
                </c:pt>
                <c:pt idx="1179">
                  <c:v>6.2</c:v>
                </c:pt>
                <c:pt idx="1180">
                  <c:v>6.2</c:v>
                </c:pt>
                <c:pt idx="1181">
                  <c:v>6.2</c:v>
                </c:pt>
                <c:pt idx="1182">
                  <c:v>6.2</c:v>
                </c:pt>
                <c:pt idx="1183">
                  <c:v>6.2</c:v>
                </c:pt>
                <c:pt idx="1184">
                  <c:v>6.2</c:v>
                </c:pt>
                <c:pt idx="1185">
                  <c:v>6.2</c:v>
                </c:pt>
                <c:pt idx="1186">
                  <c:v>6.2</c:v>
                </c:pt>
                <c:pt idx="1187">
                  <c:v>6.2</c:v>
                </c:pt>
                <c:pt idx="1188">
                  <c:v>6.2</c:v>
                </c:pt>
                <c:pt idx="1189">
                  <c:v>6.2</c:v>
                </c:pt>
                <c:pt idx="1190">
                  <c:v>6.2</c:v>
                </c:pt>
                <c:pt idx="1191">
                  <c:v>6.2</c:v>
                </c:pt>
                <c:pt idx="1192">
                  <c:v>6.2</c:v>
                </c:pt>
                <c:pt idx="1193">
                  <c:v>6.2</c:v>
                </c:pt>
                <c:pt idx="1194">
                  <c:v>6.2</c:v>
                </c:pt>
                <c:pt idx="1195">
                  <c:v>6.2</c:v>
                </c:pt>
                <c:pt idx="1196">
                  <c:v>6.2</c:v>
                </c:pt>
                <c:pt idx="1197">
                  <c:v>6.2</c:v>
                </c:pt>
                <c:pt idx="1198">
                  <c:v>6.2</c:v>
                </c:pt>
                <c:pt idx="1199">
                  <c:v>6.2</c:v>
                </c:pt>
                <c:pt idx="1200">
                  <c:v>6.2</c:v>
                </c:pt>
                <c:pt idx="1201">
                  <c:v>6.2</c:v>
                </c:pt>
                <c:pt idx="1202">
                  <c:v>6.2</c:v>
                </c:pt>
                <c:pt idx="1203">
                  <c:v>6.2</c:v>
                </c:pt>
                <c:pt idx="1204">
                  <c:v>6.2</c:v>
                </c:pt>
                <c:pt idx="1205">
                  <c:v>6.2</c:v>
                </c:pt>
                <c:pt idx="1206">
                  <c:v>6.2</c:v>
                </c:pt>
                <c:pt idx="1207">
                  <c:v>6.2</c:v>
                </c:pt>
                <c:pt idx="1208">
                  <c:v>6.2</c:v>
                </c:pt>
                <c:pt idx="1209">
                  <c:v>6.2</c:v>
                </c:pt>
                <c:pt idx="1210">
                  <c:v>6.2</c:v>
                </c:pt>
                <c:pt idx="1211">
                  <c:v>6.2</c:v>
                </c:pt>
                <c:pt idx="1212">
                  <c:v>6.2</c:v>
                </c:pt>
                <c:pt idx="1213">
                  <c:v>6.2</c:v>
                </c:pt>
                <c:pt idx="1214">
                  <c:v>6.2</c:v>
                </c:pt>
                <c:pt idx="1215">
                  <c:v>6.2</c:v>
                </c:pt>
                <c:pt idx="1216">
                  <c:v>6.2</c:v>
                </c:pt>
                <c:pt idx="1217">
                  <c:v>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65C-4838-BA53-AB92FE79E88E}"/>
            </c:ext>
          </c:extLst>
        </c:ser>
        <c:ser>
          <c:idx val="7"/>
          <c:order val="4"/>
          <c:tx>
            <c:v>MINIMO ABSOLUTO 1992</c:v>
          </c:tx>
          <c:spPr>
            <a:ln w="38100">
              <a:solidFill>
                <a:srgbClr val="4BACC6"/>
              </a:solidFill>
              <a:prstDash val="solid"/>
            </a:ln>
          </c:spPr>
          <c:marker>
            <c:symbol val="none"/>
          </c:marker>
          <c:cat>
            <c:numRef>
              <c:f>'EL BANCO'!$A$3:$A$1220</c:f>
              <c:numCache>
                <c:formatCode>d/m</c:formatCode>
                <c:ptCount val="1218"/>
                <c:pt idx="0">
                  <c:v>41730</c:v>
                </c:pt>
                <c:pt idx="1">
                  <c:v>42095</c:v>
                </c:pt>
                <c:pt idx="2">
                  <c:v>42096</c:v>
                </c:pt>
                <c:pt idx="4">
                  <c:v>42097</c:v>
                </c:pt>
                <c:pt idx="6">
                  <c:v>42098</c:v>
                </c:pt>
                <c:pt idx="8">
                  <c:v>42099</c:v>
                </c:pt>
                <c:pt idx="10">
                  <c:v>42100</c:v>
                </c:pt>
                <c:pt idx="12">
                  <c:v>42101</c:v>
                </c:pt>
                <c:pt idx="14">
                  <c:v>42102</c:v>
                </c:pt>
                <c:pt idx="16">
                  <c:v>42103</c:v>
                </c:pt>
                <c:pt idx="18">
                  <c:v>42104</c:v>
                </c:pt>
                <c:pt idx="20">
                  <c:v>42105</c:v>
                </c:pt>
                <c:pt idx="22">
                  <c:v>42106</c:v>
                </c:pt>
                <c:pt idx="24">
                  <c:v>42107</c:v>
                </c:pt>
                <c:pt idx="26">
                  <c:v>42108</c:v>
                </c:pt>
                <c:pt idx="28">
                  <c:v>42109</c:v>
                </c:pt>
                <c:pt idx="30">
                  <c:v>42110</c:v>
                </c:pt>
                <c:pt idx="32">
                  <c:v>42111</c:v>
                </c:pt>
                <c:pt idx="34">
                  <c:v>42112</c:v>
                </c:pt>
                <c:pt idx="36">
                  <c:v>42113</c:v>
                </c:pt>
                <c:pt idx="38">
                  <c:v>42114</c:v>
                </c:pt>
                <c:pt idx="40">
                  <c:v>42115</c:v>
                </c:pt>
                <c:pt idx="42">
                  <c:v>42116</c:v>
                </c:pt>
                <c:pt idx="44">
                  <c:v>42117</c:v>
                </c:pt>
                <c:pt idx="46">
                  <c:v>42118</c:v>
                </c:pt>
                <c:pt idx="48">
                  <c:v>42119</c:v>
                </c:pt>
                <c:pt idx="50">
                  <c:v>42120</c:v>
                </c:pt>
                <c:pt idx="52">
                  <c:v>42121</c:v>
                </c:pt>
                <c:pt idx="54">
                  <c:v>42122</c:v>
                </c:pt>
                <c:pt idx="56">
                  <c:v>42123</c:v>
                </c:pt>
                <c:pt idx="58">
                  <c:v>42124</c:v>
                </c:pt>
                <c:pt idx="60">
                  <c:v>42125</c:v>
                </c:pt>
                <c:pt idx="62">
                  <c:v>42126</c:v>
                </c:pt>
                <c:pt idx="64">
                  <c:v>42127</c:v>
                </c:pt>
                <c:pt idx="66">
                  <c:v>42128</c:v>
                </c:pt>
                <c:pt idx="68">
                  <c:v>42129</c:v>
                </c:pt>
                <c:pt idx="70">
                  <c:v>42130</c:v>
                </c:pt>
                <c:pt idx="72">
                  <c:v>42131</c:v>
                </c:pt>
                <c:pt idx="74">
                  <c:v>42132</c:v>
                </c:pt>
                <c:pt idx="76">
                  <c:v>42133</c:v>
                </c:pt>
                <c:pt idx="78">
                  <c:v>42134</c:v>
                </c:pt>
                <c:pt idx="80">
                  <c:v>42135</c:v>
                </c:pt>
                <c:pt idx="82">
                  <c:v>42136</c:v>
                </c:pt>
                <c:pt idx="84">
                  <c:v>42137</c:v>
                </c:pt>
                <c:pt idx="86">
                  <c:v>42138</c:v>
                </c:pt>
                <c:pt idx="88">
                  <c:v>42139</c:v>
                </c:pt>
                <c:pt idx="90">
                  <c:v>42140</c:v>
                </c:pt>
                <c:pt idx="92">
                  <c:v>42141</c:v>
                </c:pt>
                <c:pt idx="94">
                  <c:v>42142</c:v>
                </c:pt>
                <c:pt idx="96">
                  <c:v>42143</c:v>
                </c:pt>
                <c:pt idx="98">
                  <c:v>42144</c:v>
                </c:pt>
                <c:pt idx="100">
                  <c:v>42145</c:v>
                </c:pt>
                <c:pt idx="102">
                  <c:v>42146</c:v>
                </c:pt>
                <c:pt idx="104">
                  <c:v>42147</c:v>
                </c:pt>
                <c:pt idx="106">
                  <c:v>42148</c:v>
                </c:pt>
                <c:pt idx="108">
                  <c:v>42149</c:v>
                </c:pt>
                <c:pt idx="110">
                  <c:v>42150</c:v>
                </c:pt>
                <c:pt idx="112">
                  <c:v>42151</c:v>
                </c:pt>
                <c:pt idx="114">
                  <c:v>42152</c:v>
                </c:pt>
                <c:pt idx="116">
                  <c:v>42153</c:v>
                </c:pt>
                <c:pt idx="118">
                  <c:v>42154</c:v>
                </c:pt>
                <c:pt idx="120">
                  <c:v>42155</c:v>
                </c:pt>
                <c:pt idx="122">
                  <c:v>42156</c:v>
                </c:pt>
                <c:pt idx="124">
                  <c:v>42157</c:v>
                </c:pt>
                <c:pt idx="126">
                  <c:v>42158</c:v>
                </c:pt>
                <c:pt idx="128">
                  <c:v>42159</c:v>
                </c:pt>
                <c:pt idx="130">
                  <c:v>42160</c:v>
                </c:pt>
                <c:pt idx="132">
                  <c:v>42161</c:v>
                </c:pt>
                <c:pt idx="134">
                  <c:v>42162</c:v>
                </c:pt>
                <c:pt idx="136">
                  <c:v>42163</c:v>
                </c:pt>
                <c:pt idx="138">
                  <c:v>42164</c:v>
                </c:pt>
                <c:pt idx="140">
                  <c:v>42165</c:v>
                </c:pt>
                <c:pt idx="142">
                  <c:v>42166</c:v>
                </c:pt>
                <c:pt idx="144">
                  <c:v>42167</c:v>
                </c:pt>
                <c:pt idx="146">
                  <c:v>42168</c:v>
                </c:pt>
                <c:pt idx="148">
                  <c:v>42169</c:v>
                </c:pt>
                <c:pt idx="150">
                  <c:v>42170</c:v>
                </c:pt>
                <c:pt idx="152">
                  <c:v>42171</c:v>
                </c:pt>
                <c:pt idx="154">
                  <c:v>42172</c:v>
                </c:pt>
                <c:pt idx="156">
                  <c:v>42173</c:v>
                </c:pt>
                <c:pt idx="158">
                  <c:v>42174</c:v>
                </c:pt>
                <c:pt idx="160">
                  <c:v>42175</c:v>
                </c:pt>
                <c:pt idx="162">
                  <c:v>42176</c:v>
                </c:pt>
                <c:pt idx="164">
                  <c:v>42177</c:v>
                </c:pt>
                <c:pt idx="166">
                  <c:v>42178</c:v>
                </c:pt>
                <c:pt idx="168">
                  <c:v>42179</c:v>
                </c:pt>
                <c:pt idx="170">
                  <c:v>42180</c:v>
                </c:pt>
                <c:pt idx="172">
                  <c:v>42181</c:v>
                </c:pt>
                <c:pt idx="174">
                  <c:v>42182</c:v>
                </c:pt>
                <c:pt idx="176">
                  <c:v>42183</c:v>
                </c:pt>
                <c:pt idx="178">
                  <c:v>42184</c:v>
                </c:pt>
                <c:pt idx="180">
                  <c:v>42185</c:v>
                </c:pt>
                <c:pt idx="182">
                  <c:v>42186</c:v>
                </c:pt>
                <c:pt idx="184">
                  <c:v>42187</c:v>
                </c:pt>
                <c:pt idx="186">
                  <c:v>42188</c:v>
                </c:pt>
                <c:pt idx="188">
                  <c:v>42189</c:v>
                </c:pt>
                <c:pt idx="190">
                  <c:v>42190</c:v>
                </c:pt>
                <c:pt idx="192">
                  <c:v>42191</c:v>
                </c:pt>
                <c:pt idx="194">
                  <c:v>42192</c:v>
                </c:pt>
                <c:pt idx="196">
                  <c:v>42193</c:v>
                </c:pt>
                <c:pt idx="198">
                  <c:v>42194</c:v>
                </c:pt>
                <c:pt idx="200">
                  <c:v>42195</c:v>
                </c:pt>
                <c:pt idx="202">
                  <c:v>42196</c:v>
                </c:pt>
                <c:pt idx="204">
                  <c:v>42197</c:v>
                </c:pt>
                <c:pt idx="206">
                  <c:v>42198</c:v>
                </c:pt>
                <c:pt idx="208">
                  <c:v>42199</c:v>
                </c:pt>
                <c:pt idx="210">
                  <c:v>42200</c:v>
                </c:pt>
                <c:pt idx="212">
                  <c:v>42201</c:v>
                </c:pt>
                <c:pt idx="214">
                  <c:v>42202</c:v>
                </c:pt>
                <c:pt idx="216">
                  <c:v>42203</c:v>
                </c:pt>
                <c:pt idx="218">
                  <c:v>42204</c:v>
                </c:pt>
                <c:pt idx="220">
                  <c:v>42205</c:v>
                </c:pt>
                <c:pt idx="222">
                  <c:v>42206</c:v>
                </c:pt>
                <c:pt idx="224">
                  <c:v>42207</c:v>
                </c:pt>
                <c:pt idx="226">
                  <c:v>42208</c:v>
                </c:pt>
                <c:pt idx="228">
                  <c:v>42209</c:v>
                </c:pt>
                <c:pt idx="230">
                  <c:v>42210</c:v>
                </c:pt>
                <c:pt idx="232">
                  <c:v>42211</c:v>
                </c:pt>
                <c:pt idx="234">
                  <c:v>42212</c:v>
                </c:pt>
                <c:pt idx="236">
                  <c:v>42213</c:v>
                </c:pt>
                <c:pt idx="238">
                  <c:v>42214</c:v>
                </c:pt>
                <c:pt idx="240">
                  <c:v>42215</c:v>
                </c:pt>
                <c:pt idx="242">
                  <c:v>42216</c:v>
                </c:pt>
                <c:pt idx="244">
                  <c:v>42217</c:v>
                </c:pt>
                <c:pt idx="246">
                  <c:v>42218</c:v>
                </c:pt>
                <c:pt idx="248">
                  <c:v>42219</c:v>
                </c:pt>
                <c:pt idx="250">
                  <c:v>42220</c:v>
                </c:pt>
                <c:pt idx="252">
                  <c:v>42221</c:v>
                </c:pt>
                <c:pt idx="254">
                  <c:v>42222</c:v>
                </c:pt>
                <c:pt idx="256">
                  <c:v>42223</c:v>
                </c:pt>
                <c:pt idx="258">
                  <c:v>42224</c:v>
                </c:pt>
                <c:pt idx="260">
                  <c:v>42225</c:v>
                </c:pt>
                <c:pt idx="262">
                  <c:v>42226</c:v>
                </c:pt>
                <c:pt idx="264">
                  <c:v>42227</c:v>
                </c:pt>
                <c:pt idx="266">
                  <c:v>42228</c:v>
                </c:pt>
                <c:pt idx="268">
                  <c:v>42229</c:v>
                </c:pt>
                <c:pt idx="270">
                  <c:v>42230</c:v>
                </c:pt>
                <c:pt idx="272">
                  <c:v>42231</c:v>
                </c:pt>
                <c:pt idx="274">
                  <c:v>42232</c:v>
                </c:pt>
                <c:pt idx="276">
                  <c:v>42233</c:v>
                </c:pt>
                <c:pt idx="278">
                  <c:v>42234</c:v>
                </c:pt>
                <c:pt idx="280">
                  <c:v>42235</c:v>
                </c:pt>
                <c:pt idx="282">
                  <c:v>42236</c:v>
                </c:pt>
                <c:pt idx="284">
                  <c:v>42237</c:v>
                </c:pt>
                <c:pt idx="286">
                  <c:v>42238</c:v>
                </c:pt>
                <c:pt idx="288">
                  <c:v>42239</c:v>
                </c:pt>
                <c:pt idx="290">
                  <c:v>42240</c:v>
                </c:pt>
                <c:pt idx="292">
                  <c:v>42241</c:v>
                </c:pt>
                <c:pt idx="294">
                  <c:v>42242</c:v>
                </c:pt>
                <c:pt idx="296">
                  <c:v>42243</c:v>
                </c:pt>
                <c:pt idx="298">
                  <c:v>42244</c:v>
                </c:pt>
                <c:pt idx="300">
                  <c:v>42245</c:v>
                </c:pt>
                <c:pt idx="302">
                  <c:v>42246</c:v>
                </c:pt>
                <c:pt idx="304">
                  <c:v>42247</c:v>
                </c:pt>
                <c:pt idx="306">
                  <c:v>42248</c:v>
                </c:pt>
                <c:pt idx="308">
                  <c:v>42249</c:v>
                </c:pt>
                <c:pt idx="310">
                  <c:v>42250</c:v>
                </c:pt>
                <c:pt idx="312">
                  <c:v>42251</c:v>
                </c:pt>
                <c:pt idx="314">
                  <c:v>42252</c:v>
                </c:pt>
                <c:pt idx="316">
                  <c:v>42253</c:v>
                </c:pt>
                <c:pt idx="318">
                  <c:v>42254</c:v>
                </c:pt>
                <c:pt idx="320">
                  <c:v>42255</c:v>
                </c:pt>
                <c:pt idx="322">
                  <c:v>42256</c:v>
                </c:pt>
                <c:pt idx="324">
                  <c:v>42257</c:v>
                </c:pt>
                <c:pt idx="326">
                  <c:v>42258</c:v>
                </c:pt>
                <c:pt idx="328">
                  <c:v>42259</c:v>
                </c:pt>
                <c:pt idx="330">
                  <c:v>42260</c:v>
                </c:pt>
                <c:pt idx="332">
                  <c:v>42261</c:v>
                </c:pt>
                <c:pt idx="334">
                  <c:v>42262</c:v>
                </c:pt>
                <c:pt idx="336">
                  <c:v>42263</c:v>
                </c:pt>
                <c:pt idx="338">
                  <c:v>42264</c:v>
                </c:pt>
                <c:pt idx="340">
                  <c:v>42265</c:v>
                </c:pt>
                <c:pt idx="342">
                  <c:v>42266</c:v>
                </c:pt>
                <c:pt idx="344">
                  <c:v>42267</c:v>
                </c:pt>
                <c:pt idx="346">
                  <c:v>42268</c:v>
                </c:pt>
                <c:pt idx="348">
                  <c:v>42269</c:v>
                </c:pt>
                <c:pt idx="350">
                  <c:v>42270</c:v>
                </c:pt>
                <c:pt idx="352">
                  <c:v>42271</c:v>
                </c:pt>
                <c:pt idx="354">
                  <c:v>42272</c:v>
                </c:pt>
                <c:pt idx="356">
                  <c:v>42273</c:v>
                </c:pt>
                <c:pt idx="358">
                  <c:v>42274</c:v>
                </c:pt>
                <c:pt idx="360">
                  <c:v>42275</c:v>
                </c:pt>
                <c:pt idx="362">
                  <c:v>42276</c:v>
                </c:pt>
                <c:pt idx="364">
                  <c:v>42277</c:v>
                </c:pt>
                <c:pt idx="366">
                  <c:v>42278</c:v>
                </c:pt>
                <c:pt idx="368">
                  <c:v>42279</c:v>
                </c:pt>
                <c:pt idx="370">
                  <c:v>42280</c:v>
                </c:pt>
                <c:pt idx="372">
                  <c:v>42281</c:v>
                </c:pt>
                <c:pt idx="374">
                  <c:v>42282</c:v>
                </c:pt>
                <c:pt idx="376">
                  <c:v>42283</c:v>
                </c:pt>
                <c:pt idx="378">
                  <c:v>42284</c:v>
                </c:pt>
                <c:pt idx="380">
                  <c:v>42285</c:v>
                </c:pt>
                <c:pt idx="382">
                  <c:v>42286</c:v>
                </c:pt>
                <c:pt idx="384">
                  <c:v>42287</c:v>
                </c:pt>
                <c:pt idx="386">
                  <c:v>42288</c:v>
                </c:pt>
                <c:pt idx="388">
                  <c:v>42289</c:v>
                </c:pt>
                <c:pt idx="390">
                  <c:v>42290</c:v>
                </c:pt>
                <c:pt idx="392">
                  <c:v>42291</c:v>
                </c:pt>
                <c:pt idx="394">
                  <c:v>42292</c:v>
                </c:pt>
                <c:pt idx="396">
                  <c:v>42293</c:v>
                </c:pt>
                <c:pt idx="398">
                  <c:v>42294</c:v>
                </c:pt>
                <c:pt idx="400">
                  <c:v>42295</c:v>
                </c:pt>
                <c:pt idx="402">
                  <c:v>42296</c:v>
                </c:pt>
                <c:pt idx="404">
                  <c:v>42297</c:v>
                </c:pt>
                <c:pt idx="406">
                  <c:v>42298</c:v>
                </c:pt>
                <c:pt idx="408">
                  <c:v>42299</c:v>
                </c:pt>
                <c:pt idx="410">
                  <c:v>42300</c:v>
                </c:pt>
                <c:pt idx="412">
                  <c:v>42301</c:v>
                </c:pt>
                <c:pt idx="414">
                  <c:v>42302</c:v>
                </c:pt>
                <c:pt idx="416">
                  <c:v>42303</c:v>
                </c:pt>
                <c:pt idx="418">
                  <c:v>42304</c:v>
                </c:pt>
                <c:pt idx="420">
                  <c:v>42305</c:v>
                </c:pt>
                <c:pt idx="422">
                  <c:v>42306</c:v>
                </c:pt>
                <c:pt idx="424">
                  <c:v>42307</c:v>
                </c:pt>
                <c:pt idx="426">
                  <c:v>42308</c:v>
                </c:pt>
                <c:pt idx="428">
                  <c:v>42309</c:v>
                </c:pt>
                <c:pt idx="430">
                  <c:v>42310</c:v>
                </c:pt>
                <c:pt idx="432">
                  <c:v>42311</c:v>
                </c:pt>
                <c:pt idx="434">
                  <c:v>42312</c:v>
                </c:pt>
                <c:pt idx="436">
                  <c:v>42313</c:v>
                </c:pt>
                <c:pt idx="438">
                  <c:v>42314</c:v>
                </c:pt>
                <c:pt idx="440">
                  <c:v>42315</c:v>
                </c:pt>
                <c:pt idx="442">
                  <c:v>42316</c:v>
                </c:pt>
                <c:pt idx="444">
                  <c:v>42317</c:v>
                </c:pt>
                <c:pt idx="446">
                  <c:v>42318</c:v>
                </c:pt>
                <c:pt idx="448">
                  <c:v>42319</c:v>
                </c:pt>
                <c:pt idx="450">
                  <c:v>42320</c:v>
                </c:pt>
                <c:pt idx="452">
                  <c:v>42321</c:v>
                </c:pt>
                <c:pt idx="454">
                  <c:v>42322</c:v>
                </c:pt>
                <c:pt idx="456">
                  <c:v>42323</c:v>
                </c:pt>
                <c:pt idx="458">
                  <c:v>42324</c:v>
                </c:pt>
                <c:pt idx="460">
                  <c:v>42325</c:v>
                </c:pt>
                <c:pt idx="462">
                  <c:v>42326</c:v>
                </c:pt>
                <c:pt idx="464">
                  <c:v>42327</c:v>
                </c:pt>
                <c:pt idx="466">
                  <c:v>42328</c:v>
                </c:pt>
                <c:pt idx="468">
                  <c:v>42329</c:v>
                </c:pt>
                <c:pt idx="470">
                  <c:v>42330</c:v>
                </c:pt>
                <c:pt idx="472">
                  <c:v>42331</c:v>
                </c:pt>
                <c:pt idx="474">
                  <c:v>42332</c:v>
                </c:pt>
                <c:pt idx="476">
                  <c:v>42333</c:v>
                </c:pt>
                <c:pt idx="478">
                  <c:v>42334</c:v>
                </c:pt>
                <c:pt idx="480">
                  <c:v>42335</c:v>
                </c:pt>
                <c:pt idx="482">
                  <c:v>42336</c:v>
                </c:pt>
                <c:pt idx="484">
                  <c:v>42337</c:v>
                </c:pt>
                <c:pt idx="486">
                  <c:v>42338</c:v>
                </c:pt>
                <c:pt idx="488">
                  <c:v>42339</c:v>
                </c:pt>
                <c:pt idx="490">
                  <c:v>42340</c:v>
                </c:pt>
                <c:pt idx="492">
                  <c:v>42341</c:v>
                </c:pt>
                <c:pt idx="494">
                  <c:v>42342</c:v>
                </c:pt>
                <c:pt idx="496">
                  <c:v>42343</c:v>
                </c:pt>
                <c:pt idx="498">
                  <c:v>42344</c:v>
                </c:pt>
                <c:pt idx="500">
                  <c:v>42345</c:v>
                </c:pt>
                <c:pt idx="502">
                  <c:v>42346</c:v>
                </c:pt>
                <c:pt idx="504">
                  <c:v>42347</c:v>
                </c:pt>
                <c:pt idx="506">
                  <c:v>42348</c:v>
                </c:pt>
                <c:pt idx="508">
                  <c:v>42349</c:v>
                </c:pt>
                <c:pt idx="510">
                  <c:v>42350</c:v>
                </c:pt>
                <c:pt idx="512">
                  <c:v>42351</c:v>
                </c:pt>
                <c:pt idx="514">
                  <c:v>42352</c:v>
                </c:pt>
                <c:pt idx="516">
                  <c:v>42353</c:v>
                </c:pt>
                <c:pt idx="518">
                  <c:v>42354</c:v>
                </c:pt>
                <c:pt idx="520">
                  <c:v>42355</c:v>
                </c:pt>
                <c:pt idx="522">
                  <c:v>42356</c:v>
                </c:pt>
                <c:pt idx="524">
                  <c:v>42357</c:v>
                </c:pt>
                <c:pt idx="526">
                  <c:v>42358</c:v>
                </c:pt>
                <c:pt idx="528">
                  <c:v>42359</c:v>
                </c:pt>
                <c:pt idx="530">
                  <c:v>42360</c:v>
                </c:pt>
                <c:pt idx="532">
                  <c:v>42361</c:v>
                </c:pt>
                <c:pt idx="534">
                  <c:v>42362</c:v>
                </c:pt>
                <c:pt idx="536">
                  <c:v>42363</c:v>
                </c:pt>
                <c:pt idx="538">
                  <c:v>42364</c:v>
                </c:pt>
                <c:pt idx="540">
                  <c:v>42365</c:v>
                </c:pt>
                <c:pt idx="542">
                  <c:v>42366</c:v>
                </c:pt>
                <c:pt idx="544">
                  <c:v>42367</c:v>
                </c:pt>
                <c:pt idx="546">
                  <c:v>42368</c:v>
                </c:pt>
                <c:pt idx="548">
                  <c:v>42369</c:v>
                </c:pt>
                <c:pt idx="550">
                  <c:v>42370</c:v>
                </c:pt>
                <c:pt idx="552">
                  <c:v>42371</c:v>
                </c:pt>
                <c:pt idx="554">
                  <c:v>42372</c:v>
                </c:pt>
                <c:pt idx="556">
                  <c:v>42373</c:v>
                </c:pt>
                <c:pt idx="558">
                  <c:v>42374</c:v>
                </c:pt>
                <c:pt idx="560">
                  <c:v>42375</c:v>
                </c:pt>
                <c:pt idx="562">
                  <c:v>42376</c:v>
                </c:pt>
                <c:pt idx="564">
                  <c:v>42377</c:v>
                </c:pt>
                <c:pt idx="566">
                  <c:v>42378</c:v>
                </c:pt>
                <c:pt idx="568">
                  <c:v>42379</c:v>
                </c:pt>
                <c:pt idx="570">
                  <c:v>42380</c:v>
                </c:pt>
                <c:pt idx="572">
                  <c:v>42381</c:v>
                </c:pt>
                <c:pt idx="574">
                  <c:v>42382</c:v>
                </c:pt>
                <c:pt idx="576">
                  <c:v>42383</c:v>
                </c:pt>
                <c:pt idx="578">
                  <c:v>42384</c:v>
                </c:pt>
                <c:pt idx="580">
                  <c:v>42385</c:v>
                </c:pt>
                <c:pt idx="582">
                  <c:v>42386</c:v>
                </c:pt>
                <c:pt idx="584">
                  <c:v>42387</c:v>
                </c:pt>
                <c:pt idx="586">
                  <c:v>42388</c:v>
                </c:pt>
                <c:pt idx="588">
                  <c:v>42389</c:v>
                </c:pt>
                <c:pt idx="590">
                  <c:v>42390</c:v>
                </c:pt>
                <c:pt idx="592">
                  <c:v>42391</c:v>
                </c:pt>
                <c:pt idx="594">
                  <c:v>42392</c:v>
                </c:pt>
                <c:pt idx="596">
                  <c:v>42393</c:v>
                </c:pt>
                <c:pt idx="598">
                  <c:v>42394</c:v>
                </c:pt>
                <c:pt idx="600">
                  <c:v>42395</c:v>
                </c:pt>
                <c:pt idx="602">
                  <c:v>42396</c:v>
                </c:pt>
                <c:pt idx="604">
                  <c:v>42397</c:v>
                </c:pt>
                <c:pt idx="606">
                  <c:v>42398</c:v>
                </c:pt>
                <c:pt idx="608">
                  <c:v>42399</c:v>
                </c:pt>
                <c:pt idx="610">
                  <c:v>42400</c:v>
                </c:pt>
                <c:pt idx="612">
                  <c:v>42401</c:v>
                </c:pt>
                <c:pt idx="614">
                  <c:v>42402</c:v>
                </c:pt>
                <c:pt idx="616">
                  <c:v>42403</c:v>
                </c:pt>
                <c:pt idx="618">
                  <c:v>42404</c:v>
                </c:pt>
                <c:pt idx="620">
                  <c:v>42405</c:v>
                </c:pt>
                <c:pt idx="622">
                  <c:v>42406</c:v>
                </c:pt>
                <c:pt idx="624">
                  <c:v>42407</c:v>
                </c:pt>
                <c:pt idx="626">
                  <c:v>42408</c:v>
                </c:pt>
                <c:pt idx="628">
                  <c:v>42409</c:v>
                </c:pt>
                <c:pt idx="630">
                  <c:v>42410</c:v>
                </c:pt>
                <c:pt idx="632">
                  <c:v>42411</c:v>
                </c:pt>
                <c:pt idx="634">
                  <c:v>42412</c:v>
                </c:pt>
                <c:pt idx="636">
                  <c:v>42413</c:v>
                </c:pt>
                <c:pt idx="638">
                  <c:v>42414</c:v>
                </c:pt>
                <c:pt idx="640">
                  <c:v>42415</c:v>
                </c:pt>
                <c:pt idx="642">
                  <c:v>42416</c:v>
                </c:pt>
                <c:pt idx="644">
                  <c:v>42417</c:v>
                </c:pt>
                <c:pt idx="646">
                  <c:v>42418</c:v>
                </c:pt>
                <c:pt idx="648">
                  <c:v>42419</c:v>
                </c:pt>
                <c:pt idx="650">
                  <c:v>42420</c:v>
                </c:pt>
                <c:pt idx="652">
                  <c:v>42421</c:v>
                </c:pt>
                <c:pt idx="654">
                  <c:v>42422</c:v>
                </c:pt>
                <c:pt idx="656">
                  <c:v>42423</c:v>
                </c:pt>
                <c:pt idx="658">
                  <c:v>42424</c:v>
                </c:pt>
                <c:pt idx="660">
                  <c:v>42425</c:v>
                </c:pt>
                <c:pt idx="662">
                  <c:v>42426</c:v>
                </c:pt>
                <c:pt idx="664">
                  <c:v>42427</c:v>
                </c:pt>
                <c:pt idx="666">
                  <c:v>42428</c:v>
                </c:pt>
                <c:pt idx="668">
                  <c:v>42429</c:v>
                </c:pt>
                <c:pt idx="670">
                  <c:v>42430</c:v>
                </c:pt>
                <c:pt idx="672">
                  <c:v>42431</c:v>
                </c:pt>
                <c:pt idx="674">
                  <c:v>42432</c:v>
                </c:pt>
                <c:pt idx="676">
                  <c:v>42433</c:v>
                </c:pt>
                <c:pt idx="678">
                  <c:v>42434</c:v>
                </c:pt>
                <c:pt idx="680">
                  <c:v>42435</c:v>
                </c:pt>
                <c:pt idx="682">
                  <c:v>42436</c:v>
                </c:pt>
                <c:pt idx="684">
                  <c:v>42437</c:v>
                </c:pt>
                <c:pt idx="686">
                  <c:v>42438</c:v>
                </c:pt>
                <c:pt idx="688">
                  <c:v>42439</c:v>
                </c:pt>
                <c:pt idx="690">
                  <c:v>42440</c:v>
                </c:pt>
                <c:pt idx="692">
                  <c:v>42441</c:v>
                </c:pt>
                <c:pt idx="694">
                  <c:v>42442</c:v>
                </c:pt>
                <c:pt idx="696">
                  <c:v>42443</c:v>
                </c:pt>
                <c:pt idx="698">
                  <c:v>42444</c:v>
                </c:pt>
                <c:pt idx="700">
                  <c:v>42445</c:v>
                </c:pt>
                <c:pt idx="702">
                  <c:v>42446</c:v>
                </c:pt>
                <c:pt idx="704">
                  <c:v>42447</c:v>
                </c:pt>
                <c:pt idx="706">
                  <c:v>42448</c:v>
                </c:pt>
                <c:pt idx="708">
                  <c:v>42449</c:v>
                </c:pt>
                <c:pt idx="710">
                  <c:v>42450</c:v>
                </c:pt>
                <c:pt idx="712">
                  <c:v>42451</c:v>
                </c:pt>
                <c:pt idx="714">
                  <c:v>42452</c:v>
                </c:pt>
                <c:pt idx="716">
                  <c:v>42453</c:v>
                </c:pt>
                <c:pt idx="718">
                  <c:v>42454</c:v>
                </c:pt>
                <c:pt idx="720">
                  <c:v>42455</c:v>
                </c:pt>
                <c:pt idx="722">
                  <c:v>42456</c:v>
                </c:pt>
                <c:pt idx="724">
                  <c:v>42457</c:v>
                </c:pt>
                <c:pt idx="726">
                  <c:v>42458</c:v>
                </c:pt>
                <c:pt idx="728">
                  <c:v>42459</c:v>
                </c:pt>
                <c:pt idx="730">
                  <c:v>42460</c:v>
                </c:pt>
                <c:pt idx="732">
                  <c:v>42461</c:v>
                </c:pt>
                <c:pt idx="734">
                  <c:v>42462</c:v>
                </c:pt>
                <c:pt idx="736">
                  <c:v>42463</c:v>
                </c:pt>
                <c:pt idx="738">
                  <c:v>42464</c:v>
                </c:pt>
                <c:pt idx="740">
                  <c:v>42465</c:v>
                </c:pt>
                <c:pt idx="742">
                  <c:v>42466</c:v>
                </c:pt>
                <c:pt idx="744">
                  <c:v>42467</c:v>
                </c:pt>
                <c:pt idx="746">
                  <c:v>42468</c:v>
                </c:pt>
                <c:pt idx="748">
                  <c:v>42469</c:v>
                </c:pt>
                <c:pt idx="750">
                  <c:v>42470</c:v>
                </c:pt>
                <c:pt idx="752">
                  <c:v>42471</c:v>
                </c:pt>
                <c:pt idx="754">
                  <c:v>42472</c:v>
                </c:pt>
                <c:pt idx="756">
                  <c:v>42473</c:v>
                </c:pt>
                <c:pt idx="758">
                  <c:v>42474</c:v>
                </c:pt>
                <c:pt idx="760">
                  <c:v>42475</c:v>
                </c:pt>
                <c:pt idx="762">
                  <c:v>42476</c:v>
                </c:pt>
                <c:pt idx="764">
                  <c:v>42477</c:v>
                </c:pt>
                <c:pt idx="766">
                  <c:v>42478</c:v>
                </c:pt>
                <c:pt idx="768">
                  <c:v>42479</c:v>
                </c:pt>
                <c:pt idx="770">
                  <c:v>42480</c:v>
                </c:pt>
                <c:pt idx="772">
                  <c:v>42481</c:v>
                </c:pt>
                <c:pt idx="774">
                  <c:v>42482</c:v>
                </c:pt>
                <c:pt idx="776">
                  <c:v>42483</c:v>
                </c:pt>
                <c:pt idx="778">
                  <c:v>42484</c:v>
                </c:pt>
                <c:pt idx="780">
                  <c:v>42485</c:v>
                </c:pt>
                <c:pt idx="782">
                  <c:v>42486</c:v>
                </c:pt>
                <c:pt idx="784">
                  <c:v>42487</c:v>
                </c:pt>
                <c:pt idx="786">
                  <c:v>42488</c:v>
                </c:pt>
                <c:pt idx="788">
                  <c:v>42489</c:v>
                </c:pt>
                <c:pt idx="790">
                  <c:v>42490</c:v>
                </c:pt>
                <c:pt idx="792">
                  <c:v>42491</c:v>
                </c:pt>
                <c:pt idx="794">
                  <c:v>42492</c:v>
                </c:pt>
                <c:pt idx="796">
                  <c:v>42493</c:v>
                </c:pt>
                <c:pt idx="798">
                  <c:v>42494</c:v>
                </c:pt>
                <c:pt idx="800">
                  <c:v>42495</c:v>
                </c:pt>
                <c:pt idx="802">
                  <c:v>42496</c:v>
                </c:pt>
                <c:pt idx="804">
                  <c:v>42497</c:v>
                </c:pt>
                <c:pt idx="806">
                  <c:v>42498</c:v>
                </c:pt>
                <c:pt idx="808">
                  <c:v>42499</c:v>
                </c:pt>
                <c:pt idx="810">
                  <c:v>42500</c:v>
                </c:pt>
                <c:pt idx="812">
                  <c:v>42501</c:v>
                </c:pt>
                <c:pt idx="814">
                  <c:v>42502</c:v>
                </c:pt>
                <c:pt idx="816">
                  <c:v>42503</c:v>
                </c:pt>
                <c:pt idx="818">
                  <c:v>42504</c:v>
                </c:pt>
                <c:pt idx="820">
                  <c:v>42505</c:v>
                </c:pt>
                <c:pt idx="822">
                  <c:v>42506</c:v>
                </c:pt>
                <c:pt idx="824">
                  <c:v>42507</c:v>
                </c:pt>
                <c:pt idx="826">
                  <c:v>42508</c:v>
                </c:pt>
                <c:pt idx="828">
                  <c:v>42509</c:v>
                </c:pt>
                <c:pt idx="830">
                  <c:v>42510</c:v>
                </c:pt>
                <c:pt idx="832">
                  <c:v>42511</c:v>
                </c:pt>
                <c:pt idx="834">
                  <c:v>42512</c:v>
                </c:pt>
                <c:pt idx="836">
                  <c:v>42513</c:v>
                </c:pt>
                <c:pt idx="838">
                  <c:v>42514</c:v>
                </c:pt>
                <c:pt idx="840">
                  <c:v>42515</c:v>
                </c:pt>
                <c:pt idx="842">
                  <c:v>42516</c:v>
                </c:pt>
                <c:pt idx="844">
                  <c:v>42517</c:v>
                </c:pt>
                <c:pt idx="846">
                  <c:v>42518</c:v>
                </c:pt>
                <c:pt idx="848">
                  <c:v>42519</c:v>
                </c:pt>
                <c:pt idx="850">
                  <c:v>42520</c:v>
                </c:pt>
                <c:pt idx="852">
                  <c:v>42521</c:v>
                </c:pt>
                <c:pt idx="854">
                  <c:v>42522</c:v>
                </c:pt>
                <c:pt idx="856">
                  <c:v>42523</c:v>
                </c:pt>
                <c:pt idx="858">
                  <c:v>42524</c:v>
                </c:pt>
                <c:pt idx="860">
                  <c:v>42525</c:v>
                </c:pt>
                <c:pt idx="862">
                  <c:v>42526</c:v>
                </c:pt>
                <c:pt idx="864">
                  <c:v>42527</c:v>
                </c:pt>
                <c:pt idx="866">
                  <c:v>42528</c:v>
                </c:pt>
                <c:pt idx="868">
                  <c:v>42529</c:v>
                </c:pt>
                <c:pt idx="870">
                  <c:v>42530</c:v>
                </c:pt>
                <c:pt idx="872">
                  <c:v>42531</c:v>
                </c:pt>
                <c:pt idx="874">
                  <c:v>42532</c:v>
                </c:pt>
                <c:pt idx="876">
                  <c:v>42533</c:v>
                </c:pt>
                <c:pt idx="878">
                  <c:v>42534</c:v>
                </c:pt>
                <c:pt idx="880">
                  <c:v>42535</c:v>
                </c:pt>
                <c:pt idx="882">
                  <c:v>42536</c:v>
                </c:pt>
                <c:pt idx="884">
                  <c:v>42537</c:v>
                </c:pt>
                <c:pt idx="886">
                  <c:v>42538</c:v>
                </c:pt>
                <c:pt idx="888">
                  <c:v>42539</c:v>
                </c:pt>
                <c:pt idx="890">
                  <c:v>42540</c:v>
                </c:pt>
                <c:pt idx="892">
                  <c:v>42541</c:v>
                </c:pt>
                <c:pt idx="894">
                  <c:v>42542</c:v>
                </c:pt>
                <c:pt idx="896">
                  <c:v>42543</c:v>
                </c:pt>
                <c:pt idx="898">
                  <c:v>42544</c:v>
                </c:pt>
                <c:pt idx="900">
                  <c:v>42545</c:v>
                </c:pt>
                <c:pt idx="902">
                  <c:v>42546</c:v>
                </c:pt>
                <c:pt idx="904">
                  <c:v>42547</c:v>
                </c:pt>
                <c:pt idx="906">
                  <c:v>42548</c:v>
                </c:pt>
                <c:pt idx="908">
                  <c:v>42549</c:v>
                </c:pt>
                <c:pt idx="910">
                  <c:v>42550</c:v>
                </c:pt>
                <c:pt idx="912">
                  <c:v>42551</c:v>
                </c:pt>
                <c:pt idx="914">
                  <c:v>42552</c:v>
                </c:pt>
                <c:pt idx="916">
                  <c:v>42553</c:v>
                </c:pt>
                <c:pt idx="918">
                  <c:v>42554</c:v>
                </c:pt>
                <c:pt idx="920">
                  <c:v>42555</c:v>
                </c:pt>
                <c:pt idx="922">
                  <c:v>42556</c:v>
                </c:pt>
                <c:pt idx="924">
                  <c:v>42557</c:v>
                </c:pt>
                <c:pt idx="926">
                  <c:v>42558</c:v>
                </c:pt>
                <c:pt idx="928">
                  <c:v>42559</c:v>
                </c:pt>
                <c:pt idx="930">
                  <c:v>42560</c:v>
                </c:pt>
                <c:pt idx="932">
                  <c:v>42561</c:v>
                </c:pt>
                <c:pt idx="934">
                  <c:v>42562</c:v>
                </c:pt>
                <c:pt idx="936">
                  <c:v>42563</c:v>
                </c:pt>
                <c:pt idx="938">
                  <c:v>42564</c:v>
                </c:pt>
                <c:pt idx="940">
                  <c:v>42565</c:v>
                </c:pt>
                <c:pt idx="942">
                  <c:v>42566</c:v>
                </c:pt>
                <c:pt idx="944">
                  <c:v>42567</c:v>
                </c:pt>
                <c:pt idx="946">
                  <c:v>42568</c:v>
                </c:pt>
                <c:pt idx="948">
                  <c:v>42569</c:v>
                </c:pt>
                <c:pt idx="950">
                  <c:v>42570</c:v>
                </c:pt>
                <c:pt idx="952">
                  <c:v>42571</c:v>
                </c:pt>
                <c:pt idx="954">
                  <c:v>42572</c:v>
                </c:pt>
                <c:pt idx="956">
                  <c:v>42573</c:v>
                </c:pt>
                <c:pt idx="958">
                  <c:v>42574</c:v>
                </c:pt>
                <c:pt idx="960">
                  <c:v>42575</c:v>
                </c:pt>
                <c:pt idx="962">
                  <c:v>42576</c:v>
                </c:pt>
                <c:pt idx="964">
                  <c:v>42577</c:v>
                </c:pt>
                <c:pt idx="966">
                  <c:v>42578</c:v>
                </c:pt>
                <c:pt idx="968">
                  <c:v>42579</c:v>
                </c:pt>
                <c:pt idx="970">
                  <c:v>42580</c:v>
                </c:pt>
                <c:pt idx="972">
                  <c:v>42581</c:v>
                </c:pt>
                <c:pt idx="974">
                  <c:v>42582</c:v>
                </c:pt>
                <c:pt idx="976">
                  <c:v>42583</c:v>
                </c:pt>
                <c:pt idx="978">
                  <c:v>42584</c:v>
                </c:pt>
                <c:pt idx="980">
                  <c:v>42585</c:v>
                </c:pt>
                <c:pt idx="982">
                  <c:v>42586</c:v>
                </c:pt>
                <c:pt idx="984">
                  <c:v>42587</c:v>
                </c:pt>
                <c:pt idx="986">
                  <c:v>42588</c:v>
                </c:pt>
                <c:pt idx="988">
                  <c:v>42589</c:v>
                </c:pt>
                <c:pt idx="990">
                  <c:v>42590</c:v>
                </c:pt>
                <c:pt idx="992">
                  <c:v>42591</c:v>
                </c:pt>
                <c:pt idx="994">
                  <c:v>42592</c:v>
                </c:pt>
                <c:pt idx="996">
                  <c:v>42593</c:v>
                </c:pt>
                <c:pt idx="998">
                  <c:v>42594</c:v>
                </c:pt>
                <c:pt idx="1000">
                  <c:v>42595</c:v>
                </c:pt>
                <c:pt idx="1002">
                  <c:v>42596</c:v>
                </c:pt>
                <c:pt idx="1004">
                  <c:v>42597</c:v>
                </c:pt>
                <c:pt idx="1006">
                  <c:v>42598</c:v>
                </c:pt>
                <c:pt idx="1008">
                  <c:v>42599</c:v>
                </c:pt>
                <c:pt idx="1010">
                  <c:v>42600</c:v>
                </c:pt>
                <c:pt idx="1012">
                  <c:v>42601</c:v>
                </c:pt>
                <c:pt idx="1014">
                  <c:v>42602</c:v>
                </c:pt>
                <c:pt idx="1016">
                  <c:v>42603</c:v>
                </c:pt>
                <c:pt idx="1018">
                  <c:v>42604</c:v>
                </c:pt>
                <c:pt idx="1020">
                  <c:v>42605</c:v>
                </c:pt>
                <c:pt idx="1022">
                  <c:v>42606</c:v>
                </c:pt>
                <c:pt idx="1024">
                  <c:v>42607</c:v>
                </c:pt>
                <c:pt idx="1026">
                  <c:v>42608</c:v>
                </c:pt>
                <c:pt idx="1028">
                  <c:v>42609</c:v>
                </c:pt>
                <c:pt idx="1030">
                  <c:v>42610</c:v>
                </c:pt>
                <c:pt idx="1032">
                  <c:v>42611</c:v>
                </c:pt>
                <c:pt idx="1034">
                  <c:v>42612</c:v>
                </c:pt>
                <c:pt idx="1036">
                  <c:v>42613</c:v>
                </c:pt>
                <c:pt idx="1038">
                  <c:v>42614</c:v>
                </c:pt>
                <c:pt idx="1040">
                  <c:v>42615</c:v>
                </c:pt>
                <c:pt idx="1042">
                  <c:v>42616</c:v>
                </c:pt>
                <c:pt idx="1044">
                  <c:v>42617</c:v>
                </c:pt>
                <c:pt idx="1046">
                  <c:v>42618</c:v>
                </c:pt>
                <c:pt idx="1048">
                  <c:v>42619</c:v>
                </c:pt>
                <c:pt idx="1050">
                  <c:v>42620</c:v>
                </c:pt>
                <c:pt idx="1052">
                  <c:v>42621</c:v>
                </c:pt>
                <c:pt idx="1054">
                  <c:v>42622</c:v>
                </c:pt>
                <c:pt idx="1056">
                  <c:v>42623</c:v>
                </c:pt>
                <c:pt idx="1058">
                  <c:v>42624</c:v>
                </c:pt>
                <c:pt idx="1060">
                  <c:v>42625</c:v>
                </c:pt>
                <c:pt idx="1062">
                  <c:v>42626</c:v>
                </c:pt>
                <c:pt idx="1064">
                  <c:v>42627</c:v>
                </c:pt>
                <c:pt idx="1066">
                  <c:v>42628</c:v>
                </c:pt>
                <c:pt idx="1068">
                  <c:v>42629</c:v>
                </c:pt>
                <c:pt idx="1070">
                  <c:v>42630</c:v>
                </c:pt>
                <c:pt idx="1072">
                  <c:v>42631</c:v>
                </c:pt>
                <c:pt idx="1074">
                  <c:v>42632</c:v>
                </c:pt>
                <c:pt idx="1076">
                  <c:v>42633</c:v>
                </c:pt>
                <c:pt idx="1078">
                  <c:v>42634</c:v>
                </c:pt>
                <c:pt idx="1080">
                  <c:v>42635</c:v>
                </c:pt>
                <c:pt idx="1082">
                  <c:v>42636</c:v>
                </c:pt>
                <c:pt idx="1084">
                  <c:v>42637</c:v>
                </c:pt>
                <c:pt idx="1086">
                  <c:v>42638</c:v>
                </c:pt>
                <c:pt idx="1088">
                  <c:v>42639</c:v>
                </c:pt>
                <c:pt idx="1090">
                  <c:v>42640</c:v>
                </c:pt>
                <c:pt idx="1092">
                  <c:v>42641</c:v>
                </c:pt>
                <c:pt idx="1094">
                  <c:v>42642</c:v>
                </c:pt>
                <c:pt idx="1096">
                  <c:v>42643</c:v>
                </c:pt>
                <c:pt idx="1098">
                  <c:v>42644</c:v>
                </c:pt>
                <c:pt idx="1100">
                  <c:v>42645</c:v>
                </c:pt>
                <c:pt idx="1102">
                  <c:v>42646</c:v>
                </c:pt>
                <c:pt idx="1104">
                  <c:v>42647</c:v>
                </c:pt>
                <c:pt idx="1106">
                  <c:v>42648</c:v>
                </c:pt>
                <c:pt idx="1108">
                  <c:v>42649</c:v>
                </c:pt>
                <c:pt idx="1110">
                  <c:v>42650</c:v>
                </c:pt>
                <c:pt idx="1112">
                  <c:v>42651</c:v>
                </c:pt>
                <c:pt idx="1114">
                  <c:v>42652</c:v>
                </c:pt>
                <c:pt idx="1116">
                  <c:v>42653</c:v>
                </c:pt>
                <c:pt idx="1118">
                  <c:v>42654</c:v>
                </c:pt>
                <c:pt idx="1120">
                  <c:v>42655</c:v>
                </c:pt>
                <c:pt idx="1122">
                  <c:v>42656</c:v>
                </c:pt>
                <c:pt idx="1124">
                  <c:v>42657</c:v>
                </c:pt>
                <c:pt idx="1126">
                  <c:v>42658</c:v>
                </c:pt>
                <c:pt idx="1128">
                  <c:v>42659</c:v>
                </c:pt>
                <c:pt idx="1130">
                  <c:v>42660</c:v>
                </c:pt>
                <c:pt idx="1132">
                  <c:v>42661</c:v>
                </c:pt>
                <c:pt idx="1134">
                  <c:v>42662</c:v>
                </c:pt>
                <c:pt idx="1136">
                  <c:v>42663</c:v>
                </c:pt>
                <c:pt idx="1138">
                  <c:v>42664</c:v>
                </c:pt>
                <c:pt idx="1140">
                  <c:v>42665</c:v>
                </c:pt>
                <c:pt idx="1142">
                  <c:v>42666</c:v>
                </c:pt>
                <c:pt idx="1144">
                  <c:v>42667</c:v>
                </c:pt>
                <c:pt idx="1146">
                  <c:v>42668</c:v>
                </c:pt>
                <c:pt idx="1148">
                  <c:v>42669</c:v>
                </c:pt>
                <c:pt idx="1150">
                  <c:v>42670</c:v>
                </c:pt>
                <c:pt idx="1152">
                  <c:v>42671</c:v>
                </c:pt>
                <c:pt idx="1154">
                  <c:v>42672</c:v>
                </c:pt>
                <c:pt idx="1156">
                  <c:v>42673</c:v>
                </c:pt>
                <c:pt idx="1158">
                  <c:v>42674</c:v>
                </c:pt>
                <c:pt idx="1160">
                  <c:v>42675</c:v>
                </c:pt>
                <c:pt idx="1162">
                  <c:v>42676</c:v>
                </c:pt>
                <c:pt idx="1164">
                  <c:v>42677</c:v>
                </c:pt>
                <c:pt idx="1166">
                  <c:v>42678</c:v>
                </c:pt>
                <c:pt idx="1168">
                  <c:v>42679</c:v>
                </c:pt>
                <c:pt idx="1170">
                  <c:v>42680</c:v>
                </c:pt>
                <c:pt idx="1172">
                  <c:v>42681</c:v>
                </c:pt>
                <c:pt idx="1174">
                  <c:v>42682</c:v>
                </c:pt>
                <c:pt idx="1176">
                  <c:v>42683</c:v>
                </c:pt>
                <c:pt idx="1178">
                  <c:v>42684</c:v>
                </c:pt>
                <c:pt idx="1180">
                  <c:v>42685</c:v>
                </c:pt>
                <c:pt idx="1182">
                  <c:v>42686</c:v>
                </c:pt>
                <c:pt idx="1184">
                  <c:v>42687</c:v>
                </c:pt>
                <c:pt idx="1186">
                  <c:v>42688</c:v>
                </c:pt>
                <c:pt idx="1188">
                  <c:v>42689</c:v>
                </c:pt>
                <c:pt idx="1190">
                  <c:v>42690</c:v>
                </c:pt>
                <c:pt idx="1192">
                  <c:v>42691</c:v>
                </c:pt>
                <c:pt idx="1194">
                  <c:v>42692</c:v>
                </c:pt>
                <c:pt idx="1196">
                  <c:v>42693</c:v>
                </c:pt>
                <c:pt idx="1198">
                  <c:v>42694</c:v>
                </c:pt>
                <c:pt idx="1200">
                  <c:v>42695</c:v>
                </c:pt>
                <c:pt idx="1202">
                  <c:v>42696</c:v>
                </c:pt>
                <c:pt idx="1204">
                  <c:v>42697</c:v>
                </c:pt>
                <c:pt idx="1206">
                  <c:v>42698</c:v>
                </c:pt>
                <c:pt idx="1208">
                  <c:v>42699</c:v>
                </c:pt>
                <c:pt idx="1210">
                  <c:v>42700</c:v>
                </c:pt>
                <c:pt idx="1212">
                  <c:v>42701</c:v>
                </c:pt>
                <c:pt idx="1214">
                  <c:v>42702</c:v>
                </c:pt>
                <c:pt idx="1216">
                  <c:v>42703</c:v>
                </c:pt>
              </c:numCache>
            </c:numRef>
          </c:cat>
          <c:val>
            <c:numRef>
              <c:f>'EL BANCO'!$H$3:$H$1220</c:f>
              <c:numCache>
                <c:formatCode>0.00</c:formatCode>
                <c:ptCount val="1218"/>
                <c:pt idx="0">
                  <c:v>1.1000000000000001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1.1000000000000001</c:v>
                </c:pt>
                <c:pt idx="4">
                  <c:v>1.1000000000000001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1.1000000000000001</c:v>
                </c:pt>
                <c:pt idx="9">
                  <c:v>1.1000000000000001</c:v>
                </c:pt>
                <c:pt idx="10">
                  <c:v>1.1000000000000001</c:v>
                </c:pt>
                <c:pt idx="11">
                  <c:v>1.1000000000000001</c:v>
                </c:pt>
                <c:pt idx="12">
                  <c:v>1.1000000000000001</c:v>
                </c:pt>
                <c:pt idx="13">
                  <c:v>1.1000000000000001</c:v>
                </c:pt>
                <c:pt idx="14">
                  <c:v>1.1000000000000001</c:v>
                </c:pt>
                <c:pt idx="15">
                  <c:v>1.1000000000000001</c:v>
                </c:pt>
                <c:pt idx="16">
                  <c:v>1.1000000000000001</c:v>
                </c:pt>
                <c:pt idx="17">
                  <c:v>1.1000000000000001</c:v>
                </c:pt>
                <c:pt idx="18">
                  <c:v>1.1000000000000001</c:v>
                </c:pt>
                <c:pt idx="19">
                  <c:v>1.1000000000000001</c:v>
                </c:pt>
                <c:pt idx="20">
                  <c:v>1.1000000000000001</c:v>
                </c:pt>
                <c:pt idx="21">
                  <c:v>1.1000000000000001</c:v>
                </c:pt>
                <c:pt idx="22">
                  <c:v>1.1000000000000001</c:v>
                </c:pt>
                <c:pt idx="23">
                  <c:v>1.1000000000000001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1.1000000000000001</c:v>
                </c:pt>
                <c:pt idx="27">
                  <c:v>1.1000000000000001</c:v>
                </c:pt>
                <c:pt idx="28">
                  <c:v>1.1000000000000001</c:v>
                </c:pt>
                <c:pt idx="29">
                  <c:v>1.1000000000000001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1.1000000000000001</c:v>
                </c:pt>
                <c:pt idx="34">
                  <c:v>1.1000000000000001</c:v>
                </c:pt>
                <c:pt idx="35">
                  <c:v>1.1000000000000001</c:v>
                </c:pt>
                <c:pt idx="36">
                  <c:v>1.1000000000000001</c:v>
                </c:pt>
                <c:pt idx="37">
                  <c:v>1.1000000000000001</c:v>
                </c:pt>
                <c:pt idx="38">
                  <c:v>1.1000000000000001</c:v>
                </c:pt>
                <c:pt idx="39">
                  <c:v>1.1000000000000001</c:v>
                </c:pt>
                <c:pt idx="40">
                  <c:v>1.1000000000000001</c:v>
                </c:pt>
                <c:pt idx="41">
                  <c:v>1.1000000000000001</c:v>
                </c:pt>
                <c:pt idx="42">
                  <c:v>1.1000000000000001</c:v>
                </c:pt>
                <c:pt idx="43">
                  <c:v>1.1000000000000001</c:v>
                </c:pt>
                <c:pt idx="44">
                  <c:v>1.1000000000000001</c:v>
                </c:pt>
                <c:pt idx="45">
                  <c:v>1.1000000000000001</c:v>
                </c:pt>
                <c:pt idx="46">
                  <c:v>1.1000000000000001</c:v>
                </c:pt>
                <c:pt idx="47">
                  <c:v>1.1000000000000001</c:v>
                </c:pt>
                <c:pt idx="48">
                  <c:v>1.1000000000000001</c:v>
                </c:pt>
                <c:pt idx="49">
                  <c:v>1.1000000000000001</c:v>
                </c:pt>
                <c:pt idx="50">
                  <c:v>1.1000000000000001</c:v>
                </c:pt>
                <c:pt idx="51">
                  <c:v>1.1000000000000001</c:v>
                </c:pt>
                <c:pt idx="52">
                  <c:v>1.1000000000000001</c:v>
                </c:pt>
                <c:pt idx="53">
                  <c:v>1.1000000000000001</c:v>
                </c:pt>
                <c:pt idx="54">
                  <c:v>1.1000000000000001</c:v>
                </c:pt>
                <c:pt idx="55">
                  <c:v>1.1000000000000001</c:v>
                </c:pt>
                <c:pt idx="56">
                  <c:v>1.1000000000000001</c:v>
                </c:pt>
                <c:pt idx="57">
                  <c:v>1.1000000000000001</c:v>
                </c:pt>
                <c:pt idx="58">
                  <c:v>1.1000000000000001</c:v>
                </c:pt>
                <c:pt idx="59">
                  <c:v>1.1000000000000001</c:v>
                </c:pt>
                <c:pt idx="60">
                  <c:v>1.1000000000000001</c:v>
                </c:pt>
                <c:pt idx="61">
                  <c:v>1.1000000000000001</c:v>
                </c:pt>
                <c:pt idx="62">
                  <c:v>1.1000000000000001</c:v>
                </c:pt>
                <c:pt idx="63">
                  <c:v>1.1000000000000001</c:v>
                </c:pt>
                <c:pt idx="64">
                  <c:v>1.1000000000000001</c:v>
                </c:pt>
                <c:pt idx="65">
                  <c:v>1.1000000000000001</c:v>
                </c:pt>
                <c:pt idx="66">
                  <c:v>1.1000000000000001</c:v>
                </c:pt>
                <c:pt idx="67">
                  <c:v>1.1000000000000001</c:v>
                </c:pt>
                <c:pt idx="68">
                  <c:v>1.1000000000000001</c:v>
                </c:pt>
                <c:pt idx="69">
                  <c:v>1.1000000000000001</c:v>
                </c:pt>
                <c:pt idx="70">
                  <c:v>1.1000000000000001</c:v>
                </c:pt>
                <c:pt idx="71">
                  <c:v>1.1000000000000001</c:v>
                </c:pt>
                <c:pt idx="72">
                  <c:v>1.1000000000000001</c:v>
                </c:pt>
                <c:pt idx="73">
                  <c:v>1.1000000000000001</c:v>
                </c:pt>
                <c:pt idx="74">
                  <c:v>1.1000000000000001</c:v>
                </c:pt>
                <c:pt idx="75">
                  <c:v>1.1000000000000001</c:v>
                </c:pt>
                <c:pt idx="76">
                  <c:v>1.1000000000000001</c:v>
                </c:pt>
                <c:pt idx="77">
                  <c:v>1.1000000000000001</c:v>
                </c:pt>
                <c:pt idx="78">
                  <c:v>1.1000000000000001</c:v>
                </c:pt>
                <c:pt idx="79">
                  <c:v>1.1000000000000001</c:v>
                </c:pt>
                <c:pt idx="80">
                  <c:v>1.1000000000000001</c:v>
                </c:pt>
                <c:pt idx="81">
                  <c:v>1.1000000000000001</c:v>
                </c:pt>
                <c:pt idx="82">
                  <c:v>1.1000000000000001</c:v>
                </c:pt>
                <c:pt idx="83">
                  <c:v>1.1000000000000001</c:v>
                </c:pt>
                <c:pt idx="84">
                  <c:v>1.1000000000000001</c:v>
                </c:pt>
                <c:pt idx="85">
                  <c:v>1.1000000000000001</c:v>
                </c:pt>
                <c:pt idx="86">
                  <c:v>1.1000000000000001</c:v>
                </c:pt>
                <c:pt idx="87">
                  <c:v>1.1000000000000001</c:v>
                </c:pt>
                <c:pt idx="88">
                  <c:v>1.1000000000000001</c:v>
                </c:pt>
                <c:pt idx="89">
                  <c:v>1.1000000000000001</c:v>
                </c:pt>
                <c:pt idx="90">
                  <c:v>1.1000000000000001</c:v>
                </c:pt>
                <c:pt idx="91">
                  <c:v>1.1000000000000001</c:v>
                </c:pt>
                <c:pt idx="92">
                  <c:v>1.1000000000000001</c:v>
                </c:pt>
                <c:pt idx="93">
                  <c:v>1.1000000000000001</c:v>
                </c:pt>
                <c:pt idx="94">
                  <c:v>1.1000000000000001</c:v>
                </c:pt>
                <c:pt idx="95">
                  <c:v>1.1000000000000001</c:v>
                </c:pt>
                <c:pt idx="96">
                  <c:v>1.1000000000000001</c:v>
                </c:pt>
                <c:pt idx="97">
                  <c:v>1.1000000000000001</c:v>
                </c:pt>
                <c:pt idx="98">
                  <c:v>1.1000000000000001</c:v>
                </c:pt>
                <c:pt idx="99">
                  <c:v>1.1000000000000001</c:v>
                </c:pt>
                <c:pt idx="100">
                  <c:v>1.1000000000000001</c:v>
                </c:pt>
                <c:pt idx="101">
                  <c:v>1.1000000000000001</c:v>
                </c:pt>
                <c:pt idx="102">
                  <c:v>1.1000000000000001</c:v>
                </c:pt>
                <c:pt idx="103">
                  <c:v>1.1000000000000001</c:v>
                </c:pt>
                <c:pt idx="104">
                  <c:v>1.1000000000000001</c:v>
                </c:pt>
                <c:pt idx="105">
                  <c:v>1.1000000000000001</c:v>
                </c:pt>
                <c:pt idx="106">
                  <c:v>1.1000000000000001</c:v>
                </c:pt>
                <c:pt idx="107">
                  <c:v>1.1000000000000001</c:v>
                </c:pt>
                <c:pt idx="108">
                  <c:v>1.1000000000000001</c:v>
                </c:pt>
                <c:pt idx="109">
                  <c:v>1.1000000000000001</c:v>
                </c:pt>
                <c:pt idx="110">
                  <c:v>1.1000000000000001</c:v>
                </c:pt>
                <c:pt idx="111">
                  <c:v>1.1000000000000001</c:v>
                </c:pt>
                <c:pt idx="112">
                  <c:v>1.1000000000000001</c:v>
                </c:pt>
                <c:pt idx="113">
                  <c:v>1.1000000000000001</c:v>
                </c:pt>
                <c:pt idx="114">
                  <c:v>1.1000000000000001</c:v>
                </c:pt>
                <c:pt idx="115">
                  <c:v>1.1000000000000001</c:v>
                </c:pt>
                <c:pt idx="116">
                  <c:v>1.1000000000000001</c:v>
                </c:pt>
                <c:pt idx="117">
                  <c:v>1.1000000000000001</c:v>
                </c:pt>
                <c:pt idx="118">
                  <c:v>1.1000000000000001</c:v>
                </c:pt>
                <c:pt idx="119">
                  <c:v>1.1000000000000001</c:v>
                </c:pt>
                <c:pt idx="120">
                  <c:v>1.1000000000000001</c:v>
                </c:pt>
                <c:pt idx="121">
                  <c:v>1.1000000000000001</c:v>
                </c:pt>
                <c:pt idx="122">
                  <c:v>1.1000000000000001</c:v>
                </c:pt>
                <c:pt idx="123">
                  <c:v>1.1000000000000001</c:v>
                </c:pt>
                <c:pt idx="124">
                  <c:v>1.1000000000000001</c:v>
                </c:pt>
                <c:pt idx="125">
                  <c:v>1.1000000000000001</c:v>
                </c:pt>
                <c:pt idx="126">
                  <c:v>1.1000000000000001</c:v>
                </c:pt>
                <c:pt idx="127">
                  <c:v>1.1000000000000001</c:v>
                </c:pt>
                <c:pt idx="128">
                  <c:v>1.1000000000000001</c:v>
                </c:pt>
                <c:pt idx="129">
                  <c:v>1.1000000000000001</c:v>
                </c:pt>
                <c:pt idx="130">
                  <c:v>1.1000000000000001</c:v>
                </c:pt>
                <c:pt idx="131">
                  <c:v>1.1000000000000001</c:v>
                </c:pt>
                <c:pt idx="132">
                  <c:v>1.1000000000000001</c:v>
                </c:pt>
                <c:pt idx="133">
                  <c:v>1.1000000000000001</c:v>
                </c:pt>
                <c:pt idx="134">
                  <c:v>1.1000000000000001</c:v>
                </c:pt>
                <c:pt idx="135">
                  <c:v>1.1000000000000001</c:v>
                </c:pt>
                <c:pt idx="136">
                  <c:v>1.1000000000000001</c:v>
                </c:pt>
                <c:pt idx="137">
                  <c:v>1.1000000000000001</c:v>
                </c:pt>
                <c:pt idx="138">
                  <c:v>1.1000000000000001</c:v>
                </c:pt>
                <c:pt idx="139">
                  <c:v>1.1000000000000001</c:v>
                </c:pt>
                <c:pt idx="140">
                  <c:v>1.1000000000000001</c:v>
                </c:pt>
                <c:pt idx="141">
                  <c:v>1.1000000000000001</c:v>
                </c:pt>
                <c:pt idx="142">
                  <c:v>1.1000000000000001</c:v>
                </c:pt>
                <c:pt idx="143">
                  <c:v>1.1000000000000001</c:v>
                </c:pt>
                <c:pt idx="144">
                  <c:v>1.1000000000000001</c:v>
                </c:pt>
                <c:pt idx="145">
                  <c:v>1.1000000000000001</c:v>
                </c:pt>
                <c:pt idx="146">
                  <c:v>1.1000000000000001</c:v>
                </c:pt>
                <c:pt idx="147">
                  <c:v>1.1000000000000001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1.1000000000000001</c:v>
                </c:pt>
                <c:pt idx="151">
                  <c:v>1.1000000000000001</c:v>
                </c:pt>
                <c:pt idx="152">
                  <c:v>1.1000000000000001</c:v>
                </c:pt>
                <c:pt idx="153">
                  <c:v>1.1000000000000001</c:v>
                </c:pt>
                <c:pt idx="154">
                  <c:v>1.1000000000000001</c:v>
                </c:pt>
                <c:pt idx="155">
                  <c:v>1.1000000000000001</c:v>
                </c:pt>
                <c:pt idx="156">
                  <c:v>1.1000000000000001</c:v>
                </c:pt>
                <c:pt idx="157">
                  <c:v>1.1000000000000001</c:v>
                </c:pt>
                <c:pt idx="158">
                  <c:v>1.1000000000000001</c:v>
                </c:pt>
                <c:pt idx="159">
                  <c:v>1.1000000000000001</c:v>
                </c:pt>
                <c:pt idx="160">
                  <c:v>1.1000000000000001</c:v>
                </c:pt>
                <c:pt idx="161">
                  <c:v>1.1000000000000001</c:v>
                </c:pt>
                <c:pt idx="162">
                  <c:v>1.1000000000000001</c:v>
                </c:pt>
                <c:pt idx="163">
                  <c:v>1.1000000000000001</c:v>
                </c:pt>
                <c:pt idx="164">
                  <c:v>1.1000000000000001</c:v>
                </c:pt>
                <c:pt idx="165">
                  <c:v>1.1000000000000001</c:v>
                </c:pt>
                <c:pt idx="166">
                  <c:v>1.1000000000000001</c:v>
                </c:pt>
                <c:pt idx="167">
                  <c:v>1.1000000000000001</c:v>
                </c:pt>
                <c:pt idx="168">
                  <c:v>1.1000000000000001</c:v>
                </c:pt>
                <c:pt idx="169">
                  <c:v>1.1000000000000001</c:v>
                </c:pt>
                <c:pt idx="170">
                  <c:v>1.1000000000000001</c:v>
                </c:pt>
                <c:pt idx="171">
                  <c:v>1.1000000000000001</c:v>
                </c:pt>
                <c:pt idx="172">
                  <c:v>1.1000000000000001</c:v>
                </c:pt>
                <c:pt idx="173">
                  <c:v>1.1000000000000001</c:v>
                </c:pt>
                <c:pt idx="174">
                  <c:v>1.1000000000000001</c:v>
                </c:pt>
                <c:pt idx="175">
                  <c:v>1.1000000000000001</c:v>
                </c:pt>
                <c:pt idx="176">
                  <c:v>1.1000000000000001</c:v>
                </c:pt>
                <c:pt idx="177">
                  <c:v>1.1000000000000001</c:v>
                </c:pt>
                <c:pt idx="178">
                  <c:v>1.1000000000000001</c:v>
                </c:pt>
                <c:pt idx="179">
                  <c:v>1.1000000000000001</c:v>
                </c:pt>
                <c:pt idx="180">
                  <c:v>1.1000000000000001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1.1000000000000001</c:v>
                </c:pt>
                <c:pt idx="184">
                  <c:v>1.1000000000000001</c:v>
                </c:pt>
                <c:pt idx="185">
                  <c:v>1.1000000000000001</c:v>
                </c:pt>
                <c:pt idx="186">
                  <c:v>1.1000000000000001</c:v>
                </c:pt>
                <c:pt idx="187">
                  <c:v>1.1000000000000001</c:v>
                </c:pt>
                <c:pt idx="188">
                  <c:v>1.1000000000000001</c:v>
                </c:pt>
                <c:pt idx="189">
                  <c:v>1.1000000000000001</c:v>
                </c:pt>
                <c:pt idx="190">
                  <c:v>1.1000000000000001</c:v>
                </c:pt>
                <c:pt idx="191">
                  <c:v>1.1000000000000001</c:v>
                </c:pt>
                <c:pt idx="192">
                  <c:v>1.1000000000000001</c:v>
                </c:pt>
                <c:pt idx="193">
                  <c:v>1.1000000000000001</c:v>
                </c:pt>
                <c:pt idx="194">
                  <c:v>1.1000000000000001</c:v>
                </c:pt>
                <c:pt idx="195">
                  <c:v>1.1000000000000001</c:v>
                </c:pt>
                <c:pt idx="196">
                  <c:v>1.1000000000000001</c:v>
                </c:pt>
                <c:pt idx="197">
                  <c:v>1.1000000000000001</c:v>
                </c:pt>
                <c:pt idx="198">
                  <c:v>1.1000000000000001</c:v>
                </c:pt>
                <c:pt idx="199">
                  <c:v>1.1000000000000001</c:v>
                </c:pt>
                <c:pt idx="200">
                  <c:v>1.1000000000000001</c:v>
                </c:pt>
                <c:pt idx="201">
                  <c:v>1.1000000000000001</c:v>
                </c:pt>
                <c:pt idx="202">
                  <c:v>1.1000000000000001</c:v>
                </c:pt>
                <c:pt idx="203">
                  <c:v>1.1000000000000001</c:v>
                </c:pt>
                <c:pt idx="204">
                  <c:v>1.1000000000000001</c:v>
                </c:pt>
                <c:pt idx="205">
                  <c:v>1.1000000000000001</c:v>
                </c:pt>
                <c:pt idx="206">
                  <c:v>1.1000000000000001</c:v>
                </c:pt>
                <c:pt idx="207">
                  <c:v>1.1000000000000001</c:v>
                </c:pt>
                <c:pt idx="208">
                  <c:v>1.1000000000000001</c:v>
                </c:pt>
                <c:pt idx="209">
                  <c:v>1.1000000000000001</c:v>
                </c:pt>
                <c:pt idx="210">
                  <c:v>1.1000000000000001</c:v>
                </c:pt>
                <c:pt idx="211">
                  <c:v>1.1000000000000001</c:v>
                </c:pt>
                <c:pt idx="212">
                  <c:v>1.1000000000000001</c:v>
                </c:pt>
                <c:pt idx="213">
                  <c:v>1.1000000000000001</c:v>
                </c:pt>
                <c:pt idx="214">
                  <c:v>1.1000000000000001</c:v>
                </c:pt>
                <c:pt idx="215">
                  <c:v>1.1000000000000001</c:v>
                </c:pt>
                <c:pt idx="216">
                  <c:v>1.1000000000000001</c:v>
                </c:pt>
                <c:pt idx="217">
                  <c:v>1.1000000000000001</c:v>
                </c:pt>
                <c:pt idx="218">
                  <c:v>1.1000000000000001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1.1000000000000001</c:v>
                </c:pt>
                <c:pt idx="223">
                  <c:v>1.1000000000000001</c:v>
                </c:pt>
                <c:pt idx="224">
                  <c:v>1.1000000000000001</c:v>
                </c:pt>
                <c:pt idx="225">
                  <c:v>1.1000000000000001</c:v>
                </c:pt>
                <c:pt idx="226">
                  <c:v>1.1000000000000001</c:v>
                </c:pt>
                <c:pt idx="227">
                  <c:v>1.1000000000000001</c:v>
                </c:pt>
                <c:pt idx="228">
                  <c:v>1.1000000000000001</c:v>
                </c:pt>
                <c:pt idx="229">
                  <c:v>1.1000000000000001</c:v>
                </c:pt>
                <c:pt idx="230">
                  <c:v>1.1000000000000001</c:v>
                </c:pt>
                <c:pt idx="231">
                  <c:v>1.1000000000000001</c:v>
                </c:pt>
                <c:pt idx="232">
                  <c:v>1.1000000000000001</c:v>
                </c:pt>
                <c:pt idx="233">
                  <c:v>1.1000000000000001</c:v>
                </c:pt>
                <c:pt idx="234">
                  <c:v>1.1000000000000001</c:v>
                </c:pt>
                <c:pt idx="235">
                  <c:v>1.1000000000000001</c:v>
                </c:pt>
                <c:pt idx="236">
                  <c:v>1.1000000000000001</c:v>
                </c:pt>
                <c:pt idx="237">
                  <c:v>1.1000000000000001</c:v>
                </c:pt>
                <c:pt idx="238">
                  <c:v>1.1000000000000001</c:v>
                </c:pt>
                <c:pt idx="239">
                  <c:v>1.1000000000000001</c:v>
                </c:pt>
                <c:pt idx="240">
                  <c:v>1.1000000000000001</c:v>
                </c:pt>
                <c:pt idx="241">
                  <c:v>1.1000000000000001</c:v>
                </c:pt>
                <c:pt idx="242">
                  <c:v>1.1000000000000001</c:v>
                </c:pt>
                <c:pt idx="243">
                  <c:v>1.1000000000000001</c:v>
                </c:pt>
                <c:pt idx="244">
                  <c:v>1.1000000000000001</c:v>
                </c:pt>
                <c:pt idx="245">
                  <c:v>1.1000000000000001</c:v>
                </c:pt>
                <c:pt idx="246">
                  <c:v>1.1000000000000001</c:v>
                </c:pt>
                <c:pt idx="247">
                  <c:v>1.1000000000000001</c:v>
                </c:pt>
                <c:pt idx="248">
                  <c:v>1.1000000000000001</c:v>
                </c:pt>
                <c:pt idx="249">
                  <c:v>1.1000000000000001</c:v>
                </c:pt>
                <c:pt idx="250">
                  <c:v>1.1000000000000001</c:v>
                </c:pt>
                <c:pt idx="251">
                  <c:v>1.1000000000000001</c:v>
                </c:pt>
                <c:pt idx="252">
                  <c:v>1.1000000000000001</c:v>
                </c:pt>
                <c:pt idx="253">
                  <c:v>1.1000000000000001</c:v>
                </c:pt>
                <c:pt idx="254">
                  <c:v>1.1000000000000001</c:v>
                </c:pt>
                <c:pt idx="255">
                  <c:v>1.1000000000000001</c:v>
                </c:pt>
                <c:pt idx="256">
                  <c:v>1.1000000000000001</c:v>
                </c:pt>
                <c:pt idx="257">
                  <c:v>1.1000000000000001</c:v>
                </c:pt>
                <c:pt idx="258">
                  <c:v>1.1000000000000001</c:v>
                </c:pt>
                <c:pt idx="259">
                  <c:v>1.1000000000000001</c:v>
                </c:pt>
                <c:pt idx="260">
                  <c:v>1.1000000000000001</c:v>
                </c:pt>
                <c:pt idx="261">
                  <c:v>1.1000000000000001</c:v>
                </c:pt>
                <c:pt idx="262">
                  <c:v>1.1000000000000001</c:v>
                </c:pt>
                <c:pt idx="263">
                  <c:v>1.1000000000000001</c:v>
                </c:pt>
                <c:pt idx="264">
                  <c:v>1.1000000000000001</c:v>
                </c:pt>
                <c:pt idx="265">
                  <c:v>1.1000000000000001</c:v>
                </c:pt>
                <c:pt idx="266">
                  <c:v>1.1000000000000001</c:v>
                </c:pt>
                <c:pt idx="267">
                  <c:v>1.1000000000000001</c:v>
                </c:pt>
                <c:pt idx="268">
                  <c:v>1.1000000000000001</c:v>
                </c:pt>
                <c:pt idx="269">
                  <c:v>1.1000000000000001</c:v>
                </c:pt>
                <c:pt idx="270">
                  <c:v>1.1000000000000001</c:v>
                </c:pt>
                <c:pt idx="271">
                  <c:v>1.1000000000000001</c:v>
                </c:pt>
                <c:pt idx="272">
                  <c:v>1.1000000000000001</c:v>
                </c:pt>
                <c:pt idx="273">
                  <c:v>1.1000000000000001</c:v>
                </c:pt>
                <c:pt idx="274">
                  <c:v>1.1000000000000001</c:v>
                </c:pt>
                <c:pt idx="275">
                  <c:v>1.1000000000000001</c:v>
                </c:pt>
                <c:pt idx="276">
                  <c:v>1.1000000000000001</c:v>
                </c:pt>
                <c:pt idx="277">
                  <c:v>1.1000000000000001</c:v>
                </c:pt>
                <c:pt idx="278">
                  <c:v>1.1000000000000001</c:v>
                </c:pt>
                <c:pt idx="279">
                  <c:v>1.1000000000000001</c:v>
                </c:pt>
                <c:pt idx="280">
                  <c:v>1.1000000000000001</c:v>
                </c:pt>
                <c:pt idx="281">
                  <c:v>1.1000000000000001</c:v>
                </c:pt>
                <c:pt idx="282">
                  <c:v>1.1000000000000001</c:v>
                </c:pt>
                <c:pt idx="283">
                  <c:v>1.1000000000000001</c:v>
                </c:pt>
                <c:pt idx="284">
                  <c:v>1.1000000000000001</c:v>
                </c:pt>
                <c:pt idx="285">
                  <c:v>1.1000000000000001</c:v>
                </c:pt>
                <c:pt idx="286">
                  <c:v>1.1000000000000001</c:v>
                </c:pt>
                <c:pt idx="287">
                  <c:v>1.1000000000000001</c:v>
                </c:pt>
                <c:pt idx="288">
                  <c:v>1.1000000000000001</c:v>
                </c:pt>
                <c:pt idx="289">
                  <c:v>1.1000000000000001</c:v>
                </c:pt>
                <c:pt idx="290">
                  <c:v>1.1000000000000001</c:v>
                </c:pt>
                <c:pt idx="291">
                  <c:v>1.1000000000000001</c:v>
                </c:pt>
                <c:pt idx="292">
                  <c:v>1.1000000000000001</c:v>
                </c:pt>
                <c:pt idx="293">
                  <c:v>1.1000000000000001</c:v>
                </c:pt>
                <c:pt idx="294">
                  <c:v>1.1000000000000001</c:v>
                </c:pt>
                <c:pt idx="295">
                  <c:v>1.1000000000000001</c:v>
                </c:pt>
                <c:pt idx="296">
                  <c:v>1.1000000000000001</c:v>
                </c:pt>
                <c:pt idx="297">
                  <c:v>1.1000000000000001</c:v>
                </c:pt>
                <c:pt idx="298">
                  <c:v>1.1000000000000001</c:v>
                </c:pt>
                <c:pt idx="299">
                  <c:v>1.1000000000000001</c:v>
                </c:pt>
                <c:pt idx="300">
                  <c:v>1.1000000000000001</c:v>
                </c:pt>
                <c:pt idx="301">
                  <c:v>1.1000000000000001</c:v>
                </c:pt>
                <c:pt idx="302">
                  <c:v>1.1000000000000001</c:v>
                </c:pt>
                <c:pt idx="303">
                  <c:v>1.1000000000000001</c:v>
                </c:pt>
                <c:pt idx="304">
                  <c:v>1.1000000000000001</c:v>
                </c:pt>
                <c:pt idx="305">
                  <c:v>1.1000000000000001</c:v>
                </c:pt>
                <c:pt idx="306">
                  <c:v>1.1000000000000001</c:v>
                </c:pt>
                <c:pt idx="307">
                  <c:v>1.1000000000000001</c:v>
                </c:pt>
                <c:pt idx="308">
                  <c:v>1.1000000000000001</c:v>
                </c:pt>
                <c:pt idx="309">
                  <c:v>1.1000000000000001</c:v>
                </c:pt>
                <c:pt idx="310">
                  <c:v>1.1000000000000001</c:v>
                </c:pt>
                <c:pt idx="311">
                  <c:v>1.1000000000000001</c:v>
                </c:pt>
                <c:pt idx="312">
                  <c:v>1.1000000000000001</c:v>
                </c:pt>
                <c:pt idx="313">
                  <c:v>1.1000000000000001</c:v>
                </c:pt>
                <c:pt idx="314">
                  <c:v>1.1000000000000001</c:v>
                </c:pt>
                <c:pt idx="315">
                  <c:v>1.1000000000000001</c:v>
                </c:pt>
                <c:pt idx="316">
                  <c:v>1.1000000000000001</c:v>
                </c:pt>
                <c:pt idx="317">
                  <c:v>1.1000000000000001</c:v>
                </c:pt>
                <c:pt idx="318">
                  <c:v>1.1000000000000001</c:v>
                </c:pt>
                <c:pt idx="319">
                  <c:v>1.1000000000000001</c:v>
                </c:pt>
                <c:pt idx="320">
                  <c:v>1.1000000000000001</c:v>
                </c:pt>
                <c:pt idx="321">
                  <c:v>1.1000000000000001</c:v>
                </c:pt>
                <c:pt idx="322">
                  <c:v>1.1000000000000001</c:v>
                </c:pt>
                <c:pt idx="323">
                  <c:v>1.1000000000000001</c:v>
                </c:pt>
                <c:pt idx="324">
                  <c:v>1.1000000000000001</c:v>
                </c:pt>
                <c:pt idx="325">
                  <c:v>1.1000000000000001</c:v>
                </c:pt>
                <c:pt idx="326">
                  <c:v>1.1000000000000001</c:v>
                </c:pt>
                <c:pt idx="327">
                  <c:v>1.1000000000000001</c:v>
                </c:pt>
                <c:pt idx="328">
                  <c:v>1.1000000000000001</c:v>
                </c:pt>
                <c:pt idx="329">
                  <c:v>1.1000000000000001</c:v>
                </c:pt>
                <c:pt idx="330">
                  <c:v>1.1000000000000001</c:v>
                </c:pt>
                <c:pt idx="331">
                  <c:v>1.1000000000000001</c:v>
                </c:pt>
                <c:pt idx="332">
                  <c:v>1.1000000000000001</c:v>
                </c:pt>
                <c:pt idx="333">
                  <c:v>1.1000000000000001</c:v>
                </c:pt>
                <c:pt idx="334">
                  <c:v>1.1000000000000001</c:v>
                </c:pt>
                <c:pt idx="335">
                  <c:v>1.1000000000000001</c:v>
                </c:pt>
                <c:pt idx="336">
                  <c:v>1.1000000000000001</c:v>
                </c:pt>
                <c:pt idx="337">
                  <c:v>1.1000000000000001</c:v>
                </c:pt>
                <c:pt idx="338">
                  <c:v>1.1000000000000001</c:v>
                </c:pt>
                <c:pt idx="339">
                  <c:v>1.1000000000000001</c:v>
                </c:pt>
                <c:pt idx="340">
                  <c:v>1.1000000000000001</c:v>
                </c:pt>
                <c:pt idx="341">
                  <c:v>1.1000000000000001</c:v>
                </c:pt>
                <c:pt idx="342">
                  <c:v>1.1000000000000001</c:v>
                </c:pt>
                <c:pt idx="343">
                  <c:v>1.1000000000000001</c:v>
                </c:pt>
                <c:pt idx="344">
                  <c:v>1.1000000000000001</c:v>
                </c:pt>
                <c:pt idx="345">
                  <c:v>1.1000000000000001</c:v>
                </c:pt>
                <c:pt idx="346">
                  <c:v>1.1000000000000001</c:v>
                </c:pt>
                <c:pt idx="347">
                  <c:v>1.1000000000000001</c:v>
                </c:pt>
                <c:pt idx="348">
                  <c:v>1.1000000000000001</c:v>
                </c:pt>
                <c:pt idx="349">
                  <c:v>1.1000000000000001</c:v>
                </c:pt>
                <c:pt idx="350">
                  <c:v>1.1000000000000001</c:v>
                </c:pt>
                <c:pt idx="351">
                  <c:v>1.1000000000000001</c:v>
                </c:pt>
                <c:pt idx="352">
                  <c:v>1.1000000000000001</c:v>
                </c:pt>
                <c:pt idx="353">
                  <c:v>1.1000000000000001</c:v>
                </c:pt>
                <c:pt idx="354">
                  <c:v>1.1000000000000001</c:v>
                </c:pt>
                <c:pt idx="355">
                  <c:v>1.1000000000000001</c:v>
                </c:pt>
                <c:pt idx="356">
                  <c:v>1.1000000000000001</c:v>
                </c:pt>
                <c:pt idx="357">
                  <c:v>1.1000000000000001</c:v>
                </c:pt>
                <c:pt idx="358">
                  <c:v>1.1000000000000001</c:v>
                </c:pt>
                <c:pt idx="359">
                  <c:v>1.1000000000000001</c:v>
                </c:pt>
                <c:pt idx="360">
                  <c:v>1.1000000000000001</c:v>
                </c:pt>
                <c:pt idx="361">
                  <c:v>1.1000000000000001</c:v>
                </c:pt>
                <c:pt idx="362">
                  <c:v>1.1000000000000001</c:v>
                </c:pt>
                <c:pt idx="363">
                  <c:v>1.1000000000000001</c:v>
                </c:pt>
                <c:pt idx="364">
                  <c:v>1.1000000000000001</c:v>
                </c:pt>
                <c:pt idx="365">
                  <c:v>1.1000000000000001</c:v>
                </c:pt>
                <c:pt idx="366">
                  <c:v>1.1000000000000001</c:v>
                </c:pt>
                <c:pt idx="367">
                  <c:v>1.1000000000000001</c:v>
                </c:pt>
                <c:pt idx="368">
                  <c:v>1.1000000000000001</c:v>
                </c:pt>
                <c:pt idx="369">
                  <c:v>1.1000000000000001</c:v>
                </c:pt>
                <c:pt idx="370">
                  <c:v>1.1000000000000001</c:v>
                </c:pt>
                <c:pt idx="371">
                  <c:v>1.1000000000000001</c:v>
                </c:pt>
                <c:pt idx="372">
                  <c:v>1.1000000000000001</c:v>
                </c:pt>
                <c:pt idx="373">
                  <c:v>1.1000000000000001</c:v>
                </c:pt>
                <c:pt idx="374">
                  <c:v>1.1000000000000001</c:v>
                </c:pt>
                <c:pt idx="375">
                  <c:v>1.1000000000000001</c:v>
                </c:pt>
                <c:pt idx="376">
                  <c:v>1.1000000000000001</c:v>
                </c:pt>
                <c:pt idx="377">
                  <c:v>1.1000000000000001</c:v>
                </c:pt>
                <c:pt idx="378">
                  <c:v>1.1000000000000001</c:v>
                </c:pt>
                <c:pt idx="379">
                  <c:v>1.1000000000000001</c:v>
                </c:pt>
                <c:pt idx="380">
                  <c:v>1.1000000000000001</c:v>
                </c:pt>
                <c:pt idx="381">
                  <c:v>1.1000000000000001</c:v>
                </c:pt>
                <c:pt idx="382">
                  <c:v>1.1000000000000001</c:v>
                </c:pt>
                <c:pt idx="383">
                  <c:v>1.1000000000000001</c:v>
                </c:pt>
                <c:pt idx="384">
                  <c:v>1.1000000000000001</c:v>
                </c:pt>
                <c:pt idx="385">
                  <c:v>1.1000000000000001</c:v>
                </c:pt>
                <c:pt idx="386">
                  <c:v>1.1000000000000001</c:v>
                </c:pt>
                <c:pt idx="387">
                  <c:v>1.1000000000000001</c:v>
                </c:pt>
                <c:pt idx="388">
                  <c:v>1.1000000000000001</c:v>
                </c:pt>
                <c:pt idx="389">
                  <c:v>1.1000000000000001</c:v>
                </c:pt>
                <c:pt idx="390">
                  <c:v>1.1000000000000001</c:v>
                </c:pt>
                <c:pt idx="391">
                  <c:v>1.1000000000000001</c:v>
                </c:pt>
                <c:pt idx="392">
                  <c:v>1.1000000000000001</c:v>
                </c:pt>
                <c:pt idx="393">
                  <c:v>1.1000000000000001</c:v>
                </c:pt>
                <c:pt idx="394">
                  <c:v>1.1000000000000001</c:v>
                </c:pt>
                <c:pt idx="395">
                  <c:v>1.1000000000000001</c:v>
                </c:pt>
                <c:pt idx="396">
                  <c:v>1.1000000000000001</c:v>
                </c:pt>
                <c:pt idx="397">
                  <c:v>1.1000000000000001</c:v>
                </c:pt>
                <c:pt idx="398">
                  <c:v>1.1000000000000001</c:v>
                </c:pt>
                <c:pt idx="399">
                  <c:v>1.1000000000000001</c:v>
                </c:pt>
                <c:pt idx="400">
                  <c:v>1.1000000000000001</c:v>
                </c:pt>
                <c:pt idx="401">
                  <c:v>1.1000000000000001</c:v>
                </c:pt>
                <c:pt idx="402">
                  <c:v>1.1000000000000001</c:v>
                </c:pt>
                <c:pt idx="403">
                  <c:v>1.1000000000000001</c:v>
                </c:pt>
                <c:pt idx="404">
                  <c:v>1.1000000000000001</c:v>
                </c:pt>
                <c:pt idx="405">
                  <c:v>1.1000000000000001</c:v>
                </c:pt>
                <c:pt idx="406">
                  <c:v>1.1000000000000001</c:v>
                </c:pt>
                <c:pt idx="407">
                  <c:v>1.1000000000000001</c:v>
                </c:pt>
                <c:pt idx="408">
                  <c:v>1.1000000000000001</c:v>
                </c:pt>
                <c:pt idx="409">
                  <c:v>1.1000000000000001</c:v>
                </c:pt>
                <c:pt idx="410">
                  <c:v>1.1000000000000001</c:v>
                </c:pt>
                <c:pt idx="411">
                  <c:v>1.1000000000000001</c:v>
                </c:pt>
                <c:pt idx="412">
                  <c:v>1.1000000000000001</c:v>
                </c:pt>
                <c:pt idx="413">
                  <c:v>1.1000000000000001</c:v>
                </c:pt>
                <c:pt idx="414">
                  <c:v>1.1000000000000001</c:v>
                </c:pt>
                <c:pt idx="415">
                  <c:v>1.1000000000000001</c:v>
                </c:pt>
                <c:pt idx="416">
                  <c:v>1.1000000000000001</c:v>
                </c:pt>
                <c:pt idx="417">
                  <c:v>1.1000000000000001</c:v>
                </c:pt>
                <c:pt idx="418">
                  <c:v>1.1000000000000001</c:v>
                </c:pt>
                <c:pt idx="419">
                  <c:v>1.1000000000000001</c:v>
                </c:pt>
                <c:pt idx="420">
                  <c:v>1.1000000000000001</c:v>
                </c:pt>
                <c:pt idx="421">
                  <c:v>1.1000000000000001</c:v>
                </c:pt>
                <c:pt idx="422">
                  <c:v>1.1000000000000001</c:v>
                </c:pt>
                <c:pt idx="423">
                  <c:v>1.1000000000000001</c:v>
                </c:pt>
                <c:pt idx="424">
                  <c:v>1.1000000000000001</c:v>
                </c:pt>
                <c:pt idx="425">
                  <c:v>1.1000000000000001</c:v>
                </c:pt>
                <c:pt idx="426">
                  <c:v>1.1000000000000001</c:v>
                </c:pt>
                <c:pt idx="427">
                  <c:v>1.1000000000000001</c:v>
                </c:pt>
                <c:pt idx="428">
                  <c:v>1.1000000000000001</c:v>
                </c:pt>
                <c:pt idx="429">
                  <c:v>1.1000000000000001</c:v>
                </c:pt>
                <c:pt idx="430">
                  <c:v>1.1000000000000001</c:v>
                </c:pt>
                <c:pt idx="431">
                  <c:v>1.1000000000000001</c:v>
                </c:pt>
                <c:pt idx="432">
                  <c:v>1.1000000000000001</c:v>
                </c:pt>
                <c:pt idx="433">
                  <c:v>1.1000000000000001</c:v>
                </c:pt>
                <c:pt idx="434">
                  <c:v>1.1000000000000001</c:v>
                </c:pt>
                <c:pt idx="435">
                  <c:v>1.1000000000000001</c:v>
                </c:pt>
                <c:pt idx="436">
                  <c:v>1.1000000000000001</c:v>
                </c:pt>
                <c:pt idx="437">
                  <c:v>1.1000000000000001</c:v>
                </c:pt>
                <c:pt idx="438">
                  <c:v>1.1000000000000001</c:v>
                </c:pt>
                <c:pt idx="439">
                  <c:v>1.1000000000000001</c:v>
                </c:pt>
                <c:pt idx="440">
                  <c:v>1.1000000000000001</c:v>
                </c:pt>
                <c:pt idx="441">
                  <c:v>1.1000000000000001</c:v>
                </c:pt>
                <c:pt idx="442">
                  <c:v>1.1000000000000001</c:v>
                </c:pt>
                <c:pt idx="443">
                  <c:v>1.1000000000000001</c:v>
                </c:pt>
                <c:pt idx="444">
                  <c:v>1.1000000000000001</c:v>
                </c:pt>
                <c:pt idx="445">
                  <c:v>1.1000000000000001</c:v>
                </c:pt>
                <c:pt idx="446">
                  <c:v>1.1000000000000001</c:v>
                </c:pt>
                <c:pt idx="447">
                  <c:v>1.1000000000000001</c:v>
                </c:pt>
                <c:pt idx="448">
                  <c:v>1.1000000000000001</c:v>
                </c:pt>
                <c:pt idx="449">
                  <c:v>1.1000000000000001</c:v>
                </c:pt>
                <c:pt idx="450">
                  <c:v>1.1000000000000001</c:v>
                </c:pt>
                <c:pt idx="451">
                  <c:v>1.1000000000000001</c:v>
                </c:pt>
                <c:pt idx="452">
                  <c:v>1.1000000000000001</c:v>
                </c:pt>
                <c:pt idx="453">
                  <c:v>1.1000000000000001</c:v>
                </c:pt>
                <c:pt idx="454">
                  <c:v>1.1000000000000001</c:v>
                </c:pt>
                <c:pt idx="455">
                  <c:v>1.1000000000000001</c:v>
                </c:pt>
                <c:pt idx="456">
                  <c:v>1.1000000000000001</c:v>
                </c:pt>
                <c:pt idx="457">
                  <c:v>1.1000000000000001</c:v>
                </c:pt>
                <c:pt idx="458">
                  <c:v>1.1000000000000001</c:v>
                </c:pt>
                <c:pt idx="459">
                  <c:v>1.1000000000000001</c:v>
                </c:pt>
                <c:pt idx="460">
                  <c:v>1.1000000000000001</c:v>
                </c:pt>
                <c:pt idx="461">
                  <c:v>1.1000000000000001</c:v>
                </c:pt>
                <c:pt idx="462">
                  <c:v>1.1000000000000001</c:v>
                </c:pt>
                <c:pt idx="463">
                  <c:v>1.1000000000000001</c:v>
                </c:pt>
                <c:pt idx="464">
                  <c:v>1.1000000000000001</c:v>
                </c:pt>
                <c:pt idx="465">
                  <c:v>1.1000000000000001</c:v>
                </c:pt>
                <c:pt idx="466">
                  <c:v>1.1000000000000001</c:v>
                </c:pt>
                <c:pt idx="467">
                  <c:v>1.1000000000000001</c:v>
                </c:pt>
                <c:pt idx="468">
                  <c:v>1.1000000000000001</c:v>
                </c:pt>
                <c:pt idx="469">
                  <c:v>1.1000000000000001</c:v>
                </c:pt>
                <c:pt idx="470">
                  <c:v>1.1000000000000001</c:v>
                </c:pt>
                <c:pt idx="471">
                  <c:v>1.1000000000000001</c:v>
                </c:pt>
                <c:pt idx="472">
                  <c:v>1.1000000000000001</c:v>
                </c:pt>
                <c:pt idx="473">
                  <c:v>1.1000000000000001</c:v>
                </c:pt>
                <c:pt idx="474">
                  <c:v>1.1000000000000001</c:v>
                </c:pt>
                <c:pt idx="475">
                  <c:v>1.1000000000000001</c:v>
                </c:pt>
                <c:pt idx="476">
                  <c:v>1.1000000000000001</c:v>
                </c:pt>
                <c:pt idx="477">
                  <c:v>1.1000000000000001</c:v>
                </c:pt>
                <c:pt idx="478">
                  <c:v>1.1000000000000001</c:v>
                </c:pt>
                <c:pt idx="479">
                  <c:v>1.1000000000000001</c:v>
                </c:pt>
                <c:pt idx="480">
                  <c:v>1.1000000000000001</c:v>
                </c:pt>
                <c:pt idx="481">
                  <c:v>1.1000000000000001</c:v>
                </c:pt>
                <c:pt idx="482">
                  <c:v>1.1000000000000001</c:v>
                </c:pt>
                <c:pt idx="483">
                  <c:v>1.1000000000000001</c:v>
                </c:pt>
                <c:pt idx="484">
                  <c:v>1.1000000000000001</c:v>
                </c:pt>
                <c:pt idx="485">
                  <c:v>1.1000000000000001</c:v>
                </c:pt>
                <c:pt idx="486">
                  <c:v>1.1000000000000001</c:v>
                </c:pt>
                <c:pt idx="487">
                  <c:v>1.1000000000000001</c:v>
                </c:pt>
                <c:pt idx="488">
                  <c:v>1.1000000000000001</c:v>
                </c:pt>
                <c:pt idx="489">
                  <c:v>1.1000000000000001</c:v>
                </c:pt>
                <c:pt idx="490">
                  <c:v>1.1000000000000001</c:v>
                </c:pt>
                <c:pt idx="491">
                  <c:v>1.1000000000000001</c:v>
                </c:pt>
                <c:pt idx="492">
                  <c:v>1.1000000000000001</c:v>
                </c:pt>
                <c:pt idx="493">
                  <c:v>1.1000000000000001</c:v>
                </c:pt>
                <c:pt idx="494">
                  <c:v>1.1000000000000001</c:v>
                </c:pt>
                <c:pt idx="495">
                  <c:v>1.1000000000000001</c:v>
                </c:pt>
                <c:pt idx="496">
                  <c:v>1.1000000000000001</c:v>
                </c:pt>
                <c:pt idx="497">
                  <c:v>1.1000000000000001</c:v>
                </c:pt>
                <c:pt idx="498">
                  <c:v>1.1000000000000001</c:v>
                </c:pt>
                <c:pt idx="499">
                  <c:v>1.1000000000000001</c:v>
                </c:pt>
                <c:pt idx="500">
                  <c:v>1.1000000000000001</c:v>
                </c:pt>
                <c:pt idx="501">
                  <c:v>1.1000000000000001</c:v>
                </c:pt>
                <c:pt idx="502">
                  <c:v>1.1000000000000001</c:v>
                </c:pt>
                <c:pt idx="503">
                  <c:v>1.1000000000000001</c:v>
                </c:pt>
                <c:pt idx="504">
                  <c:v>1.1000000000000001</c:v>
                </c:pt>
                <c:pt idx="505">
                  <c:v>1.1000000000000001</c:v>
                </c:pt>
                <c:pt idx="506">
                  <c:v>1.1000000000000001</c:v>
                </c:pt>
                <c:pt idx="507">
                  <c:v>1.1000000000000001</c:v>
                </c:pt>
                <c:pt idx="508">
                  <c:v>1.1000000000000001</c:v>
                </c:pt>
                <c:pt idx="509">
                  <c:v>1.1000000000000001</c:v>
                </c:pt>
                <c:pt idx="510">
                  <c:v>1.1000000000000001</c:v>
                </c:pt>
                <c:pt idx="511">
                  <c:v>1.1000000000000001</c:v>
                </c:pt>
                <c:pt idx="512">
                  <c:v>1.1000000000000001</c:v>
                </c:pt>
                <c:pt idx="513">
                  <c:v>1.1000000000000001</c:v>
                </c:pt>
                <c:pt idx="514">
                  <c:v>1.1000000000000001</c:v>
                </c:pt>
                <c:pt idx="515">
                  <c:v>1.1000000000000001</c:v>
                </c:pt>
                <c:pt idx="516">
                  <c:v>1.1000000000000001</c:v>
                </c:pt>
                <c:pt idx="517">
                  <c:v>1.1000000000000001</c:v>
                </c:pt>
                <c:pt idx="518">
                  <c:v>1.1000000000000001</c:v>
                </c:pt>
                <c:pt idx="519">
                  <c:v>1.1000000000000001</c:v>
                </c:pt>
                <c:pt idx="520">
                  <c:v>1.1000000000000001</c:v>
                </c:pt>
                <c:pt idx="521">
                  <c:v>1.1000000000000001</c:v>
                </c:pt>
                <c:pt idx="522">
                  <c:v>1.1000000000000001</c:v>
                </c:pt>
                <c:pt idx="523">
                  <c:v>1.1000000000000001</c:v>
                </c:pt>
                <c:pt idx="524">
                  <c:v>1.1000000000000001</c:v>
                </c:pt>
                <c:pt idx="525">
                  <c:v>1.1000000000000001</c:v>
                </c:pt>
                <c:pt idx="526">
                  <c:v>1.1000000000000001</c:v>
                </c:pt>
                <c:pt idx="527">
                  <c:v>1.1000000000000001</c:v>
                </c:pt>
                <c:pt idx="528">
                  <c:v>1.1000000000000001</c:v>
                </c:pt>
                <c:pt idx="529">
                  <c:v>1.1000000000000001</c:v>
                </c:pt>
                <c:pt idx="530">
                  <c:v>1.1000000000000001</c:v>
                </c:pt>
                <c:pt idx="531">
                  <c:v>1.1000000000000001</c:v>
                </c:pt>
                <c:pt idx="532">
                  <c:v>1.1000000000000001</c:v>
                </c:pt>
                <c:pt idx="533">
                  <c:v>1.1000000000000001</c:v>
                </c:pt>
                <c:pt idx="534">
                  <c:v>1.1000000000000001</c:v>
                </c:pt>
                <c:pt idx="535">
                  <c:v>1.1000000000000001</c:v>
                </c:pt>
                <c:pt idx="536">
                  <c:v>1.1000000000000001</c:v>
                </c:pt>
                <c:pt idx="537">
                  <c:v>1.1000000000000001</c:v>
                </c:pt>
                <c:pt idx="538">
                  <c:v>1.1000000000000001</c:v>
                </c:pt>
                <c:pt idx="539">
                  <c:v>1.1000000000000001</c:v>
                </c:pt>
                <c:pt idx="540">
                  <c:v>1.1000000000000001</c:v>
                </c:pt>
                <c:pt idx="541">
                  <c:v>1.1000000000000001</c:v>
                </c:pt>
                <c:pt idx="542">
                  <c:v>1.1000000000000001</c:v>
                </c:pt>
                <c:pt idx="543">
                  <c:v>1.1000000000000001</c:v>
                </c:pt>
                <c:pt idx="544">
                  <c:v>1.1000000000000001</c:v>
                </c:pt>
                <c:pt idx="545">
                  <c:v>1.1000000000000001</c:v>
                </c:pt>
                <c:pt idx="546">
                  <c:v>1.1000000000000001</c:v>
                </c:pt>
                <c:pt idx="547">
                  <c:v>1.1000000000000001</c:v>
                </c:pt>
                <c:pt idx="548">
                  <c:v>1.1000000000000001</c:v>
                </c:pt>
                <c:pt idx="549">
                  <c:v>1.1000000000000001</c:v>
                </c:pt>
                <c:pt idx="550">
                  <c:v>1.1000000000000001</c:v>
                </c:pt>
                <c:pt idx="551">
                  <c:v>1.1000000000000001</c:v>
                </c:pt>
                <c:pt idx="552">
                  <c:v>1.1000000000000001</c:v>
                </c:pt>
                <c:pt idx="553">
                  <c:v>1.1000000000000001</c:v>
                </c:pt>
                <c:pt idx="554">
                  <c:v>1.1000000000000001</c:v>
                </c:pt>
                <c:pt idx="555">
                  <c:v>1.1000000000000001</c:v>
                </c:pt>
                <c:pt idx="556">
                  <c:v>1.1000000000000001</c:v>
                </c:pt>
                <c:pt idx="557">
                  <c:v>1.1000000000000001</c:v>
                </c:pt>
                <c:pt idx="558">
                  <c:v>1.1000000000000001</c:v>
                </c:pt>
                <c:pt idx="559">
                  <c:v>1.1000000000000001</c:v>
                </c:pt>
                <c:pt idx="560">
                  <c:v>1.1000000000000001</c:v>
                </c:pt>
                <c:pt idx="561">
                  <c:v>1.1000000000000001</c:v>
                </c:pt>
                <c:pt idx="562">
                  <c:v>1.1000000000000001</c:v>
                </c:pt>
                <c:pt idx="563">
                  <c:v>1.1000000000000001</c:v>
                </c:pt>
                <c:pt idx="564">
                  <c:v>1.1000000000000001</c:v>
                </c:pt>
                <c:pt idx="565">
                  <c:v>1.1000000000000001</c:v>
                </c:pt>
                <c:pt idx="566">
                  <c:v>1.1000000000000001</c:v>
                </c:pt>
                <c:pt idx="567">
                  <c:v>1.1000000000000001</c:v>
                </c:pt>
                <c:pt idx="568">
                  <c:v>1.1000000000000001</c:v>
                </c:pt>
                <c:pt idx="569">
                  <c:v>1.1000000000000001</c:v>
                </c:pt>
                <c:pt idx="570">
                  <c:v>1.1000000000000001</c:v>
                </c:pt>
                <c:pt idx="571">
                  <c:v>1.1000000000000001</c:v>
                </c:pt>
                <c:pt idx="572">
                  <c:v>1.1000000000000001</c:v>
                </c:pt>
                <c:pt idx="573">
                  <c:v>1.1000000000000001</c:v>
                </c:pt>
                <c:pt idx="574">
                  <c:v>1.1000000000000001</c:v>
                </c:pt>
                <c:pt idx="575">
                  <c:v>1.1000000000000001</c:v>
                </c:pt>
                <c:pt idx="576">
                  <c:v>1.1000000000000001</c:v>
                </c:pt>
                <c:pt idx="577">
                  <c:v>1.1000000000000001</c:v>
                </c:pt>
                <c:pt idx="578">
                  <c:v>1.1000000000000001</c:v>
                </c:pt>
                <c:pt idx="579">
                  <c:v>1.1000000000000001</c:v>
                </c:pt>
                <c:pt idx="580">
                  <c:v>1.1000000000000001</c:v>
                </c:pt>
                <c:pt idx="581">
                  <c:v>1.1000000000000001</c:v>
                </c:pt>
                <c:pt idx="582">
                  <c:v>1.1000000000000001</c:v>
                </c:pt>
                <c:pt idx="583">
                  <c:v>1.1000000000000001</c:v>
                </c:pt>
                <c:pt idx="584">
                  <c:v>1.1000000000000001</c:v>
                </c:pt>
                <c:pt idx="585">
                  <c:v>1.1000000000000001</c:v>
                </c:pt>
                <c:pt idx="586">
                  <c:v>1.1000000000000001</c:v>
                </c:pt>
                <c:pt idx="587">
                  <c:v>1.1000000000000001</c:v>
                </c:pt>
                <c:pt idx="588">
                  <c:v>1.1000000000000001</c:v>
                </c:pt>
                <c:pt idx="589">
                  <c:v>1.1000000000000001</c:v>
                </c:pt>
                <c:pt idx="590">
                  <c:v>1.1000000000000001</c:v>
                </c:pt>
                <c:pt idx="591">
                  <c:v>1.1000000000000001</c:v>
                </c:pt>
                <c:pt idx="592">
                  <c:v>1.1000000000000001</c:v>
                </c:pt>
                <c:pt idx="593">
                  <c:v>1.1000000000000001</c:v>
                </c:pt>
                <c:pt idx="594">
                  <c:v>1.1000000000000001</c:v>
                </c:pt>
                <c:pt idx="595">
                  <c:v>1.1000000000000001</c:v>
                </c:pt>
                <c:pt idx="596">
                  <c:v>1.1000000000000001</c:v>
                </c:pt>
                <c:pt idx="597">
                  <c:v>1.1000000000000001</c:v>
                </c:pt>
                <c:pt idx="598">
                  <c:v>1.1000000000000001</c:v>
                </c:pt>
                <c:pt idx="599">
                  <c:v>1.1000000000000001</c:v>
                </c:pt>
                <c:pt idx="600">
                  <c:v>1.1000000000000001</c:v>
                </c:pt>
                <c:pt idx="601">
                  <c:v>1.1000000000000001</c:v>
                </c:pt>
                <c:pt idx="602">
                  <c:v>1.1000000000000001</c:v>
                </c:pt>
                <c:pt idx="603">
                  <c:v>1.1000000000000001</c:v>
                </c:pt>
                <c:pt idx="604">
                  <c:v>1.1000000000000001</c:v>
                </c:pt>
                <c:pt idx="605">
                  <c:v>1.1000000000000001</c:v>
                </c:pt>
                <c:pt idx="606">
                  <c:v>1.1000000000000001</c:v>
                </c:pt>
                <c:pt idx="607">
                  <c:v>1.1000000000000001</c:v>
                </c:pt>
                <c:pt idx="608">
                  <c:v>1.1000000000000001</c:v>
                </c:pt>
                <c:pt idx="609">
                  <c:v>1.1000000000000001</c:v>
                </c:pt>
                <c:pt idx="610">
                  <c:v>1.1000000000000001</c:v>
                </c:pt>
                <c:pt idx="611">
                  <c:v>1.1000000000000001</c:v>
                </c:pt>
                <c:pt idx="612">
                  <c:v>1.1000000000000001</c:v>
                </c:pt>
                <c:pt idx="613">
                  <c:v>1.1000000000000001</c:v>
                </c:pt>
                <c:pt idx="614">
                  <c:v>1.1000000000000001</c:v>
                </c:pt>
                <c:pt idx="615">
                  <c:v>1.1000000000000001</c:v>
                </c:pt>
                <c:pt idx="616">
                  <c:v>1.1000000000000001</c:v>
                </c:pt>
                <c:pt idx="617">
                  <c:v>1.1000000000000001</c:v>
                </c:pt>
                <c:pt idx="618">
                  <c:v>1.1000000000000001</c:v>
                </c:pt>
                <c:pt idx="619">
                  <c:v>1.1000000000000001</c:v>
                </c:pt>
                <c:pt idx="620">
                  <c:v>1.1000000000000001</c:v>
                </c:pt>
                <c:pt idx="621">
                  <c:v>1.1000000000000001</c:v>
                </c:pt>
                <c:pt idx="622">
                  <c:v>1.1000000000000001</c:v>
                </c:pt>
                <c:pt idx="623">
                  <c:v>1.1000000000000001</c:v>
                </c:pt>
                <c:pt idx="624">
                  <c:v>1.1000000000000001</c:v>
                </c:pt>
                <c:pt idx="625">
                  <c:v>1.1000000000000001</c:v>
                </c:pt>
                <c:pt idx="626">
                  <c:v>1.1000000000000001</c:v>
                </c:pt>
                <c:pt idx="627">
                  <c:v>1.1000000000000001</c:v>
                </c:pt>
                <c:pt idx="628">
                  <c:v>1.1000000000000001</c:v>
                </c:pt>
                <c:pt idx="629">
                  <c:v>1.1000000000000001</c:v>
                </c:pt>
                <c:pt idx="630">
                  <c:v>1.1000000000000001</c:v>
                </c:pt>
                <c:pt idx="631">
                  <c:v>1.1000000000000001</c:v>
                </c:pt>
                <c:pt idx="632">
                  <c:v>1.1000000000000001</c:v>
                </c:pt>
                <c:pt idx="633">
                  <c:v>1.1000000000000001</c:v>
                </c:pt>
                <c:pt idx="634">
                  <c:v>1.1000000000000001</c:v>
                </c:pt>
                <c:pt idx="635">
                  <c:v>1.1000000000000001</c:v>
                </c:pt>
                <c:pt idx="636">
                  <c:v>1.1000000000000001</c:v>
                </c:pt>
                <c:pt idx="637">
                  <c:v>1.1000000000000001</c:v>
                </c:pt>
                <c:pt idx="638">
                  <c:v>1.1000000000000001</c:v>
                </c:pt>
                <c:pt idx="639">
                  <c:v>1.1000000000000001</c:v>
                </c:pt>
                <c:pt idx="640">
                  <c:v>1.1000000000000001</c:v>
                </c:pt>
                <c:pt idx="641">
                  <c:v>1.1000000000000001</c:v>
                </c:pt>
                <c:pt idx="642">
                  <c:v>1.1000000000000001</c:v>
                </c:pt>
                <c:pt idx="643">
                  <c:v>1.1000000000000001</c:v>
                </c:pt>
                <c:pt idx="644">
                  <c:v>1.1000000000000001</c:v>
                </c:pt>
                <c:pt idx="645">
                  <c:v>1.1000000000000001</c:v>
                </c:pt>
                <c:pt idx="646">
                  <c:v>1.1000000000000001</c:v>
                </c:pt>
                <c:pt idx="647">
                  <c:v>1.1000000000000001</c:v>
                </c:pt>
                <c:pt idx="648">
                  <c:v>1.1000000000000001</c:v>
                </c:pt>
                <c:pt idx="649">
                  <c:v>1.1000000000000001</c:v>
                </c:pt>
                <c:pt idx="650">
                  <c:v>1.1000000000000001</c:v>
                </c:pt>
                <c:pt idx="651">
                  <c:v>1.1000000000000001</c:v>
                </c:pt>
                <c:pt idx="652">
                  <c:v>1.1000000000000001</c:v>
                </c:pt>
                <c:pt idx="653">
                  <c:v>1.1000000000000001</c:v>
                </c:pt>
                <c:pt idx="654">
                  <c:v>1.1000000000000001</c:v>
                </c:pt>
                <c:pt idx="655">
                  <c:v>1.1000000000000001</c:v>
                </c:pt>
                <c:pt idx="656">
                  <c:v>1.1000000000000001</c:v>
                </c:pt>
                <c:pt idx="657">
                  <c:v>1.1000000000000001</c:v>
                </c:pt>
                <c:pt idx="658">
                  <c:v>1.1000000000000001</c:v>
                </c:pt>
                <c:pt idx="659">
                  <c:v>1.1000000000000001</c:v>
                </c:pt>
                <c:pt idx="660">
                  <c:v>1.1000000000000001</c:v>
                </c:pt>
                <c:pt idx="661">
                  <c:v>1.1000000000000001</c:v>
                </c:pt>
                <c:pt idx="662">
                  <c:v>1.1000000000000001</c:v>
                </c:pt>
                <c:pt idx="663">
                  <c:v>1.1000000000000001</c:v>
                </c:pt>
                <c:pt idx="664">
                  <c:v>1.1000000000000001</c:v>
                </c:pt>
                <c:pt idx="665">
                  <c:v>1.1000000000000001</c:v>
                </c:pt>
                <c:pt idx="666">
                  <c:v>1.1000000000000001</c:v>
                </c:pt>
                <c:pt idx="667">
                  <c:v>1.1000000000000001</c:v>
                </c:pt>
                <c:pt idx="668">
                  <c:v>1.1000000000000001</c:v>
                </c:pt>
                <c:pt idx="669">
                  <c:v>1.1000000000000001</c:v>
                </c:pt>
                <c:pt idx="670">
                  <c:v>1.1000000000000001</c:v>
                </c:pt>
                <c:pt idx="671">
                  <c:v>1.1000000000000001</c:v>
                </c:pt>
                <c:pt idx="672">
                  <c:v>1.1000000000000001</c:v>
                </c:pt>
                <c:pt idx="673">
                  <c:v>1.1000000000000001</c:v>
                </c:pt>
                <c:pt idx="674">
                  <c:v>1.1000000000000001</c:v>
                </c:pt>
                <c:pt idx="675">
                  <c:v>1.1000000000000001</c:v>
                </c:pt>
                <c:pt idx="676">
                  <c:v>1.1000000000000001</c:v>
                </c:pt>
                <c:pt idx="677">
                  <c:v>1.1000000000000001</c:v>
                </c:pt>
                <c:pt idx="678">
                  <c:v>1.1000000000000001</c:v>
                </c:pt>
                <c:pt idx="679">
                  <c:v>1.1000000000000001</c:v>
                </c:pt>
                <c:pt idx="680">
                  <c:v>1.1000000000000001</c:v>
                </c:pt>
                <c:pt idx="681">
                  <c:v>1.1000000000000001</c:v>
                </c:pt>
                <c:pt idx="682">
                  <c:v>1.1000000000000001</c:v>
                </c:pt>
                <c:pt idx="683">
                  <c:v>1.1000000000000001</c:v>
                </c:pt>
                <c:pt idx="684">
                  <c:v>1.1000000000000001</c:v>
                </c:pt>
                <c:pt idx="685">
                  <c:v>1.1000000000000001</c:v>
                </c:pt>
                <c:pt idx="686">
                  <c:v>1.1000000000000001</c:v>
                </c:pt>
                <c:pt idx="687">
                  <c:v>1.1000000000000001</c:v>
                </c:pt>
                <c:pt idx="688">
                  <c:v>1.1000000000000001</c:v>
                </c:pt>
                <c:pt idx="689">
                  <c:v>1.1000000000000001</c:v>
                </c:pt>
                <c:pt idx="690">
                  <c:v>1.1000000000000001</c:v>
                </c:pt>
                <c:pt idx="691">
                  <c:v>1.1000000000000001</c:v>
                </c:pt>
                <c:pt idx="692">
                  <c:v>1.1000000000000001</c:v>
                </c:pt>
                <c:pt idx="693">
                  <c:v>1.1000000000000001</c:v>
                </c:pt>
                <c:pt idx="694">
                  <c:v>1.1000000000000001</c:v>
                </c:pt>
                <c:pt idx="695">
                  <c:v>1.1000000000000001</c:v>
                </c:pt>
                <c:pt idx="696">
                  <c:v>1.1000000000000001</c:v>
                </c:pt>
                <c:pt idx="697">
                  <c:v>1.1000000000000001</c:v>
                </c:pt>
                <c:pt idx="698">
                  <c:v>1.1000000000000001</c:v>
                </c:pt>
                <c:pt idx="699">
                  <c:v>1.1000000000000001</c:v>
                </c:pt>
                <c:pt idx="700">
                  <c:v>1.1000000000000001</c:v>
                </c:pt>
                <c:pt idx="701">
                  <c:v>1.1000000000000001</c:v>
                </c:pt>
                <c:pt idx="702">
                  <c:v>1.1000000000000001</c:v>
                </c:pt>
                <c:pt idx="703">
                  <c:v>1.1000000000000001</c:v>
                </c:pt>
                <c:pt idx="704">
                  <c:v>1.1000000000000001</c:v>
                </c:pt>
                <c:pt idx="705">
                  <c:v>1.1000000000000001</c:v>
                </c:pt>
                <c:pt idx="706">
                  <c:v>1.1000000000000001</c:v>
                </c:pt>
                <c:pt idx="707">
                  <c:v>1.1000000000000001</c:v>
                </c:pt>
                <c:pt idx="708">
                  <c:v>1.1000000000000001</c:v>
                </c:pt>
                <c:pt idx="709">
                  <c:v>1.1000000000000001</c:v>
                </c:pt>
                <c:pt idx="710">
                  <c:v>1.1000000000000001</c:v>
                </c:pt>
                <c:pt idx="711">
                  <c:v>1.1000000000000001</c:v>
                </c:pt>
                <c:pt idx="712">
                  <c:v>1.1000000000000001</c:v>
                </c:pt>
                <c:pt idx="713">
                  <c:v>1.1000000000000001</c:v>
                </c:pt>
                <c:pt idx="714">
                  <c:v>1.1000000000000001</c:v>
                </c:pt>
                <c:pt idx="715">
                  <c:v>1.1000000000000001</c:v>
                </c:pt>
                <c:pt idx="716">
                  <c:v>1.1000000000000001</c:v>
                </c:pt>
                <c:pt idx="717">
                  <c:v>1.1000000000000001</c:v>
                </c:pt>
                <c:pt idx="718">
                  <c:v>1.1000000000000001</c:v>
                </c:pt>
                <c:pt idx="719">
                  <c:v>1.1000000000000001</c:v>
                </c:pt>
                <c:pt idx="720">
                  <c:v>1.1000000000000001</c:v>
                </c:pt>
                <c:pt idx="721">
                  <c:v>1.1000000000000001</c:v>
                </c:pt>
                <c:pt idx="722">
                  <c:v>1.1000000000000001</c:v>
                </c:pt>
                <c:pt idx="723">
                  <c:v>1.1000000000000001</c:v>
                </c:pt>
                <c:pt idx="724">
                  <c:v>1.1000000000000001</c:v>
                </c:pt>
                <c:pt idx="725">
                  <c:v>1.1000000000000001</c:v>
                </c:pt>
                <c:pt idx="726">
                  <c:v>1.1000000000000001</c:v>
                </c:pt>
                <c:pt idx="727">
                  <c:v>1.1000000000000001</c:v>
                </c:pt>
                <c:pt idx="728">
                  <c:v>1.1000000000000001</c:v>
                </c:pt>
                <c:pt idx="729">
                  <c:v>1.1000000000000001</c:v>
                </c:pt>
                <c:pt idx="730">
                  <c:v>1.1000000000000001</c:v>
                </c:pt>
                <c:pt idx="731">
                  <c:v>1.1000000000000001</c:v>
                </c:pt>
                <c:pt idx="732">
                  <c:v>1.1000000000000001</c:v>
                </c:pt>
                <c:pt idx="733">
                  <c:v>1.1000000000000001</c:v>
                </c:pt>
                <c:pt idx="734">
                  <c:v>1.1000000000000001</c:v>
                </c:pt>
                <c:pt idx="735">
                  <c:v>1.1000000000000001</c:v>
                </c:pt>
                <c:pt idx="736">
                  <c:v>1.1000000000000001</c:v>
                </c:pt>
                <c:pt idx="737">
                  <c:v>1.1000000000000001</c:v>
                </c:pt>
                <c:pt idx="738">
                  <c:v>1.1000000000000001</c:v>
                </c:pt>
                <c:pt idx="739">
                  <c:v>1.1000000000000001</c:v>
                </c:pt>
                <c:pt idx="740">
                  <c:v>1.1000000000000001</c:v>
                </c:pt>
                <c:pt idx="741">
                  <c:v>1.1000000000000001</c:v>
                </c:pt>
                <c:pt idx="742">
                  <c:v>1.1000000000000001</c:v>
                </c:pt>
                <c:pt idx="743">
                  <c:v>1.1000000000000001</c:v>
                </c:pt>
                <c:pt idx="744">
                  <c:v>1.1000000000000001</c:v>
                </c:pt>
                <c:pt idx="745">
                  <c:v>1.1000000000000001</c:v>
                </c:pt>
                <c:pt idx="746">
                  <c:v>1.1000000000000001</c:v>
                </c:pt>
                <c:pt idx="747">
                  <c:v>1.1000000000000001</c:v>
                </c:pt>
                <c:pt idx="748">
                  <c:v>1.1000000000000001</c:v>
                </c:pt>
                <c:pt idx="749">
                  <c:v>1.1000000000000001</c:v>
                </c:pt>
                <c:pt idx="750">
                  <c:v>1.1000000000000001</c:v>
                </c:pt>
                <c:pt idx="751">
                  <c:v>1.1000000000000001</c:v>
                </c:pt>
                <c:pt idx="752">
                  <c:v>1.1000000000000001</c:v>
                </c:pt>
                <c:pt idx="753">
                  <c:v>1.1000000000000001</c:v>
                </c:pt>
                <c:pt idx="754">
                  <c:v>1.1000000000000001</c:v>
                </c:pt>
                <c:pt idx="755">
                  <c:v>1.1000000000000001</c:v>
                </c:pt>
                <c:pt idx="756">
                  <c:v>1.1000000000000001</c:v>
                </c:pt>
                <c:pt idx="757">
                  <c:v>1.1000000000000001</c:v>
                </c:pt>
                <c:pt idx="758">
                  <c:v>1.1000000000000001</c:v>
                </c:pt>
                <c:pt idx="759">
                  <c:v>1.1000000000000001</c:v>
                </c:pt>
                <c:pt idx="760">
                  <c:v>1.1000000000000001</c:v>
                </c:pt>
                <c:pt idx="761">
                  <c:v>1.1000000000000001</c:v>
                </c:pt>
                <c:pt idx="762">
                  <c:v>1.1000000000000001</c:v>
                </c:pt>
                <c:pt idx="763">
                  <c:v>1.1000000000000001</c:v>
                </c:pt>
                <c:pt idx="764">
                  <c:v>1.1000000000000001</c:v>
                </c:pt>
                <c:pt idx="765">
                  <c:v>1.1000000000000001</c:v>
                </c:pt>
                <c:pt idx="766">
                  <c:v>1.1000000000000001</c:v>
                </c:pt>
                <c:pt idx="767">
                  <c:v>1.1000000000000001</c:v>
                </c:pt>
                <c:pt idx="768">
                  <c:v>1.1000000000000001</c:v>
                </c:pt>
                <c:pt idx="769">
                  <c:v>1.1000000000000001</c:v>
                </c:pt>
                <c:pt idx="770">
                  <c:v>1.1000000000000001</c:v>
                </c:pt>
                <c:pt idx="771">
                  <c:v>1.1000000000000001</c:v>
                </c:pt>
                <c:pt idx="772">
                  <c:v>1.1000000000000001</c:v>
                </c:pt>
                <c:pt idx="773">
                  <c:v>1.1000000000000001</c:v>
                </c:pt>
                <c:pt idx="774">
                  <c:v>1.1000000000000001</c:v>
                </c:pt>
                <c:pt idx="775">
                  <c:v>1.1000000000000001</c:v>
                </c:pt>
                <c:pt idx="776">
                  <c:v>1.1000000000000001</c:v>
                </c:pt>
                <c:pt idx="777">
                  <c:v>1.1000000000000001</c:v>
                </c:pt>
                <c:pt idx="778">
                  <c:v>1.1000000000000001</c:v>
                </c:pt>
                <c:pt idx="779">
                  <c:v>1.1000000000000001</c:v>
                </c:pt>
                <c:pt idx="780">
                  <c:v>1.1000000000000001</c:v>
                </c:pt>
                <c:pt idx="781">
                  <c:v>1.1000000000000001</c:v>
                </c:pt>
                <c:pt idx="782">
                  <c:v>1.1000000000000001</c:v>
                </c:pt>
                <c:pt idx="783">
                  <c:v>1.1000000000000001</c:v>
                </c:pt>
                <c:pt idx="784">
                  <c:v>1.1000000000000001</c:v>
                </c:pt>
                <c:pt idx="785">
                  <c:v>1.1000000000000001</c:v>
                </c:pt>
                <c:pt idx="786">
                  <c:v>1.1000000000000001</c:v>
                </c:pt>
                <c:pt idx="787">
                  <c:v>1.1000000000000001</c:v>
                </c:pt>
                <c:pt idx="788">
                  <c:v>1.1000000000000001</c:v>
                </c:pt>
                <c:pt idx="789">
                  <c:v>1.1000000000000001</c:v>
                </c:pt>
                <c:pt idx="790">
                  <c:v>1.1000000000000001</c:v>
                </c:pt>
                <c:pt idx="791">
                  <c:v>1.1000000000000001</c:v>
                </c:pt>
                <c:pt idx="792">
                  <c:v>1.1000000000000001</c:v>
                </c:pt>
                <c:pt idx="793">
                  <c:v>1.1000000000000001</c:v>
                </c:pt>
                <c:pt idx="794">
                  <c:v>1.1000000000000001</c:v>
                </c:pt>
                <c:pt idx="795">
                  <c:v>1.1000000000000001</c:v>
                </c:pt>
                <c:pt idx="796">
                  <c:v>1.1000000000000001</c:v>
                </c:pt>
                <c:pt idx="797">
                  <c:v>1.1000000000000001</c:v>
                </c:pt>
                <c:pt idx="798">
                  <c:v>1.1000000000000001</c:v>
                </c:pt>
                <c:pt idx="799">
                  <c:v>1.1000000000000001</c:v>
                </c:pt>
                <c:pt idx="800">
                  <c:v>1.1000000000000001</c:v>
                </c:pt>
                <c:pt idx="801">
                  <c:v>1.1000000000000001</c:v>
                </c:pt>
                <c:pt idx="802">
                  <c:v>1.1000000000000001</c:v>
                </c:pt>
                <c:pt idx="803">
                  <c:v>1.1000000000000001</c:v>
                </c:pt>
                <c:pt idx="804">
                  <c:v>1.1000000000000001</c:v>
                </c:pt>
                <c:pt idx="805">
                  <c:v>1.1000000000000001</c:v>
                </c:pt>
                <c:pt idx="806">
                  <c:v>1.1000000000000001</c:v>
                </c:pt>
                <c:pt idx="807">
                  <c:v>1.1000000000000001</c:v>
                </c:pt>
                <c:pt idx="808">
                  <c:v>1.1000000000000001</c:v>
                </c:pt>
                <c:pt idx="809">
                  <c:v>1.1000000000000001</c:v>
                </c:pt>
                <c:pt idx="810">
                  <c:v>1.1000000000000001</c:v>
                </c:pt>
                <c:pt idx="811">
                  <c:v>1.1000000000000001</c:v>
                </c:pt>
                <c:pt idx="812">
                  <c:v>1.1000000000000001</c:v>
                </c:pt>
                <c:pt idx="813">
                  <c:v>1.1000000000000001</c:v>
                </c:pt>
                <c:pt idx="814">
                  <c:v>1.1000000000000001</c:v>
                </c:pt>
                <c:pt idx="815">
                  <c:v>1.1000000000000001</c:v>
                </c:pt>
                <c:pt idx="816">
                  <c:v>1.1000000000000001</c:v>
                </c:pt>
                <c:pt idx="817">
                  <c:v>1.1000000000000001</c:v>
                </c:pt>
                <c:pt idx="818">
                  <c:v>1.1000000000000001</c:v>
                </c:pt>
                <c:pt idx="819">
                  <c:v>1.1000000000000001</c:v>
                </c:pt>
                <c:pt idx="820">
                  <c:v>1.1000000000000001</c:v>
                </c:pt>
                <c:pt idx="821">
                  <c:v>1.1000000000000001</c:v>
                </c:pt>
                <c:pt idx="822">
                  <c:v>1.1000000000000001</c:v>
                </c:pt>
                <c:pt idx="823">
                  <c:v>1.1000000000000001</c:v>
                </c:pt>
                <c:pt idx="824">
                  <c:v>1.1000000000000001</c:v>
                </c:pt>
                <c:pt idx="825">
                  <c:v>1.1000000000000001</c:v>
                </c:pt>
                <c:pt idx="826">
                  <c:v>1.1000000000000001</c:v>
                </c:pt>
                <c:pt idx="827">
                  <c:v>1.1000000000000001</c:v>
                </c:pt>
                <c:pt idx="828">
                  <c:v>1.1000000000000001</c:v>
                </c:pt>
                <c:pt idx="829">
                  <c:v>1.1000000000000001</c:v>
                </c:pt>
                <c:pt idx="830">
                  <c:v>1.1000000000000001</c:v>
                </c:pt>
                <c:pt idx="831">
                  <c:v>1.1000000000000001</c:v>
                </c:pt>
                <c:pt idx="832">
                  <c:v>1.1000000000000001</c:v>
                </c:pt>
                <c:pt idx="833">
                  <c:v>1.1000000000000001</c:v>
                </c:pt>
                <c:pt idx="834">
                  <c:v>1.1000000000000001</c:v>
                </c:pt>
                <c:pt idx="835">
                  <c:v>1.1000000000000001</c:v>
                </c:pt>
                <c:pt idx="836">
                  <c:v>1.1000000000000001</c:v>
                </c:pt>
                <c:pt idx="837">
                  <c:v>1.1000000000000001</c:v>
                </c:pt>
                <c:pt idx="838">
                  <c:v>1.1000000000000001</c:v>
                </c:pt>
                <c:pt idx="839">
                  <c:v>1.1000000000000001</c:v>
                </c:pt>
                <c:pt idx="840">
                  <c:v>1.1000000000000001</c:v>
                </c:pt>
                <c:pt idx="841">
                  <c:v>1.1000000000000001</c:v>
                </c:pt>
                <c:pt idx="842">
                  <c:v>1.1000000000000001</c:v>
                </c:pt>
                <c:pt idx="843">
                  <c:v>1.1000000000000001</c:v>
                </c:pt>
                <c:pt idx="844">
                  <c:v>1.1000000000000001</c:v>
                </c:pt>
                <c:pt idx="845">
                  <c:v>1.1000000000000001</c:v>
                </c:pt>
                <c:pt idx="846">
                  <c:v>1.1000000000000001</c:v>
                </c:pt>
                <c:pt idx="847">
                  <c:v>1.1000000000000001</c:v>
                </c:pt>
                <c:pt idx="848">
                  <c:v>1.1000000000000001</c:v>
                </c:pt>
                <c:pt idx="849">
                  <c:v>1.1000000000000001</c:v>
                </c:pt>
                <c:pt idx="850">
                  <c:v>1.1000000000000001</c:v>
                </c:pt>
                <c:pt idx="851">
                  <c:v>1.1000000000000001</c:v>
                </c:pt>
                <c:pt idx="852">
                  <c:v>1.1000000000000001</c:v>
                </c:pt>
                <c:pt idx="853">
                  <c:v>1.1000000000000001</c:v>
                </c:pt>
                <c:pt idx="854">
                  <c:v>1.1000000000000001</c:v>
                </c:pt>
                <c:pt idx="855">
                  <c:v>1.1000000000000001</c:v>
                </c:pt>
                <c:pt idx="856">
                  <c:v>1.1000000000000001</c:v>
                </c:pt>
                <c:pt idx="857">
                  <c:v>1.1000000000000001</c:v>
                </c:pt>
                <c:pt idx="858">
                  <c:v>1.1000000000000001</c:v>
                </c:pt>
                <c:pt idx="859">
                  <c:v>1.1000000000000001</c:v>
                </c:pt>
                <c:pt idx="860">
                  <c:v>1.1000000000000001</c:v>
                </c:pt>
                <c:pt idx="861">
                  <c:v>1.1000000000000001</c:v>
                </c:pt>
                <c:pt idx="862">
                  <c:v>1.1000000000000001</c:v>
                </c:pt>
                <c:pt idx="863">
                  <c:v>1.1000000000000001</c:v>
                </c:pt>
                <c:pt idx="864">
                  <c:v>1.1000000000000001</c:v>
                </c:pt>
                <c:pt idx="865">
                  <c:v>1.1000000000000001</c:v>
                </c:pt>
                <c:pt idx="866">
                  <c:v>1.1000000000000001</c:v>
                </c:pt>
                <c:pt idx="867">
                  <c:v>1.1000000000000001</c:v>
                </c:pt>
                <c:pt idx="868">
                  <c:v>1.1000000000000001</c:v>
                </c:pt>
                <c:pt idx="869">
                  <c:v>1.1000000000000001</c:v>
                </c:pt>
                <c:pt idx="870">
                  <c:v>1.1000000000000001</c:v>
                </c:pt>
                <c:pt idx="871">
                  <c:v>1.1000000000000001</c:v>
                </c:pt>
                <c:pt idx="872">
                  <c:v>1.1000000000000001</c:v>
                </c:pt>
                <c:pt idx="873">
                  <c:v>1.1000000000000001</c:v>
                </c:pt>
                <c:pt idx="874">
                  <c:v>1.1000000000000001</c:v>
                </c:pt>
                <c:pt idx="875">
                  <c:v>1.1000000000000001</c:v>
                </c:pt>
                <c:pt idx="876">
                  <c:v>1.1000000000000001</c:v>
                </c:pt>
                <c:pt idx="877">
                  <c:v>1.1000000000000001</c:v>
                </c:pt>
                <c:pt idx="878">
                  <c:v>1.1000000000000001</c:v>
                </c:pt>
                <c:pt idx="879">
                  <c:v>1.1000000000000001</c:v>
                </c:pt>
                <c:pt idx="880">
                  <c:v>1.1000000000000001</c:v>
                </c:pt>
                <c:pt idx="881">
                  <c:v>1.1000000000000001</c:v>
                </c:pt>
                <c:pt idx="882">
                  <c:v>1.1000000000000001</c:v>
                </c:pt>
                <c:pt idx="883">
                  <c:v>1.1000000000000001</c:v>
                </c:pt>
                <c:pt idx="884">
                  <c:v>1.1000000000000001</c:v>
                </c:pt>
                <c:pt idx="885">
                  <c:v>1.1000000000000001</c:v>
                </c:pt>
                <c:pt idx="886">
                  <c:v>1.1000000000000001</c:v>
                </c:pt>
                <c:pt idx="887">
                  <c:v>1.1000000000000001</c:v>
                </c:pt>
                <c:pt idx="888">
                  <c:v>1.1000000000000001</c:v>
                </c:pt>
                <c:pt idx="889">
                  <c:v>1.1000000000000001</c:v>
                </c:pt>
                <c:pt idx="890">
                  <c:v>1.1000000000000001</c:v>
                </c:pt>
                <c:pt idx="891">
                  <c:v>1.1000000000000001</c:v>
                </c:pt>
                <c:pt idx="892">
                  <c:v>1.1000000000000001</c:v>
                </c:pt>
                <c:pt idx="893">
                  <c:v>1.1000000000000001</c:v>
                </c:pt>
                <c:pt idx="894">
                  <c:v>1.1000000000000001</c:v>
                </c:pt>
                <c:pt idx="895">
                  <c:v>1.1000000000000001</c:v>
                </c:pt>
                <c:pt idx="896">
                  <c:v>1.1000000000000001</c:v>
                </c:pt>
                <c:pt idx="897">
                  <c:v>1.1000000000000001</c:v>
                </c:pt>
                <c:pt idx="898">
                  <c:v>1.1000000000000001</c:v>
                </c:pt>
                <c:pt idx="899">
                  <c:v>1.1000000000000001</c:v>
                </c:pt>
                <c:pt idx="900">
                  <c:v>1.1000000000000001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1.1000000000000001</c:v>
                </c:pt>
                <c:pt idx="904">
                  <c:v>1.1000000000000001</c:v>
                </c:pt>
                <c:pt idx="905">
                  <c:v>1.1000000000000001</c:v>
                </c:pt>
                <c:pt idx="906">
                  <c:v>1.1000000000000001</c:v>
                </c:pt>
                <c:pt idx="907">
                  <c:v>1.1000000000000001</c:v>
                </c:pt>
                <c:pt idx="908">
                  <c:v>1.1000000000000001</c:v>
                </c:pt>
                <c:pt idx="909">
                  <c:v>1.1000000000000001</c:v>
                </c:pt>
                <c:pt idx="910">
                  <c:v>1.1000000000000001</c:v>
                </c:pt>
                <c:pt idx="911">
                  <c:v>1.1000000000000001</c:v>
                </c:pt>
                <c:pt idx="912">
                  <c:v>1.1000000000000001</c:v>
                </c:pt>
                <c:pt idx="913">
                  <c:v>1.1000000000000001</c:v>
                </c:pt>
                <c:pt idx="914">
                  <c:v>1.1000000000000001</c:v>
                </c:pt>
                <c:pt idx="915">
                  <c:v>1.1000000000000001</c:v>
                </c:pt>
                <c:pt idx="916">
                  <c:v>1.1000000000000001</c:v>
                </c:pt>
                <c:pt idx="917">
                  <c:v>1.1000000000000001</c:v>
                </c:pt>
                <c:pt idx="918">
                  <c:v>1.1000000000000001</c:v>
                </c:pt>
                <c:pt idx="919">
                  <c:v>1.1000000000000001</c:v>
                </c:pt>
                <c:pt idx="920">
                  <c:v>1.1000000000000001</c:v>
                </c:pt>
                <c:pt idx="921">
                  <c:v>1.1000000000000001</c:v>
                </c:pt>
                <c:pt idx="922">
                  <c:v>1.1000000000000001</c:v>
                </c:pt>
                <c:pt idx="923">
                  <c:v>1.1000000000000001</c:v>
                </c:pt>
                <c:pt idx="924">
                  <c:v>1.1000000000000001</c:v>
                </c:pt>
                <c:pt idx="925">
                  <c:v>1.1000000000000001</c:v>
                </c:pt>
                <c:pt idx="926">
                  <c:v>1.1000000000000001</c:v>
                </c:pt>
                <c:pt idx="927">
                  <c:v>1.1000000000000001</c:v>
                </c:pt>
                <c:pt idx="928">
                  <c:v>1.1000000000000001</c:v>
                </c:pt>
                <c:pt idx="929">
                  <c:v>1.1000000000000001</c:v>
                </c:pt>
                <c:pt idx="930">
                  <c:v>1.1000000000000001</c:v>
                </c:pt>
                <c:pt idx="931">
                  <c:v>1.1000000000000001</c:v>
                </c:pt>
                <c:pt idx="932">
                  <c:v>1.1000000000000001</c:v>
                </c:pt>
                <c:pt idx="933">
                  <c:v>1.1000000000000001</c:v>
                </c:pt>
                <c:pt idx="934">
                  <c:v>1.1000000000000001</c:v>
                </c:pt>
                <c:pt idx="935">
                  <c:v>1.1000000000000001</c:v>
                </c:pt>
                <c:pt idx="936">
                  <c:v>1.1000000000000001</c:v>
                </c:pt>
                <c:pt idx="937">
                  <c:v>1.1000000000000001</c:v>
                </c:pt>
                <c:pt idx="938">
                  <c:v>1.1000000000000001</c:v>
                </c:pt>
                <c:pt idx="939">
                  <c:v>1.1000000000000001</c:v>
                </c:pt>
                <c:pt idx="940">
                  <c:v>1.1000000000000001</c:v>
                </c:pt>
                <c:pt idx="941">
                  <c:v>1.1000000000000001</c:v>
                </c:pt>
                <c:pt idx="942">
                  <c:v>1.1000000000000001</c:v>
                </c:pt>
                <c:pt idx="943">
                  <c:v>1.1000000000000001</c:v>
                </c:pt>
                <c:pt idx="944">
                  <c:v>1.1000000000000001</c:v>
                </c:pt>
                <c:pt idx="945">
                  <c:v>1.1000000000000001</c:v>
                </c:pt>
                <c:pt idx="946">
                  <c:v>1.1000000000000001</c:v>
                </c:pt>
                <c:pt idx="947">
                  <c:v>1.1000000000000001</c:v>
                </c:pt>
                <c:pt idx="948">
                  <c:v>1.1000000000000001</c:v>
                </c:pt>
                <c:pt idx="949">
                  <c:v>1.1000000000000001</c:v>
                </c:pt>
                <c:pt idx="950">
                  <c:v>1.1000000000000001</c:v>
                </c:pt>
                <c:pt idx="951">
                  <c:v>1.1000000000000001</c:v>
                </c:pt>
                <c:pt idx="952">
                  <c:v>1.1000000000000001</c:v>
                </c:pt>
                <c:pt idx="953">
                  <c:v>1.1000000000000001</c:v>
                </c:pt>
                <c:pt idx="954">
                  <c:v>1.1000000000000001</c:v>
                </c:pt>
                <c:pt idx="955">
                  <c:v>1.1000000000000001</c:v>
                </c:pt>
                <c:pt idx="956">
                  <c:v>1.1000000000000001</c:v>
                </c:pt>
                <c:pt idx="957">
                  <c:v>1.1000000000000001</c:v>
                </c:pt>
                <c:pt idx="958">
                  <c:v>1.1000000000000001</c:v>
                </c:pt>
                <c:pt idx="959">
                  <c:v>1.1000000000000001</c:v>
                </c:pt>
                <c:pt idx="960">
                  <c:v>1.1000000000000001</c:v>
                </c:pt>
                <c:pt idx="961">
                  <c:v>1.1000000000000001</c:v>
                </c:pt>
                <c:pt idx="962">
                  <c:v>1.1000000000000001</c:v>
                </c:pt>
                <c:pt idx="963">
                  <c:v>1.1000000000000001</c:v>
                </c:pt>
                <c:pt idx="964">
                  <c:v>1.1000000000000001</c:v>
                </c:pt>
                <c:pt idx="965">
                  <c:v>1.1000000000000001</c:v>
                </c:pt>
                <c:pt idx="966">
                  <c:v>1.1000000000000001</c:v>
                </c:pt>
                <c:pt idx="967">
                  <c:v>1.1000000000000001</c:v>
                </c:pt>
                <c:pt idx="968">
                  <c:v>1.1000000000000001</c:v>
                </c:pt>
                <c:pt idx="969">
                  <c:v>1.1000000000000001</c:v>
                </c:pt>
                <c:pt idx="970">
                  <c:v>1.1000000000000001</c:v>
                </c:pt>
                <c:pt idx="971">
                  <c:v>1.1000000000000001</c:v>
                </c:pt>
                <c:pt idx="972">
                  <c:v>1.1000000000000001</c:v>
                </c:pt>
                <c:pt idx="973">
                  <c:v>1.1000000000000001</c:v>
                </c:pt>
                <c:pt idx="974">
                  <c:v>1.1000000000000001</c:v>
                </c:pt>
                <c:pt idx="975">
                  <c:v>1.1000000000000001</c:v>
                </c:pt>
                <c:pt idx="976">
                  <c:v>1.1000000000000001</c:v>
                </c:pt>
                <c:pt idx="977">
                  <c:v>1.1000000000000001</c:v>
                </c:pt>
                <c:pt idx="978">
                  <c:v>1.1000000000000001</c:v>
                </c:pt>
                <c:pt idx="979">
                  <c:v>1.1000000000000001</c:v>
                </c:pt>
                <c:pt idx="980">
                  <c:v>1.1000000000000001</c:v>
                </c:pt>
                <c:pt idx="981">
                  <c:v>1.1000000000000001</c:v>
                </c:pt>
                <c:pt idx="982">
                  <c:v>1.1000000000000001</c:v>
                </c:pt>
                <c:pt idx="983">
                  <c:v>1.1000000000000001</c:v>
                </c:pt>
                <c:pt idx="984">
                  <c:v>1.1000000000000001</c:v>
                </c:pt>
                <c:pt idx="985">
                  <c:v>1.1000000000000001</c:v>
                </c:pt>
                <c:pt idx="986">
                  <c:v>1.1000000000000001</c:v>
                </c:pt>
                <c:pt idx="987">
                  <c:v>1.1000000000000001</c:v>
                </c:pt>
                <c:pt idx="988">
                  <c:v>1.1000000000000001</c:v>
                </c:pt>
                <c:pt idx="989">
                  <c:v>1.1000000000000001</c:v>
                </c:pt>
                <c:pt idx="990">
                  <c:v>1.1000000000000001</c:v>
                </c:pt>
                <c:pt idx="991">
                  <c:v>1.1000000000000001</c:v>
                </c:pt>
                <c:pt idx="992">
                  <c:v>1.1000000000000001</c:v>
                </c:pt>
                <c:pt idx="993">
                  <c:v>1.1000000000000001</c:v>
                </c:pt>
                <c:pt idx="994">
                  <c:v>1.1000000000000001</c:v>
                </c:pt>
                <c:pt idx="995">
                  <c:v>1.1000000000000001</c:v>
                </c:pt>
                <c:pt idx="996">
                  <c:v>1.1000000000000001</c:v>
                </c:pt>
                <c:pt idx="997">
                  <c:v>1.1000000000000001</c:v>
                </c:pt>
                <c:pt idx="998">
                  <c:v>1.1000000000000001</c:v>
                </c:pt>
                <c:pt idx="999">
                  <c:v>1.1000000000000001</c:v>
                </c:pt>
                <c:pt idx="1000">
                  <c:v>1.1000000000000001</c:v>
                </c:pt>
                <c:pt idx="1001">
                  <c:v>1.1000000000000001</c:v>
                </c:pt>
                <c:pt idx="1002">
                  <c:v>1.1000000000000001</c:v>
                </c:pt>
                <c:pt idx="1003">
                  <c:v>1.1000000000000001</c:v>
                </c:pt>
                <c:pt idx="1004">
                  <c:v>1.1000000000000001</c:v>
                </c:pt>
                <c:pt idx="1005">
                  <c:v>1.1000000000000001</c:v>
                </c:pt>
                <c:pt idx="1006">
                  <c:v>1.1000000000000001</c:v>
                </c:pt>
                <c:pt idx="1007">
                  <c:v>1.1000000000000001</c:v>
                </c:pt>
                <c:pt idx="1008">
                  <c:v>1.1000000000000001</c:v>
                </c:pt>
                <c:pt idx="1009">
                  <c:v>1.1000000000000001</c:v>
                </c:pt>
                <c:pt idx="1010">
                  <c:v>1.1000000000000001</c:v>
                </c:pt>
                <c:pt idx="1011">
                  <c:v>1.1000000000000001</c:v>
                </c:pt>
                <c:pt idx="1012">
                  <c:v>1.1000000000000001</c:v>
                </c:pt>
                <c:pt idx="1013">
                  <c:v>1.1000000000000001</c:v>
                </c:pt>
                <c:pt idx="1014">
                  <c:v>1.1000000000000001</c:v>
                </c:pt>
                <c:pt idx="1015">
                  <c:v>1.1000000000000001</c:v>
                </c:pt>
                <c:pt idx="1016">
                  <c:v>1.1000000000000001</c:v>
                </c:pt>
                <c:pt idx="1017">
                  <c:v>1.1000000000000001</c:v>
                </c:pt>
                <c:pt idx="1018">
                  <c:v>1.1000000000000001</c:v>
                </c:pt>
                <c:pt idx="1019">
                  <c:v>1.1000000000000001</c:v>
                </c:pt>
                <c:pt idx="1020">
                  <c:v>1.1000000000000001</c:v>
                </c:pt>
                <c:pt idx="1021">
                  <c:v>1.1000000000000001</c:v>
                </c:pt>
                <c:pt idx="1022">
                  <c:v>1.1000000000000001</c:v>
                </c:pt>
                <c:pt idx="1023">
                  <c:v>1.1000000000000001</c:v>
                </c:pt>
                <c:pt idx="1024">
                  <c:v>1.1000000000000001</c:v>
                </c:pt>
                <c:pt idx="1025">
                  <c:v>1.1000000000000001</c:v>
                </c:pt>
                <c:pt idx="1026">
                  <c:v>1.1000000000000001</c:v>
                </c:pt>
                <c:pt idx="1027">
                  <c:v>1.1000000000000001</c:v>
                </c:pt>
                <c:pt idx="1028">
                  <c:v>1.1000000000000001</c:v>
                </c:pt>
                <c:pt idx="1029">
                  <c:v>1.1000000000000001</c:v>
                </c:pt>
                <c:pt idx="1030">
                  <c:v>1.1000000000000001</c:v>
                </c:pt>
                <c:pt idx="1031">
                  <c:v>1.1000000000000001</c:v>
                </c:pt>
                <c:pt idx="1032">
                  <c:v>1.1000000000000001</c:v>
                </c:pt>
                <c:pt idx="1033">
                  <c:v>1.1000000000000001</c:v>
                </c:pt>
                <c:pt idx="1034">
                  <c:v>1.1000000000000001</c:v>
                </c:pt>
                <c:pt idx="1035">
                  <c:v>1.1000000000000001</c:v>
                </c:pt>
                <c:pt idx="1036">
                  <c:v>1.1000000000000001</c:v>
                </c:pt>
                <c:pt idx="1037">
                  <c:v>1.1000000000000001</c:v>
                </c:pt>
                <c:pt idx="1038">
                  <c:v>1.1000000000000001</c:v>
                </c:pt>
                <c:pt idx="1039">
                  <c:v>1.1000000000000001</c:v>
                </c:pt>
                <c:pt idx="1040">
                  <c:v>1.1000000000000001</c:v>
                </c:pt>
                <c:pt idx="1041">
                  <c:v>1.1000000000000001</c:v>
                </c:pt>
                <c:pt idx="1042">
                  <c:v>1.1000000000000001</c:v>
                </c:pt>
                <c:pt idx="1043">
                  <c:v>1.1000000000000001</c:v>
                </c:pt>
                <c:pt idx="1044">
                  <c:v>1.1000000000000001</c:v>
                </c:pt>
                <c:pt idx="1045">
                  <c:v>1.1000000000000001</c:v>
                </c:pt>
                <c:pt idx="1046">
                  <c:v>1.1000000000000001</c:v>
                </c:pt>
                <c:pt idx="1047">
                  <c:v>1.1000000000000001</c:v>
                </c:pt>
                <c:pt idx="1048">
                  <c:v>1.1000000000000001</c:v>
                </c:pt>
                <c:pt idx="1049">
                  <c:v>1.1000000000000001</c:v>
                </c:pt>
                <c:pt idx="1050">
                  <c:v>1.1000000000000001</c:v>
                </c:pt>
                <c:pt idx="1051">
                  <c:v>1.1000000000000001</c:v>
                </c:pt>
                <c:pt idx="1052">
                  <c:v>1.1000000000000001</c:v>
                </c:pt>
                <c:pt idx="1053">
                  <c:v>1.1000000000000001</c:v>
                </c:pt>
                <c:pt idx="1054">
                  <c:v>1.1000000000000001</c:v>
                </c:pt>
                <c:pt idx="1055">
                  <c:v>1.1000000000000001</c:v>
                </c:pt>
                <c:pt idx="1056">
                  <c:v>1.1000000000000001</c:v>
                </c:pt>
                <c:pt idx="1057">
                  <c:v>1.1000000000000001</c:v>
                </c:pt>
                <c:pt idx="1058">
                  <c:v>1.1000000000000001</c:v>
                </c:pt>
                <c:pt idx="1059">
                  <c:v>1.1000000000000001</c:v>
                </c:pt>
                <c:pt idx="1060">
                  <c:v>1.1000000000000001</c:v>
                </c:pt>
                <c:pt idx="1061">
                  <c:v>1.1000000000000001</c:v>
                </c:pt>
                <c:pt idx="1062">
                  <c:v>1.1000000000000001</c:v>
                </c:pt>
                <c:pt idx="1063">
                  <c:v>1.1000000000000001</c:v>
                </c:pt>
                <c:pt idx="1064">
                  <c:v>1.1000000000000001</c:v>
                </c:pt>
                <c:pt idx="1065">
                  <c:v>1.1000000000000001</c:v>
                </c:pt>
                <c:pt idx="1066">
                  <c:v>1.1000000000000001</c:v>
                </c:pt>
                <c:pt idx="1067">
                  <c:v>1.1000000000000001</c:v>
                </c:pt>
                <c:pt idx="1068">
                  <c:v>1.1000000000000001</c:v>
                </c:pt>
                <c:pt idx="1069">
                  <c:v>1.1000000000000001</c:v>
                </c:pt>
                <c:pt idx="1070">
                  <c:v>1.1000000000000001</c:v>
                </c:pt>
                <c:pt idx="1071">
                  <c:v>1.1000000000000001</c:v>
                </c:pt>
                <c:pt idx="1072">
                  <c:v>1.1000000000000001</c:v>
                </c:pt>
                <c:pt idx="1073">
                  <c:v>1.1000000000000001</c:v>
                </c:pt>
                <c:pt idx="1074">
                  <c:v>1.1000000000000001</c:v>
                </c:pt>
                <c:pt idx="1075">
                  <c:v>1.1000000000000001</c:v>
                </c:pt>
                <c:pt idx="1076">
                  <c:v>1.1000000000000001</c:v>
                </c:pt>
                <c:pt idx="1077">
                  <c:v>1.1000000000000001</c:v>
                </c:pt>
                <c:pt idx="1078">
                  <c:v>1.1000000000000001</c:v>
                </c:pt>
                <c:pt idx="1079">
                  <c:v>1.1000000000000001</c:v>
                </c:pt>
                <c:pt idx="1080">
                  <c:v>1.1000000000000001</c:v>
                </c:pt>
                <c:pt idx="1081">
                  <c:v>1.1000000000000001</c:v>
                </c:pt>
                <c:pt idx="1082">
                  <c:v>1.1000000000000001</c:v>
                </c:pt>
                <c:pt idx="1083">
                  <c:v>1.1000000000000001</c:v>
                </c:pt>
                <c:pt idx="1084">
                  <c:v>1.1000000000000001</c:v>
                </c:pt>
                <c:pt idx="1085">
                  <c:v>1.1000000000000001</c:v>
                </c:pt>
                <c:pt idx="1086">
                  <c:v>1.1000000000000001</c:v>
                </c:pt>
                <c:pt idx="1087">
                  <c:v>1.1000000000000001</c:v>
                </c:pt>
                <c:pt idx="1088">
                  <c:v>1.1000000000000001</c:v>
                </c:pt>
                <c:pt idx="1089">
                  <c:v>1.1000000000000001</c:v>
                </c:pt>
                <c:pt idx="1090">
                  <c:v>1.1000000000000001</c:v>
                </c:pt>
                <c:pt idx="1091">
                  <c:v>1.1000000000000001</c:v>
                </c:pt>
                <c:pt idx="1092">
                  <c:v>1.1000000000000001</c:v>
                </c:pt>
                <c:pt idx="1093">
                  <c:v>1.1000000000000001</c:v>
                </c:pt>
                <c:pt idx="1094">
                  <c:v>1.1000000000000001</c:v>
                </c:pt>
                <c:pt idx="1095">
                  <c:v>1.1000000000000001</c:v>
                </c:pt>
                <c:pt idx="1096">
                  <c:v>1.1000000000000001</c:v>
                </c:pt>
                <c:pt idx="1097">
                  <c:v>1.1000000000000001</c:v>
                </c:pt>
                <c:pt idx="1098">
                  <c:v>1.1000000000000001</c:v>
                </c:pt>
                <c:pt idx="1099">
                  <c:v>1.1000000000000001</c:v>
                </c:pt>
                <c:pt idx="1100">
                  <c:v>1.1000000000000001</c:v>
                </c:pt>
                <c:pt idx="1101">
                  <c:v>1.1000000000000001</c:v>
                </c:pt>
                <c:pt idx="1102">
                  <c:v>1.1000000000000001</c:v>
                </c:pt>
                <c:pt idx="1103">
                  <c:v>1.1000000000000001</c:v>
                </c:pt>
                <c:pt idx="1104">
                  <c:v>1.1000000000000001</c:v>
                </c:pt>
                <c:pt idx="1105">
                  <c:v>1.1000000000000001</c:v>
                </c:pt>
                <c:pt idx="1106">
                  <c:v>1.1000000000000001</c:v>
                </c:pt>
                <c:pt idx="1107">
                  <c:v>1.1000000000000001</c:v>
                </c:pt>
                <c:pt idx="1108">
                  <c:v>1.1000000000000001</c:v>
                </c:pt>
                <c:pt idx="1109">
                  <c:v>1.1000000000000001</c:v>
                </c:pt>
                <c:pt idx="1110">
                  <c:v>1.1000000000000001</c:v>
                </c:pt>
                <c:pt idx="1111">
                  <c:v>1.1000000000000001</c:v>
                </c:pt>
                <c:pt idx="1112">
                  <c:v>1.1000000000000001</c:v>
                </c:pt>
                <c:pt idx="1113">
                  <c:v>1.1000000000000001</c:v>
                </c:pt>
                <c:pt idx="1114">
                  <c:v>1.1000000000000001</c:v>
                </c:pt>
                <c:pt idx="1115">
                  <c:v>1.1000000000000001</c:v>
                </c:pt>
                <c:pt idx="1116">
                  <c:v>1.1000000000000001</c:v>
                </c:pt>
                <c:pt idx="1117">
                  <c:v>1.1000000000000001</c:v>
                </c:pt>
                <c:pt idx="1118">
                  <c:v>1.1000000000000001</c:v>
                </c:pt>
                <c:pt idx="1119">
                  <c:v>1.1000000000000001</c:v>
                </c:pt>
                <c:pt idx="1120">
                  <c:v>1.1000000000000001</c:v>
                </c:pt>
                <c:pt idx="1121">
                  <c:v>1.1000000000000001</c:v>
                </c:pt>
                <c:pt idx="1122">
                  <c:v>1.1000000000000001</c:v>
                </c:pt>
                <c:pt idx="1123">
                  <c:v>1.1000000000000001</c:v>
                </c:pt>
                <c:pt idx="1124">
                  <c:v>1.1000000000000001</c:v>
                </c:pt>
                <c:pt idx="1125">
                  <c:v>1.1000000000000001</c:v>
                </c:pt>
                <c:pt idx="1126">
                  <c:v>1.1000000000000001</c:v>
                </c:pt>
                <c:pt idx="1127">
                  <c:v>1.1000000000000001</c:v>
                </c:pt>
                <c:pt idx="1128">
                  <c:v>1.1000000000000001</c:v>
                </c:pt>
                <c:pt idx="1129">
                  <c:v>1.1000000000000001</c:v>
                </c:pt>
                <c:pt idx="1130">
                  <c:v>1.1000000000000001</c:v>
                </c:pt>
                <c:pt idx="1131">
                  <c:v>1.1000000000000001</c:v>
                </c:pt>
                <c:pt idx="1132">
                  <c:v>1.1000000000000001</c:v>
                </c:pt>
                <c:pt idx="1133">
                  <c:v>1.1000000000000001</c:v>
                </c:pt>
                <c:pt idx="1134">
                  <c:v>1.1000000000000001</c:v>
                </c:pt>
                <c:pt idx="1135">
                  <c:v>1.1000000000000001</c:v>
                </c:pt>
                <c:pt idx="1136">
                  <c:v>1.1000000000000001</c:v>
                </c:pt>
                <c:pt idx="1137">
                  <c:v>1.1000000000000001</c:v>
                </c:pt>
                <c:pt idx="1138">
                  <c:v>1.1000000000000001</c:v>
                </c:pt>
                <c:pt idx="1139">
                  <c:v>1.1000000000000001</c:v>
                </c:pt>
                <c:pt idx="1140">
                  <c:v>1.1000000000000001</c:v>
                </c:pt>
                <c:pt idx="1141">
                  <c:v>1.1000000000000001</c:v>
                </c:pt>
                <c:pt idx="1142">
                  <c:v>1.1000000000000001</c:v>
                </c:pt>
                <c:pt idx="1143">
                  <c:v>1.1000000000000001</c:v>
                </c:pt>
                <c:pt idx="1144">
                  <c:v>1.1000000000000001</c:v>
                </c:pt>
                <c:pt idx="1145">
                  <c:v>1.1000000000000001</c:v>
                </c:pt>
                <c:pt idx="1146">
                  <c:v>1.1000000000000001</c:v>
                </c:pt>
                <c:pt idx="1147">
                  <c:v>1.1000000000000001</c:v>
                </c:pt>
                <c:pt idx="1148">
                  <c:v>1.1000000000000001</c:v>
                </c:pt>
                <c:pt idx="1149">
                  <c:v>1.1000000000000001</c:v>
                </c:pt>
                <c:pt idx="1150">
                  <c:v>1.1000000000000001</c:v>
                </c:pt>
                <c:pt idx="1151">
                  <c:v>1.1000000000000001</c:v>
                </c:pt>
                <c:pt idx="1152">
                  <c:v>1.1000000000000001</c:v>
                </c:pt>
                <c:pt idx="1153">
                  <c:v>1.1000000000000001</c:v>
                </c:pt>
                <c:pt idx="1154">
                  <c:v>1.1000000000000001</c:v>
                </c:pt>
                <c:pt idx="1155">
                  <c:v>1.1000000000000001</c:v>
                </c:pt>
                <c:pt idx="1156">
                  <c:v>1.1000000000000001</c:v>
                </c:pt>
                <c:pt idx="1157">
                  <c:v>1.1000000000000001</c:v>
                </c:pt>
                <c:pt idx="1158">
                  <c:v>1.1000000000000001</c:v>
                </c:pt>
                <c:pt idx="1159">
                  <c:v>1.1000000000000001</c:v>
                </c:pt>
                <c:pt idx="1160">
                  <c:v>1.1000000000000001</c:v>
                </c:pt>
                <c:pt idx="1161">
                  <c:v>1.1000000000000001</c:v>
                </c:pt>
                <c:pt idx="1162">
                  <c:v>1.1000000000000001</c:v>
                </c:pt>
                <c:pt idx="1163">
                  <c:v>1.1000000000000001</c:v>
                </c:pt>
                <c:pt idx="1164">
                  <c:v>1.1000000000000001</c:v>
                </c:pt>
                <c:pt idx="1165">
                  <c:v>1.1000000000000001</c:v>
                </c:pt>
                <c:pt idx="1166">
                  <c:v>1.1000000000000001</c:v>
                </c:pt>
                <c:pt idx="1167">
                  <c:v>1.1000000000000001</c:v>
                </c:pt>
                <c:pt idx="1168">
                  <c:v>1.1000000000000001</c:v>
                </c:pt>
                <c:pt idx="1169">
                  <c:v>1.1000000000000001</c:v>
                </c:pt>
                <c:pt idx="1170">
                  <c:v>1.1000000000000001</c:v>
                </c:pt>
                <c:pt idx="1171">
                  <c:v>1.1000000000000001</c:v>
                </c:pt>
                <c:pt idx="1172">
                  <c:v>1.1000000000000001</c:v>
                </c:pt>
                <c:pt idx="1173">
                  <c:v>1.1000000000000001</c:v>
                </c:pt>
                <c:pt idx="1174">
                  <c:v>1.1000000000000001</c:v>
                </c:pt>
                <c:pt idx="1175">
                  <c:v>1.1000000000000001</c:v>
                </c:pt>
                <c:pt idx="1176">
                  <c:v>1.1000000000000001</c:v>
                </c:pt>
                <c:pt idx="1177">
                  <c:v>1.1000000000000001</c:v>
                </c:pt>
                <c:pt idx="1178">
                  <c:v>1.1000000000000001</c:v>
                </c:pt>
                <c:pt idx="1179">
                  <c:v>1.1000000000000001</c:v>
                </c:pt>
                <c:pt idx="1180">
                  <c:v>1.1000000000000001</c:v>
                </c:pt>
                <c:pt idx="1181">
                  <c:v>1.1000000000000001</c:v>
                </c:pt>
                <c:pt idx="1182">
                  <c:v>1.1000000000000001</c:v>
                </c:pt>
                <c:pt idx="1183">
                  <c:v>1.1000000000000001</c:v>
                </c:pt>
                <c:pt idx="1184">
                  <c:v>1.1000000000000001</c:v>
                </c:pt>
                <c:pt idx="1185">
                  <c:v>1.1000000000000001</c:v>
                </c:pt>
                <c:pt idx="1186">
                  <c:v>1.1000000000000001</c:v>
                </c:pt>
                <c:pt idx="1187">
                  <c:v>1.1000000000000001</c:v>
                </c:pt>
                <c:pt idx="1188">
                  <c:v>1.1000000000000001</c:v>
                </c:pt>
                <c:pt idx="1189">
                  <c:v>1.1000000000000001</c:v>
                </c:pt>
                <c:pt idx="1190">
                  <c:v>1.1000000000000001</c:v>
                </c:pt>
                <c:pt idx="1191">
                  <c:v>1.1000000000000001</c:v>
                </c:pt>
                <c:pt idx="1192">
                  <c:v>1.1000000000000001</c:v>
                </c:pt>
                <c:pt idx="1193">
                  <c:v>1.1000000000000001</c:v>
                </c:pt>
                <c:pt idx="1194">
                  <c:v>1.1000000000000001</c:v>
                </c:pt>
                <c:pt idx="1195">
                  <c:v>1.1000000000000001</c:v>
                </c:pt>
                <c:pt idx="1196">
                  <c:v>1.1000000000000001</c:v>
                </c:pt>
                <c:pt idx="1197">
                  <c:v>1.1000000000000001</c:v>
                </c:pt>
                <c:pt idx="1198">
                  <c:v>1.1000000000000001</c:v>
                </c:pt>
                <c:pt idx="1199">
                  <c:v>1.1000000000000001</c:v>
                </c:pt>
                <c:pt idx="1200">
                  <c:v>1.1000000000000001</c:v>
                </c:pt>
                <c:pt idx="1201">
                  <c:v>1.1000000000000001</c:v>
                </c:pt>
                <c:pt idx="1202">
                  <c:v>1.1000000000000001</c:v>
                </c:pt>
                <c:pt idx="1203">
                  <c:v>1.1000000000000001</c:v>
                </c:pt>
                <c:pt idx="1204">
                  <c:v>1.1000000000000001</c:v>
                </c:pt>
                <c:pt idx="1205">
                  <c:v>1.1000000000000001</c:v>
                </c:pt>
                <c:pt idx="1206">
                  <c:v>1.1000000000000001</c:v>
                </c:pt>
                <c:pt idx="1207">
                  <c:v>1.1000000000000001</c:v>
                </c:pt>
                <c:pt idx="1208">
                  <c:v>1.1000000000000001</c:v>
                </c:pt>
                <c:pt idx="1209">
                  <c:v>1.1000000000000001</c:v>
                </c:pt>
                <c:pt idx="1210">
                  <c:v>1.1000000000000001</c:v>
                </c:pt>
                <c:pt idx="1211">
                  <c:v>1.1000000000000001</c:v>
                </c:pt>
                <c:pt idx="1212">
                  <c:v>1.1000000000000001</c:v>
                </c:pt>
                <c:pt idx="1213">
                  <c:v>1.1000000000000001</c:v>
                </c:pt>
                <c:pt idx="1214">
                  <c:v>1.1000000000000001</c:v>
                </c:pt>
                <c:pt idx="1215">
                  <c:v>1.1000000000000001</c:v>
                </c:pt>
                <c:pt idx="1216">
                  <c:v>1.1000000000000001</c:v>
                </c:pt>
                <c:pt idx="1217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65C-4838-BA53-AB92FE79E88E}"/>
            </c:ext>
          </c:extLst>
        </c:ser>
        <c:ser>
          <c:idx val="6"/>
          <c:order val="5"/>
          <c:tx>
            <c:v>MAXIMOS</c:v>
          </c:tx>
          <c:spPr>
            <a:ln w="127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'EL BANCO'!$J$3:$J$1220</c:f>
              <c:numCache>
                <c:formatCode>0.00</c:formatCode>
                <c:ptCount val="1218"/>
                <c:pt idx="0">
                  <c:v>4.45</c:v>
                </c:pt>
                <c:pt idx="1">
                  <c:v>4.45</c:v>
                </c:pt>
                <c:pt idx="2">
                  <c:v>4.45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4.45</c:v>
                </c:pt>
                <c:pt idx="8">
                  <c:v>4.45</c:v>
                </c:pt>
                <c:pt idx="9">
                  <c:v>4.45</c:v>
                </c:pt>
                <c:pt idx="10">
                  <c:v>4.45</c:v>
                </c:pt>
                <c:pt idx="11">
                  <c:v>4.45</c:v>
                </c:pt>
                <c:pt idx="12">
                  <c:v>4.45</c:v>
                </c:pt>
                <c:pt idx="13">
                  <c:v>4.45</c:v>
                </c:pt>
                <c:pt idx="14">
                  <c:v>4.45</c:v>
                </c:pt>
                <c:pt idx="15">
                  <c:v>4.45</c:v>
                </c:pt>
                <c:pt idx="16">
                  <c:v>4.45</c:v>
                </c:pt>
                <c:pt idx="17">
                  <c:v>4.45</c:v>
                </c:pt>
                <c:pt idx="18">
                  <c:v>4.45</c:v>
                </c:pt>
                <c:pt idx="19">
                  <c:v>4.45</c:v>
                </c:pt>
                <c:pt idx="20">
                  <c:v>4.45</c:v>
                </c:pt>
                <c:pt idx="21">
                  <c:v>4.45</c:v>
                </c:pt>
                <c:pt idx="22">
                  <c:v>4.45</c:v>
                </c:pt>
                <c:pt idx="23">
                  <c:v>4.45</c:v>
                </c:pt>
                <c:pt idx="24">
                  <c:v>4.45</c:v>
                </c:pt>
                <c:pt idx="25">
                  <c:v>4.45</c:v>
                </c:pt>
                <c:pt idx="26">
                  <c:v>4.45</c:v>
                </c:pt>
                <c:pt idx="27">
                  <c:v>4.45</c:v>
                </c:pt>
                <c:pt idx="28">
                  <c:v>4.45</c:v>
                </c:pt>
                <c:pt idx="29">
                  <c:v>4.45</c:v>
                </c:pt>
                <c:pt idx="30">
                  <c:v>4.45</c:v>
                </c:pt>
                <c:pt idx="31">
                  <c:v>4.45</c:v>
                </c:pt>
                <c:pt idx="32">
                  <c:v>4.45</c:v>
                </c:pt>
                <c:pt idx="33">
                  <c:v>4.45</c:v>
                </c:pt>
                <c:pt idx="34">
                  <c:v>4.45</c:v>
                </c:pt>
                <c:pt idx="35">
                  <c:v>4.45</c:v>
                </c:pt>
                <c:pt idx="36">
                  <c:v>4.45</c:v>
                </c:pt>
                <c:pt idx="37">
                  <c:v>4.45</c:v>
                </c:pt>
                <c:pt idx="38">
                  <c:v>4.45</c:v>
                </c:pt>
                <c:pt idx="39">
                  <c:v>4.45</c:v>
                </c:pt>
                <c:pt idx="40">
                  <c:v>4.45</c:v>
                </c:pt>
                <c:pt idx="41">
                  <c:v>4.45</c:v>
                </c:pt>
                <c:pt idx="42">
                  <c:v>4.45</c:v>
                </c:pt>
                <c:pt idx="43">
                  <c:v>4.45</c:v>
                </c:pt>
                <c:pt idx="44">
                  <c:v>4.45</c:v>
                </c:pt>
                <c:pt idx="45">
                  <c:v>4.45</c:v>
                </c:pt>
                <c:pt idx="46">
                  <c:v>4.45</c:v>
                </c:pt>
                <c:pt idx="47">
                  <c:v>4.45</c:v>
                </c:pt>
                <c:pt idx="48">
                  <c:v>4.45</c:v>
                </c:pt>
                <c:pt idx="49">
                  <c:v>4.45</c:v>
                </c:pt>
                <c:pt idx="50">
                  <c:v>4.45</c:v>
                </c:pt>
                <c:pt idx="51">
                  <c:v>4.45</c:v>
                </c:pt>
                <c:pt idx="52">
                  <c:v>4.45</c:v>
                </c:pt>
                <c:pt idx="53">
                  <c:v>4.45</c:v>
                </c:pt>
                <c:pt idx="54">
                  <c:v>4.45</c:v>
                </c:pt>
                <c:pt idx="55">
                  <c:v>4.45</c:v>
                </c:pt>
                <c:pt idx="56">
                  <c:v>4.45</c:v>
                </c:pt>
                <c:pt idx="57">
                  <c:v>4.45</c:v>
                </c:pt>
                <c:pt idx="58">
                  <c:v>4.45</c:v>
                </c:pt>
                <c:pt idx="59">
                  <c:v>4.45</c:v>
                </c:pt>
                <c:pt idx="60">
                  <c:v>4.72</c:v>
                </c:pt>
                <c:pt idx="61">
                  <c:v>4.72</c:v>
                </c:pt>
                <c:pt idx="62">
                  <c:v>4.72</c:v>
                </c:pt>
                <c:pt idx="63">
                  <c:v>4.72</c:v>
                </c:pt>
                <c:pt idx="64">
                  <c:v>4.72</c:v>
                </c:pt>
                <c:pt idx="65">
                  <c:v>4.72</c:v>
                </c:pt>
                <c:pt idx="66">
                  <c:v>4.72</c:v>
                </c:pt>
                <c:pt idx="67">
                  <c:v>4.72</c:v>
                </c:pt>
                <c:pt idx="68">
                  <c:v>4.72</c:v>
                </c:pt>
                <c:pt idx="69">
                  <c:v>4.72</c:v>
                </c:pt>
                <c:pt idx="70">
                  <c:v>4.72</c:v>
                </c:pt>
                <c:pt idx="71">
                  <c:v>4.72</c:v>
                </c:pt>
                <c:pt idx="72">
                  <c:v>4.72</c:v>
                </c:pt>
                <c:pt idx="73">
                  <c:v>4.72</c:v>
                </c:pt>
                <c:pt idx="74">
                  <c:v>4.72</c:v>
                </c:pt>
                <c:pt idx="75">
                  <c:v>4.72</c:v>
                </c:pt>
                <c:pt idx="76">
                  <c:v>4.72</c:v>
                </c:pt>
                <c:pt idx="77">
                  <c:v>4.72</c:v>
                </c:pt>
                <c:pt idx="78">
                  <c:v>4.72</c:v>
                </c:pt>
                <c:pt idx="79">
                  <c:v>4.72</c:v>
                </c:pt>
                <c:pt idx="80">
                  <c:v>4.72</c:v>
                </c:pt>
                <c:pt idx="81">
                  <c:v>4.72</c:v>
                </c:pt>
                <c:pt idx="82">
                  <c:v>4.72</c:v>
                </c:pt>
                <c:pt idx="83">
                  <c:v>4.72</c:v>
                </c:pt>
                <c:pt idx="84">
                  <c:v>4.72</c:v>
                </c:pt>
                <c:pt idx="85">
                  <c:v>4.72</c:v>
                </c:pt>
                <c:pt idx="86">
                  <c:v>4.72</c:v>
                </c:pt>
                <c:pt idx="87">
                  <c:v>4.72</c:v>
                </c:pt>
                <c:pt idx="88">
                  <c:v>4.72</c:v>
                </c:pt>
                <c:pt idx="89">
                  <c:v>4.72</c:v>
                </c:pt>
                <c:pt idx="90">
                  <c:v>4.72</c:v>
                </c:pt>
                <c:pt idx="91">
                  <c:v>4.72</c:v>
                </c:pt>
                <c:pt idx="92">
                  <c:v>4.72</c:v>
                </c:pt>
                <c:pt idx="93">
                  <c:v>4.72</c:v>
                </c:pt>
                <c:pt idx="94">
                  <c:v>4.72</c:v>
                </c:pt>
                <c:pt idx="95">
                  <c:v>4.72</c:v>
                </c:pt>
                <c:pt idx="96">
                  <c:v>4.72</c:v>
                </c:pt>
                <c:pt idx="97">
                  <c:v>4.72</c:v>
                </c:pt>
                <c:pt idx="98">
                  <c:v>4.72</c:v>
                </c:pt>
                <c:pt idx="99">
                  <c:v>4.72</c:v>
                </c:pt>
                <c:pt idx="100">
                  <c:v>4.72</c:v>
                </c:pt>
                <c:pt idx="101">
                  <c:v>4.72</c:v>
                </c:pt>
                <c:pt idx="102">
                  <c:v>4.72</c:v>
                </c:pt>
                <c:pt idx="103">
                  <c:v>4.72</c:v>
                </c:pt>
                <c:pt idx="104">
                  <c:v>4.72</c:v>
                </c:pt>
                <c:pt idx="105">
                  <c:v>4.72</c:v>
                </c:pt>
                <c:pt idx="106">
                  <c:v>4.72</c:v>
                </c:pt>
                <c:pt idx="107">
                  <c:v>4.72</c:v>
                </c:pt>
                <c:pt idx="108">
                  <c:v>4.72</c:v>
                </c:pt>
                <c:pt idx="109">
                  <c:v>4.72</c:v>
                </c:pt>
                <c:pt idx="110">
                  <c:v>4.72</c:v>
                </c:pt>
                <c:pt idx="111">
                  <c:v>4.72</c:v>
                </c:pt>
                <c:pt idx="112">
                  <c:v>4.72</c:v>
                </c:pt>
                <c:pt idx="113">
                  <c:v>4.72</c:v>
                </c:pt>
                <c:pt idx="114">
                  <c:v>4.72</c:v>
                </c:pt>
                <c:pt idx="115">
                  <c:v>4.72</c:v>
                </c:pt>
                <c:pt idx="116">
                  <c:v>4.72</c:v>
                </c:pt>
                <c:pt idx="117">
                  <c:v>4.72</c:v>
                </c:pt>
                <c:pt idx="118">
                  <c:v>4.72</c:v>
                </c:pt>
                <c:pt idx="119">
                  <c:v>4.72</c:v>
                </c:pt>
                <c:pt idx="120">
                  <c:v>4.72</c:v>
                </c:pt>
                <c:pt idx="121">
                  <c:v>4.72</c:v>
                </c:pt>
                <c:pt idx="122">
                  <c:v>4.93</c:v>
                </c:pt>
                <c:pt idx="123">
                  <c:v>4.93</c:v>
                </c:pt>
                <c:pt idx="124">
                  <c:v>4.93</c:v>
                </c:pt>
                <c:pt idx="125">
                  <c:v>4.93</c:v>
                </c:pt>
                <c:pt idx="126">
                  <c:v>4.93</c:v>
                </c:pt>
                <c:pt idx="127">
                  <c:v>4.93</c:v>
                </c:pt>
                <c:pt idx="128">
                  <c:v>4.93</c:v>
                </c:pt>
                <c:pt idx="129">
                  <c:v>4.93</c:v>
                </c:pt>
                <c:pt idx="130">
                  <c:v>4.93</c:v>
                </c:pt>
                <c:pt idx="131">
                  <c:v>4.93</c:v>
                </c:pt>
                <c:pt idx="132">
                  <c:v>4.93</c:v>
                </c:pt>
                <c:pt idx="133">
                  <c:v>4.93</c:v>
                </c:pt>
                <c:pt idx="134">
                  <c:v>4.93</c:v>
                </c:pt>
                <c:pt idx="135">
                  <c:v>4.93</c:v>
                </c:pt>
                <c:pt idx="136">
                  <c:v>4.93</c:v>
                </c:pt>
                <c:pt idx="137">
                  <c:v>4.93</c:v>
                </c:pt>
                <c:pt idx="138">
                  <c:v>4.93</c:v>
                </c:pt>
                <c:pt idx="139">
                  <c:v>4.93</c:v>
                </c:pt>
                <c:pt idx="140">
                  <c:v>4.93</c:v>
                </c:pt>
                <c:pt idx="141">
                  <c:v>4.93</c:v>
                </c:pt>
                <c:pt idx="142">
                  <c:v>4.93</c:v>
                </c:pt>
                <c:pt idx="143">
                  <c:v>4.93</c:v>
                </c:pt>
                <c:pt idx="144">
                  <c:v>4.93</c:v>
                </c:pt>
                <c:pt idx="145">
                  <c:v>4.93</c:v>
                </c:pt>
                <c:pt idx="146">
                  <c:v>4.93</c:v>
                </c:pt>
                <c:pt idx="147">
                  <c:v>4.93</c:v>
                </c:pt>
                <c:pt idx="148">
                  <c:v>4.93</c:v>
                </c:pt>
                <c:pt idx="149">
                  <c:v>4.93</c:v>
                </c:pt>
                <c:pt idx="150">
                  <c:v>4.93</c:v>
                </c:pt>
                <c:pt idx="151">
                  <c:v>4.93</c:v>
                </c:pt>
                <c:pt idx="152">
                  <c:v>4.93</c:v>
                </c:pt>
                <c:pt idx="153">
                  <c:v>4.93</c:v>
                </c:pt>
                <c:pt idx="154">
                  <c:v>4.93</c:v>
                </c:pt>
                <c:pt idx="155">
                  <c:v>4.93</c:v>
                </c:pt>
                <c:pt idx="156">
                  <c:v>4.93</c:v>
                </c:pt>
                <c:pt idx="157">
                  <c:v>4.93</c:v>
                </c:pt>
                <c:pt idx="158">
                  <c:v>4.93</c:v>
                </c:pt>
                <c:pt idx="159">
                  <c:v>4.93</c:v>
                </c:pt>
                <c:pt idx="160">
                  <c:v>4.93</c:v>
                </c:pt>
                <c:pt idx="161">
                  <c:v>4.93</c:v>
                </c:pt>
                <c:pt idx="162">
                  <c:v>4.93</c:v>
                </c:pt>
                <c:pt idx="163">
                  <c:v>4.93</c:v>
                </c:pt>
                <c:pt idx="164">
                  <c:v>4.93</c:v>
                </c:pt>
                <c:pt idx="165">
                  <c:v>4.93</c:v>
                </c:pt>
                <c:pt idx="166">
                  <c:v>4.93</c:v>
                </c:pt>
                <c:pt idx="167">
                  <c:v>4.93</c:v>
                </c:pt>
                <c:pt idx="168">
                  <c:v>4.93</c:v>
                </c:pt>
                <c:pt idx="169">
                  <c:v>4.93</c:v>
                </c:pt>
                <c:pt idx="170">
                  <c:v>4.93</c:v>
                </c:pt>
                <c:pt idx="171">
                  <c:v>4.93</c:v>
                </c:pt>
                <c:pt idx="172">
                  <c:v>4.93</c:v>
                </c:pt>
                <c:pt idx="173">
                  <c:v>4.93</c:v>
                </c:pt>
                <c:pt idx="174">
                  <c:v>4.93</c:v>
                </c:pt>
                <c:pt idx="175">
                  <c:v>4.93</c:v>
                </c:pt>
                <c:pt idx="176">
                  <c:v>4.93</c:v>
                </c:pt>
                <c:pt idx="177">
                  <c:v>4.93</c:v>
                </c:pt>
                <c:pt idx="178">
                  <c:v>4.93</c:v>
                </c:pt>
                <c:pt idx="179">
                  <c:v>4.93</c:v>
                </c:pt>
                <c:pt idx="180">
                  <c:v>4.93</c:v>
                </c:pt>
                <c:pt idx="181">
                  <c:v>4.93</c:v>
                </c:pt>
                <c:pt idx="182">
                  <c:v>4.75</c:v>
                </c:pt>
                <c:pt idx="183">
                  <c:v>4.75</c:v>
                </c:pt>
                <c:pt idx="184">
                  <c:v>4.75</c:v>
                </c:pt>
                <c:pt idx="185">
                  <c:v>4.75</c:v>
                </c:pt>
                <c:pt idx="186">
                  <c:v>4.75</c:v>
                </c:pt>
                <c:pt idx="187">
                  <c:v>4.75</c:v>
                </c:pt>
                <c:pt idx="188">
                  <c:v>4.75</c:v>
                </c:pt>
                <c:pt idx="189">
                  <c:v>4.75</c:v>
                </c:pt>
                <c:pt idx="190">
                  <c:v>4.75</c:v>
                </c:pt>
                <c:pt idx="191">
                  <c:v>4.75</c:v>
                </c:pt>
                <c:pt idx="192">
                  <c:v>4.75</c:v>
                </c:pt>
                <c:pt idx="193">
                  <c:v>4.75</c:v>
                </c:pt>
                <c:pt idx="194">
                  <c:v>4.75</c:v>
                </c:pt>
                <c:pt idx="195">
                  <c:v>4.75</c:v>
                </c:pt>
                <c:pt idx="196">
                  <c:v>4.75</c:v>
                </c:pt>
                <c:pt idx="197">
                  <c:v>4.75</c:v>
                </c:pt>
                <c:pt idx="198">
                  <c:v>4.75</c:v>
                </c:pt>
                <c:pt idx="199">
                  <c:v>4.75</c:v>
                </c:pt>
                <c:pt idx="200">
                  <c:v>4.75</c:v>
                </c:pt>
                <c:pt idx="201">
                  <c:v>4.75</c:v>
                </c:pt>
                <c:pt idx="202">
                  <c:v>4.75</c:v>
                </c:pt>
                <c:pt idx="203">
                  <c:v>4.75</c:v>
                </c:pt>
                <c:pt idx="204">
                  <c:v>4.75</c:v>
                </c:pt>
                <c:pt idx="205">
                  <c:v>4.75</c:v>
                </c:pt>
                <c:pt idx="206">
                  <c:v>4.75</c:v>
                </c:pt>
                <c:pt idx="207">
                  <c:v>4.75</c:v>
                </c:pt>
                <c:pt idx="208">
                  <c:v>4.75</c:v>
                </c:pt>
                <c:pt idx="209">
                  <c:v>4.75</c:v>
                </c:pt>
                <c:pt idx="210">
                  <c:v>4.75</c:v>
                </c:pt>
                <c:pt idx="211">
                  <c:v>4.75</c:v>
                </c:pt>
                <c:pt idx="212">
                  <c:v>4.75</c:v>
                </c:pt>
                <c:pt idx="213">
                  <c:v>4.75</c:v>
                </c:pt>
                <c:pt idx="214">
                  <c:v>4.75</c:v>
                </c:pt>
                <c:pt idx="215">
                  <c:v>4.75</c:v>
                </c:pt>
                <c:pt idx="216">
                  <c:v>4.75</c:v>
                </c:pt>
                <c:pt idx="217">
                  <c:v>4.75</c:v>
                </c:pt>
                <c:pt idx="218">
                  <c:v>4.75</c:v>
                </c:pt>
                <c:pt idx="219">
                  <c:v>4.75</c:v>
                </c:pt>
                <c:pt idx="220">
                  <c:v>4.75</c:v>
                </c:pt>
                <c:pt idx="221">
                  <c:v>4.75</c:v>
                </c:pt>
                <c:pt idx="222">
                  <c:v>4.75</c:v>
                </c:pt>
                <c:pt idx="223">
                  <c:v>4.75</c:v>
                </c:pt>
                <c:pt idx="224">
                  <c:v>4.75</c:v>
                </c:pt>
                <c:pt idx="225">
                  <c:v>4.75</c:v>
                </c:pt>
                <c:pt idx="226">
                  <c:v>4.75</c:v>
                </c:pt>
                <c:pt idx="227">
                  <c:v>4.75</c:v>
                </c:pt>
                <c:pt idx="228">
                  <c:v>4.75</c:v>
                </c:pt>
                <c:pt idx="229">
                  <c:v>4.75</c:v>
                </c:pt>
                <c:pt idx="230">
                  <c:v>4.75</c:v>
                </c:pt>
                <c:pt idx="231">
                  <c:v>4.75</c:v>
                </c:pt>
                <c:pt idx="232">
                  <c:v>4.75</c:v>
                </c:pt>
                <c:pt idx="233">
                  <c:v>4.75</c:v>
                </c:pt>
                <c:pt idx="234">
                  <c:v>4.75</c:v>
                </c:pt>
                <c:pt idx="235">
                  <c:v>4.75</c:v>
                </c:pt>
                <c:pt idx="236">
                  <c:v>4.75</c:v>
                </c:pt>
                <c:pt idx="237">
                  <c:v>4.75</c:v>
                </c:pt>
                <c:pt idx="238">
                  <c:v>4.75</c:v>
                </c:pt>
                <c:pt idx="239">
                  <c:v>4.75</c:v>
                </c:pt>
                <c:pt idx="240">
                  <c:v>4.75</c:v>
                </c:pt>
                <c:pt idx="241">
                  <c:v>4.75</c:v>
                </c:pt>
                <c:pt idx="242">
                  <c:v>4.75</c:v>
                </c:pt>
                <c:pt idx="243">
                  <c:v>4.75</c:v>
                </c:pt>
                <c:pt idx="244">
                  <c:v>4.28</c:v>
                </c:pt>
                <c:pt idx="245">
                  <c:v>4.28</c:v>
                </c:pt>
                <c:pt idx="246">
                  <c:v>4.28</c:v>
                </c:pt>
                <c:pt idx="247">
                  <c:v>4.28</c:v>
                </c:pt>
                <c:pt idx="248">
                  <c:v>4.28</c:v>
                </c:pt>
                <c:pt idx="249">
                  <c:v>4.28</c:v>
                </c:pt>
                <c:pt idx="250">
                  <c:v>4.28</c:v>
                </c:pt>
                <c:pt idx="251">
                  <c:v>4.28</c:v>
                </c:pt>
                <c:pt idx="252">
                  <c:v>4.28</c:v>
                </c:pt>
                <c:pt idx="253">
                  <c:v>4.28</c:v>
                </c:pt>
                <c:pt idx="254">
                  <c:v>4.28</c:v>
                </c:pt>
                <c:pt idx="255">
                  <c:v>4.28</c:v>
                </c:pt>
                <c:pt idx="256">
                  <c:v>4.28</c:v>
                </c:pt>
                <c:pt idx="257">
                  <c:v>4.28</c:v>
                </c:pt>
                <c:pt idx="258">
                  <c:v>4.28</c:v>
                </c:pt>
                <c:pt idx="259">
                  <c:v>4.28</c:v>
                </c:pt>
                <c:pt idx="260">
                  <c:v>4.28</c:v>
                </c:pt>
                <c:pt idx="261">
                  <c:v>4.28</c:v>
                </c:pt>
                <c:pt idx="262">
                  <c:v>4.28</c:v>
                </c:pt>
                <c:pt idx="263">
                  <c:v>4.28</c:v>
                </c:pt>
                <c:pt idx="264">
                  <c:v>4.28</c:v>
                </c:pt>
                <c:pt idx="265">
                  <c:v>4.28</c:v>
                </c:pt>
                <c:pt idx="266">
                  <c:v>4.28</c:v>
                </c:pt>
                <c:pt idx="267">
                  <c:v>4.28</c:v>
                </c:pt>
                <c:pt idx="268">
                  <c:v>4.28</c:v>
                </c:pt>
                <c:pt idx="269">
                  <c:v>4.28</c:v>
                </c:pt>
                <c:pt idx="270">
                  <c:v>4.28</c:v>
                </c:pt>
                <c:pt idx="271">
                  <c:v>4.28</c:v>
                </c:pt>
                <c:pt idx="272">
                  <c:v>4.28</c:v>
                </c:pt>
                <c:pt idx="273">
                  <c:v>4.28</c:v>
                </c:pt>
                <c:pt idx="274">
                  <c:v>4.28</c:v>
                </c:pt>
                <c:pt idx="275">
                  <c:v>4.28</c:v>
                </c:pt>
                <c:pt idx="276">
                  <c:v>4.28</c:v>
                </c:pt>
                <c:pt idx="277">
                  <c:v>4.28</c:v>
                </c:pt>
                <c:pt idx="278">
                  <c:v>4.28</c:v>
                </c:pt>
                <c:pt idx="279">
                  <c:v>4.28</c:v>
                </c:pt>
                <c:pt idx="280">
                  <c:v>4.28</c:v>
                </c:pt>
                <c:pt idx="281">
                  <c:v>4.28</c:v>
                </c:pt>
                <c:pt idx="282">
                  <c:v>4.28</c:v>
                </c:pt>
                <c:pt idx="283">
                  <c:v>4.28</c:v>
                </c:pt>
                <c:pt idx="284">
                  <c:v>4.28</c:v>
                </c:pt>
                <c:pt idx="285">
                  <c:v>4.28</c:v>
                </c:pt>
                <c:pt idx="286">
                  <c:v>4.28</c:v>
                </c:pt>
                <c:pt idx="287">
                  <c:v>4.28</c:v>
                </c:pt>
                <c:pt idx="288">
                  <c:v>4.28</c:v>
                </c:pt>
                <c:pt idx="289">
                  <c:v>4.28</c:v>
                </c:pt>
                <c:pt idx="290">
                  <c:v>4.28</c:v>
                </c:pt>
                <c:pt idx="291">
                  <c:v>4.28</c:v>
                </c:pt>
                <c:pt idx="292">
                  <c:v>4.28</c:v>
                </c:pt>
                <c:pt idx="293">
                  <c:v>4.28</c:v>
                </c:pt>
                <c:pt idx="294">
                  <c:v>4.28</c:v>
                </c:pt>
                <c:pt idx="295">
                  <c:v>4.28</c:v>
                </c:pt>
                <c:pt idx="296">
                  <c:v>4.28</c:v>
                </c:pt>
                <c:pt idx="297">
                  <c:v>4.28</c:v>
                </c:pt>
                <c:pt idx="298">
                  <c:v>4.28</c:v>
                </c:pt>
                <c:pt idx="299">
                  <c:v>4.28</c:v>
                </c:pt>
                <c:pt idx="300">
                  <c:v>4.28</c:v>
                </c:pt>
                <c:pt idx="301">
                  <c:v>4.28</c:v>
                </c:pt>
                <c:pt idx="302">
                  <c:v>4.28</c:v>
                </c:pt>
                <c:pt idx="303">
                  <c:v>4.28</c:v>
                </c:pt>
                <c:pt idx="304">
                  <c:v>4.28</c:v>
                </c:pt>
                <c:pt idx="305">
                  <c:v>4.28</c:v>
                </c:pt>
                <c:pt idx="306">
                  <c:v>4.07</c:v>
                </c:pt>
                <c:pt idx="307">
                  <c:v>4.07</c:v>
                </c:pt>
                <c:pt idx="308">
                  <c:v>4.07</c:v>
                </c:pt>
                <c:pt idx="309">
                  <c:v>4.07</c:v>
                </c:pt>
                <c:pt idx="310">
                  <c:v>4.07</c:v>
                </c:pt>
                <c:pt idx="311">
                  <c:v>4.07</c:v>
                </c:pt>
                <c:pt idx="312">
                  <c:v>4.07</c:v>
                </c:pt>
                <c:pt idx="313">
                  <c:v>4.07</c:v>
                </c:pt>
                <c:pt idx="314">
                  <c:v>4.07</c:v>
                </c:pt>
                <c:pt idx="315">
                  <c:v>4.07</c:v>
                </c:pt>
                <c:pt idx="316">
                  <c:v>4.07</c:v>
                </c:pt>
                <c:pt idx="317">
                  <c:v>4.07</c:v>
                </c:pt>
                <c:pt idx="318">
                  <c:v>4.07</c:v>
                </c:pt>
                <c:pt idx="319">
                  <c:v>4.07</c:v>
                </c:pt>
                <c:pt idx="320">
                  <c:v>4.07</c:v>
                </c:pt>
                <c:pt idx="321">
                  <c:v>4.07</c:v>
                </c:pt>
                <c:pt idx="322">
                  <c:v>4.07</c:v>
                </c:pt>
                <c:pt idx="323">
                  <c:v>4.07</c:v>
                </c:pt>
                <c:pt idx="324">
                  <c:v>4.07</c:v>
                </c:pt>
                <c:pt idx="325">
                  <c:v>4.07</c:v>
                </c:pt>
                <c:pt idx="326">
                  <c:v>4.07</c:v>
                </c:pt>
                <c:pt idx="327">
                  <c:v>4.07</c:v>
                </c:pt>
                <c:pt idx="328">
                  <c:v>4.07</c:v>
                </c:pt>
                <c:pt idx="329">
                  <c:v>4.07</c:v>
                </c:pt>
                <c:pt idx="330">
                  <c:v>4.07</c:v>
                </c:pt>
                <c:pt idx="331">
                  <c:v>4.07</c:v>
                </c:pt>
                <c:pt idx="332">
                  <c:v>4.07</c:v>
                </c:pt>
                <c:pt idx="333">
                  <c:v>4.07</c:v>
                </c:pt>
                <c:pt idx="334">
                  <c:v>4.07</c:v>
                </c:pt>
                <c:pt idx="335">
                  <c:v>4.07</c:v>
                </c:pt>
                <c:pt idx="336">
                  <c:v>4.07</c:v>
                </c:pt>
                <c:pt idx="337">
                  <c:v>4.07</c:v>
                </c:pt>
                <c:pt idx="338">
                  <c:v>4.07</c:v>
                </c:pt>
                <c:pt idx="339">
                  <c:v>4.07</c:v>
                </c:pt>
                <c:pt idx="340">
                  <c:v>4.07</c:v>
                </c:pt>
                <c:pt idx="341">
                  <c:v>4.07</c:v>
                </c:pt>
                <c:pt idx="342">
                  <c:v>4.07</c:v>
                </c:pt>
                <c:pt idx="343">
                  <c:v>4.07</c:v>
                </c:pt>
                <c:pt idx="344">
                  <c:v>4.07</c:v>
                </c:pt>
                <c:pt idx="345">
                  <c:v>4.07</c:v>
                </c:pt>
                <c:pt idx="346">
                  <c:v>4.07</c:v>
                </c:pt>
                <c:pt idx="347">
                  <c:v>4.07</c:v>
                </c:pt>
                <c:pt idx="348">
                  <c:v>4.07</c:v>
                </c:pt>
                <c:pt idx="349">
                  <c:v>4.07</c:v>
                </c:pt>
                <c:pt idx="350">
                  <c:v>4.07</c:v>
                </c:pt>
                <c:pt idx="351">
                  <c:v>4.07</c:v>
                </c:pt>
                <c:pt idx="352">
                  <c:v>4.07</c:v>
                </c:pt>
                <c:pt idx="353">
                  <c:v>4.07</c:v>
                </c:pt>
                <c:pt idx="354">
                  <c:v>4.07</c:v>
                </c:pt>
                <c:pt idx="355">
                  <c:v>4.07</c:v>
                </c:pt>
                <c:pt idx="356">
                  <c:v>4.07</c:v>
                </c:pt>
                <c:pt idx="357">
                  <c:v>4.07</c:v>
                </c:pt>
                <c:pt idx="358">
                  <c:v>4.07</c:v>
                </c:pt>
                <c:pt idx="359">
                  <c:v>4.07</c:v>
                </c:pt>
                <c:pt idx="360">
                  <c:v>4.07</c:v>
                </c:pt>
                <c:pt idx="361">
                  <c:v>4.07</c:v>
                </c:pt>
                <c:pt idx="362">
                  <c:v>4.07</c:v>
                </c:pt>
                <c:pt idx="363">
                  <c:v>4.07</c:v>
                </c:pt>
                <c:pt idx="364">
                  <c:v>4.07</c:v>
                </c:pt>
                <c:pt idx="365">
                  <c:v>4.07</c:v>
                </c:pt>
                <c:pt idx="366">
                  <c:v>3.74</c:v>
                </c:pt>
                <c:pt idx="367">
                  <c:v>3.74</c:v>
                </c:pt>
                <c:pt idx="368">
                  <c:v>3.74</c:v>
                </c:pt>
                <c:pt idx="369">
                  <c:v>3.74</c:v>
                </c:pt>
                <c:pt idx="370">
                  <c:v>3.74</c:v>
                </c:pt>
                <c:pt idx="371">
                  <c:v>3.74</c:v>
                </c:pt>
                <c:pt idx="372">
                  <c:v>3.74</c:v>
                </c:pt>
                <c:pt idx="373">
                  <c:v>3.74</c:v>
                </c:pt>
                <c:pt idx="374">
                  <c:v>3.74</c:v>
                </c:pt>
                <c:pt idx="375">
                  <c:v>3.74</c:v>
                </c:pt>
                <c:pt idx="376">
                  <c:v>3.74</c:v>
                </c:pt>
                <c:pt idx="377">
                  <c:v>3.74</c:v>
                </c:pt>
                <c:pt idx="378">
                  <c:v>3.74</c:v>
                </c:pt>
                <c:pt idx="379">
                  <c:v>3.74</c:v>
                </c:pt>
                <c:pt idx="380">
                  <c:v>3.74</c:v>
                </c:pt>
                <c:pt idx="381">
                  <c:v>3.74</c:v>
                </c:pt>
                <c:pt idx="382">
                  <c:v>3.74</c:v>
                </c:pt>
                <c:pt idx="383">
                  <c:v>3.74</c:v>
                </c:pt>
                <c:pt idx="384">
                  <c:v>3.74</c:v>
                </c:pt>
                <c:pt idx="385">
                  <c:v>3.74</c:v>
                </c:pt>
                <c:pt idx="386">
                  <c:v>3.74</c:v>
                </c:pt>
                <c:pt idx="387">
                  <c:v>3.74</c:v>
                </c:pt>
                <c:pt idx="388">
                  <c:v>3.74</c:v>
                </c:pt>
                <c:pt idx="389">
                  <c:v>3.74</c:v>
                </c:pt>
                <c:pt idx="390">
                  <c:v>3.74</c:v>
                </c:pt>
                <c:pt idx="391">
                  <c:v>3.74</c:v>
                </c:pt>
                <c:pt idx="392">
                  <c:v>3.74</c:v>
                </c:pt>
                <c:pt idx="393">
                  <c:v>3.74</c:v>
                </c:pt>
                <c:pt idx="394">
                  <c:v>3.74</c:v>
                </c:pt>
                <c:pt idx="395">
                  <c:v>3.74</c:v>
                </c:pt>
                <c:pt idx="396">
                  <c:v>3.74</c:v>
                </c:pt>
                <c:pt idx="397">
                  <c:v>3.74</c:v>
                </c:pt>
                <c:pt idx="398">
                  <c:v>3.74</c:v>
                </c:pt>
                <c:pt idx="399">
                  <c:v>3.74</c:v>
                </c:pt>
                <c:pt idx="400">
                  <c:v>3.74</c:v>
                </c:pt>
                <c:pt idx="401">
                  <c:v>3.74</c:v>
                </c:pt>
                <c:pt idx="402">
                  <c:v>3.74</c:v>
                </c:pt>
                <c:pt idx="403">
                  <c:v>3.74</c:v>
                </c:pt>
                <c:pt idx="404">
                  <c:v>3.74</c:v>
                </c:pt>
                <c:pt idx="405">
                  <c:v>3.74</c:v>
                </c:pt>
                <c:pt idx="406">
                  <c:v>3.74</c:v>
                </c:pt>
                <c:pt idx="407">
                  <c:v>3.74</c:v>
                </c:pt>
                <c:pt idx="408">
                  <c:v>3.74</c:v>
                </c:pt>
                <c:pt idx="409">
                  <c:v>3.74</c:v>
                </c:pt>
                <c:pt idx="410">
                  <c:v>3.74</c:v>
                </c:pt>
                <c:pt idx="411">
                  <c:v>3.74</c:v>
                </c:pt>
                <c:pt idx="412">
                  <c:v>3.74</c:v>
                </c:pt>
                <c:pt idx="413">
                  <c:v>3.74</c:v>
                </c:pt>
                <c:pt idx="414">
                  <c:v>3.74</c:v>
                </c:pt>
                <c:pt idx="415">
                  <c:v>3.74</c:v>
                </c:pt>
                <c:pt idx="416">
                  <c:v>3.74</c:v>
                </c:pt>
                <c:pt idx="417">
                  <c:v>3.74</c:v>
                </c:pt>
                <c:pt idx="418">
                  <c:v>3.74</c:v>
                </c:pt>
                <c:pt idx="419">
                  <c:v>3.74</c:v>
                </c:pt>
                <c:pt idx="420">
                  <c:v>3.74</c:v>
                </c:pt>
                <c:pt idx="421">
                  <c:v>3.74</c:v>
                </c:pt>
                <c:pt idx="422">
                  <c:v>3.74</c:v>
                </c:pt>
                <c:pt idx="423">
                  <c:v>3.74</c:v>
                </c:pt>
                <c:pt idx="424">
                  <c:v>3.74</c:v>
                </c:pt>
                <c:pt idx="425">
                  <c:v>3.74</c:v>
                </c:pt>
                <c:pt idx="426">
                  <c:v>3.74</c:v>
                </c:pt>
                <c:pt idx="427">
                  <c:v>3.74</c:v>
                </c:pt>
                <c:pt idx="428">
                  <c:v>3.83</c:v>
                </c:pt>
                <c:pt idx="429">
                  <c:v>3.83</c:v>
                </c:pt>
                <c:pt idx="430">
                  <c:v>3.83</c:v>
                </c:pt>
                <c:pt idx="431">
                  <c:v>3.83</c:v>
                </c:pt>
                <c:pt idx="432">
                  <c:v>3.83</c:v>
                </c:pt>
                <c:pt idx="433">
                  <c:v>3.83</c:v>
                </c:pt>
                <c:pt idx="434">
                  <c:v>3.83</c:v>
                </c:pt>
                <c:pt idx="435">
                  <c:v>3.83</c:v>
                </c:pt>
                <c:pt idx="436">
                  <c:v>3.83</c:v>
                </c:pt>
                <c:pt idx="437">
                  <c:v>3.83</c:v>
                </c:pt>
                <c:pt idx="438">
                  <c:v>3.83</c:v>
                </c:pt>
                <c:pt idx="439">
                  <c:v>3.83</c:v>
                </c:pt>
                <c:pt idx="440">
                  <c:v>3.83</c:v>
                </c:pt>
                <c:pt idx="441">
                  <c:v>3.83</c:v>
                </c:pt>
                <c:pt idx="442">
                  <c:v>3.83</c:v>
                </c:pt>
                <c:pt idx="443">
                  <c:v>3.83</c:v>
                </c:pt>
                <c:pt idx="444">
                  <c:v>3.83</c:v>
                </c:pt>
                <c:pt idx="445">
                  <c:v>3.83</c:v>
                </c:pt>
                <c:pt idx="446">
                  <c:v>3.83</c:v>
                </c:pt>
                <c:pt idx="447">
                  <c:v>3.83</c:v>
                </c:pt>
                <c:pt idx="448">
                  <c:v>3.83</c:v>
                </c:pt>
                <c:pt idx="449">
                  <c:v>3.83</c:v>
                </c:pt>
                <c:pt idx="450">
                  <c:v>3.83</c:v>
                </c:pt>
                <c:pt idx="451">
                  <c:v>3.83</c:v>
                </c:pt>
                <c:pt idx="452">
                  <c:v>3.83</c:v>
                </c:pt>
                <c:pt idx="453">
                  <c:v>3.83</c:v>
                </c:pt>
                <c:pt idx="454">
                  <c:v>3.83</c:v>
                </c:pt>
                <c:pt idx="455">
                  <c:v>3.83</c:v>
                </c:pt>
                <c:pt idx="456">
                  <c:v>3.83</c:v>
                </c:pt>
                <c:pt idx="457">
                  <c:v>3.83</c:v>
                </c:pt>
                <c:pt idx="458">
                  <c:v>3.83</c:v>
                </c:pt>
                <c:pt idx="459">
                  <c:v>3.83</c:v>
                </c:pt>
                <c:pt idx="460">
                  <c:v>3.83</c:v>
                </c:pt>
                <c:pt idx="461">
                  <c:v>3.83</c:v>
                </c:pt>
                <c:pt idx="462">
                  <c:v>3.83</c:v>
                </c:pt>
                <c:pt idx="463">
                  <c:v>3.83</c:v>
                </c:pt>
                <c:pt idx="464">
                  <c:v>3.83</c:v>
                </c:pt>
                <c:pt idx="465">
                  <c:v>3.83</c:v>
                </c:pt>
                <c:pt idx="466">
                  <c:v>3.83</c:v>
                </c:pt>
                <c:pt idx="467">
                  <c:v>3.83</c:v>
                </c:pt>
                <c:pt idx="468">
                  <c:v>3.83</c:v>
                </c:pt>
                <c:pt idx="469">
                  <c:v>3.83</c:v>
                </c:pt>
                <c:pt idx="470">
                  <c:v>3.83</c:v>
                </c:pt>
                <c:pt idx="471">
                  <c:v>3.83</c:v>
                </c:pt>
                <c:pt idx="472">
                  <c:v>3.83</c:v>
                </c:pt>
                <c:pt idx="473">
                  <c:v>3.83</c:v>
                </c:pt>
                <c:pt idx="474">
                  <c:v>3.83</c:v>
                </c:pt>
                <c:pt idx="475">
                  <c:v>3.83</c:v>
                </c:pt>
                <c:pt idx="476">
                  <c:v>3.83</c:v>
                </c:pt>
                <c:pt idx="477">
                  <c:v>3.83</c:v>
                </c:pt>
                <c:pt idx="478">
                  <c:v>3.83</c:v>
                </c:pt>
                <c:pt idx="479">
                  <c:v>3.83</c:v>
                </c:pt>
                <c:pt idx="480">
                  <c:v>3.83</c:v>
                </c:pt>
                <c:pt idx="481">
                  <c:v>3.83</c:v>
                </c:pt>
                <c:pt idx="482">
                  <c:v>3.83</c:v>
                </c:pt>
                <c:pt idx="483">
                  <c:v>3.83</c:v>
                </c:pt>
                <c:pt idx="484">
                  <c:v>3.83</c:v>
                </c:pt>
                <c:pt idx="485">
                  <c:v>3.83</c:v>
                </c:pt>
                <c:pt idx="486">
                  <c:v>3.83</c:v>
                </c:pt>
                <c:pt idx="487">
                  <c:v>3.83</c:v>
                </c:pt>
                <c:pt idx="488">
                  <c:v>3.99</c:v>
                </c:pt>
                <c:pt idx="489">
                  <c:v>3.99</c:v>
                </c:pt>
                <c:pt idx="490">
                  <c:v>3.99</c:v>
                </c:pt>
                <c:pt idx="491">
                  <c:v>3.99</c:v>
                </c:pt>
                <c:pt idx="492">
                  <c:v>3.99</c:v>
                </c:pt>
                <c:pt idx="493">
                  <c:v>3.99</c:v>
                </c:pt>
                <c:pt idx="494">
                  <c:v>3.99</c:v>
                </c:pt>
                <c:pt idx="495">
                  <c:v>3.99</c:v>
                </c:pt>
                <c:pt idx="496">
                  <c:v>3.99</c:v>
                </c:pt>
                <c:pt idx="497">
                  <c:v>3.99</c:v>
                </c:pt>
                <c:pt idx="498">
                  <c:v>3.99</c:v>
                </c:pt>
                <c:pt idx="499">
                  <c:v>3.99</c:v>
                </c:pt>
                <c:pt idx="500">
                  <c:v>3.99</c:v>
                </c:pt>
                <c:pt idx="501">
                  <c:v>3.99</c:v>
                </c:pt>
                <c:pt idx="502">
                  <c:v>3.99</c:v>
                </c:pt>
                <c:pt idx="503">
                  <c:v>3.99</c:v>
                </c:pt>
                <c:pt idx="504">
                  <c:v>3.99</c:v>
                </c:pt>
                <c:pt idx="505">
                  <c:v>3.99</c:v>
                </c:pt>
                <c:pt idx="506">
                  <c:v>3.99</c:v>
                </c:pt>
                <c:pt idx="507">
                  <c:v>3.99</c:v>
                </c:pt>
                <c:pt idx="508">
                  <c:v>3.99</c:v>
                </c:pt>
                <c:pt idx="509">
                  <c:v>3.99</c:v>
                </c:pt>
                <c:pt idx="510">
                  <c:v>3.99</c:v>
                </c:pt>
                <c:pt idx="511">
                  <c:v>3.99</c:v>
                </c:pt>
                <c:pt idx="512">
                  <c:v>3.99</c:v>
                </c:pt>
                <c:pt idx="513">
                  <c:v>3.99</c:v>
                </c:pt>
                <c:pt idx="514">
                  <c:v>3.99</c:v>
                </c:pt>
                <c:pt idx="515">
                  <c:v>3.99</c:v>
                </c:pt>
                <c:pt idx="516">
                  <c:v>3.99</c:v>
                </c:pt>
                <c:pt idx="517">
                  <c:v>3.99</c:v>
                </c:pt>
                <c:pt idx="518">
                  <c:v>3.99</c:v>
                </c:pt>
                <c:pt idx="519">
                  <c:v>3.99</c:v>
                </c:pt>
                <c:pt idx="520">
                  <c:v>3.99</c:v>
                </c:pt>
                <c:pt idx="521">
                  <c:v>3.99</c:v>
                </c:pt>
                <c:pt idx="522">
                  <c:v>3.99</c:v>
                </c:pt>
                <c:pt idx="523">
                  <c:v>3.99</c:v>
                </c:pt>
                <c:pt idx="524">
                  <c:v>3.99</c:v>
                </c:pt>
                <c:pt idx="525">
                  <c:v>3.99</c:v>
                </c:pt>
                <c:pt idx="526">
                  <c:v>3.99</c:v>
                </c:pt>
                <c:pt idx="527">
                  <c:v>3.99</c:v>
                </c:pt>
                <c:pt idx="528">
                  <c:v>3.99</c:v>
                </c:pt>
                <c:pt idx="529">
                  <c:v>3.99</c:v>
                </c:pt>
                <c:pt idx="530">
                  <c:v>3.99</c:v>
                </c:pt>
                <c:pt idx="531">
                  <c:v>3.99</c:v>
                </c:pt>
                <c:pt idx="532">
                  <c:v>3.99</c:v>
                </c:pt>
                <c:pt idx="533">
                  <c:v>3.99</c:v>
                </c:pt>
                <c:pt idx="534">
                  <c:v>3.99</c:v>
                </c:pt>
                <c:pt idx="535">
                  <c:v>3.99</c:v>
                </c:pt>
                <c:pt idx="536">
                  <c:v>3.99</c:v>
                </c:pt>
                <c:pt idx="537">
                  <c:v>3.99</c:v>
                </c:pt>
                <c:pt idx="538">
                  <c:v>3.99</c:v>
                </c:pt>
                <c:pt idx="539">
                  <c:v>3.99</c:v>
                </c:pt>
                <c:pt idx="540">
                  <c:v>3.99</c:v>
                </c:pt>
                <c:pt idx="541">
                  <c:v>3.99</c:v>
                </c:pt>
                <c:pt idx="542">
                  <c:v>3.99</c:v>
                </c:pt>
                <c:pt idx="543">
                  <c:v>3.99</c:v>
                </c:pt>
                <c:pt idx="544">
                  <c:v>3.99</c:v>
                </c:pt>
                <c:pt idx="545">
                  <c:v>3.99</c:v>
                </c:pt>
                <c:pt idx="546">
                  <c:v>3.99</c:v>
                </c:pt>
                <c:pt idx="547">
                  <c:v>3.99</c:v>
                </c:pt>
                <c:pt idx="548">
                  <c:v>3.99</c:v>
                </c:pt>
                <c:pt idx="549">
                  <c:v>3.99</c:v>
                </c:pt>
                <c:pt idx="550">
                  <c:v>3.66</c:v>
                </c:pt>
                <c:pt idx="551">
                  <c:v>3.66</c:v>
                </c:pt>
                <c:pt idx="552">
                  <c:v>3.66</c:v>
                </c:pt>
                <c:pt idx="553">
                  <c:v>3.66</c:v>
                </c:pt>
                <c:pt idx="554">
                  <c:v>3.66</c:v>
                </c:pt>
                <c:pt idx="555">
                  <c:v>3.66</c:v>
                </c:pt>
                <c:pt idx="556">
                  <c:v>3.66</c:v>
                </c:pt>
                <c:pt idx="557">
                  <c:v>3.66</c:v>
                </c:pt>
                <c:pt idx="558">
                  <c:v>3.66</c:v>
                </c:pt>
                <c:pt idx="559">
                  <c:v>3.66</c:v>
                </c:pt>
                <c:pt idx="560">
                  <c:v>3.66</c:v>
                </c:pt>
                <c:pt idx="561">
                  <c:v>3.66</c:v>
                </c:pt>
                <c:pt idx="562">
                  <c:v>3.66</c:v>
                </c:pt>
                <c:pt idx="563">
                  <c:v>3.66</c:v>
                </c:pt>
                <c:pt idx="564">
                  <c:v>3.66</c:v>
                </c:pt>
                <c:pt idx="565">
                  <c:v>3.66</c:v>
                </c:pt>
                <c:pt idx="566">
                  <c:v>3.66</c:v>
                </c:pt>
                <c:pt idx="567">
                  <c:v>3.66</c:v>
                </c:pt>
                <c:pt idx="568">
                  <c:v>3.66</c:v>
                </c:pt>
                <c:pt idx="569">
                  <c:v>3.66</c:v>
                </c:pt>
                <c:pt idx="570">
                  <c:v>3.66</c:v>
                </c:pt>
                <c:pt idx="571">
                  <c:v>3.66</c:v>
                </c:pt>
                <c:pt idx="572">
                  <c:v>3.66</c:v>
                </c:pt>
                <c:pt idx="573">
                  <c:v>3.66</c:v>
                </c:pt>
                <c:pt idx="574">
                  <c:v>3.66</c:v>
                </c:pt>
                <c:pt idx="575">
                  <c:v>3.66</c:v>
                </c:pt>
                <c:pt idx="576">
                  <c:v>3.66</c:v>
                </c:pt>
                <c:pt idx="577">
                  <c:v>3.66</c:v>
                </c:pt>
                <c:pt idx="578">
                  <c:v>3.66</c:v>
                </c:pt>
                <c:pt idx="579">
                  <c:v>3.66</c:v>
                </c:pt>
                <c:pt idx="580">
                  <c:v>3.66</c:v>
                </c:pt>
                <c:pt idx="581">
                  <c:v>3.66</c:v>
                </c:pt>
                <c:pt idx="582">
                  <c:v>3.66</c:v>
                </c:pt>
                <c:pt idx="583">
                  <c:v>3.66</c:v>
                </c:pt>
                <c:pt idx="584">
                  <c:v>3.66</c:v>
                </c:pt>
                <c:pt idx="585">
                  <c:v>3.66</c:v>
                </c:pt>
                <c:pt idx="586">
                  <c:v>3.66</c:v>
                </c:pt>
                <c:pt idx="587">
                  <c:v>3.66</c:v>
                </c:pt>
                <c:pt idx="588">
                  <c:v>3.66</c:v>
                </c:pt>
                <c:pt idx="589">
                  <c:v>3.66</c:v>
                </c:pt>
                <c:pt idx="590">
                  <c:v>3.66</c:v>
                </c:pt>
                <c:pt idx="591">
                  <c:v>3.66</c:v>
                </c:pt>
                <c:pt idx="592">
                  <c:v>3.66</c:v>
                </c:pt>
                <c:pt idx="593">
                  <c:v>3.66</c:v>
                </c:pt>
                <c:pt idx="594">
                  <c:v>3.66</c:v>
                </c:pt>
                <c:pt idx="595">
                  <c:v>3.66</c:v>
                </c:pt>
                <c:pt idx="596">
                  <c:v>3.66</c:v>
                </c:pt>
                <c:pt idx="597">
                  <c:v>3.66</c:v>
                </c:pt>
                <c:pt idx="598">
                  <c:v>3.66</c:v>
                </c:pt>
                <c:pt idx="599">
                  <c:v>3.66</c:v>
                </c:pt>
                <c:pt idx="600">
                  <c:v>3.66</c:v>
                </c:pt>
                <c:pt idx="601">
                  <c:v>3.66</c:v>
                </c:pt>
                <c:pt idx="602">
                  <c:v>3.66</c:v>
                </c:pt>
                <c:pt idx="603">
                  <c:v>3.66</c:v>
                </c:pt>
                <c:pt idx="604">
                  <c:v>3.66</c:v>
                </c:pt>
                <c:pt idx="605">
                  <c:v>3.66</c:v>
                </c:pt>
                <c:pt idx="606">
                  <c:v>3.66</c:v>
                </c:pt>
                <c:pt idx="607">
                  <c:v>3.66</c:v>
                </c:pt>
                <c:pt idx="608">
                  <c:v>3.66</c:v>
                </c:pt>
                <c:pt idx="609">
                  <c:v>3.66</c:v>
                </c:pt>
                <c:pt idx="610">
                  <c:v>3.66</c:v>
                </c:pt>
                <c:pt idx="611">
                  <c:v>3.66</c:v>
                </c:pt>
                <c:pt idx="612">
                  <c:v>4.03</c:v>
                </c:pt>
                <c:pt idx="613">
                  <c:v>4.03</c:v>
                </c:pt>
                <c:pt idx="614">
                  <c:v>4.03</c:v>
                </c:pt>
                <c:pt idx="615">
                  <c:v>4.03</c:v>
                </c:pt>
                <c:pt idx="616">
                  <c:v>4.03</c:v>
                </c:pt>
                <c:pt idx="617">
                  <c:v>4.03</c:v>
                </c:pt>
                <c:pt idx="618">
                  <c:v>4.03</c:v>
                </c:pt>
                <c:pt idx="619">
                  <c:v>4.03</c:v>
                </c:pt>
                <c:pt idx="620">
                  <c:v>4.03</c:v>
                </c:pt>
                <c:pt idx="621">
                  <c:v>4.03</c:v>
                </c:pt>
                <c:pt idx="622">
                  <c:v>4.03</c:v>
                </c:pt>
                <c:pt idx="623">
                  <c:v>4.03</c:v>
                </c:pt>
                <c:pt idx="624">
                  <c:v>4.03</c:v>
                </c:pt>
                <c:pt idx="625">
                  <c:v>4.03</c:v>
                </c:pt>
                <c:pt idx="626">
                  <c:v>4.03</c:v>
                </c:pt>
                <c:pt idx="627">
                  <c:v>4.03</c:v>
                </c:pt>
                <c:pt idx="628">
                  <c:v>4.03</c:v>
                </c:pt>
                <c:pt idx="629">
                  <c:v>4.03</c:v>
                </c:pt>
                <c:pt idx="630">
                  <c:v>4.03</c:v>
                </c:pt>
                <c:pt idx="631">
                  <c:v>4.03</c:v>
                </c:pt>
                <c:pt idx="632">
                  <c:v>4.03</c:v>
                </c:pt>
                <c:pt idx="633">
                  <c:v>4.03</c:v>
                </c:pt>
                <c:pt idx="634">
                  <c:v>4.03</c:v>
                </c:pt>
                <c:pt idx="635">
                  <c:v>4.03</c:v>
                </c:pt>
                <c:pt idx="636">
                  <c:v>4.03</c:v>
                </c:pt>
                <c:pt idx="637">
                  <c:v>4.03</c:v>
                </c:pt>
                <c:pt idx="638">
                  <c:v>4.03</c:v>
                </c:pt>
                <c:pt idx="639">
                  <c:v>4.03</c:v>
                </c:pt>
                <c:pt idx="640">
                  <c:v>4.03</c:v>
                </c:pt>
                <c:pt idx="641">
                  <c:v>4.03</c:v>
                </c:pt>
                <c:pt idx="642">
                  <c:v>4.03</c:v>
                </c:pt>
                <c:pt idx="643">
                  <c:v>4.03</c:v>
                </c:pt>
                <c:pt idx="644">
                  <c:v>4.03</c:v>
                </c:pt>
                <c:pt idx="645">
                  <c:v>4.03</c:v>
                </c:pt>
                <c:pt idx="646">
                  <c:v>4.03</c:v>
                </c:pt>
                <c:pt idx="647">
                  <c:v>4.03</c:v>
                </c:pt>
                <c:pt idx="648">
                  <c:v>4.03</c:v>
                </c:pt>
                <c:pt idx="649">
                  <c:v>4.03</c:v>
                </c:pt>
                <c:pt idx="650">
                  <c:v>4.03</c:v>
                </c:pt>
                <c:pt idx="651">
                  <c:v>4.03</c:v>
                </c:pt>
                <c:pt idx="652">
                  <c:v>4.03</c:v>
                </c:pt>
                <c:pt idx="653">
                  <c:v>4.03</c:v>
                </c:pt>
                <c:pt idx="654">
                  <c:v>4.03</c:v>
                </c:pt>
                <c:pt idx="655">
                  <c:v>4.03</c:v>
                </c:pt>
                <c:pt idx="656">
                  <c:v>4.03</c:v>
                </c:pt>
                <c:pt idx="657">
                  <c:v>4.03</c:v>
                </c:pt>
                <c:pt idx="658">
                  <c:v>4.03</c:v>
                </c:pt>
                <c:pt idx="659">
                  <c:v>4.03</c:v>
                </c:pt>
                <c:pt idx="660">
                  <c:v>4.03</c:v>
                </c:pt>
                <c:pt idx="661">
                  <c:v>4.03</c:v>
                </c:pt>
                <c:pt idx="662">
                  <c:v>4.03</c:v>
                </c:pt>
                <c:pt idx="663">
                  <c:v>4.03</c:v>
                </c:pt>
                <c:pt idx="664">
                  <c:v>4.03</c:v>
                </c:pt>
                <c:pt idx="665">
                  <c:v>4.03</c:v>
                </c:pt>
                <c:pt idx="666">
                  <c:v>4.03</c:v>
                </c:pt>
                <c:pt idx="667">
                  <c:v>4.03</c:v>
                </c:pt>
                <c:pt idx="668">
                  <c:v>4.03</c:v>
                </c:pt>
                <c:pt idx="669">
                  <c:v>4.03</c:v>
                </c:pt>
                <c:pt idx="670">
                  <c:v>4.41</c:v>
                </c:pt>
                <c:pt idx="671">
                  <c:v>4.41</c:v>
                </c:pt>
                <c:pt idx="672">
                  <c:v>4.41</c:v>
                </c:pt>
                <c:pt idx="673">
                  <c:v>4.41</c:v>
                </c:pt>
                <c:pt idx="674">
                  <c:v>4.41</c:v>
                </c:pt>
                <c:pt idx="675">
                  <c:v>4.41</c:v>
                </c:pt>
                <c:pt idx="676">
                  <c:v>4.41</c:v>
                </c:pt>
                <c:pt idx="677">
                  <c:v>4.41</c:v>
                </c:pt>
                <c:pt idx="678">
                  <c:v>4.41</c:v>
                </c:pt>
                <c:pt idx="679">
                  <c:v>4.41</c:v>
                </c:pt>
                <c:pt idx="680">
                  <c:v>4.41</c:v>
                </c:pt>
                <c:pt idx="681">
                  <c:v>4.41</c:v>
                </c:pt>
                <c:pt idx="682">
                  <c:v>4.41</c:v>
                </c:pt>
                <c:pt idx="683">
                  <c:v>4.41</c:v>
                </c:pt>
                <c:pt idx="684">
                  <c:v>4.41</c:v>
                </c:pt>
                <c:pt idx="685">
                  <c:v>4.41</c:v>
                </c:pt>
                <c:pt idx="686">
                  <c:v>4.41</c:v>
                </c:pt>
                <c:pt idx="687">
                  <c:v>4.41</c:v>
                </c:pt>
                <c:pt idx="688">
                  <c:v>4.41</c:v>
                </c:pt>
                <c:pt idx="689">
                  <c:v>4.41</c:v>
                </c:pt>
                <c:pt idx="690">
                  <c:v>4.41</c:v>
                </c:pt>
                <c:pt idx="691">
                  <c:v>4.41</c:v>
                </c:pt>
                <c:pt idx="692">
                  <c:v>4.41</c:v>
                </c:pt>
                <c:pt idx="693">
                  <c:v>4.41</c:v>
                </c:pt>
                <c:pt idx="694">
                  <c:v>4.41</c:v>
                </c:pt>
                <c:pt idx="695">
                  <c:v>4.41</c:v>
                </c:pt>
                <c:pt idx="696">
                  <c:v>4.41</c:v>
                </c:pt>
                <c:pt idx="697">
                  <c:v>4.41</c:v>
                </c:pt>
                <c:pt idx="698">
                  <c:v>4.41</c:v>
                </c:pt>
                <c:pt idx="699">
                  <c:v>4.41</c:v>
                </c:pt>
                <c:pt idx="700">
                  <c:v>4.41</c:v>
                </c:pt>
                <c:pt idx="701">
                  <c:v>4.41</c:v>
                </c:pt>
                <c:pt idx="702">
                  <c:v>4.41</c:v>
                </c:pt>
                <c:pt idx="703">
                  <c:v>4.41</c:v>
                </c:pt>
                <c:pt idx="704">
                  <c:v>4.41</c:v>
                </c:pt>
                <c:pt idx="705">
                  <c:v>4.41</c:v>
                </c:pt>
                <c:pt idx="706">
                  <c:v>4.41</c:v>
                </c:pt>
                <c:pt idx="707">
                  <c:v>4.41</c:v>
                </c:pt>
                <c:pt idx="708">
                  <c:v>4.41</c:v>
                </c:pt>
                <c:pt idx="709">
                  <c:v>4.41</c:v>
                </c:pt>
                <c:pt idx="710">
                  <c:v>4.41</c:v>
                </c:pt>
                <c:pt idx="711">
                  <c:v>4.41</c:v>
                </c:pt>
                <c:pt idx="712">
                  <c:v>4.41</c:v>
                </c:pt>
                <c:pt idx="713">
                  <c:v>4.41</c:v>
                </c:pt>
                <c:pt idx="714">
                  <c:v>4.41</c:v>
                </c:pt>
                <c:pt idx="715">
                  <c:v>4.41</c:v>
                </c:pt>
                <c:pt idx="716">
                  <c:v>4.41</c:v>
                </c:pt>
                <c:pt idx="717">
                  <c:v>4.41</c:v>
                </c:pt>
                <c:pt idx="718">
                  <c:v>4.41</c:v>
                </c:pt>
                <c:pt idx="719">
                  <c:v>4.41</c:v>
                </c:pt>
                <c:pt idx="720">
                  <c:v>4.41</c:v>
                </c:pt>
                <c:pt idx="721">
                  <c:v>4.41</c:v>
                </c:pt>
                <c:pt idx="722">
                  <c:v>4.41</c:v>
                </c:pt>
                <c:pt idx="723">
                  <c:v>4.41</c:v>
                </c:pt>
                <c:pt idx="724">
                  <c:v>4.41</c:v>
                </c:pt>
                <c:pt idx="725">
                  <c:v>4.41</c:v>
                </c:pt>
                <c:pt idx="726">
                  <c:v>4.41</c:v>
                </c:pt>
                <c:pt idx="727">
                  <c:v>4.41</c:v>
                </c:pt>
                <c:pt idx="728">
                  <c:v>4.41</c:v>
                </c:pt>
                <c:pt idx="729">
                  <c:v>4.41</c:v>
                </c:pt>
                <c:pt idx="730">
                  <c:v>4.41</c:v>
                </c:pt>
                <c:pt idx="731">
                  <c:v>4.41</c:v>
                </c:pt>
                <c:pt idx="732">
                  <c:v>4.45</c:v>
                </c:pt>
                <c:pt idx="733">
                  <c:v>4.45</c:v>
                </c:pt>
                <c:pt idx="734">
                  <c:v>4.45</c:v>
                </c:pt>
                <c:pt idx="735">
                  <c:v>4.45</c:v>
                </c:pt>
                <c:pt idx="736">
                  <c:v>4.45</c:v>
                </c:pt>
                <c:pt idx="737">
                  <c:v>4.45</c:v>
                </c:pt>
                <c:pt idx="738">
                  <c:v>4.45</c:v>
                </c:pt>
                <c:pt idx="739">
                  <c:v>4.45</c:v>
                </c:pt>
                <c:pt idx="740">
                  <c:v>4.45</c:v>
                </c:pt>
                <c:pt idx="741">
                  <c:v>4.45</c:v>
                </c:pt>
                <c:pt idx="742">
                  <c:v>4.45</c:v>
                </c:pt>
                <c:pt idx="743">
                  <c:v>4.45</c:v>
                </c:pt>
                <c:pt idx="744">
                  <c:v>4.45</c:v>
                </c:pt>
                <c:pt idx="745">
                  <c:v>4.45</c:v>
                </c:pt>
                <c:pt idx="746">
                  <c:v>4.45</c:v>
                </c:pt>
                <c:pt idx="747">
                  <c:v>4.45</c:v>
                </c:pt>
                <c:pt idx="748">
                  <c:v>4.45</c:v>
                </c:pt>
                <c:pt idx="749">
                  <c:v>4.45</c:v>
                </c:pt>
                <c:pt idx="750">
                  <c:v>4.45</c:v>
                </c:pt>
                <c:pt idx="751">
                  <c:v>4.45</c:v>
                </c:pt>
                <c:pt idx="752">
                  <c:v>4.45</c:v>
                </c:pt>
                <c:pt idx="753">
                  <c:v>4.45</c:v>
                </c:pt>
                <c:pt idx="754">
                  <c:v>4.45</c:v>
                </c:pt>
                <c:pt idx="755">
                  <c:v>4.45</c:v>
                </c:pt>
                <c:pt idx="756">
                  <c:v>4.45</c:v>
                </c:pt>
                <c:pt idx="757">
                  <c:v>4.45</c:v>
                </c:pt>
                <c:pt idx="758">
                  <c:v>4.45</c:v>
                </c:pt>
                <c:pt idx="759">
                  <c:v>4.45</c:v>
                </c:pt>
                <c:pt idx="760">
                  <c:v>4.45</c:v>
                </c:pt>
                <c:pt idx="761">
                  <c:v>4.45</c:v>
                </c:pt>
                <c:pt idx="762">
                  <c:v>4.45</c:v>
                </c:pt>
                <c:pt idx="763">
                  <c:v>4.45</c:v>
                </c:pt>
                <c:pt idx="764">
                  <c:v>4.45</c:v>
                </c:pt>
                <c:pt idx="765">
                  <c:v>4.45</c:v>
                </c:pt>
                <c:pt idx="766">
                  <c:v>4.45</c:v>
                </c:pt>
                <c:pt idx="767">
                  <c:v>4.45</c:v>
                </c:pt>
                <c:pt idx="768">
                  <c:v>4.45</c:v>
                </c:pt>
                <c:pt idx="769">
                  <c:v>4.45</c:v>
                </c:pt>
                <c:pt idx="770">
                  <c:v>4.45</c:v>
                </c:pt>
                <c:pt idx="771">
                  <c:v>4.45</c:v>
                </c:pt>
                <c:pt idx="772">
                  <c:v>4.45</c:v>
                </c:pt>
                <c:pt idx="773">
                  <c:v>4.45</c:v>
                </c:pt>
                <c:pt idx="774">
                  <c:v>4.45</c:v>
                </c:pt>
                <c:pt idx="775">
                  <c:v>4.45</c:v>
                </c:pt>
                <c:pt idx="776">
                  <c:v>4.45</c:v>
                </c:pt>
                <c:pt idx="777">
                  <c:v>4.45</c:v>
                </c:pt>
                <c:pt idx="778">
                  <c:v>4.45</c:v>
                </c:pt>
                <c:pt idx="779">
                  <c:v>4.45</c:v>
                </c:pt>
                <c:pt idx="780">
                  <c:v>4.45</c:v>
                </c:pt>
                <c:pt idx="781">
                  <c:v>4.45</c:v>
                </c:pt>
                <c:pt idx="782">
                  <c:v>4.45</c:v>
                </c:pt>
                <c:pt idx="783">
                  <c:v>4.45</c:v>
                </c:pt>
                <c:pt idx="784">
                  <c:v>4.45</c:v>
                </c:pt>
                <c:pt idx="785">
                  <c:v>4.45</c:v>
                </c:pt>
                <c:pt idx="786">
                  <c:v>4.45</c:v>
                </c:pt>
                <c:pt idx="787">
                  <c:v>4.45</c:v>
                </c:pt>
                <c:pt idx="788">
                  <c:v>4.45</c:v>
                </c:pt>
                <c:pt idx="789">
                  <c:v>4.45</c:v>
                </c:pt>
                <c:pt idx="790">
                  <c:v>4.45</c:v>
                </c:pt>
                <c:pt idx="791">
                  <c:v>4.45</c:v>
                </c:pt>
                <c:pt idx="792">
                  <c:v>4.72</c:v>
                </c:pt>
                <c:pt idx="793">
                  <c:v>4.72</c:v>
                </c:pt>
                <c:pt idx="794">
                  <c:v>4.72</c:v>
                </c:pt>
                <c:pt idx="795">
                  <c:v>4.72</c:v>
                </c:pt>
                <c:pt idx="796">
                  <c:v>4.72</c:v>
                </c:pt>
                <c:pt idx="797">
                  <c:v>4.72</c:v>
                </c:pt>
                <c:pt idx="798">
                  <c:v>4.72</c:v>
                </c:pt>
                <c:pt idx="799">
                  <c:v>4.72</c:v>
                </c:pt>
                <c:pt idx="800">
                  <c:v>4.72</c:v>
                </c:pt>
                <c:pt idx="801">
                  <c:v>4.72</c:v>
                </c:pt>
                <c:pt idx="802">
                  <c:v>4.72</c:v>
                </c:pt>
                <c:pt idx="803">
                  <c:v>4.72</c:v>
                </c:pt>
                <c:pt idx="804">
                  <c:v>4.72</c:v>
                </c:pt>
                <c:pt idx="805">
                  <c:v>4.72</c:v>
                </c:pt>
                <c:pt idx="806">
                  <c:v>4.72</c:v>
                </c:pt>
                <c:pt idx="807">
                  <c:v>4.72</c:v>
                </c:pt>
                <c:pt idx="808">
                  <c:v>4.72</c:v>
                </c:pt>
                <c:pt idx="809">
                  <c:v>4.72</c:v>
                </c:pt>
                <c:pt idx="810">
                  <c:v>4.72</c:v>
                </c:pt>
                <c:pt idx="811">
                  <c:v>4.72</c:v>
                </c:pt>
                <c:pt idx="812">
                  <c:v>4.72</c:v>
                </c:pt>
                <c:pt idx="813">
                  <c:v>4.72</c:v>
                </c:pt>
                <c:pt idx="814">
                  <c:v>4.72</c:v>
                </c:pt>
                <c:pt idx="815">
                  <c:v>4.72</c:v>
                </c:pt>
                <c:pt idx="816">
                  <c:v>4.72</c:v>
                </c:pt>
                <c:pt idx="817">
                  <c:v>4.72</c:v>
                </c:pt>
                <c:pt idx="818">
                  <c:v>4.72</c:v>
                </c:pt>
                <c:pt idx="819">
                  <c:v>4.72</c:v>
                </c:pt>
                <c:pt idx="820">
                  <c:v>4.72</c:v>
                </c:pt>
                <c:pt idx="821">
                  <c:v>4.72</c:v>
                </c:pt>
                <c:pt idx="822">
                  <c:v>4.72</c:v>
                </c:pt>
                <c:pt idx="823">
                  <c:v>4.72</c:v>
                </c:pt>
                <c:pt idx="824">
                  <c:v>4.72</c:v>
                </c:pt>
                <c:pt idx="825">
                  <c:v>4.72</c:v>
                </c:pt>
                <c:pt idx="826">
                  <c:v>4.72</c:v>
                </c:pt>
                <c:pt idx="827">
                  <c:v>4.72</c:v>
                </c:pt>
                <c:pt idx="828">
                  <c:v>4.72</c:v>
                </c:pt>
                <c:pt idx="829">
                  <c:v>4.72</c:v>
                </c:pt>
                <c:pt idx="830">
                  <c:v>4.72</c:v>
                </c:pt>
                <c:pt idx="831">
                  <c:v>4.72</c:v>
                </c:pt>
                <c:pt idx="832">
                  <c:v>4.72</c:v>
                </c:pt>
                <c:pt idx="833">
                  <c:v>4.72</c:v>
                </c:pt>
                <c:pt idx="834">
                  <c:v>4.72</c:v>
                </c:pt>
                <c:pt idx="835">
                  <c:v>4.72</c:v>
                </c:pt>
                <c:pt idx="836">
                  <c:v>4.72</c:v>
                </c:pt>
                <c:pt idx="837">
                  <c:v>4.72</c:v>
                </c:pt>
                <c:pt idx="838">
                  <c:v>4.72</c:v>
                </c:pt>
                <c:pt idx="839">
                  <c:v>4.72</c:v>
                </c:pt>
                <c:pt idx="840">
                  <c:v>4.72</c:v>
                </c:pt>
                <c:pt idx="841">
                  <c:v>4.72</c:v>
                </c:pt>
                <c:pt idx="842">
                  <c:v>4.72</c:v>
                </c:pt>
                <c:pt idx="843">
                  <c:v>4.72</c:v>
                </c:pt>
                <c:pt idx="844">
                  <c:v>4.72</c:v>
                </c:pt>
                <c:pt idx="845">
                  <c:v>4.72</c:v>
                </c:pt>
                <c:pt idx="846">
                  <c:v>4.72</c:v>
                </c:pt>
                <c:pt idx="847">
                  <c:v>4.72</c:v>
                </c:pt>
                <c:pt idx="848">
                  <c:v>4.72</c:v>
                </c:pt>
                <c:pt idx="849">
                  <c:v>4.72</c:v>
                </c:pt>
                <c:pt idx="850">
                  <c:v>4.72</c:v>
                </c:pt>
                <c:pt idx="851">
                  <c:v>4.72</c:v>
                </c:pt>
                <c:pt idx="852">
                  <c:v>4.72</c:v>
                </c:pt>
                <c:pt idx="853">
                  <c:v>4.72</c:v>
                </c:pt>
                <c:pt idx="854">
                  <c:v>4.93</c:v>
                </c:pt>
                <c:pt idx="855">
                  <c:v>4.93</c:v>
                </c:pt>
                <c:pt idx="856">
                  <c:v>4.93</c:v>
                </c:pt>
                <c:pt idx="857">
                  <c:v>4.93</c:v>
                </c:pt>
                <c:pt idx="858">
                  <c:v>4.93</c:v>
                </c:pt>
                <c:pt idx="859">
                  <c:v>4.93</c:v>
                </c:pt>
                <c:pt idx="860">
                  <c:v>4.93</c:v>
                </c:pt>
                <c:pt idx="861">
                  <c:v>4.93</c:v>
                </c:pt>
                <c:pt idx="862">
                  <c:v>4.93</c:v>
                </c:pt>
                <c:pt idx="863">
                  <c:v>4.93</c:v>
                </c:pt>
                <c:pt idx="864">
                  <c:v>4.93</c:v>
                </c:pt>
                <c:pt idx="865">
                  <c:v>4.93</c:v>
                </c:pt>
                <c:pt idx="866">
                  <c:v>4.93</c:v>
                </c:pt>
                <c:pt idx="867">
                  <c:v>4.93</c:v>
                </c:pt>
                <c:pt idx="868">
                  <c:v>4.93</c:v>
                </c:pt>
                <c:pt idx="869">
                  <c:v>4.93</c:v>
                </c:pt>
                <c:pt idx="870">
                  <c:v>4.93</c:v>
                </c:pt>
                <c:pt idx="871">
                  <c:v>4.93</c:v>
                </c:pt>
                <c:pt idx="872">
                  <c:v>4.93</c:v>
                </c:pt>
                <c:pt idx="873">
                  <c:v>4.93</c:v>
                </c:pt>
                <c:pt idx="874">
                  <c:v>4.93</c:v>
                </c:pt>
                <c:pt idx="875">
                  <c:v>4.93</c:v>
                </c:pt>
                <c:pt idx="876">
                  <c:v>4.93</c:v>
                </c:pt>
                <c:pt idx="877">
                  <c:v>4.93</c:v>
                </c:pt>
                <c:pt idx="878">
                  <c:v>4.93</c:v>
                </c:pt>
                <c:pt idx="879">
                  <c:v>4.93</c:v>
                </c:pt>
                <c:pt idx="880">
                  <c:v>4.93</c:v>
                </c:pt>
                <c:pt idx="881">
                  <c:v>4.93</c:v>
                </c:pt>
                <c:pt idx="882">
                  <c:v>4.93</c:v>
                </c:pt>
                <c:pt idx="883">
                  <c:v>4.93</c:v>
                </c:pt>
                <c:pt idx="884">
                  <c:v>4.93</c:v>
                </c:pt>
                <c:pt idx="885">
                  <c:v>4.93</c:v>
                </c:pt>
                <c:pt idx="886">
                  <c:v>4.93</c:v>
                </c:pt>
                <c:pt idx="887">
                  <c:v>4.93</c:v>
                </c:pt>
                <c:pt idx="888">
                  <c:v>4.93</c:v>
                </c:pt>
                <c:pt idx="889">
                  <c:v>4.93</c:v>
                </c:pt>
                <c:pt idx="890">
                  <c:v>4.93</c:v>
                </c:pt>
                <c:pt idx="891">
                  <c:v>4.93</c:v>
                </c:pt>
                <c:pt idx="892">
                  <c:v>4.93</c:v>
                </c:pt>
                <c:pt idx="893">
                  <c:v>4.93</c:v>
                </c:pt>
                <c:pt idx="894">
                  <c:v>4.93</c:v>
                </c:pt>
                <c:pt idx="895">
                  <c:v>4.93</c:v>
                </c:pt>
                <c:pt idx="896">
                  <c:v>4.93</c:v>
                </c:pt>
                <c:pt idx="897">
                  <c:v>4.93</c:v>
                </c:pt>
                <c:pt idx="898">
                  <c:v>4.93</c:v>
                </c:pt>
                <c:pt idx="899">
                  <c:v>4.93</c:v>
                </c:pt>
                <c:pt idx="900">
                  <c:v>4.93</c:v>
                </c:pt>
                <c:pt idx="901">
                  <c:v>4.93</c:v>
                </c:pt>
                <c:pt idx="902">
                  <c:v>4.93</c:v>
                </c:pt>
                <c:pt idx="903">
                  <c:v>4.93</c:v>
                </c:pt>
                <c:pt idx="904">
                  <c:v>4.93</c:v>
                </c:pt>
                <c:pt idx="905">
                  <c:v>4.93</c:v>
                </c:pt>
                <c:pt idx="906">
                  <c:v>4.93</c:v>
                </c:pt>
                <c:pt idx="907">
                  <c:v>4.93</c:v>
                </c:pt>
                <c:pt idx="908">
                  <c:v>4.93</c:v>
                </c:pt>
                <c:pt idx="909">
                  <c:v>4.93</c:v>
                </c:pt>
                <c:pt idx="910">
                  <c:v>4.93</c:v>
                </c:pt>
                <c:pt idx="911">
                  <c:v>4.93</c:v>
                </c:pt>
                <c:pt idx="912">
                  <c:v>4.93</c:v>
                </c:pt>
                <c:pt idx="913">
                  <c:v>4.93</c:v>
                </c:pt>
                <c:pt idx="914">
                  <c:v>4.75</c:v>
                </c:pt>
                <c:pt idx="915">
                  <c:v>4.75</c:v>
                </c:pt>
                <c:pt idx="916">
                  <c:v>4.75</c:v>
                </c:pt>
                <c:pt idx="917">
                  <c:v>4.75</c:v>
                </c:pt>
                <c:pt idx="918">
                  <c:v>4.75</c:v>
                </c:pt>
                <c:pt idx="919">
                  <c:v>4.75</c:v>
                </c:pt>
                <c:pt idx="920">
                  <c:v>4.75</c:v>
                </c:pt>
                <c:pt idx="921">
                  <c:v>4.75</c:v>
                </c:pt>
                <c:pt idx="922">
                  <c:v>4.75</c:v>
                </c:pt>
                <c:pt idx="923">
                  <c:v>4.75</c:v>
                </c:pt>
                <c:pt idx="924">
                  <c:v>4.75</c:v>
                </c:pt>
                <c:pt idx="925">
                  <c:v>4.75</c:v>
                </c:pt>
                <c:pt idx="926">
                  <c:v>4.75</c:v>
                </c:pt>
                <c:pt idx="927">
                  <c:v>4.75</c:v>
                </c:pt>
                <c:pt idx="928">
                  <c:v>4.75</c:v>
                </c:pt>
                <c:pt idx="929">
                  <c:v>4.75</c:v>
                </c:pt>
                <c:pt idx="930">
                  <c:v>4.75</c:v>
                </c:pt>
                <c:pt idx="931">
                  <c:v>4.75</c:v>
                </c:pt>
                <c:pt idx="932">
                  <c:v>4.75</c:v>
                </c:pt>
                <c:pt idx="933">
                  <c:v>4.75</c:v>
                </c:pt>
                <c:pt idx="934">
                  <c:v>4.75</c:v>
                </c:pt>
                <c:pt idx="935">
                  <c:v>4.75</c:v>
                </c:pt>
                <c:pt idx="936">
                  <c:v>4.75</c:v>
                </c:pt>
                <c:pt idx="937">
                  <c:v>4.75</c:v>
                </c:pt>
                <c:pt idx="938">
                  <c:v>4.75</c:v>
                </c:pt>
                <c:pt idx="939">
                  <c:v>4.75</c:v>
                </c:pt>
                <c:pt idx="940">
                  <c:v>4.75</c:v>
                </c:pt>
                <c:pt idx="941">
                  <c:v>4.75</c:v>
                </c:pt>
                <c:pt idx="942">
                  <c:v>4.75</c:v>
                </c:pt>
                <c:pt idx="943">
                  <c:v>4.75</c:v>
                </c:pt>
                <c:pt idx="944">
                  <c:v>4.75</c:v>
                </c:pt>
                <c:pt idx="945">
                  <c:v>4.75</c:v>
                </c:pt>
                <c:pt idx="946">
                  <c:v>4.75</c:v>
                </c:pt>
                <c:pt idx="947">
                  <c:v>4.75</c:v>
                </c:pt>
                <c:pt idx="948">
                  <c:v>4.75</c:v>
                </c:pt>
                <c:pt idx="949">
                  <c:v>4.75</c:v>
                </c:pt>
                <c:pt idx="950">
                  <c:v>4.75</c:v>
                </c:pt>
                <c:pt idx="951">
                  <c:v>4.75</c:v>
                </c:pt>
                <c:pt idx="952">
                  <c:v>4.75</c:v>
                </c:pt>
                <c:pt idx="953">
                  <c:v>4.75</c:v>
                </c:pt>
                <c:pt idx="954">
                  <c:v>4.75</c:v>
                </c:pt>
                <c:pt idx="955">
                  <c:v>4.75</c:v>
                </c:pt>
                <c:pt idx="956">
                  <c:v>4.75</c:v>
                </c:pt>
                <c:pt idx="957">
                  <c:v>4.75</c:v>
                </c:pt>
                <c:pt idx="958">
                  <c:v>4.75</c:v>
                </c:pt>
                <c:pt idx="959">
                  <c:v>4.75</c:v>
                </c:pt>
                <c:pt idx="960">
                  <c:v>4.75</c:v>
                </c:pt>
                <c:pt idx="961">
                  <c:v>4.75</c:v>
                </c:pt>
                <c:pt idx="962">
                  <c:v>4.75</c:v>
                </c:pt>
                <c:pt idx="963">
                  <c:v>4.75</c:v>
                </c:pt>
                <c:pt idx="964">
                  <c:v>4.75</c:v>
                </c:pt>
                <c:pt idx="965">
                  <c:v>4.75</c:v>
                </c:pt>
                <c:pt idx="966">
                  <c:v>4.75</c:v>
                </c:pt>
                <c:pt idx="967">
                  <c:v>4.75</c:v>
                </c:pt>
                <c:pt idx="968">
                  <c:v>4.75</c:v>
                </c:pt>
                <c:pt idx="969">
                  <c:v>4.75</c:v>
                </c:pt>
                <c:pt idx="970">
                  <c:v>4.75</c:v>
                </c:pt>
                <c:pt idx="971">
                  <c:v>4.75</c:v>
                </c:pt>
                <c:pt idx="972">
                  <c:v>4.75</c:v>
                </c:pt>
                <c:pt idx="973">
                  <c:v>4.75</c:v>
                </c:pt>
                <c:pt idx="974">
                  <c:v>4.75</c:v>
                </c:pt>
                <c:pt idx="975">
                  <c:v>4.75</c:v>
                </c:pt>
                <c:pt idx="976">
                  <c:v>4.28</c:v>
                </c:pt>
                <c:pt idx="977">
                  <c:v>4.28</c:v>
                </c:pt>
                <c:pt idx="978">
                  <c:v>4.28</c:v>
                </c:pt>
                <c:pt idx="979">
                  <c:v>4.28</c:v>
                </c:pt>
                <c:pt idx="980">
                  <c:v>4.28</c:v>
                </c:pt>
                <c:pt idx="981">
                  <c:v>4.28</c:v>
                </c:pt>
                <c:pt idx="982">
                  <c:v>4.28</c:v>
                </c:pt>
                <c:pt idx="983">
                  <c:v>4.28</c:v>
                </c:pt>
                <c:pt idx="984">
                  <c:v>4.28</c:v>
                </c:pt>
                <c:pt idx="985">
                  <c:v>4.28</c:v>
                </c:pt>
                <c:pt idx="986">
                  <c:v>4.28</c:v>
                </c:pt>
                <c:pt idx="987">
                  <c:v>4.28</c:v>
                </c:pt>
                <c:pt idx="988">
                  <c:v>4.28</c:v>
                </c:pt>
                <c:pt idx="989">
                  <c:v>4.28</c:v>
                </c:pt>
                <c:pt idx="990">
                  <c:v>4.28</c:v>
                </c:pt>
                <c:pt idx="991">
                  <c:v>4.28</c:v>
                </c:pt>
                <c:pt idx="992">
                  <c:v>4.28</c:v>
                </c:pt>
                <c:pt idx="993">
                  <c:v>4.28</c:v>
                </c:pt>
                <c:pt idx="994">
                  <c:v>4.28</c:v>
                </c:pt>
                <c:pt idx="995">
                  <c:v>4.28</c:v>
                </c:pt>
                <c:pt idx="996">
                  <c:v>4.28</c:v>
                </c:pt>
                <c:pt idx="997">
                  <c:v>4.28</c:v>
                </c:pt>
                <c:pt idx="998">
                  <c:v>4.28</c:v>
                </c:pt>
                <c:pt idx="999">
                  <c:v>4.28</c:v>
                </c:pt>
                <c:pt idx="1000">
                  <c:v>4.28</c:v>
                </c:pt>
                <c:pt idx="1001">
                  <c:v>4.28</c:v>
                </c:pt>
                <c:pt idx="1002">
                  <c:v>4.28</c:v>
                </c:pt>
                <c:pt idx="1003">
                  <c:v>4.28</c:v>
                </c:pt>
                <c:pt idx="1004">
                  <c:v>4.28</c:v>
                </c:pt>
                <c:pt idx="1005">
                  <c:v>4.28</c:v>
                </c:pt>
                <c:pt idx="1006">
                  <c:v>4.28</c:v>
                </c:pt>
                <c:pt idx="1007">
                  <c:v>4.28</c:v>
                </c:pt>
                <c:pt idx="1008">
                  <c:v>4.28</c:v>
                </c:pt>
                <c:pt idx="1009">
                  <c:v>4.28</c:v>
                </c:pt>
                <c:pt idx="1010">
                  <c:v>4.28</c:v>
                </c:pt>
                <c:pt idx="1011">
                  <c:v>4.28</c:v>
                </c:pt>
                <c:pt idx="1012">
                  <c:v>4.28</c:v>
                </c:pt>
                <c:pt idx="1013">
                  <c:v>4.28</c:v>
                </c:pt>
                <c:pt idx="1014">
                  <c:v>4.28</c:v>
                </c:pt>
                <c:pt idx="1015">
                  <c:v>4.28</c:v>
                </c:pt>
                <c:pt idx="1016">
                  <c:v>4.28</c:v>
                </c:pt>
                <c:pt idx="1017">
                  <c:v>4.28</c:v>
                </c:pt>
                <c:pt idx="1018">
                  <c:v>4.28</c:v>
                </c:pt>
                <c:pt idx="1019">
                  <c:v>4.28</c:v>
                </c:pt>
                <c:pt idx="1020">
                  <c:v>4.28</c:v>
                </c:pt>
                <c:pt idx="1021">
                  <c:v>4.28</c:v>
                </c:pt>
                <c:pt idx="1022">
                  <c:v>4.28</c:v>
                </c:pt>
                <c:pt idx="1023">
                  <c:v>4.28</c:v>
                </c:pt>
                <c:pt idx="1024">
                  <c:v>4.28</c:v>
                </c:pt>
                <c:pt idx="1025">
                  <c:v>4.28</c:v>
                </c:pt>
                <c:pt idx="1026">
                  <c:v>4.28</c:v>
                </c:pt>
                <c:pt idx="1027">
                  <c:v>4.28</c:v>
                </c:pt>
                <c:pt idx="1028">
                  <c:v>4.28</c:v>
                </c:pt>
                <c:pt idx="1029">
                  <c:v>4.28</c:v>
                </c:pt>
                <c:pt idx="1030">
                  <c:v>4.28</c:v>
                </c:pt>
                <c:pt idx="1031">
                  <c:v>4.28</c:v>
                </c:pt>
                <c:pt idx="1032">
                  <c:v>4.28</c:v>
                </c:pt>
                <c:pt idx="1033">
                  <c:v>4.28</c:v>
                </c:pt>
                <c:pt idx="1034">
                  <c:v>4.28</c:v>
                </c:pt>
                <c:pt idx="1035">
                  <c:v>4.28</c:v>
                </c:pt>
                <c:pt idx="1036">
                  <c:v>4.28</c:v>
                </c:pt>
                <c:pt idx="1037">
                  <c:v>4.28</c:v>
                </c:pt>
                <c:pt idx="1038">
                  <c:v>4.07</c:v>
                </c:pt>
                <c:pt idx="1039">
                  <c:v>4.07</c:v>
                </c:pt>
                <c:pt idx="1040">
                  <c:v>4.07</c:v>
                </c:pt>
                <c:pt idx="1041">
                  <c:v>4.07</c:v>
                </c:pt>
                <c:pt idx="1042">
                  <c:v>4.07</c:v>
                </c:pt>
                <c:pt idx="1043">
                  <c:v>4.07</c:v>
                </c:pt>
                <c:pt idx="1044">
                  <c:v>4.07</c:v>
                </c:pt>
                <c:pt idx="1045">
                  <c:v>4.07</c:v>
                </c:pt>
                <c:pt idx="1046">
                  <c:v>4.07</c:v>
                </c:pt>
                <c:pt idx="1047">
                  <c:v>4.07</c:v>
                </c:pt>
                <c:pt idx="1048">
                  <c:v>4.07</c:v>
                </c:pt>
                <c:pt idx="1049">
                  <c:v>4.07</c:v>
                </c:pt>
                <c:pt idx="1050">
                  <c:v>4.07</c:v>
                </c:pt>
                <c:pt idx="1051">
                  <c:v>4.07</c:v>
                </c:pt>
                <c:pt idx="1052">
                  <c:v>4.07</c:v>
                </c:pt>
                <c:pt idx="1053">
                  <c:v>4.07</c:v>
                </c:pt>
                <c:pt idx="1054">
                  <c:v>4.07</c:v>
                </c:pt>
                <c:pt idx="1055">
                  <c:v>4.07</c:v>
                </c:pt>
                <c:pt idx="1056">
                  <c:v>4.07</c:v>
                </c:pt>
                <c:pt idx="1057">
                  <c:v>4.07</c:v>
                </c:pt>
                <c:pt idx="1058">
                  <c:v>4.07</c:v>
                </c:pt>
                <c:pt idx="1059">
                  <c:v>4.07</c:v>
                </c:pt>
                <c:pt idx="1060">
                  <c:v>4.07</c:v>
                </c:pt>
                <c:pt idx="1061">
                  <c:v>4.07</c:v>
                </c:pt>
                <c:pt idx="1062">
                  <c:v>4.07</c:v>
                </c:pt>
                <c:pt idx="1063">
                  <c:v>4.07</c:v>
                </c:pt>
                <c:pt idx="1064">
                  <c:v>4.07</c:v>
                </c:pt>
                <c:pt idx="1065">
                  <c:v>4.07</c:v>
                </c:pt>
                <c:pt idx="1066">
                  <c:v>4.07</c:v>
                </c:pt>
                <c:pt idx="1067">
                  <c:v>4.07</c:v>
                </c:pt>
                <c:pt idx="1068">
                  <c:v>4.07</c:v>
                </c:pt>
                <c:pt idx="1069">
                  <c:v>4.07</c:v>
                </c:pt>
                <c:pt idx="1070">
                  <c:v>4.07</c:v>
                </c:pt>
                <c:pt idx="1071">
                  <c:v>4.07</c:v>
                </c:pt>
                <c:pt idx="1072">
                  <c:v>4.07</c:v>
                </c:pt>
                <c:pt idx="1073">
                  <c:v>4.07</c:v>
                </c:pt>
                <c:pt idx="1074">
                  <c:v>4.07</c:v>
                </c:pt>
                <c:pt idx="1075">
                  <c:v>4.07</c:v>
                </c:pt>
                <c:pt idx="1076">
                  <c:v>4.07</c:v>
                </c:pt>
                <c:pt idx="1077">
                  <c:v>4.07</c:v>
                </c:pt>
                <c:pt idx="1078">
                  <c:v>4.07</c:v>
                </c:pt>
                <c:pt idx="1079">
                  <c:v>4.07</c:v>
                </c:pt>
                <c:pt idx="1080">
                  <c:v>4.07</c:v>
                </c:pt>
                <c:pt idx="1081">
                  <c:v>4.07</c:v>
                </c:pt>
                <c:pt idx="1082">
                  <c:v>4.07</c:v>
                </c:pt>
                <c:pt idx="1083">
                  <c:v>4.07</c:v>
                </c:pt>
                <c:pt idx="1084">
                  <c:v>4.07</c:v>
                </c:pt>
                <c:pt idx="1085">
                  <c:v>4.07</c:v>
                </c:pt>
                <c:pt idx="1086">
                  <c:v>4.07</c:v>
                </c:pt>
                <c:pt idx="1087">
                  <c:v>4.07</c:v>
                </c:pt>
                <c:pt idx="1088">
                  <c:v>4.07</c:v>
                </c:pt>
                <c:pt idx="1089">
                  <c:v>4.07</c:v>
                </c:pt>
                <c:pt idx="1090">
                  <c:v>4.07</c:v>
                </c:pt>
                <c:pt idx="1091">
                  <c:v>4.07</c:v>
                </c:pt>
                <c:pt idx="1092">
                  <c:v>4.07</c:v>
                </c:pt>
                <c:pt idx="1093">
                  <c:v>4.07</c:v>
                </c:pt>
                <c:pt idx="1094">
                  <c:v>4.07</c:v>
                </c:pt>
                <c:pt idx="1095">
                  <c:v>4.07</c:v>
                </c:pt>
                <c:pt idx="1096">
                  <c:v>4.07</c:v>
                </c:pt>
                <c:pt idx="1097">
                  <c:v>4.07</c:v>
                </c:pt>
                <c:pt idx="1098">
                  <c:v>3.74</c:v>
                </c:pt>
                <c:pt idx="1099">
                  <c:v>3.74</c:v>
                </c:pt>
                <c:pt idx="1100">
                  <c:v>3.74</c:v>
                </c:pt>
                <c:pt idx="1101">
                  <c:v>3.74</c:v>
                </c:pt>
                <c:pt idx="1102">
                  <c:v>3.74</c:v>
                </c:pt>
                <c:pt idx="1103">
                  <c:v>3.74</c:v>
                </c:pt>
                <c:pt idx="1104">
                  <c:v>3.74</c:v>
                </c:pt>
                <c:pt idx="1105">
                  <c:v>3.74</c:v>
                </c:pt>
                <c:pt idx="1106">
                  <c:v>3.74</c:v>
                </c:pt>
                <c:pt idx="1107">
                  <c:v>3.74</c:v>
                </c:pt>
                <c:pt idx="1108">
                  <c:v>3.74</c:v>
                </c:pt>
                <c:pt idx="1109">
                  <c:v>3.74</c:v>
                </c:pt>
                <c:pt idx="1110">
                  <c:v>3.74</c:v>
                </c:pt>
                <c:pt idx="1111">
                  <c:v>3.74</c:v>
                </c:pt>
                <c:pt idx="1112">
                  <c:v>3.74</c:v>
                </c:pt>
                <c:pt idx="1113">
                  <c:v>3.74</c:v>
                </c:pt>
                <c:pt idx="1114">
                  <c:v>3.74</c:v>
                </c:pt>
                <c:pt idx="1115">
                  <c:v>3.74</c:v>
                </c:pt>
                <c:pt idx="1116">
                  <c:v>3.74</c:v>
                </c:pt>
                <c:pt idx="1117">
                  <c:v>3.74</c:v>
                </c:pt>
                <c:pt idx="1118">
                  <c:v>3.74</c:v>
                </c:pt>
                <c:pt idx="1119">
                  <c:v>3.74</c:v>
                </c:pt>
                <c:pt idx="1120">
                  <c:v>3.74</c:v>
                </c:pt>
                <c:pt idx="1121">
                  <c:v>3.74</c:v>
                </c:pt>
                <c:pt idx="1122">
                  <c:v>3.74</c:v>
                </c:pt>
                <c:pt idx="1123">
                  <c:v>3.74</c:v>
                </c:pt>
                <c:pt idx="1124">
                  <c:v>3.74</c:v>
                </c:pt>
                <c:pt idx="1125">
                  <c:v>3.74</c:v>
                </c:pt>
                <c:pt idx="1126">
                  <c:v>3.74</c:v>
                </c:pt>
                <c:pt idx="1127">
                  <c:v>3.74</c:v>
                </c:pt>
                <c:pt idx="1128">
                  <c:v>3.74</c:v>
                </c:pt>
                <c:pt idx="1129">
                  <c:v>3.74</c:v>
                </c:pt>
                <c:pt idx="1130">
                  <c:v>3.74</c:v>
                </c:pt>
                <c:pt idx="1131">
                  <c:v>3.74</c:v>
                </c:pt>
                <c:pt idx="1132">
                  <c:v>3.74</c:v>
                </c:pt>
                <c:pt idx="1133">
                  <c:v>3.74</c:v>
                </c:pt>
                <c:pt idx="1134">
                  <c:v>3.74</c:v>
                </c:pt>
                <c:pt idx="1135">
                  <c:v>3.74</c:v>
                </c:pt>
                <c:pt idx="1136">
                  <c:v>3.74</c:v>
                </c:pt>
                <c:pt idx="1137">
                  <c:v>3.74</c:v>
                </c:pt>
                <c:pt idx="1138">
                  <c:v>3.74</c:v>
                </c:pt>
                <c:pt idx="1139">
                  <c:v>3.74</c:v>
                </c:pt>
                <c:pt idx="1140">
                  <c:v>3.74</c:v>
                </c:pt>
                <c:pt idx="1141">
                  <c:v>3.74</c:v>
                </c:pt>
                <c:pt idx="1142">
                  <c:v>3.74</c:v>
                </c:pt>
                <c:pt idx="1143">
                  <c:v>3.74</c:v>
                </c:pt>
                <c:pt idx="1144">
                  <c:v>3.74</c:v>
                </c:pt>
                <c:pt idx="1145">
                  <c:v>3.74</c:v>
                </c:pt>
                <c:pt idx="1146">
                  <c:v>3.74</c:v>
                </c:pt>
                <c:pt idx="1147">
                  <c:v>3.74</c:v>
                </c:pt>
                <c:pt idx="1148">
                  <c:v>3.74</c:v>
                </c:pt>
                <c:pt idx="1149">
                  <c:v>3.74</c:v>
                </c:pt>
                <c:pt idx="1150">
                  <c:v>3.74</c:v>
                </c:pt>
                <c:pt idx="1151">
                  <c:v>3.74</c:v>
                </c:pt>
                <c:pt idx="1152">
                  <c:v>3.74</c:v>
                </c:pt>
                <c:pt idx="1153">
                  <c:v>3.74</c:v>
                </c:pt>
                <c:pt idx="1154">
                  <c:v>3.74</c:v>
                </c:pt>
                <c:pt idx="1155">
                  <c:v>3.74</c:v>
                </c:pt>
                <c:pt idx="1156">
                  <c:v>3.74</c:v>
                </c:pt>
                <c:pt idx="1157">
                  <c:v>3.74</c:v>
                </c:pt>
                <c:pt idx="1158">
                  <c:v>3.74</c:v>
                </c:pt>
                <c:pt idx="1159">
                  <c:v>3.74</c:v>
                </c:pt>
                <c:pt idx="1160">
                  <c:v>3.83</c:v>
                </c:pt>
                <c:pt idx="1161">
                  <c:v>3.83</c:v>
                </c:pt>
                <c:pt idx="1162">
                  <c:v>3.83</c:v>
                </c:pt>
                <c:pt idx="1163">
                  <c:v>3.83</c:v>
                </c:pt>
                <c:pt idx="1164">
                  <c:v>3.83</c:v>
                </c:pt>
                <c:pt idx="1165">
                  <c:v>3.83</c:v>
                </c:pt>
                <c:pt idx="1166">
                  <c:v>3.83</c:v>
                </c:pt>
                <c:pt idx="1167">
                  <c:v>3.83</c:v>
                </c:pt>
                <c:pt idx="1168">
                  <c:v>3.83</c:v>
                </c:pt>
                <c:pt idx="1169">
                  <c:v>3.83</c:v>
                </c:pt>
                <c:pt idx="1170">
                  <c:v>3.83</c:v>
                </c:pt>
                <c:pt idx="1171">
                  <c:v>3.83</c:v>
                </c:pt>
                <c:pt idx="1172">
                  <c:v>3.83</c:v>
                </c:pt>
                <c:pt idx="1173">
                  <c:v>3.83</c:v>
                </c:pt>
                <c:pt idx="1174">
                  <c:v>3.83</c:v>
                </c:pt>
                <c:pt idx="1175">
                  <c:v>3.83</c:v>
                </c:pt>
                <c:pt idx="1176">
                  <c:v>3.83</c:v>
                </c:pt>
                <c:pt idx="1177">
                  <c:v>3.83</c:v>
                </c:pt>
                <c:pt idx="1178">
                  <c:v>3.83</c:v>
                </c:pt>
                <c:pt idx="1179">
                  <c:v>3.83</c:v>
                </c:pt>
                <c:pt idx="1180">
                  <c:v>3.83</c:v>
                </c:pt>
                <c:pt idx="1181">
                  <c:v>3.83</c:v>
                </c:pt>
                <c:pt idx="1182">
                  <c:v>3.83</c:v>
                </c:pt>
                <c:pt idx="1183">
                  <c:v>3.83</c:v>
                </c:pt>
                <c:pt idx="1184">
                  <c:v>3.83</c:v>
                </c:pt>
                <c:pt idx="1185">
                  <c:v>3.83</c:v>
                </c:pt>
                <c:pt idx="1186">
                  <c:v>3.83</c:v>
                </c:pt>
                <c:pt idx="1187">
                  <c:v>3.83</c:v>
                </c:pt>
                <c:pt idx="1188">
                  <c:v>3.83</c:v>
                </c:pt>
                <c:pt idx="1189">
                  <c:v>3.83</c:v>
                </c:pt>
                <c:pt idx="1190">
                  <c:v>3.83</c:v>
                </c:pt>
                <c:pt idx="1191">
                  <c:v>3.83</c:v>
                </c:pt>
                <c:pt idx="1192">
                  <c:v>3.83</c:v>
                </c:pt>
                <c:pt idx="1193">
                  <c:v>3.83</c:v>
                </c:pt>
                <c:pt idx="1194">
                  <c:v>3.83</c:v>
                </c:pt>
                <c:pt idx="1195">
                  <c:v>3.83</c:v>
                </c:pt>
                <c:pt idx="1196">
                  <c:v>3.83</c:v>
                </c:pt>
                <c:pt idx="1197">
                  <c:v>3.83</c:v>
                </c:pt>
                <c:pt idx="1198">
                  <c:v>3.83</c:v>
                </c:pt>
                <c:pt idx="1199">
                  <c:v>3.83</c:v>
                </c:pt>
                <c:pt idx="1200">
                  <c:v>3.83</c:v>
                </c:pt>
                <c:pt idx="1201">
                  <c:v>3.83</c:v>
                </c:pt>
                <c:pt idx="1202">
                  <c:v>3.83</c:v>
                </c:pt>
                <c:pt idx="1203">
                  <c:v>3.83</c:v>
                </c:pt>
                <c:pt idx="1204">
                  <c:v>3.83</c:v>
                </c:pt>
                <c:pt idx="1205">
                  <c:v>3.83</c:v>
                </c:pt>
                <c:pt idx="1206">
                  <c:v>3.83</c:v>
                </c:pt>
                <c:pt idx="1207">
                  <c:v>3.83</c:v>
                </c:pt>
                <c:pt idx="1208">
                  <c:v>3.83</c:v>
                </c:pt>
                <c:pt idx="1209">
                  <c:v>3.83</c:v>
                </c:pt>
                <c:pt idx="1210">
                  <c:v>3.83</c:v>
                </c:pt>
                <c:pt idx="1211">
                  <c:v>3.83</c:v>
                </c:pt>
                <c:pt idx="1212">
                  <c:v>3.83</c:v>
                </c:pt>
                <c:pt idx="1213">
                  <c:v>3.83</c:v>
                </c:pt>
                <c:pt idx="1214">
                  <c:v>3.83</c:v>
                </c:pt>
                <c:pt idx="1215">
                  <c:v>3.83</c:v>
                </c:pt>
                <c:pt idx="1216">
                  <c:v>3.83</c:v>
                </c:pt>
                <c:pt idx="1217">
                  <c:v>3.83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65C-4838-BA53-AB92FE79E88E}"/>
            </c:ext>
          </c:extLst>
        </c:ser>
        <c:ser>
          <c:idx val="8"/>
          <c:order val="6"/>
          <c:tx>
            <c:v>MEDIOS</c:v>
          </c:tx>
          <c:spPr>
            <a:ln w="12700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val>
            <c:numRef>
              <c:f>'EL BANCO'!$I$3:$I$1220</c:f>
              <c:numCache>
                <c:formatCode>0.00</c:formatCode>
                <c:ptCount val="1218"/>
                <c:pt idx="0">
                  <c:v>2.95</c:v>
                </c:pt>
                <c:pt idx="1">
                  <c:v>2.95</c:v>
                </c:pt>
                <c:pt idx="2">
                  <c:v>2.95</c:v>
                </c:pt>
                <c:pt idx="3">
                  <c:v>2.95</c:v>
                </c:pt>
                <c:pt idx="4">
                  <c:v>2.95</c:v>
                </c:pt>
                <c:pt idx="5">
                  <c:v>2.95</c:v>
                </c:pt>
                <c:pt idx="6">
                  <c:v>2.95</c:v>
                </c:pt>
                <c:pt idx="7">
                  <c:v>2.95</c:v>
                </c:pt>
                <c:pt idx="8">
                  <c:v>2.95</c:v>
                </c:pt>
                <c:pt idx="9">
                  <c:v>2.95</c:v>
                </c:pt>
                <c:pt idx="10">
                  <c:v>2.95</c:v>
                </c:pt>
                <c:pt idx="11">
                  <c:v>2.95</c:v>
                </c:pt>
                <c:pt idx="12">
                  <c:v>2.95</c:v>
                </c:pt>
                <c:pt idx="13">
                  <c:v>2.95</c:v>
                </c:pt>
                <c:pt idx="14">
                  <c:v>2.95</c:v>
                </c:pt>
                <c:pt idx="15">
                  <c:v>2.95</c:v>
                </c:pt>
                <c:pt idx="16">
                  <c:v>2.95</c:v>
                </c:pt>
                <c:pt idx="17">
                  <c:v>2.95</c:v>
                </c:pt>
                <c:pt idx="18">
                  <c:v>2.95</c:v>
                </c:pt>
                <c:pt idx="19">
                  <c:v>2.95</c:v>
                </c:pt>
                <c:pt idx="20">
                  <c:v>2.95</c:v>
                </c:pt>
                <c:pt idx="21">
                  <c:v>2.95</c:v>
                </c:pt>
                <c:pt idx="22">
                  <c:v>2.95</c:v>
                </c:pt>
                <c:pt idx="23">
                  <c:v>2.95</c:v>
                </c:pt>
                <c:pt idx="24">
                  <c:v>2.95</c:v>
                </c:pt>
                <c:pt idx="25">
                  <c:v>2.95</c:v>
                </c:pt>
                <c:pt idx="26">
                  <c:v>2.95</c:v>
                </c:pt>
                <c:pt idx="27">
                  <c:v>2.95</c:v>
                </c:pt>
                <c:pt idx="28">
                  <c:v>2.95</c:v>
                </c:pt>
                <c:pt idx="29">
                  <c:v>2.95</c:v>
                </c:pt>
                <c:pt idx="30">
                  <c:v>2.95</c:v>
                </c:pt>
                <c:pt idx="31">
                  <c:v>2.95</c:v>
                </c:pt>
                <c:pt idx="32">
                  <c:v>2.95</c:v>
                </c:pt>
                <c:pt idx="33">
                  <c:v>2.95</c:v>
                </c:pt>
                <c:pt idx="34">
                  <c:v>2.95</c:v>
                </c:pt>
                <c:pt idx="35">
                  <c:v>2.95</c:v>
                </c:pt>
                <c:pt idx="36">
                  <c:v>2.95</c:v>
                </c:pt>
                <c:pt idx="37">
                  <c:v>2.95</c:v>
                </c:pt>
                <c:pt idx="38">
                  <c:v>2.95</c:v>
                </c:pt>
                <c:pt idx="39">
                  <c:v>2.95</c:v>
                </c:pt>
                <c:pt idx="40">
                  <c:v>2.95</c:v>
                </c:pt>
                <c:pt idx="41">
                  <c:v>2.95</c:v>
                </c:pt>
                <c:pt idx="42">
                  <c:v>2.95</c:v>
                </c:pt>
                <c:pt idx="43">
                  <c:v>2.95</c:v>
                </c:pt>
                <c:pt idx="44">
                  <c:v>2.95</c:v>
                </c:pt>
                <c:pt idx="45">
                  <c:v>2.95</c:v>
                </c:pt>
                <c:pt idx="46">
                  <c:v>2.95</c:v>
                </c:pt>
                <c:pt idx="47">
                  <c:v>2.95</c:v>
                </c:pt>
                <c:pt idx="48">
                  <c:v>2.95</c:v>
                </c:pt>
                <c:pt idx="49">
                  <c:v>2.95</c:v>
                </c:pt>
                <c:pt idx="50">
                  <c:v>2.95</c:v>
                </c:pt>
                <c:pt idx="51">
                  <c:v>2.95</c:v>
                </c:pt>
                <c:pt idx="52">
                  <c:v>2.95</c:v>
                </c:pt>
                <c:pt idx="53">
                  <c:v>2.95</c:v>
                </c:pt>
                <c:pt idx="54">
                  <c:v>2.95</c:v>
                </c:pt>
                <c:pt idx="55">
                  <c:v>2.95</c:v>
                </c:pt>
                <c:pt idx="56">
                  <c:v>2.95</c:v>
                </c:pt>
                <c:pt idx="57">
                  <c:v>2.95</c:v>
                </c:pt>
                <c:pt idx="58">
                  <c:v>2.95</c:v>
                </c:pt>
                <c:pt idx="59">
                  <c:v>2.95</c:v>
                </c:pt>
                <c:pt idx="60">
                  <c:v>3.11</c:v>
                </c:pt>
                <c:pt idx="61">
                  <c:v>3.11</c:v>
                </c:pt>
                <c:pt idx="62">
                  <c:v>3.11</c:v>
                </c:pt>
                <c:pt idx="63">
                  <c:v>3.11</c:v>
                </c:pt>
                <c:pt idx="64">
                  <c:v>3.11</c:v>
                </c:pt>
                <c:pt idx="65">
                  <c:v>3.11</c:v>
                </c:pt>
                <c:pt idx="66">
                  <c:v>3.11</c:v>
                </c:pt>
                <c:pt idx="67">
                  <c:v>3.11</c:v>
                </c:pt>
                <c:pt idx="68">
                  <c:v>3.11</c:v>
                </c:pt>
                <c:pt idx="69">
                  <c:v>3.11</c:v>
                </c:pt>
                <c:pt idx="70">
                  <c:v>3.11</c:v>
                </c:pt>
                <c:pt idx="71">
                  <c:v>3.11</c:v>
                </c:pt>
                <c:pt idx="72">
                  <c:v>3.11</c:v>
                </c:pt>
                <c:pt idx="73">
                  <c:v>3.11</c:v>
                </c:pt>
                <c:pt idx="74">
                  <c:v>3.11</c:v>
                </c:pt>
                <c:pt idx="75">
                  <c:v>3.11</c:v>
                </c:pt>
                <c:pt idx="76">
                  <c:v>3.11</c:v>
                </c:pt>
                <c:pt idx="77">
                  <c:v>3.11</c:v>
                </c:pt>
                <c:pt idx="78">
                  <c:v>3.11</c:v>
                </c:pt>
                <c:pt idx="79">
                  <c:v>3.11</c:v>
                </c:pt>
                <c:pt idx="80">
                  <c:v>3.11</c:v>
                </c:pt>
                <c:pt idx="81">
                  <c:v>3.11</c:v>
                </c:pt>
                <c:pt idx="82">
                  <c:v>3.11</c:v>
                </c:pt>
                <c:pt idx="83">
                  <c:v>3.11</c:v>
                </c:pt>
                <c:pt idx="84">
                  <c:v>3.11</c:v>
                </c:pt>
                <c:pt idx="85">
                  <c:v>3.11</c:v>
                </c:pt>
                <c:pt idx="86">
                  <c:v>3.11</c:v>
                </c:pt>
                <c:pt idx="87">
                  <c:v>3.11</c:v>
                </c:pt>
                <c:pt idx="88">
                  <c:v>3.11</c:v>
                </c:pt>
                <c:pt idx="89">
                  <c:v>3.11</c:v>
                </c:pt>
                <c:pt idx="90">
                  <c:v>3.11</c:v>
                </c:pt>
                <c:pt idx="91">
                  <c:v>3.11</c:v>
                </c:pt>
                <c:pt idx="92">
                  <c:v>3.11</c:v>
                </c:pt>
                <c:pt idx="93">
                  <c:v>3.11</c:v>
                </c:pt>
                <c:pt idx="94">
                  <c:v>3.11</c:v>
                </c:pt>
                <c:pt idx="95">
                  <c:v>3.11</c:v>
                </c:pt>
                <c:pt idx="96">
                  <c:v>3.11</c:v>
                </c:pt>
                <c:pt idx="97">
                  <c:v>3.11</c:v>
                </c:pt>
                <c:pt idx="98">
                  <c:v>3.11</c:v>
                </c:pt>
                <c:pt idx="99">
                  <c:v>3.11</c:v>
                </c:pt>
                <c:pt idx="100">
                  <c:v>3.11</c:v>
                </c:pt>
                <c:pt idx="101">
                  <c:v>3.11</c:v>
                </c:pt>
                <c:pt idx="102">
                  <c:v>3.11</c:v>
                </c:pt>
                <c:pt idx="103">
                  <c:v>3.11</c:v>
                </c:pt>
                <c:pt idx="104">
                  <c:v>3.11</c:v>
                </c:pt>
                <c:pt idx="105">
                  <c:v>3.11</c:v>
                </c:pt>
                <c:pt idx="106">
                  <c:v>3.11</c:v>
                </c:pt>
                <c:pt idx="107">
                  <c:v>3.11</c:v>
                </c:pt>
                <c:pt idx="108">
                  <c:v>3.11</c:v>
                </c:pt>
                <c:pt idx="109">
                  <c:v>3.11</c:v>
                </c:pt>
                <c:pt idx="110">
                  <c:v>3.11</c:v>
                </c:pt>
                <c:pt idx="111">
                  <c:v>3.11</c:v>
                </c:pt>
                <c:pt idx="112">
                  <c:v>3.11</c:v>
                </c:pt>
                <c:pt idx="113">
                  <c:v>3.11</c:v>
                </c:pt>
                <c:pt idx="114">
                  <c:v>3.11</c:v>
                </c:pt>
                <c:pt idx="115">
                  <c:v>3.11</c:v>
                </c:pt>
                <c:pt idx="116">
                  <c:v>3.11</c:v>
                </c:pt>
                <c:pt idx="117">
                  <c:v>3.11</c:v>
                </c:pt>
                <c:pt idx="118">
                  <c:v>3.11</c:v>
                </c:pt>
                <c:pt idx="119">
                  <c:v>3.11</c:v>
                </c:pt>
                <c:pt idx="120">
                  <c:v>3.11</c:v>
                </c:pt>
                <c:pt idx="121">
                  <c:v>3.11</c:v>
                </c:pt>
                <c:pt idx="122">
                  <c:v>3.22</c:v>
                </c:pt>
                <c:pt idx="123">
                  <c:v>3.22</c:v>
                </c:pt>
                <c:pt idx="124">
                  <c:v>3.22</c:v>
                </c:pt>
                <c:pt idx="125">
                  <c:v>3.22</c:v>
                </c:pt>
                <c:pt idx="126">
                  <c:v>3.22</c:v>
                </c:pt>
                <c:pt idx="127">
                  <c:v>3.22</c:v>
                </c:pt>
                <c:pt idx="128">
                  <c:v>3.22</c:v>
                </c:pt>
                <c:pt idx="129">
                  <c:v>3.22</c:v>
                </c:pt>
                <c:pt idx="130">
                  <c:v>3.22</c:v>
                </c:pt>
                <c:pt idx="131">
                  <c:v>3.22</c:v>
                </c:pt>
                <c:pt idx="132">
                  <c:v>3.22</c:v>
                </c:pt>
                <c:pt idx="133">
                  <c:v>3.22</c:v>
                </c:pt>
                <c:pt idx="134">
                  <c:v>3.22</c:v>
                </c:pt>
                <c:pt idx="135">
                  <c:v>3.22</c:v>
                </c:pt>
                <c:pt idx="136">
                  <c:v>3.22</c:v>
                </c:pt>
                <c:pt idx="137">
                  <c:v>3.22</c:v>
                </c:pt>
                <c:pt idx="138">
                  <c:v>3.22</c:v>
                </c:pt>
                <c:pt idx="139">
                  <c:v>3.22</c:v>
                </c:pt>
                <c:pt idx="140">
                  <c:v>3.22</c:v>
                </c:pt>
                <c:pt idx="141">
                  <c:v>3.22</c:v>
                </c:pt>
                <c:pt idx="142">
                  <c:v>3.22</c:v>
                </c:pt>
                <c:pt idx="143">
                  <c:v>3.22</c:v>
                </c:pt>
                <c:pt idx="144">
                  <c:v>3.22</c:v>
                </c:pt>
                <c:pt idx="145">
                  <c:v>3.22</c:v>
                </c:pt>
                <c:pt idx="146">
                  <c:v>3.22</c:v>
                </c:pt>
                <c:pt idx="147">
                  <c:v>3.22</c:v>
                </c:pt>
                <c:pt idx="148">
                  <c:v>3.22</c:v>
                </c:pt>
                <c:pt idx="149">
                  <c:v>3.22</c:v>
                </c:pt>
                <c:pt idx="150">
                  <c:v>3.22</c:v>
                </c:pt>
                <c:pt idx="151">
                  <c:v>3.22</c:v>
                </c:pt>
                <c:pt idx="152">
                  <c:v>3.22</c:v>
                </c:pt>
                <c:pt idx="153">
                  <c:v>3.22</c:v>
                </c:pt>
                <c:pt idx="154">
                  <c:v>3.22</c:v>
                </c:pt>
                <c:pt idx="155">
                  <c:v>3.22</c:v>
                </c:pt>
                <c:pt idx="156">
                  <c:v>3.22</c:v>
                </c:pt>
                <c:pt idx="157">
                  <c:v>3.22</c:v>
                </c:pt>
                <c:pt idx="158">
                  <c:v>3.22</c:v>
                </c:pt>
                <c:pt idx="159">
                  <c:v>3.22</c:v>
                </c:pt>
                <c:pt idx="160">
                  <c:v>3.22</c:v>
                </c:pt>
                <c:pt idx="161">
                  <c:v>3.22</c:v>
                </c:pt>
                <c:pt idx="162">
                  <c:v>3.22</c:v>
                </c:pt>
                <c:pt idx="163">
                  <c:v>3.22</c:v>
                </c:pt>
                <c:pt idx="164">
                  <c:v>3.22</c:v>
                </c:pt>
                <c:pt idx="165">
                  <c:v>3.22</c:v>
                </c:pt>
                <c:pt idx="166">
                  <c:v>3.22</c:v>
                </c:pt>
                <c:pt idx="167">
                  <c:v>3.22</c:v>
                </c:pt>
                <c:pt idx="168">
                  <c:v>3.22</c:v>
                </c:pt>
                <c:pt idx="169">
                  <c:v>3.22</c:v>
                </c:pt>
                <c:pt idx="170">
                  <c:v>3.22</c:v>
                </c:pt>
                <c:pt idx="171">
                  <c:v>3.22</c:v>
                </c:pt>
                <c:pt idx="172">
                  <c:v>3.22</c:v>
                </c:pt>
                <c:pt idx="173">
                  <c:v>3.22</c:v>
                </c:pt>
                <c:pt idx="174">
                  <c:v>3.22</c:v>
                </c:pt>
                <c:pt idx="175">
                  <c:v>3.22</c:v>
                </c:pt>
                <c:pt idx="176">
                  <c:v>3.22</c:v>
                </c:pt>
                <c:pt idx="177">
                  <c:v>3.22</c:v>
                </c:pt>
                <c:pt idx="178">
                  <c:v>3.22</c:v>
                </c:pt>
                <c:pt idx="179">
                  <c:v>3.22</c:v>
                </c:pt>
                <c:pt idx="180">
                  <c:v>3.22</c:v>
                </c:pt>
                <c:pt idx="181">
                  <c:v>3.22</c:v>
                </c:pt>
                <c:pt idx="182">
                  <c:v>3.11</c:v>
                </c:pt>
                <c:pt idx="183">
                  <c:v>3.11</c:v>
                </c:pt>
                <c:pt idx="184">
                  <c:v>3.11</c:v>
                </c:pt>
                <c:pt idx="185">
                  <c:v>3.11</c:v>
                </c:pt>
                <c:pt idx="186">
                  <c:v>3.11</c:v>
                </c:pt>
                <c:pt idx="187">
                  <c:v>3.11</c:v>
                </c:pt>
                <c:pt idx="188">
                  <c:v>3.11</c:v>
                </c:pt>
                <c:pt idx="189">
                  <c:v>3.11</c:v>
                </c:pt>
                <c:pt idx="190">
                  <c:v>3.11</c:v>
                </c:pt>
                <c:pt idx="191">
                  <c:v>3.11</c:v>
                </c:pt>
                <c:pt idx="192">
                  <c:v>3.11</c:v>
                </c:pt>
                <c:pt idx="193">
                  <c:v>3.11</c:v>
                </c:pt>
                <c:pt idx="194">
                  <c:v>3.11</c:v>
                </c:pt>
                <c:pt idx="195">
                  <c:v>3.11</c:v>
                </c:pt>
                <c:pt idx="196">
                  <c:v>3.11</c:v>
                </c:pt>
                <c:pt idx="197">
                  <c:v>3.11</c:v>
                </c:pt>
                <c:pt idx="198">
                  <c:v>3.11</c:v>
                </c:pt>
                <c:pt idx="199">
                  <c:v>3.11</c:v>
                </c:pt>
                <c:pt idx="200">
                  <c:v>3.11</c:v>
                </c:pt>
                <c:pt idx="201">
                  <c:v>3.11</c:v>
                </c:pt>
                <c:pt idx="202">
                  <c:v>3.11</c:v>
                </c:pt>
                <c:pt idx="203">
                  <c:v>3.11</c:v>
                </c:pt>
                <c:pt idx="204">
                  <c:v>3.11</c:v>
                </c:pt>
                <c:pt idx="205">
                  <c:v>3.11</c:v>
                </c:pt>
                <c:pt idx="206">
                  <c:v>3.11</c:v>
                </c:pt>
                <c:pt idx="207">
                  <c:v>3.11</c:v>
                </c:pt>
                <c:pt idx="208">
                  <c:v>3.11</c:v>
                </c:pt>
                <c:pt idx="209">
                  <c:v>3.11</c:v>
                </c:pt>
                <c:pt idx="210">
                  <c:v>3.11</c:v>
                </c:pt>
                <c:pt idx="211">
                  <c:v>3.11</c:v>
                </c:pt>
                <c:pt idx="212">
                  <c:v>3.11</c:v>
                </c:pt>
                <c:pt idx="213">
                  <c:v>3.11</c:v>
                </c:pt>
                <c:pt idx="214">
                  <c:v>3.11</c:v>
                </c:pt>
                <c:pt idx="215">
                  <c:v>3.11</c:v>
                </c:pt>
                <c:pt idx="216">
                  <c:v>3.11</c:v>
                </c:pt>
                <c:pt idx="217">
                  <c:v>3.11</c:v>
                </c:pt>
                <c:pt idx="218">
                  <c:v>3.11</c:v>
                </c:pt>
                <c:pt idx="219">
                  <c:v>3.11</c:v>
                </c:pt>
                <c:pt idx="220">
                  <c:v>3.11</c:v>
                </c:pt>
                <c:pt idx="221">
                  <c:v>3.11</c:v>
                </c:pt>
                <c:pt idx="222">
                  <c:v>3.11</c:v>
                </c:pt>
                <c:pt idx="223">
                  <c:v>3.11</c:v>
                </c:pt>
                <c:pt idx="224">
                  <c:v>3.11</c:v>
                </c:pt>
                <c:pt idx="225">
                  <c:v>3.11</c:v>
                </c:pt>
                <c:pt idx="226">
                  <c:v>3.11</c:v>
                </c:pt>
                <c:pt idx="227">
                  <c:v>3.11</c:v>
                </c:pt>
                <c:pt idx="228">
                  <c:v>3.11</c:v>
                </c:pt>
                <c:pt idx="229">
                  <c:v>3.11</c:v>
                </c:pt>
                <c:pt idx="230">
                  <c:v>3.11</c:v>
                </c:pt>
                <c:pt idx="231">
                  <c:v>3.11</c:v>
                </c:pt>
                <c:pt idx="232">
                  <c:v>3.11</c:v>
                </c:pt>
                <c:pt idx="233">
                  <c:v>3.11</c:v>
                </c:pt>
                <c:pt idx="234">
                  <c:v>3.11</c:v>
                </c:pt>
                <c:pt idx="235">
                  <c:v>3.11</c:v>
                </c:pt>
                <c:pt idx="236">
                  <c:v>3.11</c:v>
                </c:pt>
                <c:pt idx="237">
                  <c:v>3.11</c:v>
                </c:pt>
                <c:pt idx="238">
                  <c:v>3.11</c:v>
                </c:pt>
                <c:pt idx="239">
                  <c:v>3.11</c:v>
                </c:pt>
                <c:pt idx="240">
                  <c:v>3.11</c:v>
                </c:pt>
                <c:pt idx="241">
                  <c:v>3.11</c:v>
                </c:pt>
                <c:pt idx="242">
                  <c:v>3.11</c:v>
                </c:pt>
                <c:pt idx="243">
                  <c:v>3.11</c:v>
                </c:pt>
                <c:pt idx="244">
                  <c:v>2.91</c:v>
                </c:pt>
                <c:pt idx="245">
                  <c:v>2.91</c:v>
                </c:pt>
                <c:pt idx="246">
                  <c:v>2.91</c:v>
                </c:pt>
                <c:pt idx="247">
                  <c:v>2.91</c:v>
                </c:pt>
                <c:pt idx="248">
                  <c:v>2.91</c:v>
                </c:pt>
                <c:pt idx="249">
                  <c:v>2.91</c:v>
                </c:pt>
                <c:pt idx="250">
                  <c:v>2.91</c:v>
                </c:pt>
                <c:pt idx="251">
                  <c:v>2.91</c:v>
                </c:pt>
                <c:pt idx="252">
                  <c:v>2.91</c:v>
                </c:pt>
                <c:pt idx="253">
                  <c:v>2.91</c:v>
                </c:pt>
                <c:pt idx="254">
                  <c:v>2.91</c:v>
                </c:pt>
                <c:pt idx="255">
                  <c:v>2.91</c:v>
                </c:pt>
                <c:pt idx="256">
                  <c:v>2.91</c:v>
                </c:pt>
                <c:pt idx="257">
                  <c:v>2.91</c:v>
                </c:pt>
                <c:pt idx="258">
                  <c:v>2.91</c:v>
                </c:pt>
                <c:pt idx="259">
                  <c:v>2.91</c:v>
                </c:pt>
                <c:pt idx="260">
                  <c:v>2.91</c:v>
                </c:pt>
                <c:pt idx="261">
                  <c:v>2.91</c:v>
                </c:pt>
                <c:pt idx="262">
                  <c:v>2.91</c:v>
                </c:pt>
                <c:pt idx="263">
                  <c:v>2.91</c:v>
                </c:pt>
                <c:pt idx="264">
                  <c:v>2.91</c:v>
                </c:pt>
                <c:pt idx="265">
                  <c:v>2.91</c:v>
                </c:pt>
                <c:pt idx="266">
                  <c:v>2.91</c:v>
                </c:pt>
                <c:pt idx="267">
                  <c:v>2.91</c:v>
                </c:pt>
                <c:pt idx="268">
                  <c:v>2.91</c:v>
                </c:pt>
                <c:pt idx="269">
                  <c:v>2.91</c:v>
                </c:pt>
                <c:pt idx="270">
                  <c:v>2.91</c:v>
                </c:pt>
                <c:pt idx="271">
                  <c:v>2.91</c:v>
                </c:pt>
                <c:pt idx="272">
                  <c:v>2.91</c:v>
                </c:pt>
                <c:pt idx="273">
                  <c:v>2.91</c:v>
                </c:pt>
                <c:pt idx="274">
                  <c:v>2.91</c:v>
                </c:pt>
                <c:pt idx="275">
                  <c:v>2.91</c:v>
                </c:pt>
                <c:pt idx="276">
                  <c:v>2.91</c:v>
                </c:pt>
                <c:pt idx="277">
                  <c:v>2.91</c:v>
                </c:pt>
                <c:pt idx="278">
                  <c:v>2.91</c:v>
                </c:pt>
                <c:pt idx="279">
                  <c:v>2.91</c:v>
                </c:pt>
                <c:pt idx="280">
                  <c:v>2.91</c:v>
                </c:pt>
                <c:pt idx="281">
                  <c:v>2.91</c:v>
                </c:pt>
                <c:pt idx="282">
                  <c:v>2.91</c:v>
                </c:pt>
                <c:pt idx="283">
                  <c:v>2.91</c:v>
                </c:pt>
                <c:pt idx="284">
                  <c:v>2.91</c:v>
                </c:pt>
                <c:pt idx="285">
                  <c:v>2.91</c:v>
                </c:pt>
                <c:pt idx="286">
                  <c:v>2.91</c:v>
                </c:pt>
                <c:pt idx="287">
                  <c:v>2.91</c:v>
                </c:pt>
                <c:pt idx="288">
                  <c:v>2.91</c:v>
                </c:pt>
                <c:pt idx="289">
                  <c:v>2.91</c:v>
                </c:pt>
                <c:pt idx="290">
                  <c:v>2.91</c:v>
                </c:pt>
                <c:pt idx="291">
                  <c:v>2.91</c:v>
                </c:pt>
                <c:pt idx="292">
                  <c:v>2.91</c:v>
                </c:pt>
                <c:pt idx="293">
                  <c:v>2.91</c:v>
                </c:pt>
                <c:pt idx="294">
                  <c:v>2.91</c:v>
                </c:pt>
                <c:pt idx="295">
                  <c:v>2.91</c:v>
                </c:pt>
                <c:pt idx="296">
                  <c:v>2.91</c:v>
                </c:pt>
                <c:pt idx="297">
                  <c:v>2.91</c:v>
                </c:pt>
                <c:pt idx="298">
                  <c:v>2.91</c:v>
                </c:pt>
                <c:pt idx="299">
                  <c:v>2.91</c:v>
                </c:pt>
                <c:pt idx="300">
                  <c:v>2.91</c:v>
                </c:pt>
                <c:pt idx="301">
                  <c:v>2.91</c:v>
                </c:pt>
                <c:pt idx="302">
                  <c:v>2.91</c:v>
                </c:pt>
                <c:pt idx="303">
                  <c:v>2.91</c:v>
                </c:pt>
                <c:pt idx="304">
                  <c:v>2.91</c:v>
                </c:pt>
                <c:pt idx="305">
                  <c:v>2.91</c:v>
                </c:pt>
                <c:pt idx="306">
                  <c:v>2.75</c:v>
                </c:pt>
                <c:pt idx="307">
                  <c:v>2.75</c:v>
                </c:pt>
                <c:pt idx="308">
                  <c:v>2.75</c:v>
                </c:pt>
                <c:pt idx="309">
                  <c:v>2.75</c:v>
                </c:pt>
                <c:pt idx="310">
                  <c:v>2.75</c:v>
                </c:pt>
                <c:pt idx="311">
                  <c:v>2.75</c:v>
                </c:pt>
                <c:pt idx="312">
                  <c:v>2.75</c:v>
                </c:pt>
                <c:pt idx="313">
                  <c:v>2.75</c:v>
                </c:pt>
                <c:pt idx="314">
                  <c:v>2.75</c:v>
                </c:pt>
                <c:pt idx="315">
                  <c:v>2.75</c:v>
                </c:pt>
                <c:pt idx="316">
                  <c:v>2.75</c:v>
                </c:pt>
                <c:pt idx="317">
                  <c:v>2.75</c:v>
                </c:pt>
                <c:pt idx="318">
                  <c:v>2.75</c:v>
                </c:pt>
                <c:pt idx="319">
                  <c:v>2.75</c:v>
                </c:pt>
                <c:pt idx="320">
                  <c:v>2.75</c:v>
                </c:pt>
                <c:pt idx="321">
                  <c:v>2.75</c:v>
                </c:pt>
                <c:pt idx="322">
                  <c:v>2.75</c:v>
                </c:pt>
                <c:pt idx="323">
                  <c:v>2.75</c:v>
                </c:pt>
                <c:pt idx="324">
                  <c:v>2.75</c:v>
                </c:pt>
                <c:pt idx="325">
                  <c:v>2.75</c:v>
                </c:pt>
                <c:pt idx="326">
                  <c:v>2.75</c:v>
                </c:pt>
                <c:pt idx="327">
                  <c:v>2.75</c:v>
                </c:pt>
                <c:pt idx="328">
                  <c:v>2.75</c:v>
                </c:pt>
                <c:pt idx="329">
                  <c:v>2.75</c:v>
                </c:pt>
                <c:pt idx="330">
                  <c:v>2.75</c:v>
                </c:pt>
                <c:pt idx="331">
                  <c:v>2.75</c:v>
                </c:pt>
                <c:pt idx="332">
                  <c:v>2.75</c:v>
                </c:pt>
                <c:pt idx="333">
                  <c:v>2.75</c:v>
                </c:pt>
                <c:pt idx="334">
                  <c:v>2.75</c:v>
                </c:pt>
                <c:pt idx="335">
                  <c:v>2.75</c:v>
                </c:pt>
                <c:pt idx="336">
                  <c:v>2.75</c:v>
                </c:pt>
                <c:pt idx="337">
                  <c:v>2.75</c:v>
                </c:pt>
                <c:pt idx="338">
                  <c:v>2.75</c:v>
                </c:pt>
                <c:pt idx="339">
                  <c:v>2.75</c:v>
                </c:pt>
                <c:pt idx="340">
                  <c:v>2.75</c:v>
                </c:pt>
                <c:pt idx="341">
                  <c:v>2.75</c:v>
                </c:pt>
                <c:pt idx="342">
                  <c:v>2.75</c:v>
                </c:pt>
                <c:pt idx="343">
                  <c:v>2.75</c:v>
                </c:pt>
                <c:pt idx="344">
                  <c:v>2.75</c:v>
                </c:pt>
                <c:pt idx="345">
                  <c:v>2.75</c:v>
                </c:pt>
                <c:pt idx="346">
                  <c:v>2.75</c:v>
                </c:pt>
                <c:pt idx="347">
                  <c:v>2.75</c:v>
                </c:pt>
                <c:pt idx="348">
                  <c:v>2.75</c:v>
                </c:pt>
                <c:pt idx="349">
                  <c:v>2.75</c:v>
                </c:pt>
                <c:pt idx="350">
                  <c:v>2.75</c:v>
                </c:pt>
                <c:pt idx="351">
                  <c:v>2.75</c:v>
                </c:pt>
                <c:pt idx="352">
                  <c:v>2.75</c:v>
                </c:pt>
                <c:pt idx="353">
                  <c:v>2.75</c:v>
                </c:pt>
                <c:pt idx="354">
                  <c:v>2.75</c:v>
                </c:pt>
                <c:pt idx="355">
                  <c:v>2.75</c:v>
                </c:pt>
                <c:pt idx="356">
                  <c:v>2.75</c:v>
                </c:pt>
                <c:pt idx="357">
                  <c:v>2.75</c:v>
                </c:pt>
                <c:pt idx="358">
                  <c:v>2.75</c:v>
                </c:pt>
                <c:pt idx="359">
                  <c:v>2.75</c:v>
                </c:pt>
                <c:pt idx="360">
                  <c:v>2.75</c:v>
                </c:pt>
                <c:pt idx="361">
                  <c:v>2.75</c:v>
                </c:pt>
                <c:pt idx="362">
                  <c:v>2.75</c:v>
                </c:pt>
                <c:pt idx="363">
                  <c:v>2.75</c:v>
                </c:pt>
                <c:pt idx="364">
                  <c:v>2.75</c:v>
                </c:pt>
                <c:pt idx="365">
                  <c:v>2.75</c:v>
                </c:pt>
                <c:pt idx="366">
                  <c:v>2.61</c:v>
                </c:pt>
                <c:pt idx="367">
                  <c:v>2.61</c:v>
                </c:pt>
                <c:pt idx="368">
                  <c:v>2.61</c:v>
                </c:pt>
                <c:pt idx="369">
                  <c:v>2.61</c:v>
                </c:pt>
                <c:pt idx="370">
                  <c:v>2.61</c:v>
                </c:pt>
                <c:pt idx="371">
                  <c:v>2.61</c:v>
                </c:pt>
                <c:pt idx="372">
                  <c:v>2.61</c:v>
                </c:pt>
                <c:pt idx="373">
                  <c:v>2.61</c:v>
                </c:pt>
                <c:pt idx="374">
                  <c:v>2.61</c:v>
                </c:pt>
                <c:pt idx="375">
                  <c:v>2.61</c:v>
                </c:pt>
                <c:pt idx="376">
                  <c:v>2.61</c:v>
                </c:pt>
                <c:pt idx="377">
                  <c:v>2.61</c:v>
                </c:pt>
                <c:pt idx="378">
                  <c:v>2.61</c:v>
                </c:pt>
                <c:pt idx="379">
                  <c:v>2.61</c:v>
                </c:pt>
                <c:pt idx="380">
                  <c:v>2.61</c:v>
                </c:pt>
                <c:pt idx="381">
                  <c:v>2.61</c:v>
                </c:pt>
                <c:pt idx="382">
                  <c:v>2.61</c:v>
                </c:pt>
                <c:pt idx="383">
                  <c:v>2.61</c:v>
                </c:pt>
                <c:pt idx="384">
                  <c:v>2.61</c:v>
                </c:pt>
                <c:pt idx="385">
                  <c:v>2.61</c:v>
                </c:pt>
                <c:pt idx="386">
                  <c:v>2.61</c:v>
                </c:pt>
                <c:pt idx="387">
                  <c:v>2.61</c:v>
                </c:pt>
                <c:pt idx="388">
                  <c:v>2.61</c:v>
                </c:pt>
                <c:pt idx="389">
                  <c:v>2.61</c:v>
                </c:pt>
                <c:pt idx="390">
                  <c:v>2.61</c:v>
                </c:pt>
                <c:pt idx="391">
                  <c:v>2.61</c:v>
                </c:pt>
                <c:pt idx="392">
                  <c:v>2.61</c:v>
                </c:pt>
                <c:pt idx="393">
                  <c:v>2.61</c:v>
                </c:pt>
                <c:pt idx="394">
                  <c:v>2.61</c:v>
                </c:pt>
                <c:pt idx="395">
                  <c:v>2.61</c:v>
                </c:pt>
                <c:pt idx="396">
                  <c:v>2.61</c:v>
                </c:pt>
                <c:pt idx="397">
                  <c:v>2.61</c:v>
                </c:pt>
                <c:pt idx="398">
                  <c:v>2.61</c:v>
                </c:pt>
                <c:pt idx="399">
                  <c:v>2.61</c:v>
                </c:pt>
                <c:pt idx="400">
                  <c:v>2.61</c:v>
                </c:pt>
                <c:pt idx="401">
                  <c:v>2.61</c:v>
                </c:pt>
                <c:pt idx="402">
                  <c:v>2.61</c:v>
                </c:pt>
                <c:pt idx="403">
                  <c:v>2.61</c:v>
                </c:pt>
                <c:pt idx="404">
                  <c:v>2.61</c:v>
                </c:pt>
                <c:pt idx="405">
                  <c:v>2.61</c:v>
                </c:pt>
                <c:pt idx="406">
                  <c:v>2.61</c:v>
                </c:pt>
                <c:pt idx="407">
                  <c:v>2.61</c:v>
                </c:pt>
                <c:pt idx="408">
                  <c:v>2.61</c:v>
                </c:pt>
                <c:pt idx="409">
                  <c:v>2.61</c:v>
                </c:pt>
                <c:pt idx="410">
                  <c:v>2.61</c:v>
                </c:pt>
                <c:pt idx="411">
                  <c:v>2.61</c:v>
                </c:pt>
                <c:pt idx="412">
                  <c:v>2.61</c:v>
                </c:pt>
                <c:pt idx="413">
                  <c:v>2.61</c:v>
                </c:pt>
                <c:pt idx="414">
                  <c:v>2.61</c:v>
                </c:pt>
                <c:pt idx="415">
                  <c:v>2.61</c:v>
                </c:pt>
                <c:pt idx="416">
                  <c:v>2.61</c:v>
                </c:pt>
                <c:pt idx="417">
                  <c:v>2.61</c:v>
                </c:pt>
                <c:pt idx="418">
                  <c:v>2.61</c:v>
                </c:pt>
                <c:pt idx="419">
                  <c:v>2.61</c:v>
                </c:pt>
                <c:pt idx="420">
                  <c:v>2.61</c:v>
                </c:pt>
                <c:pt idx="421">
                  <c:v>2.61</c:v>
                </c:pt>
                <c:pt idx="422">
                  <c:v>2.61</c:v>
                </c:pt>
                <c:pt idx="423">
                  <c:v>2.61</c:v>
                </c:pt>
                <c:pt idx="424">
                  <c:v>2.61</c:v>
                </c:pt>
                <c:pt idx="425">
                  <c:v>2.61</c:v>
                </c:pt>
                <c:pt idx="426">
                  <c:v>2.61</c:v>
                </c:pt>
                <c:pt idx="427">
                  <c:v>2.61</c:v>
                </c:pt>
                <c:pt idx="428">
                  <c:v>2.64</c:v>
                </c:pt>
                <c:pt idx="429">
                  <c:v>2.64</c:v>
                </c:pt>
                <c:pt idx="430">
                  <c:v>2.64</c:v>
                </c:pt>
                <c:pt idx="431">
                  <c:v>2.64</c:v>
                </c:pt>
                <c:pt idx="432">
                  <c:v>2.64</c:v>
                </c:pt>
                <c:pt idx="433">
                  <c:v>2.64</c:v>
                </c:pt>
                <c:pt idx="434">
                  <c:v>2.64</c:v>
                </c:pt>
                <c:pt idx="435">
                  <c:v>2.64</c:v>
                </c:pt>
                <c:pt idx="436">
                  <c:v>2.64</c:v>
                </c:pt>
                <c:pt idx="437">
                  <c:v>2.64</c:v>
                </c:pt>
                <c:pt idx="438">
                  <c:v>2.64</c:v>
                </c:pt>
                <c:pt idx="439">
                  <c:v>2.64</c:v>
                </c:pt>
                <c:pt idx="440">
                  <c:v>2.64</c:v>
                </c:pt>
                <c:pt idx="441">
                  <c:v>2.64</c:v>
                </c:pt>
                <c:pt idx="442">
                  <c:v>2.64</c:v>
                </c:pt>
                <c:pt idx="443">
                  <c:v>2.64</c:v>
                </c:pt>
                <c:pt idx="444">
                  <c:v>2.64</c:v>
                </c:pt>
                <c:pt idx="445">
                  <c:v>2.64</c:v>
                </c:pt>
                <c:pt idx="446">
                  <c:v>2.64</c:v>
                </c:pt>
                <c:pt idx="447">
                  <c:v>2.64</c:v>
                </c:pt>
                <c:pt idx="448">
                  <c:v>2.64</c:v>
                </c:pt>
                <c:pt idx="449">
                  <c:v>2.64</c:v>
                </c:pt>
                <c:pt idx="450">
                  <c:v>2.64</c:v>
                </c:pt>
                <c:pt idx="451">
                  <c:v>2.64</c:v>
                </c:pt>
                <c:pt idx="452">
                  <c:v>2.64</c:v>
                </c:pt>
                <c:pt idx="453">
                  <c:v>2.64</c:v>
                </c:pt>
                <c:pt idx="454">
                  <c:v>2.64</c:v>
                </c:pt>
                <c:pt idx="455">
                  <c:v>2.64</c:v>
                </c:pt>
                <c:pt idx="456">
                  <c:v>2.64</c:v>
                </c:pt>
                <c:pt idx="457">
                  <c:v>2.64</c:v>
                </c:pt>
                <c:pt idx="458">
                  <c:v>2.64</c:v>
                </c:pt>
                <c:pt idx="459">
                  <c:v>2.64</c:v>
                </c:pt>
                <c:pt idx="460">
                  <c:v>2.64</c:v>
                </c:pt>
                <c:pt idx="461">
                  <c:v>2.64</c:v>
                </c:pt>
                <c:pt idx="462">
                  <c:v>2.64</c:v>
                </c:pt>
                <c:pt idx="463">
                  <c:v>2.64</c:v>
                </c:pt>
                <c:pt idx="464">
                  <c:v>2.64</c:v>
                </c:pt>
                <c:pt idx="465">
                  <c:v>2.64</c:v>
                </c:pt>
                <c:pt idx="466">
                  <c:v>2.64</c:v>
                </c:pt>
                <c:pt idx="467">
                  <c:v>2.64</c:v>
                </c:pt>
                <c:pt idx="468">
                  <c:v>2.64</c:v>
                </c:pt>
                <c:pt idx="469">
                  <c:v>2.64</c:v>
                </c:pt>
                <c:pt idx="470">
                  <c:v>2.64</c:v>
                </c:pt>
                <c:pt idx="471">
                  <c:v>2.64</c:v>
                </c:pt>
                <c:pt idx="472">
                  <c:v>2.64</c:v>
                </c:pt>
                <c:pt idx="473">
                  <c:v>2.64</c:v>
                </c:pt>
                <c:pt idx="474">
                  <c:v>2.64</c:v>
                </c:pt>
                <c:pt idx="475">
                  <c:v>2.64</c:v>
                </c:pt>
                <c:pt idx="476">
                  <c:v>2.64</c:v>
                </c:pt>
                <c:pt idx="477">
                  <c:v>2.64</c:v>
                </c:pt>
                <c:pt idx="478">
                  <c:v>2.64</c:v>
                </c:pt>
                <c:pt idx="479">
                  <c:v>2.64</c:v>
                </c:pt>
                <c:pt idx="480">
                  <c:v>2.64</c:v>
                </c:pt>
                <c:pt idx="481">
                  <c:v>2.64</c:v>
                </c:pt>
                <c:pt idx="482">
                  <c:v>2.64</c:v>
                </c:pt>
                <c:pt idx="483">
                  <c:v>2.64</c:v>
                </c:pt>
                <c:pt idx="484">
                  <c:v>2.64</c:v>
                </c:pt>
                <c:pt idx="485">
                  <c:v>2.64</c:v>
                </c:pt>
                <c:pt idx="486">
                  <c:v>2.64</c:v>
                </c:pt>
                <c:pt idx="487">
                  <c:v>2.64</c:v>
                </c:pt>
                <c:pt idx="488">
                  <c:v>2.78</c:v>
                </c:pt>
                <c:pt idx="489">
                  <c:v>2.78</c:v>
                </c:pt>
                <c:pt idx="490">
                  <c:v>2.78</c:v>
                </c:pt>
                <c:pt idx="491">
                  <c:v>2.78</c:v>
                </c:pt>
                <c:pt idx="492">
                  <c:v>2.78</c:v>
                </c:pt>
                <c:pt idx="493">
                  <c:v>2.78</c:v>
                </c:pt>
                <c:pt idx="494">
                  <c:v>2.78</c:v>
                </c:pt>
                <c:pt idx="495">
                  <c:v>2.78</c:v>
                </c:pt>
                <c:pt idx="496">
                  <c:v>2.78</c:v>
                </c:pt>
                <c:pt idx="497">
                  <c:v>2.78</c:v>
                </c:pt>
                <c:pt idx="498">
                  <c:v>2.78</c:v>
                </c:pt>
                <c:pt idx="499">
                  <c:v>2.78</c:v>
                </c:pt>
                <c:pt idx="500">
                  <c:v>2.78</c:v>
                </c:pt>
                <c:pt idx="501">
                  <c:v>2.78</c:v>
                </c:pt>
                <c:pt idx="502">
                  <c:v>2.78</c:v>
                </c:pt>
                <c:pt idx="503">
                  <c:v>2.78</c:v>
                </c:pt>
                <c:pt idx="504">
                  <c:v>2.78</c:v>
                </c:pt>
                <c:pt idx="505">
                  <c:v>2.78</c:v>
                </c:pt>
                <c:pt idx="506">
                  <c:v>2.78</c:v>
                </c:pt>
                <c:pt idx="507">
                  <c:v>2.78</c:v>
                </c:pt>
                <c:pt idx="508">
                  <c:v>2.78</c:v>
                </c:pt>
                <c:pt idx="509">
                  <c:v>2.78</c:v>
                </c:pt>
                <c:pt idx="510">
                  <c:v>2.78</c:v>
                </c:pt>
                <c:pt idx="511">
                  <c:v>2.78</c:v>
                </c:pt>
                <c:pt idx="512">
                  <c:v>2.78</c:v>
                </c:pt>
                <c:pt idx="513">
                  <c:v>2.78</c:v>
                </c:pt>
                <c:pt idx="514">
                  <c:v>2.78</c:v>
                </c:pt>
                <c:pt idx="515">
                  <c:v>2.78</c:v>
                </c:pt>
                <c:pt idx="516">
                  <c:v>2.78</c:v>
                </c:pt>
                <c:pt idx="517">
                  <c:v>2.78</c:v>
                </c:pt>
                <c:pt idx="518">
                  <c:v>2.78</c:v>
                </c:pt>
                <c:pt idx="519">
                  <c:v>2.78</c:v>
                </c:pt>
                <c:pt idx="520">
                  <c:v>2.78</c:v>
                </c:pt>
                <c:pt idx="521">
                  <c:v>2.78</c:v>
                </c:pt>
                <c:pt idx="522">
                  <c:v>2.78</c:v>
                </c:pt>
                <c:pt idx="523">
                  <c:v>2.78</c:v>
                </c:pt>
                <c:pt idx="524">
                  <c:v>2.78</c:v>
                </c:pt>
                <c:pt idx="525">
                  <c:v>2.78</c:v>
                </c:pt>
                <c:pt idx="526">
                  <c:v>2.78</c:v>
                </c:pt>
                <c:pt idx="527">
                  <c:v>2.78</c:v>
                </c:pt>
                <c:pt idx="528">
                  <c:v>2.78</c:v>
                </c:pt>
                <c:pt idx="529">
                  <c:v>2.78</c:v>
                </c:pt>
                <c:pt idx="530">
                  <c:v>2.78</c:v>
                </c:pt>
                <c:pt idx="531">
                  <c:v>2.78</c:v>
                </c:pt>
                <c:pt idx="532">
                  <c:v>2.78</c:v>
                </c:pt>
                <c:pt idx="533">
                  <c:v>2.78</c:v>
                </c:pt>
                <c:pt idx="534">
                  <c:v>2.78</c:v>
                </c:pt>
                <c:pt idx="535">
                  <c:v>2.78</c:v>
                </c:pt>
                <c:pt idx="536">
                  <c:v>2.78</c:v>
                </c:pt>
                <c:pt idx="537">
                  <c:v>2.78</c:v>
                </c:pt>
                <c:pt idx="538">
                  <c:v>2.78</c:v>
                </c:pt>
                <c:pt idx="539">
                  <c:v>2.78</c:v>
                </c:pt>
                <c:pt idx="540">
                  <c:v>2.78</c:v>
                </c:pt>
                <c:pt idx="541">
                  <c:v>2.78</c:v>
                </c:pt>
                <c:pt idx="542">
                  <c:v>2.78</c:v>
                </c:pt>
                <c:pt idx="543">
                  <c:v>2.78</c:v>
                </c:pt>
                <c:pt idx="544">
                  <c:v>2.78</c:v>
                </c:pt>
                <c:pt idx="545">
                  <c:v>2.78</c:v>
                </c:pt>
                <c:pt idx="546">
                  <c:v>2.78</c:v>
                </c:pt>
                <c:pt idx="547">
                  <c:v>2.78</c:v>
                </c:pt>
                <c:pt idx="548">
                  <c:v>2.78</c:v>
                </c:pt>
                <c:pt idx="549">
                  <c:v>2.78</c:v>
                </c:pt>
                <c:pt idx="550">
                  <c:v>2.38</c:v>
                </c:pt>
                <c:pt idx="551">
                  <c:v>2.38</c:v>
                </c:pt>
                <c:pt idx="552">
                  <c:v>2.38</c:v>
                </c:pt>
                <c:pt idx="553">
                  <c:v>2.38</c:v>
                </c:pt>
                <c:pt idx="554">
                  <c:v>2.38</c:v>
                </c:pt>
                <c:pt idx="555">
                  <c:v>2.38</c:v>
                </c:pt>
                <c:pt idx="556">
                  <c:v>2.38</c:v>
                </c:pt>
                <c:pt idx="557">
                  <c:v>2.38</c:v>
                </c:pt>
                <c:pt idx="558">
                  <c:v>2.38</c:v>
                </c:pt>
                <c:pt idx="559">
                  <c:v>2.38</c:v>
                </c:pt>
                <c:pt idx="560">
                  <c:v>2.38</c:v>
                </c:pt>
                <c:pt idx="561">
                  <c:v>2.38</c:v>
                </c:pt>
                <c:pt idx="562">
                  <c:v>2.38</c:v>
                </c:pt>
                <c:pt idx="563">
                  <c:v>2.38</c:v>
                </c:pt>
                <c:pt idx="564">
                  <c:v>2.38</c:v>
                </c:pt>
                <c:pt idx="565">
                  <c:v>2.38</c:v>
                </c:pt>
                <c:pt idx="566">
                  <c:v>2.38</c:v>
                </c:pt>
                <c:pt idx="567">
                  <c:v>2.38</c:v>
                </c:pt>
                <c:pt idx="568">
                  <c:v>2.38</c:v>
                </c:pt>
                <c:pt idx="569">
                  <c:v>2.38</c:v>
                </c:pt>
                <c:pt idx="570">
                  <c:v>2.38</c:v>
                </c:pt>
                <c:pt idx="571">
                  <c:v>2.38</c:v>
                </c:pt>
                <c:pt idx="572">
                  <c:v>2.38</c:v>
                </c:pt>
                <c:pt idx="573">
                  <c:v>2.38</c:v>
                </c:pt>
                <c:pt idx="574">
                  <c:v>2.38</c:v>
                </c:pt>
                <c:pt idx="575">
                  <c:v>2.38</c:v>
                </c:pt>
                <c:pt idx="576">
                  <c:v>2.38</c:v>
                </c:pt>
                <c:pt idx="577">
                  <c:v>2.38</c:v>
                </c:pt>
                <c:pt idx="578">
                  <c:v>2.38</c:v>
                </c:pt>
                <c:pt idx="579">
                  <c:v>2.38</c:v>
                </c:pt>
                <c:pt idx="580">
                  <c:v>2.38</c:v>
                </c:pt>
                <c:pt idx="581">
                  <c:v>2.38</c:v>
                </c:pt>
                <c:pt idx="582">
                  <c:v>2.38</c:v>
                </c:pt>
                <c:pt idx="583">
                  <c:v>2.38</c:v>
                </c:pt>
                <c:pt idx="584">
                  <c:v>2.38</c:v>
                </c:pt>
                <c:pt idx="585">
                  <c:v>2.38</c:v>
                </c:pt>
                <c:pt idx="586">
                  <c:v>2.38</c:v>
                </c:pt>
                <c:pt idx="587">
                  <c:v>2.38</c:v>
                </c:pt>
                <c:pt idx="588">
                  <c:v>2.38</c:v>
                </c:pt>
                <c:pt idx="589">
                  <c:v>2.38</c:v>
                </c:pt>
                <c:pt idx="590">
                  <c:v>2.38</c:v>
                </c:pt>
                <c:pt idx="591">
                  <c:v>2.38</c:v>
                </c:pt>
                <c:pt idx="592">
                  <c:v>2.38</c:v>
                </c:pt>
                <c:pt idx="593">
                  <c:v>2.38</c:v>
                </c:pt>
                <c:pt idx="594">
                  <c:v>2.38</c:v>
                </c:pt>
                <c:pt idx="595">
                  <c:v>2.38</c:v>
                </c:pt>
                <c:pt idx="596">
                  <c:v>2.38</c:v>
                </c:pt>
                <c:pt idx="597">
                  <c:v>2.38</c:v>
                </c:pt>
                <c:pt idx="598">
                  <c:v>2.38</c:v>
                </c:pt>
                <c:pt idx="599">
                  <c:v>2.38</c:v>
                </c:pt>
                <c:pt idx="600">
                  <c:v>2.38</c:v>
                </c:pt>
                <c:pt idx="601">
                  <c:v>2.38</c:v>
                </c:pt>
                <c:pt idx="602">
                  <c:v>2.38</c:v>
                </c:pt>
                <c:pt idx="603">
                  <c:v>2.38</c:v>
                </c:pt>
                <c:pt idx="604">
                  <c:v>2.38</c:v>
                </c:pt>
                <c:pt idx="605">
                  <c:v>2.38</c:v>
                </c:pt>
                <c:pt idx="606">
                  <c:v>2.38</c:v>
                </c:pt>
                <c:pt idx="607">
                  <c:v>2.38</c:v>
                </c:pt>
                <c:pt idx="608">
                  <c:v>2.38</c:v>
                </c:pt>
                <c:pt idx="609">
                  <c:v>2.38</c:v>
                </c:pt>
                <c:pt idx="610">
                  <c:v>2.38</c:v>
                </c:pt>
                <c:pt idx="611">
                  <c:v>2.38</c:v>
                </c:pt>
                <c:pt idx="612">
                  <c:v>2.4700000000000002</c:v>
                </c:pt>
                <c:pt idx="613">
                  <c:v>2.4700000000000002</c:v>
                </c:pt>
                <c:pt idx="614">
                  <c:v>2.4700000000000002</c:v>
                </c:pt>
                <c:pt idx="615">
                  <c:v>2.4700000000000002</c:v>
                </c:pt>
                <c:pt idx="616">
                  <c:v>2.4700000000000002</c:v>
                </c:pt>
                <c:pt idx="617">
                  <c:v>2.4700000000000002</c:v>
                </c:pt>
                <c:pt idx="618">
                  <c:v>2.4700000000000002</c:v>
                </c:pt>
                <c:pt idx="619">
                  <c:v>2.4700000000000002</c:v>
                </c:pt>
                <c:pt idx="620">
                  <c:v>2.4700000000000002</c:v>
                </c:pt>
                <c:pt idx="621">
                  <c:v>2.4700000000000002</c:v>
                </c:pt>
                <c:pt idx="622">
                  <c:v>2.4700000000000002</c:v>
                </c:pt>
                <c:pt idx="623">
                  <c:v>2.4700000000000002</c:v>
                </c:pt>
                <c:pt idx="624">
                  <c:v>2.4700000000000002</c:v>
                </c:pt>
                <c:pt idx="625">
                  <c:v>2.4700000000000002</c:v>
                </c:pt>
                <c:pt idx="626">
                  <c:v>2.4700000000000002</c:v>
                </c:pt>
                <c:pt idx="627">
                  <c:v>2.4700000000000002</c:v>
                </c:pt>
                <c:pt idx="628">
                  <c:v>2.4700000000000002</c:v>
                </c:pt>
                <c:pt idx="629">
                  <c:v>2.4700000000000002</c:v>
                </c:pt>
                <c:pt idx="630">
                  <c:v>2.4700000000000002</c:v>
                </c:pt>
                <c:pt idx="631">
                  <c:v>2.4700000000000002</c:v>
                </c:pt>
                <c:pt idx="632">
                  <c:v>2.4700000000000002</c:v>
                </c:pt>
                <c:pt idx="633">
                  <c:v>2.4700000000000002</c:v>
                </c:pt>
                <c:pt idx="634">
                  <c:v>2.4700000000000002</c:v>
                </c:pt>
                <c:pt idx="635">
                  <c:v>2.4700000000000002</c:v>
                </c:pt>
                <c:pt idx="636">
                  <c:v>2.4700000000000002</c:v>
                </c:pt>
                <c:pt idx="637">
                  <c:v>2.4700000000000002</c:v>
                </c:pt>
                <c:pt idx="638">
                  <c:v>2.4700000000000002</c:v>
                </c:pt>
                <c:pt idx="639">
                  <c:v>2.4700000000000002</c:v>
                </c:pt>
                <c:pt idx="640">
                  <c:v>2.4700000000000002</c:v>
                </c:pt>
                <c:pt idx="641">
                  <c:v>2.4700000000000002</c:v>
                </c:pt>
                <c:pt idx="642">
                  <c:v>2.4700000000000002</c:v>
                </c:pt>
                <c:pt idx="643">
                  <c:v>2.4700000000000002</c:v>
                </c:pt>
                <c:pt idx="644">
                  <c:v>2.4700000000000002</c:v>
                </c:pt>
                <c:pt idx="645">
                  <c:v>2.4700000000000002</c:v>
                </c:pt>
                <c:pt idx="646">
                  <c:v>2.4700000000000002</c:v>
                </c:pt>
                <c:pt idx="647">
                  <c:v>2.4700000000000002</c:v>
                </c:pt>
                <c:pt idx="648">
                  <c:v>2.4700000000000002</c:v>
                </c:pt>
                <c:pt idx="649">
                  <c:v>2.4700000000000002</c:v>
                </c:pt>
                <c:pt idx="650">
                  <c:v>2.4700000000000002</c:v>
                </c:pt>
                <c:pt idx="651">
                  <c:v>2.4700000000000002</c:v>
                </c:pt>
                <c:pt idx="652">
                  <c:v>2.4700000000000002</c:v>
                </c:pt>
                <c:pt idx="653">
                  <c:v>2.4700000000000002</c:v>
                </c:pt>
                <c:pt idx="654">
                  <c:v>2.4700000000000002</c:v>
                </c:pt>
                <c:pt idx="655">
                  <c:v>2.4700000000000002</c:v>
                </c:pt>
                <c:pt idx="656">
                  <c:v>2.4700000000000002</c:v>
                </c:pt>
                <c:pt idx="657">
                  <c:v>2.4700000000000002</c:v>
                </c:pt>
                <c:pt idx="658">
                  <c:v>2.4700000000000002</c:v>
                </c:pt>
                <c:pt idx="659">
                  <c:v>2.4700000000000002</c:v>
                </c:pt>
                <c:pt idx="660">
                  <c:v>2.4700000000000002</c:v>
                </c:pt>
                <c:pt idx="661">
                  <c:v>2.4700000000000002</c:v>
                </c:pt>
                <c:pt idx="662">
                  <c:v>2.4700000000000002</c:v>
                </c:pt>
                <c:pt idx="663">
                  <c:v>2.4700000000000002</c:v>
                </c:pt>
                <c:pt idx="664">
                  <c:v>2.4700000000000002</c:v>
                </c:pt>
                <c:pt idx="665">
                  <c:v>2.4700000000000002</c:v>
                </c:pt>
                <c:pt idx="666">
                  <c:v>2.4700000000000002</c:v>
                </c:pt>
                <c:pt idx="667">
                  <c:v>2.4700000000000002</c:v>
                </c:pt>
                <c:pt idx="668">
                  <c:v>2.4700000000000002</c:v>
                </c:pt>
                <c:pt idx="669">
                  <c:v>2.4700000000000002</c:v>
                </c:pt>
                <c:pt idx="670">
                  <c:v>2.68</c:v>
                </c:pt>
                <c:pt idx="671">
                  <c:v>2.68</c:v>
                </c:pt>
                <c:pt idx="672">
                  <c:v>2.68</c:v>
                </c:pt>
                <c:pt idx="673">
                  <c:v>2.68</c:v>
                </c:pt>
                <c:pt idx="674">
                  <c:v>2.68</c:v>
                </c:pt>
                <c:pt idx="675">
                  <c:v>2.68</c:v>
                </c:pt>
                <c:pt idx="676">
                  <c:v>2.68</c:v>
                </c:pt>
                <c:pt idx="677">
                  <c:v>2.68</c:v>
                </c:pt>
                <c:pt idx="678">
                  <c:v>2.68</c:v>
                </c:pt>
                <c:pt idx="679">
                  <c:v>2.68</c:v>
                </c:pt>
                <c:pt idx="680">
                  <c:v>2.68</c:v>
                </c:pt>
                <c:pt idx="681">
                  <c:v>2.68</c:v>
                </c:pt>
                <c:pt idx="682">
                  <c:v>2.68</c:v>
                </c:pt>
                <c:pt idx="683">
                  <c:v>2.68</c:v>
                </c:pt>
                <c:pt idx="684">
                  <c:v>2.68</c:v>
                </c:pt>
                <c:pt idx="685">
                  <c:v>2.68</c:v>
                </c:pt>
                <c:pt idx="686">
                  <c:v>2.68</c:v>
                </c:pt>
                <c:pt idx="687">
                  <c:v>2.68</c:v>
                </c:pt>
                <c:pt idx="688">
                  <c:v>2.68</c:v>
                </c:pt>
                <c:pt idx="689">
                  <c:v>2.68</c:v>
                </c:pt>
                <c:pt idx="690">
                  <c:v>2.68</c:v>
                </c:pt>
                <c:pt idx="691">
                  <c:v>2.68</c:v>
                </c:pt>
                <c:pt idx="692">
                  <c:v>2.68</c:v>
                </c:pt>
                <c:pt idx="693">
                  <c:v>2.68</c:v>
                </c:pt>
                <c:pt idx="694">
                  <c:v>2.68</c:v>
                </c:pt>
                <c:pt idx="695">
                  <c:v>2.68</c:v>
                </c:pt>
                <c:pt idx="696">
                  <c:v>2.68</c:v>
                </c:pt>
                <c:pt idx="697">
                  <c:v>2.68</c:v>
                </c:pt>
                <c:pt idx="698">
                  <c:v>2.68</c:v>
                </c:pt>
                <c:pt idx="699">
                  <c:v>2.68</c:v>
                </c:pt>
                <c:pt idx="700">
                  <c:v>2.68</c:v>
                </c:pt>
                <c:pt idx="701">
                  <c:v>2.68</c:v>
                </c:pt>
                <c:pt idx="702">
                  <c:v>2.68</c:v>
                </c:pt>
                <c:pt idx="703">
                  <c:v>2.68</c:v>
                </c:pt>
                <c:pt idx="704">
                  <c:v>2.68</c:v>
                </c:pt>
                <c:pt idx="705">
                  <c:v>2.68</c:v>
                </c:pt>
                <c:pt idx="706">
                  <c:v>2.68</c:v>
                </c:pt>
                <c:pt idx="707">
                  <c:v>2.68</c:v>
                </c:pt>
                <c:pt idx="708">
                  <c:v>2.68</c:v>
                </c:pt>
                <c:pt idx="709">
                  <c:v>2.68</c:v>
                </c:pt>
                <c:pt idx="710">
                  <c:v>2.68</c:v>
                </c:pt>
                <c:pt idx="711">
                  <c:v>2.68</c:v>
                </c:pt>
                <c:pt idx="712">
                  <c:v>2.68</c:v>
                </c:pt>
                <c:pt idx="713">
                  <c:v>2.68</c:v>
                </c:pt>
                <c:pt idx="714">
                  <c:v>2.68</c:v>
                </c:pt>
                <c:pt idx="715">
                  <c:v>2.68</c:v>
                </c:pt>
                <c:pt idx="716">
                  <c:v>2.68</c:v>
                </c:pt>
                <c:pt idx="717">
                  <c:v>2.68</c:v>
                </c:pt>
                <c:pt idx="718">
                  <c:v>2.68</c:v>
                </c:pt>
                <c:pt idx="719">
                  <c:v>2.68</c:v>
                </c:pt>
                <c:pt idx="720">
                  <c:v>2.68</c:v>
                </c:pt>
                <c:pt idx="721">
                  <c:v>2.68</c:v>
                </c:pt>
                <c:pt idx="722">
                  <c:v>2.68</c:v>
                </c:pt>
                <c:pt idx="723">
                  <c:v>2.68</c:v>
                </c:pt>
                <c:pt idx="724">
                  <c:v>2.68</c:v>
                </c:pt>
                <c:pt idx="725">
                  <c:v>2.68</c:v>
                </c:pt>
                <c:pt idx="726">
                  <c:v>2.68</c:v>
                </c:pt>
                <c:pt idx="727">
                  <c:v>2.68</c:v>
                </c:pt>
                <c:pt idx="728">
                  <c:v>2.68</c:v>
                </c:pt>
                <c:pt idx="729">
                  <c:v>2.68</c:v>
                </c:pt>
                <c:pt idx="730">
                  <c:v>2.68</c:v>
                </c:pt>
                <c:pt idx="731">
                  <c:v>2.68</c:v>
                </c:pt>
                <c:pt idx="732">
                  <c:v>2.95</c:v>
                </c:pt>
                <c:pt idx="733">
                  <c:v>2.95</c:v>
                </c:pt>
                <c:pt idx="734">
                  <c:v>2.95</c:v>
                </c:pt>
                <c:pt idx="735">
                  <c:v>2.95</c:v>
                </c:pt>
                <c:pt idx="736">
                  <c:v>2.95</c:v>
                </c:pt>
                <c:pt idx="737">
                  <c:v>2.95</c:v>
                </c:pt>
                <c:pt idx="738">
                  <c:v>2.95</c:v>
                </c:pt>
                <c:pt idx="739">
                  <c:v>2.95</c:v>
                </c:pt>
                <c:pt idx="740">
                  <c:v>2.95</c:v>
                </c:pt>
                <c:pt idx="741">
                  <c:v>2.95</c:v>
                </c:pt>
                <c:pt idx="742">
                  <c:v>2.95</c:v>
                </c:pt>
                <c:pt idx="743">
                  <c:v>2.95</c:v>
                </c:pt>
                <c:pt idx="744">
                  <c:v>2.95</c:v>
                </c:pt>
                <c:pt idx="745">
                  <c:v>2.95</c:v>
                </c:pt>
                <c:pt idx="746">
                  <c:v>2.95</c:v>
                </c:pt>
                <c:pt idx="747">
                  <c:v>2.95</c:v>
                </c:pt>
                <c:pt idx="748">
                  <c:v>2.95</c:v>
                </c:pt>
                <c:pt idx="749">
                  <c:v>2.95</c:v>
                </c:pt>
                <c:pt idx="750">
                  <c:v>2.95</c:v>
                </c:pt>
                <c:pt idx="751">
                  <c:v>2.95</c:v>
                </c:pt>
                <c:pt idx="752">
                  <c:v>2.95</c:v>
                </c:pt>
                <c:pt idx="753">
                  <c:v>2.95</c:v>
                </c:pt>
                <c:pt idx="754">
                  <c:v>2.95</c:v>
                </c:pt>
                <c:pt idx="755">
                  <c:v>2.95</c:v>
                </c:pt>
                <c:pt idx="756">
                  <c:v>2.95</c:v>
                </c:pt>
                <c:pt idx="757">
                  <c:v>2.95</c:v>
                </c:pt>
                <c:pt idx="758">
                  <c:v>2.95</c:v>
                </c:pt>
                <c:pt idx="759">
                  <c:v>2.95</c:v>
                </c:pt>
                <c:pt idx="760">
                  <c:v>2.95</c:v>
                </c:pt>
                <c:pt idx="761">
                  <c:v>2.95</c:v>
                </c:pt>
                <c:pt idx="762">
                  <c:v>2.95</c:v>
                </c:pt>
                <c:pt idx="763">
                  <c:v>2.95</c:v>
                </c:pt>
                <c:pt idx="764">
                  <c:v>2.95</c:v>
                </c:pt>
                <c:pt idx="765">
                  <c:v>2.95</c:v>
                </c:pt>
                <c:pt idx="766">
                  <c:v>2.95</c:v>
                </c:pt>
                <c:pt idx="767">
                  <c:v>2.95</c:v>
                </c:pt>
                <c:pt idx="768">
                  <c:v>2.95</c:v>
                </c:pt>
                <c:pt idx="769">
                  <c:v>2.95</c:v>
                </c:pt>
                <c:pt idx="770">
                  <c:v>2.95</c:v>
                </c:pt>
                <c:pt idx="771">
                  <c:v>2.95</c:v>
                </c:pt>
                <c:pt idx="772">
                  <c:v>2.95</c:v>
                </c:pt>
                <c:pt idx="773">
                  <c:v>2.95</c:v>
                </c:pt>
                <c:pt idx="774">
                  <c:v>2.95</c:v>
                </c:pt>
                <c:pt idx="775">
                  <c:v>2.95</c:v>
                </c:pt>
                <c:pt idx="776">
                  <c:v>2.95</c:v>
                </c:pt>
                <c:pt idx="777">
                  <c:v>2.95</c:v>
                </c:pt>
                <c:pt idx="778">
                  <c:v>2.95</c:v>
                </c:pt>
                <c:pt idx="779">
                  <c:v>2.95</c:v>
                </c:pt>
                <c:pt idx="780">
                  <c:v>2.95</c:v>
                </c:pt>
                <c:pt idx="781">
                  <c:v>2.95</c:v>
                </c:pt>
                <c:pt idx="782">
                  <c:v>2.95</c:v>
                </c:pt>
                <c:pt idx="783">
                  <c:v>2.95</c:v>
                </c:pt>
                <c:pt idx="784">
                  <c:v>2.95</c:v>
                </c:pt>
                <c:pt idx="785">
                  <c:v>2.95</c:v>
                </c:pt>
                <c:pt idx="786">
                  <c:v>2.95</c:v>
                </c:pt>
                <c:pt idx="787">
                  <c:v>2.95</c:v>
                </c:pt>
                <c:pt idx="788">
                  <c:v>2.95</c:v>
                </c:pt>
                <c:pt idx="789">
                  <c:v>2.95</c:v>
                </c:pt>
                <c:pt idx="790">
                  <c:v>2.95</c:v>
                </c:pt>
                <c:pt idx="791">
                  <c:v>2.95</c:v>
                </c:pt>
                <c:pt idx="792">
                  <c:v>3.11</c:v>
                </c:pt>
                <c:pt idx="793">
                  <c:v>3.11</c:v>
                </c:pt>
                <c:pt idx="794">
                  <c:v>3.11</c:v>
                </c:pt>
                <c:pt idx="795">
                  <c:v>3.11</c:v>
                </c:pt>
                <c:pt idx="796">
                  <c:v>3.11</c:v>
                </c:pt>
                <c:pt idx="797">
                  <c:v>3.11</c:v>
                </c:pt>
                <c:pt idx="798">
                  <c:v>3.11</c:v>
                </c:pt>
                <c:pt idx="799">
                  <c:v>3.11</c:v>
                </c:pt>
                <c:pt idx="800">
                  <c:v>3.11</c:v>
                </c:pt>
                <c:pt idx="801">
                  <c:v>3.11</c:v>
                </c:pt>
                <c:pt idx="802">
                  <c:v>3.11</c:v>
                </c:pt>
                <c:pt idx="803">
                  <c:v>3.11</c:v>
                </c:pt>
                <c:pt idx="804">
                  <c:v>3.11</c:v>
                </c:pt>
                <c:pt idx="805">
                  <c:v>3.11</c:v>
                </c:pt>
                <c:pt idx="806">
                  <c:v>3.11</c:v>
                </c:pt>
                <c:pt idx="807">
                  <c:v>3.11</c:v>
                </c:pt>
                <c:pt idx="808">
                  <c:v>3.11</c:v>
                </c:pt>
                <c:pt idx="809">
                  <c:v>3.11</c:v>
                </c:pt>
                <c:pt idx="810">
                  <c:v>3.11</c:v>
                </c:pt>
                <c:pt idx="811">
                  <c:v>3.11</c:v>
                </c:pt>
                <c:pt idx="812">
                  <c:v>3.11</c:v>
                </c:pt>
                <c:pt idx="813">
                  <c:v>3.11</c:v>
                </c:pt>
                <c:pt idx="814">
                  <c:v>3.11</c:v>
                </c:pt>
                <c:pt idx="815">
                  <c:v>3.11</c:v>
                </c:pt>
                <c:pt idx="816">
                  <c:v>3.11</c:v>
                </c:pt>
                <c:pt idx="817">
                  <c:v>3.11</c:v>
                </c:pt>
                <c:pt idx="818">
                  <c:v>3.11</c:v>
                </c:pt>
                <c:pt idx="819">
                  <c:v>3.11</c:v>
                </c:pt>
                <c:pt idx="820">
                  <c:v>3.11</c:v>
                </c:pt>
                <c:pt idx="821">
                  <c:v>3.11</c:v>
                </c:pt>
                <c:pt idx="822">
                  <c:v>3.11</c:v>
                </c:pt>
                <c:pt idx="823">
                  <c:v>3.11</c:v>
                </c:pt>
                <c:pt idx="824">
                  <c:v>3.11</c:v>
                </c:pt>
                <c:pt idx="825">
                  <c:v>3.11</c:v>
                </c:pt>
                <c:pt idx="826">
                  <c:v>3.11</c:v>
                </c:pt>
                <c:pt idx="827">
                  <c:v>3.11</c:v>
                </c:pt>
                <c:pt idx="828">
                  <c:v>3.11</c:v>
                </c:pt>
                <c:pt idx="829">
                  <c:v>3.11</c:v>
                </c:pt>
                <c:pt idx="830">
                  <c:v>3.11</c:v>
                </c:pt>
                <c:pt idx="831">
                  <c:v>3.11</c:v>
                </c:pt>
                <c:pt idx="832">
                  <c:v>3.11</c:v>
                </c:pt>
                <c:pt idx="833">
                  <c:v>3.11</c:v>
                </c:pt>
                <c:pt idx="834">
                  <c:v>3.11</c:v>
                </c:pt>
                <c:pt idx="835">
                  <c:v>3.11</c:v>
                </c:pt>
                <c:pt idx="836">
                  <c:v>3.11</c:v>
                </c:pt>
                <c:pt idx="837">
                  <c:v>3.11</c:v>
                </c:pt>
                <c:pt idx="838">
                  <c:v>3.11</c:v>
                </c:pt>
                <c:pt idx="839">
                  <c:v>3.11</c:v>
                </c:pt>
                <c:pt idx="840">
                  <c:v>3.11</c:v>
                </c:pt>
                <c:pt idx="841">
                  <c:v>3.11</c:v>
                </c:pt>
                <c:pt idx="842">
                  <c:v>3.11</c:v>
                </c:pt>
                <c:pt idx="843">
                  <c:v>3.11</c:v>
                </c:pt>
                <c:pt idx="844">
                  <c:v>3.11</c:v>
                </c:pt>
                <c:pt idx="845">
                  <c:v>3.11</c:v>
                </c:pt>
                <c:pt idx="846">
                  <c:v>3.11</c:v>
                </c:pt>
                <c:pt idx="847">
                  <c:v>3.11</c:v>
                </c:pt>
                <c:pt idx="848">
                  <c:v>3.11</c:v>
                </c:pt>
                <c:pt idx="849">
                  <c:v>3.11</c:v>
                </c:pt>
                <c:pt idx="850">
                  <c:v>3.11</c:v>
                </c:pt>
                <c:pt idx="851">
                  <c:v>3.11</c:v>
                </c:pt>
                <c:pt idx="852">
                  <c:v>3.11</c:v>
                </c:pt>
                <c:pt idx="853">
                  <c:v>3.11</c:v>
                </c:pt>
                <c:pt idx="854">
                  <c:v>3.22</c:v>
                </c:pt>
                <c:pt idx="855">
                  <c:v>3.22</c:v>
                </c:pt>
                <c:pt idx="856">
                  <c:v>3.22</c:v>
                </c:pt>
                <c:pt idx="857">
                  <c:v>3.22</c:v>
                </c:pt>
                <c:pt idx="858">
                  <c:v>3.22</c:v>
                </c:pt>
                <c:pt idx="859">
                  <c:v>3.22</c:v>
                </c:pt>
                <c:pt idx="860">
                  <c:v>3.22</c:v>
                </c:pt>
                <c:pt idx="861">
                  <c:v>3.22</c:v>
                </c:pt>
                <c:pt idx="862">
                  <c:v>3.22</c:v>
                </c:pt>
                <c:pt idx="863">
                  <c:v>3.22</c:v>
                </c:pt>
                <c:pt idx="864">
                  <c:v>3.22</c:v>
                </c:pt>
                <c:pt idx="865">
                  <c:v>3.22</c:v>
                </c:pt>
                <c:pt idx="866">
                  <c:v>3.22</c:v>
                </c:pt>
                <c:pt idx="867">
                  <c:v>3.22</c:v>
                </c:pt>
                <c:pt idx="868">
                  <c:v>3.22</c:v>
                </c:pt>
                <c:pt idx="869">
                  <c:v>3.22</c:v>
                </c:pt>
                <c:pt idx="870">
                  <c:v>3.22</c:v>
                </c:pt>
                <c:pt idx="871">
                  <c:v>3.22</c:v>
                </c:pt>
                <c:pt idx="872">
                  <c:v>3.22</c:v>
                </c:pt>
                <c:pt idx="873">
                  <c:v>3.22</c:v>
                </c:pt>
                <c:pt idx="874">
                  <c:v>3.22</c:v>
                </c:pt>
                <c:pt idx="875">
                  <c:v>3.22</c:v>
                </c:pt>
                <c:pt idx="876">
                  <c:v>3.22</c:v>
                </c:pt>
                <c:pt idx="877">
                  <c:v>3.22</c:v>
                </c:pt>
                <c:pt idx="878">
                  <c:v>3.22</c:v>
                </c:pt>
                <c:pt idx="879">
                  <c:v>3.22</c:v>
                </c:pt>
                <c:pt idx="880">
                  <c:v>3.22</c:v>
                </c:pt>
                <c:pt idx="881">
                  <c:v>3.22</c:v>
                </c:pt>
                <c:pt idx="882">
                  <c:v>3.22</c:v>
                </c:pt>
                <c:pt idx="883">
                  <c:v>3.22</c:v>
                </c:pt>
                <c:pt idx="884">
                  <c:v>3.22</c:v>
                </c:pt>
                <c:pt idx="885">
                  <c:v>3.22</c:v>
                </c:pt>
                <c:pt idx="886">
                  <c:v>3.22</c:v>
                </c:pt>
                <c:pt idx="887">
                  <c:v>3.22</c:v>
                </c:pt>
                <c:pt idx="888">
                  <c:v>3.22</c:v>
                </c:pt>
                <c:pt idx="889">
                  <c:v>3.22</c:v>
                </c:pt>
                <c:pt idx="890">
                  <c:v>3.22</c:v>
                </c:pt>
                <c:pt idx="891">
                  <c:v>3.22</c:v>
                </c:pt>
                <c:pt idx="892">
                  <c:v>3.22</c:v>
                </c:pt>
                <c:pt idx="893">
                  <c:v>3.22</c:v>
                </c:pt>
                <c:pt idx="894">
                  <c:v>3.22</c:v>
                </c:pt>
                <c:pt idx="895">
                  <c:v>3.22</c:v>
                </c:pt>
                <c:pt idx="896">
                  <c:v>3.22</c:v>
                </c:pt>
                <c:pt idx="897">
                  <c:v>3.22</c:v>
                </c:pt>
                <c:pt idx="898">
                  <c:v>3.22</c:v>
                </c:pt>
                <c:pt idx="899">
                  <c:v>3.22</c:v>
                </c:pt>
                <c:pt idx="900">
                  <c:v>3.22</c:v>
                </c:pt>
                <c:pt idx="901">
                  <c:v>3.22</c:v>
                </c:pt>
                <c:pt idx="902">
                  <c:v>3.22</c:v>
                </c:pt>
                <c:pt idx="903">
                  <c:v>3.22</c:v>
                </c:pt>
                <c:pt idx="904">
                  <c:v>3.22</c:v>
                </c:pt>
                <c:pt idx="905">
                  <c:v>3.22</c:v>
                </c:pt>
                <c:pt idx="906">
                  <c:v>3.22</c:v>
                </c:pt>
                <c:pt idx="907">
                  <c:v>3.22</c:v>
                </c:pt>
                <c:pt idx="908">
                  <c:v>3.22</c:v>
                </c:pt>
                <c:pt idx="909">
                  <c:v>3.22</c:v>
                </c:pt>
                <c:pt idx="910">
                  <c:v>3.22</c:v>
                </c:pt>
                <c:pt idx="911">
                  <c:v>3.22</c:v>
                </c:pt>
                <c:pt idx="912">
                  <c:v>3.22</c:v>
                </c:pt>
                <c:pt idx="913">
                  <c:v>3.22</c:v>
                </c:pt>
                <c:pt idx="914">
                  <c:v>3.11</c:v>
                </c:pt>
                <c:pt idx="915">
                  <c:v>3.11</c:v>
                </c:pt>
                <c:pt idx="916">
                  <c:v>3.11</c:v>
                </c:pt>
                <c:pt idx="917">
                  <c:v>3.11</c:v>
                </c:pt>
                <c:pt idx="918">
                  <c:v>3.11</c:v>
                </c:pt>
                <c:pt idx="919">
                  <c:v>3.11</c:v>
                </c:pt>
                <c:pt idx="920">
                  <c:v>3.11</c:v>
                </c:pt>
                <c:pt idx="921">
                  <c:v>3.11</c:v>
                </c:pt>
                <c:pt idx="922">
                  <c:v>3.11</c:v>
                </c:pt>
                <c:pt idx="923">
                  <c:v>3.11</c:v>
                </c:pt>
                <c:pt idx="924">
                  <c:v>3.11</c:v>
                </c:pt>
                <c:pt idx="925">
                  <c:v>3.11</c:v>
                </c:pt>
                <c:pt idx="926">
                  <c:v>3.11</c:v>
                </c:pt>
                <c:pt idx="927">
                  <c:v>3.11</c:v>
                </c:pt>
                <c:pt idx="928">
                  <c:v>3.11</c:v>
                </c:pt>
                <c:pt idx="929">
                  <c:v>3.11</c:v>
                </c:pt>
                <c:pt idx="930">
                  <c:v>3.11</c:v>
                </c:pt>
                <c:pt idx="931">
                  <c:v>3.11</c:v>
                </c:pt>
                <c:pt idx="932">
                  <c:v>3.11</c:v>
                </c:pt>
                <c:pt idx="933">
                  <c:v>3.11</c:v>
                </c:pt>
                <c:pt idx="934">
                  <c:v>3.11</c:v>
                </c:pt>
                <c:pt idx="935">
                  <c:v>3.11</c:v>
                </c:pt>
                <c:pt idx="936">
                  <c:v>3.11</c:v>
                </c:pt>
                <c:pt idx="937">
                  <c:v>3.11</c:v>
                </c:pt>
                <c:pt idx="938">
                  <c:v>3.11</c:v>
                </c:pt>
                <c:pt idx="939">
                  <c:v>3.11</c:v>
                </c:pt>
                <c:pt idx="940">
                  <c:v>3.11</c:v>
                </c:pt>
                <c:pt idx="941">
                  <c:v>3.11</c:v>
                </c:pt>
                <c:pt idx="942">
                  <c:v>3.11</c:v>
                </c:pt>
                <c:pt idx="943">
                  <c:v>3.11</c:v>
                </c:pt>
                <c:pt idx="944">
                  <c:v>3.11</c:v>
                </c:pt>
                <c:pt idx="945">
                  <c:v>3.11</c:v>
                </c:pt>
                <c:pt idx="946">
                  <c:v>3.11</c:v>
                </c:pt>
                <c:pt idx="947">
                  <c:v>3.11</c:v>
                </c:pt>
                <c:pt idx="948">
                  <c:v>3.11</c:v>
                </c:pt>
                <c:pt idx="949">
                  <c:v>3.11</c:v>
                </c:pt>
                <c:pt idx="950">
                  <c:v>3.11</c:v>
                </c:pt>
                <c:pt idx="951">
                  <c:v>3.11</c:v>
                </c:pt>
                <c:pt idx="952">
                  <c:v>3.11</c:v>
                </c:pt>
                <c:pt idx="953">
                  <c:v>3.11</c:v>
                </c:pt>
                <c:pt idx="954">
                  <c:v>3.11</c:v>
                </c:pt>
                <c:pt idx="955">
                  <c:v>3.11</c:v>
                </c:pt>
                <c:pt idx="956">
                  <c:v>3.11</c:v>
                </c:pt>
                <c:pt idx="957">
                  <c:v>3.11</c:v>
                </c:pt>
                <c:pt idx="958">
                  <c:v>3.11</c:v>
                </c:pt>
                <c:pt idx="959">
                  <c:v>3.11</c:v>
                </c:pt>
                <c:pt idx="960">
                  <c:v>3.11</c:v>
                </c:pt>
                <c:pt idx="961">
                  <c:v>3.11</c:v>
                </c:pt>
                <c:pt idx="962">
                  <c:v>3.11</c:v>
                </c:pt>
                <c:pt idx="963">
                  <c:v>3.11</c:v>
                </c:pt>
                <c:pt idx="964">
                  <c:v>3.11</c:v>
                </c:pt>
                <c:pt idx="965">
                  <c:v>3.11</c:v>
                </c:pt>
                <c:pt idx="966">
                  <c:v>3.11</c:v>
                </c:pt>
                <c:pt idx="967">
                  <c:v>3.11</c:v>
                </c:pt>
                <c:pt idx="968">
                  <c:v>3.11</c:v>
                </c:pt>
                <c:pt idx="969">
                  <c:v>3.11</c:v>
                </c:pt>
                <c:pt idx="970">
                  <c:v>3.11</c:v>
                </c:pt>
                <c:pt idx="971">
                  <c:v>3.11</c:v>
                </c:pt>
                <c:pt idx="972">
                  <c:v>3.11</c:v>
                </c:pt>
                <c:pt idx="973">
                  <c:v>3.11</c:v>
                </c:pt>
                <c:pt idx="974">
                  <c:v>3.11</c:v>
                </c:pt>
                <c:pt idx="975">
                  <c:v>3.11</c:v>
                </c:pt>
                <c:pt idx="976">
                  <c:v>2.91</c:v>
                </c:pt>
                <c:pt idx="977">
                  <c:v>2.91</c:v>
                </c:pt>
                <c:pt idx="978">
                  <c:v>2.91</c:v>
                </c:pt>
                <c:pt idx="979">
                  <c:v>2.91</c:v>
                </c:pt>
                <c:pt idx="980">
                  <c:v>2.91</c:v>
                </c:pt>
                <c:pt idx="981">
                  <c:v>2.91</c:v>
                </c:pt>
                <c:pt idx="982">
                  <c:v>2.91</c:v>
                </c:pt>
                <c:pt idx="983">
                  <c:v>2.91</c:v>
                </c:pt>
                <c:pt idx="984">
                  <c:v>2.91</c:v>
                </c:pt>
                <c:pt idx="985">
                  <c:v>2.91</c:v>
                </c:pt>
                <c:pt idx="986">
                  <c:v>2.91</c:v>
                </c:pt>
                <c:pt idx="987">
                  <c:v>2.91</c:v>
                </c:pt>
                <c:pt idx="988">
                  <c:v>2.91</c:v>
                </c:pt>
                <c:pt idx="989">
                  <c:v>2.91</c:v>
                </c:pt>
                <c:pt idx="990">
                  <c:v>2.91</c:v>
                </c:pt>
                <c:pt idx="991">
                  <c:v>2.91</c:v>
                </c:pt>
                <c:pt idx="992">
                  <c:v>2.91</c:v>
                </c:pt>
                <c:pt idx="993">
                  <c:v>2.91</c:v>
                </c:pt>
                <c:pt idx="994">
                  <c:v>2.91</c:v>
                </c:pt>
                <c:pt idx="995">
                  <c:v>2.91</c:v>
                </c:pt>
                <c:pt idx="996">
                  <c:v>2.91</c:v>
                </c:pt>
                <c:pt idx="997">
                  <c:v>2.91</c:v>
                </c:pt>
                <c:pt idx="998">
                  <c:v>2.91</c:v>
                </c:pt>
                <c:pt idx="999">
                  <c:v>2.91</c:v>
                </c:pt>
                <c:pt idx="1000">
                  <c:v>2.91</c:v>
                </c:pt>
                <c:pt idx="1001">
                  <c:v>2.91</c:v>
                </c:pt>
                <c:pt idx="1002">
                  <c:v>2.91</c:v>
                </c:pt>
                <c:pt idx="1003">
                  <c:v>2.91</c:v>
                </c:pt>
                <c:pt idx="1004">
                  <c:v>2.91</c:v>
                </c:pt>
                <c:pt idx="1005">
                  <c:v>2.91</c:v>
                </c:pt>
                <c:pt idx="1006">
                  <c:v>2.91</c:v>
                </c:pt>
                <c:pt idx="1007">
                  <c:v>2.91</c:v>
                </c:pt>
                <c:pt idx="1008">
                  <c:v>2.91</c:v>
                </c:pt>
                <c:pt idx="1009">
                  <c:v>2.91</c:v>
                </c:pt>
                <c:pt idx="1010">
                  <c:v>2.91</c:v>
                </c:pt>
                <c:pt idx="1011">
                  <c:v>2.91</c:v>
                </c:pt>
                <c:pt idx="1012">
                  <c:v>2.91</c:v>
                </c:pt>
                <c:pt idx="1013">
                  <c:v>2.91</c:v>
                </c:pt>
                <c:pt idx="1014">
                  <c:v>2.91</c:v>
                </c:pt>
                <c:pt idx="1015">
                  <c:v>2.91</c:v>
                </c:pt>
                <c:pt idx="1016">
                  <c:v>2.91</c:v>
                </c:pt>
                <c:pt idx="1017">
                  <c:v>2.91</c:v>
                </c:pt>
                <c:pt idx="1018">
                  <c:v>2.91</c:v>
                </c:pt>
                <c:pt idx="1019">
                  <c:v>2.91</c:v>
                </c:pt>
                <c:pt idx="1020">
                  <c:v>2.91</c:v>
                </c:pt>
                <c:pt idx="1021">
                  <c:v>2.91</c:v>
                </c:pt>
                <c:pt idx="1022">
                  <c:v>2.91</c:v>
                </c:pt>
                <c:pt idx="1023">
                  <c:v>2.91</c:v>
                </c:pt>
                <c:pt idx="1024">
                  <c:v>2.91</c:v>
                </c:pt>
                <c:pt idx="1025">
                  <c:v>2.91</c:v>
                </c:pt>
                <c:pt idx="1026">
                  <c:v>2.91</c:v>
                </c:pt>
                <c:pt idx="1027">
                  <c:v>2.91</c:v>
                </c:pt>
                <c:pt idx="1028">
                  <c:v>2.91</c:v>
                </c:pt>
                <c:pt idx="1029">
                  <c:v>2.91</c:v>
                </c:pt>
                <c:pt idx="1030">
                  <c:v>2.91</c:v>
                </c:pt>
                <c:pt idx="1031">
                  <c:v>2.91</c:v>
                </c:pt>
                <c:pt idx="1032">
                  <c:v>2.91</c:v>
                </c:pt>
                <c:pt idx="1033">
                  <c:v>2.91</c:v>
                </c:pt>
                <c:pt idx="1034">
                  <c:v>2.91</c:v>
                </c:pt>
                <c:pt idx="1035">
                  <c:v>2.91</c:v>
                </c:pt>
                <c:pt idx="1036">
                  <c:v>2.91</c:v>
                </c:pt>
                <c:pt idx="1037">
                  <c:v>2.91</c:v>
                </c:pt>
                <c:pt idx="1038">
                  <c:v>2.75</c:v>
                </c:pt>
                <c:pt idx="1039">
                  <c:v>2.75</c:v>
                </c:pt>
                <c:pt idx="1040">
                  <c:v>2.75</c:v>
                </c:pt>
                <c:pt idx="1041">
                  <c:v>2.75</c:v>
                </c:pt>
                <c:pt idx="1042">
                  <c:v>2.75</c:v>
                </c:pt>
                <c:pt idx="1043">
                  <c:v>2.75</c:v>
                </c:pt>
                <c:pt idx="1044">
                  <c:v>2.75</c:v>
                </c:pt>
                <c:pt idx="1045">
                  <c:v>2.75</c:v>
                </c:pt>
                <c:pt idx="1046">
                  <c:v>2.75</c:v>
                </c:pt>
                <c:pt idx="1047">
                  <c:v>2.75</c:v>
                </c:pt>
                <c:pt idx="1048">
                  <c:v>2.75</c:v>
                </c:pt>
                <c:pt idx="1049">
                  <c:v>2.75</c:v>
                </c:pt>
                <c:pt idx="1050">
                  <c:v>2.75</c:v>
                </c:pt>
                <c:pt idx="1051">
                  <c:v>2.75</c:v>
                </c:pt>
                <c:pt idx="1052">
                  <c:v>2.75</c:v>
                </c:pt>
                <c:pt idx="1053">
                  <c:v>2.75</c:v>
                </c:pt>
                <c:pt idx="1054">
                  <c:v>2.75</c:v>
                </c:pt>
                <c:pt idx="1055">
                  <c:v>2.75</c:v>
                </c:pt>
                <c:pt idx="1056">
                  <c:v>2.75</c:v>
                </c:pt>
                <c:pt idx="1057">
                  <c:v>2.75</c:v>
                </c:pt>
                <c:pt idx="1058">
                  <c:v>2.75</c:v>
                </c:pt>
                <c:pt idx="1059">
                  <c:v>2.75</c:v>
                </c:pt>
                <c:pt idx="1060">
                  <c:v>2.75</c:v>
                </c:pt>
                <c:pt idx="1061">
                  <c:v>2.75</c:v>
                </c:pt>
                <c:pt idx="1062">
                  <c:v>2.75</c:v>
                </c:pt>
                <c:pt idx="1063">
                  <c:v>2.75</c:v>
                </c:pt>
                <c:pt idx="1064">
                  <c:v>2.75</c:v>
                </c:pt>
                <c:pt idx="1065">
                  <c:v>2.75</c:v>
                </c:pt>
                <c:pt idx="1066">
                  <c:v>2.75</c:v>
                </c:pt>
                <c:pt idx="1067">
                  <c:v>2.75</c:v>
                </c:pt>
                <c:pt idx="1068">
                  <c:v>2.75</c:v>
                </c:pt>
                <c:pt idx="1069">
                  <c:v>2.75</c:v>
                </c:pt>
                <c:pt idx="1070">
                  <c:v>2.75</c:v>
                </c:pt>
                <c:pt idx="1071">
                  <c:v>2.75</c:v>
                </c:pt>
                <c:pt idx="1072">
                  <c:v>2.75</c:v>
                </c:pt>
                <c:pt idx="1073">
                  <c:v>2.75</c:v>
                </c:pt>
                <c:pt idx="1074">
                  <c:v>2.75</c:v>
                </c:pt>
                <c:pt idx="1075">
                  <c:v>2.75</c:v>
                </c:pt>
                <c:pt idx="1076">
                  <c:v>2.75</c:v>
                </c:pt>
                <c:pt idx="1077">
                  <c:v>2.75</c:v>
                </c:pt>
                <c:pt idx="1078">
                  <c:v>2.75</c:v>
                </c:pt>
                <c:pt idx="1079">
                  <c:v>2.75</c:v>
                </c:pt>
                <c:pt idx="1080">
                  <c:v>2.75</c:v>
                </c:pt>
                <c:pt idx="1081">
                  <c:v>2.75</c:v>
                </c:pt>
                <c:pt idx="1082">
                  <c:v>2.75</c:v>
                </c:pt>
                <c:pt idx="1083">
                  <c:v>2.75</c:v>
                </c:pt>
                <c:pt idx="1084">
                  <c:v>2.75</c:v>
                </c:pt>
                <c:pt idx="1085">
                  <c:v>2.75</c:v>
                </c:pt>
                <c:pt idx="1086">
                  <c:v>2.75</c:v>
                </c:pt>
                <c:pt idx="1087">
                  <c:v>2.75</c:v>
                </c:pt>
                <c:pt idx="1088">
                  <c:v>2.75</c:v>
                </c:pt>
                <c:pt idx="1089">
                  <c:v>2.75</c:v>
                </c:pt>
                <c:pt idx="1090">
                  <c:v>2.75</c:v>
                </c:pt>
                <c:pt idx="1091">
                  <c:v>2.75</c:v>
                </c:pt>
                <c:pt idx="1092">
                  <c:v>2.75</c:v>
                </c:pt>
                <c:pt idx="1093">
                  <c:v>2.75</c:v>
                </c:pt>
                <c:pt idx="1094">
                  <c:v>2.75</c:v>
                </c:pt>
                <c:pt idx="1095">
                  <c:v>2.75</c:v>
                </c:pt>
                <c:pt idx="1096">
                  <c:v>2.75</c:v>
                </c:pt>
                <c:pt idx="1097">
                  <c:v>2.75</c:v>
                </c:pt>
                <c:pt idx="1098">
                  <c:v>2.61</c:v>
                </c:pt>
                <c:pt idx="1099">
                  <c:v>2.61</c:v>
                </c:pt>
                <c:pt idx="1100">
                  <c:v>2.61</c:v>
                </c:pt>
                <c:pt idx="1101">
                  <c:v>2.61</c:v>
                </c:pt>
                <c:pt idx="1102">
                  <c:v>2.61</c:v>
                </c:pt>
                <c:pt idx="1103">
                  <c:v>2.61</c:v>
                </c:pt>
                <c:pt idx="1104">
                  <c:v>2.61</c:v>
                </c:pt>
                <c:pt idx="1105">
                  <c:v>2.61</c:v>
                </c:pt>
                <c:pt idx="1106">
                  <c:v>2.61</c:v>
                </c:pt>
                <c:pt idx="1107">
                  <c:v>2.61</c:v>
                </c:pt>
                <c:pt idx="1108">
                  <c:v>2.61</c:v>
                </c:pt>
                <c:pt idx="1109">
                  <c:v>2.61</c:v>
                </c:pt>
                <c:pt idx="1110">
                  <c:v>2.61</c:v>
                </c:pt>
                <c:pt idx="1111">
                  <c:v>2.61</c:v>
                </c:pt>
                <c:pt idx="1112">
                  <c:v>2.61</c:v>
                </c:pt>
                <c:pt idx="1113">
                  <c:v>2.61</c:v>
                </c:pt>
                <c:pt idx="1114">
                  <c:v>2.61</c:v>
                </c:pt>
                <c:pt idx="1115">
                  <c:v>2.61</c:v>
                </c:pt>
                <c:pt idx="1116">
                  <c:v>2.61</c:v>
                </c:pt>
                <c:pt idx="1117">
                  <c:v>2.61</c:v>
                </c:pt>
                <c:pt idx="1118">
                  <c:v>2.61</c:v>
                </c:pt>
                <c:pt idx="1119">
                  <c:v>2.61</c:v>
                </c:pt>
                <c:pt idx="1120">
                  <c:v>2.61</c:v>
                </c:pt>
                <c:pt idx="1121">
                  <c:v>2.61</c:v>
                </c:pt>
                <c:pt idx="1122">
                  <c:v>2.61</c:v>
                </c:pt>
                <c:pt idx="1123">
                  <c:v>2.61</c:v>
                </c:pt>
                <c:pt idx="1124">
                  <c:v>2.61</c:v>
                </c:pt>
                <c:pt idx="1125">
                  <c:v>2.61</c:v>
                </c:pt>
                <c:pt idx="1126">
                  <c:v>2.61</c:v>
                </c:pt>
                <c:pt idx="1127">
                  <c:v>2.61</c:v>
                </c:pt>
                <c:pt idx="1128">
                  <c:v>2.61</c:v>
                </c:pt>
                <c:pt idx="1129">
                  <c:v>2.61</c:v>
                </c:pt>
                <c:pt idx="1130">
                  <c:v>2.61</c:v>
                </c:pt>
                <c:pt idx="1131">
                  <c:v>2.61</c:v>
                </c:pt>
                <c:pt idx="1132">
                  <c:v>2.61</c:v>
                </c:pt>
                <c:pt idx="1133">
                  <c:v>2.61</c:v>
                </c:pt>
                <c:pt idx="1134">
                  <c:v>2.61</c:v>
                </c:pt>
                <c:pt idx="1135">
                  <c:v>2.61</c:v>
                </c:pt>
                <c:pt idx="1136">
                  <c:v>2.61</c:v>
                </c:pt>
                <c:pt idx="1137">
                  <c:v>2.61</c:v>
                </c:pt>
                <c:pt idx="1138">
                  <c:v>2.61</c:v>
                </c:pt>
                <c:pt idx="1139">
                  <c:v>2.61</c:v>
                </c:pt>
                <c:pt idx="1140">
                  <c:v>2.61</c:v>
                </c:pt>
                <c:pt idx="1141">
                  <c:v>2.61</c:v>
                </c:pt>
                <c:pt idx="1142">
                  <c:v>2.61</c:v>
                </c:pt>
                <c:pt idx="1143">
                  <c:v>2.61</c:v>
                </c:pt>
                <c:pt idx="1144">
                  <c:v>2.61</c:v>
                </c:pt>
                <c:pt idx="1145">
                  <c:v>2.61</c:v>
                </c:pt>
                <c:pt idx="1146">
                  <c:v>2.61</c:v>
                </c:pt>
                <c:pt idx="1147">
                  <c:v>2.61</c:v>
                </c:pt>
                <c:pt idx="1148">
                  <c:v>2.61</c:v>
                </c:pt>
                <c:pt idx="1149">
                  <c:v>2.61</c:v>
                </c:pt>
                <c:pt idx="1150">
                  <c:v>2.61</c:v>
                </c:pt>
                <c:pt idx="1151">
                  <c:v>2.61</c:v>
                </c:pt>
                <c:pt idx="1152">
                  <c:v>2.61</c:v>
                </c:pt>
                <c:pt idx="1153">
                  <c:v>2.61</c:v>
                </c:pt>
                <c:pt idx="1154">
                  <c:v>2.61</c:v>
                </c:pt>
                <c:pt idx="1155">
                  <c:v>2.61</c:v>
                </c:pt>
                <c:pt idx="1156">
                  <c:v>2.61</c:v>
                </c:pt>
                <c:pt idx="1157">
                  <c:v>2.61</c:v>
                </c:pt>
                <c:pt idx="1158">
                  <c:v>2.61</c:v>
                </c:pt>
                <c:pt idx="1159">
                  <c:v>2.61</c:v>
                </c:pt>
                <c:pt idx="1160">
                  <c:v>2.64</c:v>
                </c:pt>
                <c:pt idx="1161">
                  <c:v>2.64</c:v>
                </c:pt>
                <c:pt idx="1162">
                  <c:v>2.64</c:v>
                </c:pt>
                <c:pt idx="1163">
                  <c:v>2.64</c:v>
                </c:pt>
                <c:pt idx="1164">
                  <c:v>2.64</c:v>
                </c:pt>
                <c:pt idx="1165">
                  <c:v>2.64</c:v>
                </c:pt>
                <c:pt idx="1166">
                  <c:v>2.64</c:v>
                </c:pt>
                <c:pt idx="1167">
                  <c:v>2.64</c:v>
                </c:pt>
                <c:pt idx="1168">
                  <c:v>2.64</c:v>
                </c:pt>
                <c:pt idx="1169">
                  <c:v>2.64</c:v>
                </c:pt>
                <c:pt idx="1170">
                  <c:v>2.64</c:v>
                </c:pt>
                <c:pt idx="1171">
                  <c:v>2.64</c:v>
                </c:pt>
                <c:pt idx="1172">
                  <c:v>2.64</c:v>
                </c:pt>
                <c:pt idx="1173">
                  <c:v>2.64</c:v>
                </c:pt>
                <c:pt idx="1174">
                  <c:v>2.64</c:v>
                </c:pt>
                <c:pt idx="1175">
                  <c:v>2.64</c:v>
                </c:pt>
                <c:pt idx="1176">
                  <c:v>2.64</c:v>
                </c:pt>
                <c:pt idx="1177">
                  <c:v>2.64</c:v>
                </c:pt>
                <c:pt idx="1178">
                  <c:v>2.64</c:v>
                </c:pt>
                <c:pt idx="1179">
                  <c:v>2.64</c:v>
                </c:pt>
                <c:pt idx="1180">
                  <c:v>2.64</c:v>
                </c:pt>
                <c:pt idx="1181">
                  <c:v>2.64</c:v>
                </c:pt>
                <c:pt idx="1182">
                  <c:v>2.64</c:v>
                </c:pt>
                <c:pt idx="1183">
                  <c:v>2.64</c:v>
                </c:pt>
                <c:pt idx="1184">
                  <c:v>2.64</c:v>
                </c:pt>
                <c:pt idx="1185">
                  <c:v>2.64</c:v>
                </c:pt>
                <c:pt idx="1186">
                  <c:v>2.64</c:v>
                </c:pt>
                <c:pt idx="1187">
                  <c:v>2.64</c:v>
                </c:pt>
                <c:pt idx="1188">
                  <c:v>2.64</c:v>
                </c:pt>
                <c:pt idx="1189">
                  <c:v>2.64</c:v>
                </c:pt>
                <c:pt idx="1190">
                  <c:v>2.64</c:v>
                </c:pt>
                <c:pt idx="1191">
                  <c:v>2.64</c:v>
                </c:pt>
                <c:pt idx="1192">
                  <c:v>2.64</c:v>
                </c:pt>
                <c:pt idx="1193">
                  <c:v>2.64</c:v>
                </c:pt>
                <c:pt idx="1194">
                  <c:v>2.64</c:v>
                </c:pt>
                <c:pt idx="1195">
                  <c:v>2.64</c:v>
                </c:pt>
                <c:pt idx="1196">
                  <c:v>2.64</c:v>
                </c:pt>
                <c:pt idx="1197">
                  <c:v>2.64</c:v>
                </c:pt>
                <c:pt idx="1198">
                  <c:v>2.64</c:v>
                </c:pt>
                <c:pt idx="1199">
                  <c:v>2.64</c:v>
                </c:pt>
                <c:pt idx="1200">
                  <c:v>2.64</c:v>
                </c:pt>
                <c:pt idx="1201">
                  <c:v>2.64</c:v>
                </c:pt>
                <c:pt idx="1202">
                  <c:v>2.64</c:v>
                </c:pt>
                <c:pt idx="1203">
                  <c:v>2.64</c:v>
                </c:pt>
                <c:pt idx="1204">
                  <c:v>2.64</c:v>
                </c:pt>
                <c:pt idx="1205">
                  <c:v>2.64</c:v>
                </c:pt>
                <c:pt idx="1206">
                  <c:v>2.64</c:v>
                </c:pt>
                <c:pt idx="1207">
                  <c:v>2.64</c:v>
                </c:pt>
                <c:pt idx="1208">
                  <c:v>2.64</c:v>
                </c:pt>
                <c:pt idx="1209">
                  <c:v>2.64</c:v>
                </c:pt>
                <c:pt idx="1210">
                  <c:v>2.64</c:v>
                </c:pt>
                <c:pt idx="1211">
                  <c:v>2.64</c:v>
                </c:pt>
                <c:pt idx="1212">
                  <c:v>2.64</c:v>
                </c:pt>
                <c:pt idx="1213">
                  <c:v>2.64</c:v>
                </c:pt>
                <c:pt idx="1214">
                  <c:v>2.64</c:v>
                </c:pt>
                <c:pt idx="1215">
                  <c:v>2.64</c:v>
                </c:pt>
                <c:pt idx="1216">
                  <c:v>2.64</c:v>
                </c:pt>
                <c:pt idx="1217">
                  <c:v>2.64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65C-4838-BA53-AB92FE79E88E}"/>
            </c:ext>
          </c:extLst>
        </c:ser>
        <c:ser>
          <c:idx val="0"/>
          <c:order val="7"/>
          <c:tx>
            <c:v>MINIMOS</c:v>
          </c:tx>
          <c:spPr>
            <a:ln w="12700">
              <a:solidFill>
                <a:sysClr val="windowText" lastClr="000000"/>
              </a:solidFill>
              <a:prstDash val="solid"/>
            </a:ln>
          </c:spPr>
          <c:marker>
            <c:symbol val="none"/>
          </c:marker>
          <c:val>
            <c:numRef>
              <c:f>'EL BANCO'!$K$3:$K$1220</c:f>
              <c:numCache>
                <c:formatCode>0.00</c:formatCode>
                <c:ptCount val="1218"/>
                <c:pt idx="0">
                  <c:v>2.44</c:v>
                </c:pt>
                <c:pt idx="1">
                  <c:v>2.44</c:v>
                </c:pt>
                <c:pt idx="2">
                  <c:v>2.44</c:v>
                </c:pt>
                <c:pt idx="3">
                  <c:v>2.44</c:v>
                </c:pt>
                <c:pt idx="4">
                  <c:v>2.44</c:v>
                </c:pt>
                <c:pt idx="5">
                  <c:v>2.44</c:v>
                </c:pt>
                <c:pt idx="6">
                  <c:v>2.44</c:v>
                </c:pt>
                <c:pt idx="7">
                  <c:v>2.44</c:v>
                </c:pt>
                <c:pt idx="8">
                  <c:v>2.44</c:v>
                </c:pt>
                <c:pt idx="9">
                  <c:v>2.44</c:v>
                </c:pt>
                <c:pt idx="10">
                  <c:v>2.44</c:v>
                </c:pt>
                <c:pt idx="11">
                  <c:v>2.44</c:v>
                </c:pt>
                <c:pt idx="12">
                  <c:v>2.44</c:v>
                </c:pt>
                <c:pt idx="13">
                  <c:v>2.44</c:v>
                </c:pt>
                <c:pt idx="14">
                  <c:v>2.44</c:v>
                </c:pt>
                <c:pt idx="15">
                  <c:v>2.44</c:v>
                </c:pt>
                <c:pt idx="16">
                  <c:v>2.44</c:v>
                </c:pt>
                <c:pt idx="17">
                  <c:v>2.44</c:v>
                </c:pt>
                <c:pt idx="18">
                  <c:v>2.44</c:v>
                </c:pt>
                <c:pt idx="19">
                  <c:v>2.44</c:v>
                </c:pt>
                <c:pt idx="20">
                  <c:v>2.44</c:v>
                </c:pt>
                <c:pt idx="21">
                  <c:v>2.44</c:v>
                </c:pt>
                <c:pt idx="22">
                  <c:v>2.44</c:v>
                </c:pt>
                <c:pt idx="23">
                  <c:v>2.44</c:v>
                </c:pt>
                <c:pt idx="24">
                  <c:v>2.44</c:v>
                </c:pt>
                <c:pt idx="25">
                  <c:v>2.44</c:v>
                </c:pt>
                <c:pt idx="26">
                  <c:v>2.44</c:v>
                </c:pt>
                <c:pt idx="27">
                  <c:v>2.44</c:v>
                </c:pt>
                <c:pt idx="28">
                  <c:v>2.44</c:v>
                </c:pt>
                <c:pt idx="29">
                  <c:v>2.44</c:v>
                </c:pt>
                <c:pt idx="30">
                  <c:v>2.44</c:v>
                </c:pt>
                <c:pt idx="31">
                  <c:v>2.44</c:v>
                </c:pt>
                <c:pt idx="32">
                  <c:v>2.44</c:v>
                </c:pt>
                <c:pt idx="33">
                  <c:v>2.44</c:v>
                </c:pt>
                <c:pt idx="34">
                  <c:v>2.44</c:v>
                </c:pt>
                <c:pt idx="35">
                  <c:v>2.44</c:v>
                </c:pt>
                <c:pt idx="36">
                  <c:v>2.44</c:v>
                </c:pt>
                <c:pt idx="37">
                  <c:v>2.44</c:v>
                </c:pt>
                <c:pt idx="38">
                  <c:v>2.44</c:v>
                </c:pt>
                <c:pt idx="39">
                  <c:v>2.44</c:v>
                </c:pt>
                <c:pt idx="40">
                  <c:v>2.44</c:v>
                </c:pt>
                <c:pt idx="41">
                  <c:v>2.44</c:v>
                </c:pt>
                <c:pt idx="42">
                  <c:v>2.44</c:v>
                </c:pt>
                <c:pt idx="43">
                  <c:v>2.44</c:v>
                </c:pt>
                <c:pt idx="44">
                  <c:v>2.44</c:v>
                </c:pt>
                <c:pt idx="45">
                  <c:v>2.44</c:v>
                </c:pt>
                <c:pt idx="46">
                  <c:v>2.44</c:v>
                </c:pt>
                <c:pt idx="47">
                  <c:v>2.44</c:v>
                </c:pt>
                <c:pt idx="48">
                  <c:v>2.44</c:v>
                </c:pt>
                <c:pt idx="49">
                  <c:v>2.44</c:v>
                </c:pt>
                <c:pt idx="50">
                  <c:v>2.44</c:v>
                </c:pt>
                <c:pt idx="51">
                  <c:v>2.44</c:v>
                </c:pt>
                <c:pt idx="52">
                  <c:v>2.44</c:v>
                </c:pt>
                <c:pt idx="53">
                  <c:v>2.44</c:v>
                </c:pt>
                <c:pt idx="54">
                  <c:v>2.44</c:v>
                </c:pt>
                <c:pt idx="55">
                  <c:v>2.44</c:v>
                </c:pt>
                <c:pt idx="56">
                  <c:v>2.44</c:v>
                </c:pt>
                <c:pt idx="57">
                  <c:v>2.44</c:v>
                </c:pt>
                <c:pt idx="58">
                  <c:v>2.44</c:v>
                </c:pt>
                <c:pt idx="59">
                  <c:v>2.44</c:v>
                </c:pt>
                <c:pt idx="60">
                  <c:v>2.64</c:v>
                </c:pt>
                <c:pt idx="61">
                  <c:v>2.64</c:v>
                </c:pt>
                <c:pt idx="62">
                  <c:v>2.64</c:v>
                </c:pt>
                <c:pt idx="63">
                  <c:v>2.64</c:v>
                </c:pt>
                <c:pt idx="64">
                  <c:v>2.64</c:v>
                </c:pt>
                <c:pt idx="65">
                  <c:v>2.64</c:v>
                </c:pt>
                <c:pt idx="66">
                  <c:v>2.64</c:v>
                </c:pt>
                <c:pt idx="67">
                  <c:v>2.64</c:v>
                </c:pt>
                <c:pt idx="68">
                  <c:v>2.64</c:v>
                </c:pt>
                <c:pt idx="69">
                  <c:v>2.64</c:v>
                </c:pt>
                <c:pt idx="70">
                  <c:v>2.64</c:v>
                </c:pt>
                <c:pt idx="71">
                  <c:v>2.64</c:v>
                </c:pt>
                <c:pt idx="72">
                  <c:v>2.64</c:v>
                </c:pt>
                <c:pt idx="73">
                  <c:v>2.64</c:v>
                </c:pt>
                <c:pt idx="74">
                  <c:v>2.64</c:v>
                </c:pt>
                <c:pt idx="75">
                  <c:v>2.64</c:v>
                </c:pt>
                <c:pt idx="76">
                  <c:v>2.64</c:v>
                </c:pt>
                <c:pt idx="77">
                  <c:v>2.64</c:v>
                </c:pt>
                <c:pt idx="78">
                  <c:v>2.64</c:v>
                </c:pt>
                <c:pt idx="79">
                  <c:v>2.64</c:v>
                </c:pt>
                <c:pt idx="80">
                  <c:v>2.64</c:v>
                </c:pt>
                <c:pt idx="81">
                  <c:v>2.64</c:v>
                </c:pt>
                <c:pt idx="82">
                  <c:v>2.64</c:v>
                </c:pt>
                <c:pt idx="83">
                  <c:v>2.64</c:v>
                </c:pt>
                <c:pt idx="84">
                  <c:v>2.64</c:v>
                </c:pt>
                <c:pt idx="85">
                  <c:v>2.64</c:v>
                </c:pt>
                <c:pt idx="86">
                  <c:v>2.64</c:v>
                </c:pt>
                <c:pt idx="87">
                  <c:v>2.64</c:v>
                </c:pt>
                <c:pt idx="88">
                  <c:v>2.64</c:v>
                </c:pt>
                <c:pt idx="89">
                  <c:v>2.64</c:v>
                </c:pt>
                <c:pt idx="90">
                  <c:v>2.64</c:v>
                </c:pt>
                <c:pt idx="91">
                  <c:v>2.64</c:v>
                </c:pt>
                <c:pt idx="92">
                  <c:v>2.64</c:v>
                </c:pt>
                <c:pt idx="93">
                  <c:v>2.64</c:v>
                </c:pt>
                <c:pt idx="94">
                  <c:v>2.64</c:v>
                </c:pt>
                <c:pt idx="95">
                  <c:v>2.64</c:v>
                </c:pt>
                <c:pt idx="96">
                  <c:v>2.64</c:v>
                </c:pt>
                <c:pt idx="97">
                  <c:v>2.64</c:v>
                </c:pt>
                <c:pt idx="98">
                  <c:v>2.64</c:v>
                </c:pt>
                <c:pt idx="99">
                  <c:v>2.64</c:v>
                </c:pt>
                <c:pt idx="100">
                  <c:v>2.64</c:v>
                </c:pt>
                <c:pt idx="101">
                  <c:v>2.64</c:v>
                </c:pt>
                <c:pt idx="102">
                  <c:v>2.64</c:v>
                </c:pt>
                <c:pt idx="103">
                  <c:v>2.64</c:v>
                </c:pt>
                <c:pt idx="104">
                  <c:v>2.64</c:v>
                </c:pt>
                <c:pt idx="105">
                  <c:v>2.64</c:v>
                </c:pt>
                <c:pt idx="106">
                  <c:v>2.64</c:v>
                </c:pt>
                <c:pt idx="107">
                  <c:v>2.64</c:v>
                </c:pt>
                <c:pt idx="108">
                  <c:v>2.64</c:v>
                </c:pt>
                <c:pt idx="109">
                  <c:v>2.64</c:v>
                </c:pt>
                <c:pt idx="110">
                  <c:v>2.64</c:v>
                </c:pt>
                <c:pt idx="111">
                  <c:v>2.64</c:v>
                </c:pt>
                <c:pt idx="112">
                  <c:v>2.64</c:v>
                </c:pt>
                <c:pt idx="113">
                  <c:v>2.64</c:v>
                </c:pt>
                <c:pt idx="114">
                  <c:v>2.64</c:v>
                </c:pt>
                <c:pt idx="115">
                  <c:v>2.64</c:v>
                </c:pt>
                <c:pt idx="116">
                  <c:v>2.64</c:v>
                </c:pt>
                <c:pt idx="117">
                  <c:v>2.64</c:v>
                </c:pt>
                <c:pt idx="118">
                  <c:v>2.64</c:v>
                </c:pt>
                <c:pt idx="119">
                  <c:v>2.64</c:v>
                </c:pt>
                <c:pt idx="120">
                  <c:v>2.64</c:v>
                </c:pt>
                <c:pt idx="121">
                  <c:v>2.64</c:v>
                </c:pt>
                <c:pt idx="122">
                  <c:v>2.73</c:v>
                </c:pt>
                <c:pt idx="123">
                  <c:v>2.73</c:v>
                </c:pt>
                <c:pt idx="124">
                  <c:v>2.73</c:v>
                </c:pt>
                <c:pt idx="125">
                  <c:v>2.73</c:v>
                </c:pt>
                <c:pt idx="126">
                  <c:v>2.73</c:v>
                </c:pt>
                <c:pt idx="127">
                  <c:v>2.73</c:v>
                </c:pt>
                <c:pt idx="128">
                  <c:v>2.73</c:v>
                </c:pt>
                <c:pt idx="129">
                  <c:v>2.73</c:v>
                </c:pt>
                <c:pt idx="130">
                  <c:v>2.73</c:v>
                </c:pt>
                <c:pt idx="131">
                  <c:v>2.73</c:v>
                </c:pt>
                <c:pt idx="132">
                  <c:v>2.73</c:v>
                </c:pt>
                <c:pt idx="133">
                  <c:v>2.73</c:v>
                </c:pt>
                <c:pt idx="134">
                  <c:v>2.73</c:v>
                </c:pt>
                <c:pt idx="135">
                  <c:v>2.73</c:v>
                </c:pt>
                <c:pt idx="136">
                  <c:v>2.73</c:v>
                </c:pt>
                <c:pt idx="137">
                  <c:v>2.73</c:v>
                </c:pt>
                <c:pt idx="138">
                  <c:v>2.73</c:v>
                </c:pt>
                <c:pt idx="139">
                  <c:v>2.73</c:v>
                </c:pt>
                <c:pt idx="140">
                  <c:v>2.73</c:v>
                </c:pt>
                <c:pt idx="141">
                  <c:v>2.73</c:v>
                </c:pt>
                <c:pt idx="142">
                  <c:v>2.73</c:v>
                </c:pt>
                <c:pt idx="143">
                  <c:v>2.73</c:v>
                </c:pt>
                <c:pt idx="144">
                  <c:v>2.73</c:v>
                </c:pt>
                <c:pt idx="145">
                  <c:v>2.73</c:v>
                </c:pt>
                <c:pt idx="146">
                  <c:v>2.73</c:v>
                </c:pt>
                <c:pt idx="147">
                  <c:v>2.73</c:v>
                </c:pt>
                <c:pt idx="148">
                  <c:v>2.73</c:v>
                </c:pt>
                <c:pt idx="149">
                  <c:v>2.73</c:v>
                </c:pt>
                <c:pt idx="150">
                  <c:v>2.73</c:v>
                </c:pt>
                <c:pt idx="151">
                  <c:v>2.73</c:v>
                </c:pt>
                <c:pt idx="152">
                  <c:v>2.73</c:v>
                </c:pt>
                <c:pt idx="153">
                  <c:v>2.73</c:v>
                </c:pt>
                <c:pt idx="154">
                  <c:v>2.73</c:v>
                </c:pt>
                <c:pt idx="155">
                  <c:v>2.73</c:v>
                </c:pt>
                <c:pt idx="156">
                  <c:v>2.73</c:v>
                </c:pt>
                <c:pt idx="157">
                  <c:v>2.73</c:v>
                </c:pt>
                <c:pt idx="158">
                  <c:v>2.73</c:v>
                </c:pt>
                <c:pt idx="159">
                  <c:v>2.73</c:v>
                </c:pt>
                <c:pt idx="160">
                  <c:v>2.73</c:v>
                </c:pt>
                <c:pt idx="161">
                  <c:v>2.73</c:v>
                </c:pt>
                <c:pt idx="162">
                  <c:v>2.73</c:v>
                </c:pt>
                <c:pt idx="163">
                  <c:v>2.73</c:v>
                </c:pt>
                <c:pt idx="164">
                  <c:v>2.73</c:v>
                </c:pt>
                <c:pt idx="165">
                  <c:v>2.73</c:v>
                </c:pt>
                <c:pt idx="166">
                  <c:v>2.73</c:v>
                </c:pt>
                <c:pt idx="167">
                  <c:v>2.73</c:v>
                </c:pt>
                <c:pt idx="168">
                  <c:v>2.73</c:v>
                </c:pt>
                <c:pt idx="169">
                  <c:v>2.73</c:v>
                </c:pt>
                <c:pt idx="170">
                  <c:v>2.73</c:v>
                </c:pt>
                <c:pt idx="171">
                  <c:v>2.73</c:v>
                </c:pt>
                <c:pt idx="172">
                  <c:v>2.73</c:v>
                </c:pt>
                <c:pt idx="173">
                  <c:v>2.73</c:v>
                </c:pt>
                <c:pt idx="174">
                  <c:v>2.73</c:v>
                </c:pt>
                <c:pt idx="175">
                  <c:v>2.73</c:v>
                </c:pt>
                <c:pt idx="176">
                  <c:v>2.73</c:v>
                </c:pt>
                <c:pt idx="177">
                  <c:v>2.73</c:v>
                </c:pt>
                <c:pt idx="178">
                  <c:v>2.73</c:v>
                </c:pt>
                <c:pt idx="179">
                  <c:v>2.73</c:v>
                </c:pt>
                <c:pt idx="180">
                  <c:v>2.73</c:v>
                </c:pt>
                <c:pt idx="181">
                  <c:v>2.73</c:v>
                </c:pt>
                <c:pt idx="182">
                  <c:v>2.66</c:v>
                </c:pt>
                <c:pt idx="183">
                  <c:v>2.66</c:v>
                </c:pt>
                <c:pt idx="184">
                  <c:v>2.66</c:v>
                </c:pt>
                <c:pt idx="185">
                  <c:v>2.66</c:v>
                </c:pt>
                <c:pt idx="186">
                  <c:v>2.66</c:v>
                </c:pt>
                <c:pt idx="187">
                  <c:v>2.66</c:v>
                </c:pt>
                <c:pt idx="188">
                  <c:v>2.66</c:v>
                </c:pt>
                <c:pt idx="189">
                  <c:v>2.66</c:v>
                </c:pt>
                <c:pt idx="190">
                  <c:v>2.66</c:v>
                </c:pt>
                <c:pt idx="191">
                  <c:v>2.66</c:v>
                </c:pt>
                <c:pt idx="192">
                  <c:v>2.66</c:v>
                </c:pt>
                <c:pt idx="193">
                  <c:v>2.66</c:v>
                </c:pt>
                <c:pt idx="194">
                  <c:v>2.66</c:v>
                </c:pt>
                <c:pt idx="195">
                  <c:v>2.66</c:v>
                </c:pt>
                <c:pt idx="196">
                  <c:v>2.66</c:v>
                </c:pt>
                <c:pt idx="197">
                  <c:v>2.66</c:v>
                </c:pt>
                <c:pt idx="198">
                  <c:v>2.66</c:v>
                </c:pt>
                <c:pt idx="199">
                  <c:v>2.66</c:v>
                </c:pt>
                <c:pt idx="200">
                  <c:v>2.66</c:v>
                </c:pt>
                <c:pt idx="201">
                  <c:v>2.66</c:v>
                </c:pt>
                <c:pt idx="202">
                  <c:v>2.66</c:v>
                </c:pt>
                <c:pt idx="203">
                  <c:v>2.66</c:v>
                </c:pt>
                <c:pt idx="204">
                  <c:v>2.66</c:v>
                </c:pt>
                <c:pt idx="205">
                  <c:v>2.66</c:v>
                </c:pt>
                <c:pt idx="206">
                  <c:v>2.66</c:v>
                </c:pt>
                <c:pt idx="207">
                  <c:v>2.66</c:v>
                </c:pt>
                <c:pt idx="208">
                  <c:v>2.66</c:v>
                </c:pt>
                <c:pt idx="209">
                  <c:v>2.66</c:v>
                </c:pt>
                <c:pt idx="210">
                  <c:v>2.66</c:v>
                </c:pt>
                <c:pt idx="211">
                  <c:v>2.66</c:v>
                </c:pt>
                <c:pt idx="212">
                  <c:v>2.66</c:v>
                </c:pt>
                <c:pt idx="213">
                  <c:v>2.66</c:v>
                </c:pt>
                <c:pt idx="214">
                  <c:v>2.66</c:v>
                </c:pt>
                <c:pt idx="215">
                  <c:v>2.66</c:v>
                </c:pt>
                <c:pt idx="216">
                  <c:v>2.66</c:v>
                </c:pt>
                <c:pt idx="217">
                  <c:v>2.66</c:v>
                </c:pt>
                <c:pt idx="218">
                  <c:v>2.66</c:v>
                </c:pt>
                <c:pt idx="219">
                  <c:v>2.66</c:v>
                </c:pt>
                <c:pt idx="220">
                  <c:v>2.66</c:v>
                </c:pt>
                <c:pt idx="221">
                  <c:v>2.66</c:v>
                </c:pt>
                <c:pt idx="222">
                  <c:v>2.66</c:v>
                </c:pt>
                <c:pt idx="223">
                  <c:v>2.66</c:v>
                </c:pt>
                <c:pt idx="224">
                  <c:v>2.66</c:v>
                </c:pt>
                <c:pt idx="225">
                  <c:v>2.66</c:v>
                </c:pt>
                <c:pt idx="226">
                  <c:v>2.66</c:v>
                </c:pt>
                <c:pt idx="227">
                  <c:v>2.66</c:v>
                </c:pt>
                <c:pt idx="228">
                  <c:v>2.66</c:v>
                </c:pt>
                <c:pt idx="229">
                  <c:v>2.66</c:v>
                </c:pt>
                <c:pt idx="230">
                  <c:v>2.66</c:v>
                </c:pt>
                <c:pt idx="231">
                  <c:v>2.66</c:v>
                </c:pt>
                <c:pt idx="232">
                  <c:v>2.66</c:v>
                </c:pt>
                <c:pt idx="233">
                  <c:v>2.66</c:v>
                </c:pt>
                <c:pt idx="234">
                  <c:v>2.66</c:v>
                </c:pt>
                <c:pt idx="235">
                  <c:v>2.66</c:v>
                </c:pt>
                <c:pt idx="236">
                  <c:v>2.66</c:v>
                </c:pt>
                <c:pt idx="237">
                  <c:v>2.66</c:v>
                </c:pt>
                <c:pt idx="238">
                  <c:v>2.66</c:v>
                </c:pt>
                <c:pt idx="239">
                  <c:v>2.66</c:v>
                </c:pt>
                <c:pt idx="240">
                  <c:v>2.66</c:v>
                </c:pt>
                <c:pt idx="241">
                  <c:v>2.66</c:v>
                </c:pt>
                <c:pt idx="242">
                  <c:v>2.66</c:v>
                </c:pt>
                <c:pt idx="243">
                  <c:v>2.66</c:v>
                </c:pt>
                <c:pt idx="244">
                  <c:v>2.54</c:v>
                </c:pt>
                <c:pt idx="245">
                  <c:v>2.54</c:v>
                </c:pt>
                <c:pt idx="246">
                  <c:v>2.54</c:v>
                </c:pt>
                <c:pt idx="247">
                  <c:v>2.54</c:v>
                </c:pt>
                <c:pt idx="248">
                  <c:v>2.54</c:v>
                </c:pt>
                <c:pt idx="249">
                  <c:v>2.54</c:v>
                </c:pt>
                <c:pt idx="250">
                  <c:v>2.54</c:v>
                </c:pt>
                <c:pt idx="251">
                  <c:v>2.54</c:v>
                </c:pt>
                <c:pt idx="252">
                  <c:v>2.54</c:v>
                </c:pt>
                <c:pt idx="253">
                  <c:v>2.54</c:v>
                </c:pt>
                <c:pt idx="254">
                  <c:v>2.54</c:v>
                </c:pt>
                <c:pt idx="255">
                  <c:v>2.54</c:v>
                </c:pt>
                <c:pt idx="256">
                  <c:v>2.54</c:v>
                </c:pt>
                <c:pt idx="257">
                  <c:v>2.54</c:v>
                </c:pt>
                <c:pt idx="258">
                  <c:v>2.54</c:v>
                </c:pt>
                <c:pt idx="259">
                  <c:v>2.54</c:v>
                </c:pt>
                <c:pt idx="260">
                  <c:v>2.54</c:v>
                </c:pt>
                <c:pt idx="261">
                  <c:v>2.54</c:v>
                </c:pt>
                <c:pt idx="262">
                  <c:v>2.54</c:v>
                </c:pt>
                <c:pt idx="263">
                  <c:v>2.54</c:v>
                </c:pt>
                <c:pt idx="264">
                  <c:v>2.54</c:v>
                </c:pt>
                <c:pt idx="265">
                  <c:v>2.54</c:v>
                </c:pt>
                <c:pt idx="266">
                  <c:v>2.54</c:v>
                </c:pt>
                <c:pt idx="267">
                  <c:v>2.54</c:v>
                </c:pt>
                <c:pt idx="268">
                  <c:v>2.54</c:v>
                </c:pt>
                <c:pt idx="269">
                  <c:v>2.54</c:v>
                </c:pt>
                <c:pt idx="270">
                  <c:v>2.54</c:v>
                </c:pt>
                <c:pt idx="271">
                  <c:v>2.54</c:v>
                </c:pt>
                <c:pt idx="272">
                  <c:v>2.54</c:v>
                </c:pt>
                <c:pt idx="273">
                  <c:v>2.54</c:v>
                </c:pt>
                <c:pt idx="274">
                  <c:v>2.54</c:v>
                </c:pt>
                <c:pt idx="275">
                  <c:v>2.54</c:v>
                </c:pt>
                <c:pt idx="276">
                  <c:v>2.54</c:v>
                </c:pt>
                <c:pt idx="277">
                  <c:v>2.54</c:v>
                </c:pt>
                <c:pt idx="278">
                  <c:v>2.54</c:v>
                </c:pt>
                <c:pt idx="279">
                  <c:v>2.54</c:v>
                </c:pt>
                <c:pt idx="280">
                  <c:v>2.54</c:v>
                </c:pt>
                <c:pt idx="281">
                  <c:v>2.54</c:v>
                </c:pt>
                <c:pt idx="282">
                  <c:v>2.54</c:v>
                </c:pt>
                <c:pt idx="283">
                  <c:v>2.54</c:v>
                </c:pt>
                <c:pt idx="284">
                  <c:v>2.54</c:v>
                </c:pt>
                <c:pt idx="285">
                  <c:v>2.54</c:v>
                </c:pt>
                <c:pt idx="286">
                  <c:v>2.54</c:v>
                </c:pt>
                <c:pt idx="287">
                  <c:v>2.54</c:v>
                </c:pt>
                <c:pt idx="288">
                  <c:v>2.54</c:v>
                </c:pt>
                <c:pt idx="289">
                  <c:v>2.54</c:v>
                </c:pt>
                <c:pt idx="290">
                  <c:v>2.54</c:v>
                </c:pt>
                <c:pt idx="291">
                  <c:v>2.54</c:v>
                </c:pt>
                <c:pt idx="292">
                  <c:v>2.54</c:v>
                </c:pt>
                <c:pt idx="293">
                  <c:v>2.54</c:v>
                </c:pt>
                <c:pt idx="294">
                  <c:v>2.54</c:v>
                </c:pt>
                <c:pt idx="295">
                  <c:v>2.54</c:v>
                </c:pt>
                <c:pt idx="296">
                  <c:v>2.54</c:v>
                </c:pt>
                <c:pt idx="297">
                  <c:v>2.54</c:v>
                </c:pt>
                <c:pt idx="298">
                  <c:v>2.54</c:v>
                </c:pt>
                <c:pt idx="299">
                  <c:v>2.54</c:v>
                </c:pt>
                <c:pt idx="300">
                  <c:v>2.54</c:v>
                </c:pt>
                <c:pt idx="301">
                  <c:v>2.54</c:v>
                </c:pt>
                <c:pt idx="302">
                  <c:v>2.54</c:v>
                </c:pt>
                <c:pt idx="303">
                  <c:v>2.54</c:v>
                </c:pt>
                <c:pt idx="304">
                  <c:v>2.54</c:v>
                </c:pt>
                <c:pt idx="305">
                  <c:v>2.54</c:v>
                </c:pt>
                <c:pt idx="306">
                  <c:v>2.41</c:v>
                </c:pt>
                <c:pt idx="307">
                  <c:v>2.41</c:v>
                </c:pt>
                <c:pt idx="308">
                  <c:v>2.41</c:v>
                </c:pt>
                <c:pt idx="309">
                  <c:v>2.41</c:v>
                </c:pt>
                <c:pt idx="310">
                  <c:v>2.41</c:v>
                </c:pt>
                <c:pt idx="311">
                  <c:v>2.41</c:v>
                </c:pt>
                <c:pt idx="312">
                  <c:v>2.41</c:v>
                </c:pt>
                <c:pt idx="313">
                  <c:v>2.41</c:v>
                </c:pt>
                <c:pt idx="314">
                  <c:v>2.41</c:v>
                </c:pt>
                <c:pt idx="315">
                  <c:v>2.41</c:v>
                </c:pt>
                <c:pt idx="316">
                  <c:v>2.41</c:v>
                </c:pt>
                <c:pt idx="317">
                  <c:v>2.41</c:v>
                </c:pt>
                <c:pt idx="318">
                  <c:v>2.41</c:v>
                </c:pt>
                <c:pt idx="319">
                  <c:v>2.41</c:v>
                </c:pt>
                <c:pt idx="320">
                  <c:v>2.41</c:v>
                </c:pt>
                <c:pt idx="321">
                  <c:v>2.41</c:v>
                </c:pt>
                <c:pt idx="322">
                  <c:v>2.41</c:v>
                </c:pt>
                <c:pt idx="323">
                  <c:v>2.41</c:v>
                </c:pt>
                <c:pt idx="324">
                  <c:v>2.41</c:v>
                </c:pt>
                <c:pt idx="325">
                  <c:v>2.41</c:v>
                </c:pt>
                <c:pt idx="326">
                  <c:v>2.41</c:v>
                </c:pt>
                <c:pt idx="327">
                  <c:v>2.41</c:v>
                </c:pt>
                <c:pt idx="328">
                  <c:v>2.41</c:v>
                </c:pt>
                <c:pt idx="329">
                  <c:v>2.41</c:v>
                </c:pt>
                <c:pt idx="330">
                  <c:v>2.41</c:v>
                </c:pt>
                <c:pt idx="331">
                  <c:v>2.41</c:v>
                </c:pt>
                <c:pt idx="332">
                  <c:v>2.41</c:v>
                </c:pt>
                <c:pt idx="333">
                  <c:v>2.41</c:v>
                </c:pt>
                <c:pt idx="334">
                  <c:v>2.41</c:v>
                </c:pt>
                <c:pt idx="335">
                  <c:v>2.41</c:v>
                </c:pt>
                <c:pt idx="336">
                  <c:v>2.41</c:v>
                </c:pt>
                <c:pt idx="337">
                  <c:v>2.41</c:v>
                </c:pt>
                <c:pt idx="338">
                  <c:v>2.41</c:v>
                </c:pt>
                <c:pt idx="339">
                  <c:v>2.41</c:v>
                </c:pt>
                <c:pt idx="340">
                  <c:v>2.41</c:v>
                </c:pt>
                <c:pt idx="341">
                  <c:v>2.41</c:v>
                </c:pt>
                <c:pt idx="342">
                  <c:v>2.41</c:v>
                </c:pt>
                <c:pt idx="343">
                  <c:v>2.41</c:v>
                </c:pt>
                <c:pt idx="344">
                  <c:v>2.41</c:v>
                </c:pt>
                <c:pt idx="345">
                  <c:v>2.41</c:v>
                </c:pt>
                <c:pt idx="346">
                  <c:v>2.41</c:v>
                </c:pt>
                <c:pt idx="347">
                  <c:v>2.41</c:v>
                </c:pt>
                <c:pt idx="348">
                  <c:v>2.41</c:v>
                </c:pt>
                <c:pt idx="349">
                  <c:v>2.41</c:v>
                </c:pt>
                <c:pt idx="350">
                  <c:v>2.41</c:v>
                </c:pt>
                <c:pt idx="351">
                  <c:v>2.41</c:v>
                </c:pt>
                <c:pt idx="352">
                  <c:v>2.41</c:v>
                </c:pt>
                <c:pt idx="353">
                  <c:v>2.41</c:v>
                </c:pt>
                <c:pt idx="354">
                  <c:v>2.41</c:v>
                </c:pt>
                <c:pt idx="355">
                  <c:v>2.41</c:v>
                </c:pt>
                <c:pt idx="356">
                  <c:v>2.41</c:v>
                </c:pt>
                <c:pt idx="357">
                  <c:v>2.41</c:v>
                </c:pt>
                <c:pt idx="358">
                  <c:v>2.41</c:v>
                </c:pt>
                <c:pt idx="359">
                  <c:v>2.41</c:v>
                </c:pt>
                <c:pt idx="360">
                  <c:v>2.41</c:v>
                </c:pt>
                <c:pt idx="361">
                  <c:v>2.41</c:v>
                </c:pt>
                <c:pt idx="362">
                  <c:v>2.41</c:v>
                </c:pt>
                <c:pt idx="363">
                  <c:v>2.41</c:v>
                </c:pt>
                <c:pt idx="364">
                  <c:v>2.41</c:v>
                </c:pt>
                <c:pt idx="365">
                  <c:v>2.41</c:v>
                </c:pt>
                <c:pt idx="366">
                  <c:v>2.34</c:v>
                </c:pt>
                <c:pt idx="367">
                  <c:v>2.34</c:v>
                </c:pt>
                <c:pt idx="368">
                  <c:v>2.34</c:v>
                </c:pt>
                <c:pt idx="369">
                  <c:v>2.34</c:v>
                </c:pt>
                <c:pt idx="370">
                  <c:v>2.34</c:v>
                </c:pt>
                <c:pt idx="371">
                  <c:v>2.34</c:v>
                </c:pt>
                <c:pt idx="372">
                  <c:v>2.34</c:v>
                </c:pt>
                <c:pt idx="373">
                  <c:v>2.34</c:v>
                </c:pt>
                <c:pt idx="374">
                  <c:v>2.34</c:v>
                </c:pt>
                <c:pt idx="375">
                  <c:v>2.34</c:v>
                </c:pt>
                <c:pt idx="376">
                  <c:v>2.34</c:v>
                </c:pt>
                <c:pt idx="377">
                  <c:v>2.34</c:v>
                </c:pt>
                <c:pt idx="378">
                  <c:v>2.34</c:v>
                </c:pt>
                <c:pt idx="379">
                  <c:v>2.34</c:v>
                </c:pt>
                <c:pt idx="380">
                  <c:v>2.34</c:v>
                </c:pt>
                <c:pt idx="381">
                  <c:v>2.34</c:v>
                </c:pt>
                <c:pt idx="382">
                  <c:v>2.34</c:v>
                </c:pt>
                <c:pt idx="383">
                  <c:v>2.34</c:v>
                </c:pt>
                <c:pt idx="384">
                  <c:v>2.34</c:v>
                </c:pt>
                <c:pt idx="385">
                  <c:v>2.34</c:v>
                </c:pt>
                <c:pt idx="386">
                  <c:v>2.34</c:v>
                </c:pt>
                <c:pt idx="387">
                  <c:v>2.34</c:v>
                </c:pt>
                <c:pt idx="388">
                  <c:v>2.34</c:v>
                </c:pt>
                <c:pt idx="389">
                  <c:v>2.34</c:v>
                </c:pt>
                <c:pt idx="390">
                  <c:v>2.34</c:v>
                </c:pt>
                <c:pt idx="391">
                  <c:v>2.34</c:v>
                </c:pt>
                <c:pt idx="392">
                  <c:v>2.34</c:v>
                </c:pt>
                <c:pt idx="393">
                  <c:v>2.34</c:v>
                </c:pt>
                <c:pt idx="394">
                  <c:v>2.34</c:v>
                </c:pt>
                <c:pt idx="395">
                  <c:v>2.34</c:v>
                </c:pt>
                <c:pt idx="396">
                  <c:v>2.34</c:v>
                </c:pt>
                <c:pt idx="397">
                  <c:v>2.34</c:v>
                </c:pt>
                <c:pt idx="398">
                  <c:v>2.34</c:v>
                </c:pt>
                <c:pt idx="399">
                  <c:v>2.34</c:v>
                </c:pt>
                <c:pt idx="400">
                  <c:v>2.34</c:v>
                </c:pt>
                <c:pt idx="401">
                  <c:v>2.34</c:v>
                </c:pt>
                <c:pt idx="402">
                  <c:v>2.34</c:v>
                </c:pt>
                <c:pt idx="403">
                  <c:v>2.34</c:v>
                </c:pt>
                <c:pt idx="404">
                  <c:v>2.34</c:v>
                </c:pt>
                <c:pt idx="405">
                  <c:v>2.34</c:v>
                </c:pt>
                <c:pt idx="406">
                  <c:v>2.34</c:v>
                </c:pt>
                <c:pt idx="407">
                  <c:v>2.34</c:v>
                </c:pt>
                <c:pt idx="408">
                  <c:v>2.34</c:v>
                </c:pt>
                <c:pt idx="409">
                  <c:v>2.34</c:v>
                </c:pt>
                <c:pt idx="410">
                  <c:v>2.34</c:v>
                </c:pt>
                <c:pt idx="411">
                  <c:v>2.34</c:v>
                </c:pt>
                <c:pt idx="412">
                  <c:v>2.34</c:v>
                </c:pt>
                <c:pt idx="413">
                  <c:v>2.34</c:v>
                </c:pt>
                <c:pt idx="414">
                  <c:v>2.34</c:v>
                </c:pt>
                <c:pt idx="415">
                  <c:v>2.34</c:v>
                </c:pt>
                <c:pt idx="416">
                  <c:v>2.34</c:v>
                </c:pt>
                <c:pt idx="417">
                  <c:v>2.34</c:v>
                </c:pt>
                <c:pt idx="418">
                  <c:v>2.34</c:v>
                </c:pt>
                <c:pt idx="419">
                  <c:v>2.34</c:v>
                </c:pt>
                <c:pt idx="420">
                  <c:v>2.34</c:v>
                </c:pt>
                <c:pt idx="421">
                  <c:v>2.34</c:v>
                </c:pt>
                <c:pt idx="422">
                  <c:v>2.34</c:v>
                </c:pt>
                <c:pt idx="423">
                  <c:v>2.34</c:v>
                </c:pt>
                <c:pt idx="424">
                  <c:v>2.34</c:v>
                </c:pt>
                <c:pt idx="425">
                  <c:v>2.34</c:v>
                </c:pt>
                <c:pt idx="426">
                  <c:v>2.34</c:v>
                </c:pt>
                <c:pt idx="427">
                  <c:v>2.34</c:v>
                </c:pt>
                <c:pt idx="428">
                  <c:v>2.38</c:v>
                </c:pt>
                <c:pt idx="429">
                  <c:v>2.38</c:v>
                </c:pt>
                <c:pt idx="430">
                  <c:v>2.38</c:v>
                </c:pt>
                <c:pt idx="431">
                  <c:v>2.38</c:v>
                </c:pt>
                <c:pt idx="432">
                  <c:v>2.38</c:v>
                </c:pt>
                <c:pt idx="433">
                  <c:v>2.38</c:v>
                </c:pt>
                <c:pt idx="434">
                  <c:v>2.38</c:v>
                </c:pt>
                <c:pt idx="435">
                  <c:v>2.38</c:v>
                </c:pt>
                <c:pt idx="436">
                  <c:v>2.38</c:v>
                </c:pt>
                <c:pt idx="437">
                  <c:v>2.38</c:v>
                </c:pt>
                <c:pt idx="438">
                  <c:v>2.38</c:v>
                </c:pt>
                <c:pt idx="439">
                  <c:v>2.38</c:v>
                </c:pt>
                <c:pt idx="440">
                  <c:v>2.38</c:v>
                </c:pt>
                <c:pt idx="441">
                  <c:v>2.38</c:v>
                </c:pt>
                <c:pt idx="442">
                  <c:v>2.38</c:v>
                </c:pt>
                <c:pt idx="443">
                  <c:v>2.38</c:v>
                </c:pt>
                <c:pt idx="444">
                  <c:v>2.38</c:v>
                </c:pt>
                <c:pt idx="445">
                  <c:v>2.38</c:v>
                </c:pt>
                <c:pt idx="446">
                  <c:v>2.38</c:v>
                </c:pt>
                <c:pt idx="447">
                  <c:v>2.38</c:v>
                </c:pt>
                <c:pt idx="448">
                  <c:v>2.38</c:v>
                </c:pt>
                <c:pt idx="449">
                  <c:v>2.38</c:v>
                </c:pt>
                <c:pt idx="450">
                  <c:v>2.38</c:v>
                </c:pt>
                <c:pt idx="451">
                  <c:v>2.38</c:v>
                </c:pt>
                <c:pt idx="452">
                  <c:v>2.38</c:v>
                </c:pt>
                <c:pt idx="453">
                  <c:v>2.38</c:v>
                </c:pt>
                <c:pt idx="454">
                  <c:v>2.38</c:v>
                </c:pt>
                <c:pt idx="455">
                  <c:v>2.38</c:v>
                </c:pt>
                <c:pt idx="456">
                  <c:v>2.38</c:v>
                </c:pt>
                <c:pt idx="457">
                  <c:v>2.38</c:v>
                </c:pt>
                <c:pt idx="458">
                  <c:v>2.38</c:v>
                </c:pt>
                <c:pt idx="459">
                  <c:v>2.38</c:v>
                </c:pt>
                <c:pt idx="460">
                  <c:v>2.38</c:v>
                </c:pt>
                <c:pt idx="461">
                  <c:v>2.38</c:v>
                </c:pt>
                <c:pt idx="462">
                  <c:v>2.38</c:v>
                </c:pt>
                <c:pt idx="463">
                  <c:v>2.38</c:v>
                </c:pt>
                <c:pt idx="464">
                  <c:v>2.38</c:v>
                </c:pt>
                <c:pt idx="465">
                  <c:v>2.38</c:v>
                </c:pt>
                <c:pt idx="466">
                  <c:v>2.38</c:v>
                </c:pt>
                <c:pt idx="467">
                  <c:v>2.38</c:v>
                </c:pt>
                <c:pt idx="468">
                  <c:v>2.38</c:v>
                </c:pt>
                <c:pt idx="469">
                  <c:v>2.38</c:v>
                </c:pt>
                <c:pt idx="470">
                  <c:v>2.38</c:v>
                </c:pt>
                <c:pt idx="471">
                  <c:v>2.38</c:v>
                </c:pt>
                <c:pt idx="472">
                  <c:v>2.38</c:v>
                </c:pt>
                <c:pt idx="473">
                  <c:v>2.38</c:v>
                </c:pt>
                <c:pt idx="474">
                  <c:v>2.38</c:v>
                </c:pt>
                <c:pt idx="475">
                  <c:v>2.38</c:v>
                </c:pt>
                <c:pt idx="476">
                  <c:v>2.38</c:v>
                </c:pt>
                <c:pt idx="477">
                  <c:v>2.38</c:v>
                </c:pt>
                <c:pt idx="478">
                  <c:v>2.38</c:v>
                </c:pt>
                <c:pt idx="479">
                  <c:v>2.38</c:v>
                </c:pt>
                <c:pt idx="480">
                  <c:v>2.38</c:v>
                </c:pt>
                <c:pt idx="481">
                  <c:v>2.38</c:v>
                </c:pt>
                <c:pt idx="482">
                  <c:v>2.38</c:v>
                </c:pt>
                <c:pt idx="483">
                  <c:v>2.38</c:v>
                </c:pt>
                <c:pt idx="484">
                  <c:v>2.38</c:v>
                </c:pt>
                <c:pt idx="485">
                  <c:v>2.38</c:v>
                </c:pt>
                <c:pt idx="486">
                  <c:v>2.38</c:v>
                </c:pt>
                <c:pt idx="487">
                  <c:v>2.38</c:v>
                </c:pt>
                <c:pt idx="488">
                  <c:v>2.4900000000000002</c:v>
                </c:pt>
                <c:pt idx="489">
                  <c:v>2.4900000000000002</c:v>
                </c:pt>
                <c:pt idx="490">
                  <c:v>2.4900000000000002</c:v>
                </c:pt>
                <c:pt idx="491">
                  <c:v>2.4900000000000002</c:v>
                </c:pt>
                <c:pt idx="492">
                  <c:v>2.4900000000000002</c:v>
                </c:pt>
                <c:pt idx="493">
                  <c:v>2.4900000000000002</c:v>
                </c:pt>
                <c:pt idx="494">
                  <c:v>2.4900000000000002</c:v>
                </c:pt>
                <c:pt idx="495">
                  <c:v>2.4900000000000002</c:v>
                </c:pt>
                <c:pt idx="496">
                  <c:v>2.4900000000000002</c:v>
                </c:pt>
                <c:pt idx="497">
                  <c:v>2.4900000000000002</c:v>
                </c:pt>
                <c:pt idx="498">
                  <c:v>2.4900000000000002</c:v>
                </c:pt>
                <c:pt idx="499">
                  <c:v>2.4900000000000002</c:v>
                </c:pt>
                <c:pt idx="500">
                  <c:v>2.4900000000000002</c:v>
                </c:pt>
                <c:pt idx="501">
                  <c:v>2.4900000000000002</c:v>
                </c:pt>
                <c:pt idx="502">
                  <c:v>2.4900000000000002</c:v>
                </c:pt>
                <c:pt idx="503">
                  <c:v>2.4900000000000002</c:v>
                </c:pt>
                <c:pt idx="504">
                  <c:v>2.4900000000000002</c:v>
                </c:pt>
                <c:pt idx="505">
                  <c:v>2.4900000000000002</c:v>
                </c:pt>
                <c:pt idx="506">
                  <c:v>2.4900000000000002</c:v>
                </c:pt>
                <c:pt idx="507">
                  <c:v>2.4900000000000002</c:v>
                </c:pt>
                <c:pt idx="508">
                  <c:v>2.4900000000000002</c:v>
                </c:pt>
                <c:pt idx="509">
                  <c:v>2.4900000000000002</c:v>
                </c:pt>
                <c:pt idx="510">
                  <c:v>2.4900000000000002</c:v>
                </c:pt>
                <c:pt idx="511">
                  <c:v>2.4900000000000002</c:v>
                </c:pt>
                <c:pt idx="512">
                  <c:v>2.4900000000000002</c:v>
                </c:pt>
                <c:pt idx="513">
                  <c:v>2.4900000000000002</c:v>
                </c:pt>
                <c:pt idx="514">
                  <c:v>2.4900000000000002</c:v>
                </c:pt>
                <c:pt idx="515">
                  <c:v>2.4900000000000002</c:v>
                </c:pt>
                <c:pt idx="516">
                  <c:v>2.4900000000000002</c:v>
                </c:pt>
                <c:pt idx="517">
                  <c:v>2.4900000000000002</c:v>
                </c:pt>
                <c:pt idx="518">
                  <c:v>2.4900000000000002</c:v>
                </c:pt>
                <c:pt idx="519">
                  <c:v>2.4900000000000002</c:v>
                </c:pt>
                <c:pt idx="520">
                  <c:v>2.4900000000000002</c:v>
                </c:pt>
                <c:pt idx="521">
                  <c:v>2.4900000000000002</c:v>
                </c:pt>
                <c:pt idx="522">
                  <c:v>2.4900000000000002</c:v>
                </c:pt>
                <c:pt idx="523">
                  <c:v>2.4900000000000002</c:v>
                </c:pt>
                <c:pt idx="524">
                  <c:v>2.4900000000000002</c:v>
                </c:pt>
                <c:pt idx="525">
                  <c:v>2.4900000000000002</c:v>
                </c:pt>
                <c:pt idx="526">
                  <c:v>2.4900000000000002</c:v>
                </c:pt>
                <c:pt idx="527">
                  <c:v>2.4900000000000002</c:v>
                </c:pt>
                <c:pt idx="528">
                  <c:v>2.4900000000000002</c:v>
                </c:pt>
                <c:pt idx="529">
                  <c:v>2.4900000000000002</c:v>
                </c:pt>
                <c:pt idx="530">
                  <c:v>2.4900000000000002</c:v>
                </c:pt>
                <c:pt idx="531">
                  <c:v>2.4900000000000002</c:v>
                </c:pt>
                <c:pt idx="532">
                  <c:v>2.4900000000000002</c:v>
                </c:pt>
                <c:pt idx="533">
                  <c:v>2.4900000000000002</c:v>
                </c:pt>
                <c:pt idx="534">
                  <c:v>2.4900000000000002</c:v>
                </c:pt>
                <c:pt idx="535">
                  <c:v>2.4900000000000002</c:v>
                </c:pt>
                <c:pt idx="536">
                  <c:v>2.4900000000000002</c:v>
                </c:pt>
                <c:pt idx="537">
                  <c:v>2.4900000000000002</c:v>
                </c:pt>
                <c:pt idx="538">
                  <c:v>2.4900000000000002</c:v>
                </c:pt>
                <c:pt idx="539">
                  <c:v>2.4900000000000002</c:v>
                </c:pt>
                <c:pt idx="540">
                  <c:v>2.4900000000000002</c:v>
                </c:pt>
                <c:pt idx="541">
                  <c:v>2.4900000000000002</c:v>
                </c:pt>
                <c:pt idx="542">
                  <c:v>2.4900000000000002</c:v>
                </c:pt>
                <c:pt idx="543">
                  <c:v>2.4900000000000002</c:v>
                </c:pt>
                <c:pt idx="544">
                  <c:v>2.4900000000000002</c:v>
                </c:pt>
                <c:pt idx="545">
                  <c:v>2.4900000000000002</c:v>
                </c:pt>
                <c:pt idx="546">
                  <c:v>2.4900000000000002</c:v>
                </c:pt>
                <c:pt idx="547">
                  <c:v>2.4900000000000002</c:v>
                </c:pt>
                <c:pt idx="548">
                  <c:v>2.4900000000000002</c:v>
                </c:pt>
                <c:pt idx="549">
                  <c:v>2.4900000000000002</c:v>
                </c:pt>
                <c:pt idx="550">
                  <c:v>2.0299999999999998</c:v>
                </c:pt>
                <c:pt idx="551">
                  <c:v>2.0299999999999998</c:v>
                </c:pt>
                <c:pt idx="552">
                  <c:v>2.0299999999999998</c:v>
                </c:pt>
                <c:pt idx="553">
                  <c:v>2.0299999999999998</c:v>
                </c:pt>
                <c:pt idx="554">
                  <c:v>2.0299999999999998</c:v>
                </c:pt>
                <c:pt idx="555">
                  <c:v>2.0299999999999998</c:v>
                </c:pt>
                <c:pt idx="556">
                  <c:v>2.0299999999999998</c:v>
                </c:pt>
                <c:pt idx="557">
                  <c:v>2.0299999999999998</c:v>
                </c:pt>
                <c:pt idx="558">
                  <c:v>2.0299999999999998</c:v>
                </c:pt>
                <c:pt idx="559">
                  <c:v>2.0299999999999998</c:v>
                </c:pt>
                <c:pt idx="560">
                  <c:v>2.0299999999999998</c:v>
                </c:pt>
                <c:pt idx="561">
                  <c:v>2.0299999999999998</c:v>
                </c:pt>
                <c:pt idx="562">
                  <c:v>2.0299999999999998</c:v>
                </c:pt>
                <c:pt idx="563">
                  <c:v>2.0299999999999998</c:v>
                </c:pt>
                <c:pt idx="564">
                  <c:v>2.0299999999999998</c:v>
                </c:pt>
                <c:pt idx="565">
                  <c:v>2.0299999999999998</c:v>
                </c:pt>
                <c:pt idx="566">
                  <c:v>2.0299999999999998</c:v>
                </c:pt>
                <c:pt idx="567">
                  <c:v>2.0299999999999998</c:v>
                </c:pt>
                <c:pt idx="568">
                  <c:v>2.0299999999999998</c:v>
                </c:pt>
                <c:pt idx="569">
                  <c:v>2.0299999999999998</c:v>
                </c:pt>
                <c:pt idx="570">
                  <c:v>2.0299999999999998</c:v>
                </c:pt>
                <c:pt idx="571">
                  <c:v>2.0299999999999998</c:v>
                </c:pt>
                <c:pt idx="572">
                  <c:v>2.0299999999999998</c:v>
                </c:pt>
                <c:pt idx="573">
                  <c:v>2.0299999999999998</c:v>
                </c:pt>
                <c:pt idx="574">
                  <c:v>2.0299999999999998</c:v>
                </c:pt>
                <c:pt idx="575">
                  <c:v>2.0299999999999998</c:v>
                </c:pt>
                <c:pt idx="576">
                  <c:v>2.0299999999999998</c:v>
                </c:pt>
                <c:pt idx="577">
                  <c:v>2.0299999999999998</c:v>
                </c:pt>
                <c:pt idx="578">
                  <c:v>2.0299999999999998</c:v>
                </c:pt>
                <c:pt idx="579">
                  <c:v>2.0299999999999998</c:v>
                </c:pt>
                <c:pt idx="580">
                  <c:v>2.0299999999999998</c:v>
                </c:pt>
                <c:pt idx="581">
                  <c:v>2.0299999999999998</c:v>
                </c:pt>
                <c:pt idx="582">
                  <c:v>2.0299999999999998</c:v>
                </c:pt>
                <c:pt idx="583">
                  <c:v>2.0299999999999998</c:v>
                </c:pt>
                <c:pt idx="584">
                  <c:v>2.0299999999999998</c:v>
                </c:pt>
                <c:pt idx="585">
                  <c:v>2.0299999999999998</c:v>
                </c:pt>
                <c:pt idx="586">
                  <c:v>2.0299999999999998</c:v>
                </c:pt>
                <c:pt idx="587">
                  <c:v>2.0299999999999998</c:v>
                </c:pt>
                <c:pt idx="588">
                  <c:v>2.0299999999999998</c:v>
                </c:pt>
                <c:pt idx="589">
                  <c:v>2.0299999999999998</c:v>
                </c:pt>
                <c:pt idx="590">
                  <c:v>2.0299999999999998</c:v>
                </c:pt>
                <c:pt idx="591">
                  <c:v>2.0299999999999998</c:v>
                </c:pt>
                <c:pt idx="592">
                  <c:v>2.0299999999999998</c:v>
                </c:pt>
                <c:pt idx="593">
                  <c:v>2.0299999999999998</c:v>
                </c:pt>
                <c:pt idx="594">
                  <c:v>2.0299999999999998</c:v>
                </c:pt>
                <c:pt idx="595">
                  <c:v>2.0299999999999998</c:v>
                </c:pt>
                <c:pt idx="596">
                  <c:v>2.0299999999999998</c:v>
                </c:pt>
                <c:pt idx="597">
                  <c:v>2.0299999999999998</c:v>
                </c:pt>
                <c:pt idx="598">
                  <c:v>2.0299999999999998</c:v>
                </c:pt>
                <c:pt idx="599">
                  <c:v>2.0299999999999998</c:v>
                </c:pt>
                <c:pt idx="600">
                  <c:v>2.0299999999999998</c:v>
                </c:pt>
                <c:pt idx="601">
                  <c:v>2.0299999999999998</c:v>
                </c:pt>
                <c:pt idx="602">
                  <c:v>2.0299999999999998</c:v>
                </c:pt>
                <c:pt idx="603">
                  <c:v>2.0299999999999998</c:v>
                </c:pt>
                <c:pt idx="604">
                  <c:v>2.0299999999999998</c:v>
                </c:pt>
                <c:pt idx="605">
                  <c:v>2.0299999999999998</c:v>
                </c:pt>
                <c:pt idx="606">
                  <c:v>2.0299999999999998</c:v>
                </c:pt>
                <c:pt idx="607">
                  <c:v>2.0299999999999998</c:v>
                </c:pt>
                <c:pt idx="608">
                  <c:v>2.0299999999999998</c:v>
                </c:pt>
                <c:pt idx="609">
                  <c:v>2.0299999999999998</c:v>
                </c:pt>
                <c:pt idx="610">
                  <c:v>2.0299999999999998</c:v>
                </c:pt>
                <c:pt idx="611">
                  <c:v>2.0299999999999998</c:v>
                </c:pt>
                <c:pt idx="612">
                  <c:v>2.14</c:v>
                </c:pt>
                <c:pt idx="613">
                  <c:v>2.14</c:v>
                </c:pt>
                <c:pt idx="614">
                  <c:v>2.14</c:v>
                </c:pt>
                <c:pt idx="615">
                  <c:v>2.14</c:v>
                </c:pt>
                <c:pt idx="616">
                  <c:v>2.14</c:v>
                </c:pt>
                <c:pt idx="617">
                  <c:v>2.14</c:v>
                </c:pt>
                <c:pt idx="618">
                  <c:v>2.14</c:v>
                </c:pt>
                <c:pt idx="619">
                  <c:v>2.14</c:v>
                </c:pt>
                <c:pt idx="620">
                  <c:v>2.14</c:v>
                </c:pt>
                <c:pt idx="621">
                  <c:v>2.14</c:v>
                </c:pt>
                <c:pt idx="622">
                  <c:v>2.14</c:v>
                </c:pt>
                <c:pt idx="623">
                  <c:v>2.14</c:v>
                </c:pt>
                <c:pt idx="624">
                  <c:v>2.14</c:v>
                </c:pt>
                <c:pt idx="625">
                  <c:v>2.14</c:v>
                </c:pt>
                <c:pt idx="626">
                  <c:v>2.14</c:v>
                </c:pt>
                <c:pt idx="627">
                  <c:v>2.14</c:v>
                </c:pt>
                <c:pt idx="628">
                  <c:v>2.14</c:v>
                </c:pt>
                <c:pt idx="629">
                  <c:v>2.14</c:v>
                </c:pt>
                <c:pt idx="630">
                  <c:v>2.14</c:v>
                </c:pt>
                <c:pt idx="631">
                  <c:v>2.14</c:v>
                </c:pt>
                <c:pt idx="632">
                  <c:v>2.14</c:v>
                </c:pt>
                <c:pt idx="633">
                  <c:v>2.14</c:v>
                </c:pt>
                <c:pt idx="634">
                  <c:v>2.14</c:v>
                </c:pt>
                <c:pt idx="635">
                  <c:v>2.14</c:v>
                </c:pt>
                <c:pt idx="636">
                  <c:v>2.14</c:v>
                </c:pt>
                <c:pt idx="637">
                  <c:v>2.14</c:v>
                </c:pt>
                <c:pt idx="638">
                  <c:v>2.14</c:v>
                </c:pt>
                <c:pt idx="639">
                  <c:v>2.14</c:v>
                </c:pt>
                <c:pt idx="640">
                  <c:v>2.14</c:v>
                </c:pt>
                <c:pt idx="641">
                  <c:v>2.14</c:v>
                </c:pt>
                <c:pt idx="642">
                  <c:v>2.14</c:v>
                </c:pt>
                <c:pt idx="643">
                  <c:v>2.14</c:v>
                </c:pt>
                <c:pt idx="644">
                  <c:v>2.14</c:v>
                </c:pt>
                <c:pt idx="645">
                  <c:v>2.14</c:v>
                </c:pt>
                <c:pt idx="646">
                  <c:v>2.14</c:v>
                </c:pt>
                <c:pt idx="647">
                  <c:v>2.14</c:v>
                </c:pt>
                <c:pt idx="648">
                  <c:v>2.14</c:v>
                </c:pt>
                <c:pt idx="649">
                  <c:v>2.14</c:v>
                </c:pt>
                <c:pt idx="650">
                  <c:v>2.14</c:v>
                </c:pt>
                <c:pt idx="651">
                  <c:v>2.14</c:v>
                </c:pt>
                <c:pt idx="652">
                  <c:v>2.14</c:v>
                </c:pt>
                <c:pt idx="653">
                  <c:v>2.14</c:v>
                </c:pt>
                <c:pt idx="654">
                  <c:v>2.14</c:v>
                </c:pt>
                <c:pt idx="655">
                  <c:v>2.14</c:v>
                </c:pt>
                <c:pt idx="656">
                  <c:v>2.14</c:v>
                </c:pt>
                <c:pt idx="657">
                  <c:v>2.14</c:v>
                </c:pt>
                <c:pt idx="658">
                  <c:v>2.14</c:v>
                </c:pt>
                <c:pt idx="659">
                  <c:v>2.14</c:v>
                </c:pt>
                <c:pt idx="660">
                  <c:v>2.14</c:v>
                </c:pt>
                <c:pt idx="661">
                  <c:v>2.14</c:v>
                </c:pt>
                <c:pt idx="662">
                  <c:v>2.14</c:v>
                </c:pt>
                <c:pt idx="663">
                  <c:v>2.14</c:v>
                </c:pt>
                <c:pt idx="664">
                  <c:v>2.14</c:v>
                </c:pt>
                <c:pt idx="665">
                  <c:v>2.14</c:v>
                </c:pt>
                <c:pt idx="666">
                  <c:v>2.14</c:v>
                </c:pt>
                <c:pt idx="667">
                  <c:v>2.14</c:v>
                </c:pt>
                <c:pt idx="668">
                  <c:v>2.14</c:v>
                </c:pt>
                <c:pt idx="669">
                  <c:v>2.14</c:v>
                </c:pt>
                <c:pt idx="670">
                  <c:v>2.23</c:v>
                </c:pt>
                <c:pt idx="671">
                  <c:v>2.23</c:v>
                </c:pt>
                <c:pt idx="672">
                  <c:v>2.23</c:v>
                </c:pt>
                <c:pt idx="673">
                  <c:v>2.23</c:v>
                </c:pt>
                <c:pt idx="674">
                  <c:v>2.23</c:v>
                </c:pt>
                <c:pt idx="675">
                  <c:v>2.23</c:v>
                </c:pt>
                <c:pt idx="676">
                  <c:v>2.23</c:v>
                </c:pt>
                <c:pt idx="677">
                  <c:v>2.23</c:v>
                </c:pt>
                <c:pt idx="678">
                  <c:v>2.23</c:v>
                </c:pt>
                <c:pt idx="679">
                  <c:v>2.23</c:v>
                </c:pt>
                <c:pt idx="680">
                  <c:v>2.23</c:v>
                </c:pt>
                <c:pt idx="681">
                  <c:v>2.23</c:v>
                </c:pt>
                <c:pt idx="682">
                  <c:v>2.23</c:v>
                </c:pt>
                <c:pt idx="683">
                  <c:v>2.23</c:v>
                </c:pt>
                <c:pt idx="684">
                  <c:v>2.23</c:v>
                </c:pt>
                <c:pt idx="685">
                  <c:v>2.23</c:v>
                </c:pt>
                <c:pt idx="686">
                  <c:v>2.23</c:v>
                </c:pt>
                <c:pt idx="687">
                  <c:v>2.23</c:v>
                </c:pt>
                <c:pt idx="688">
                  <c:v>2.23</c:v>
                </c:pt>
                <c:pt idx="689">
                  <c:v>2.23</c:v>
                </c:pt>
                <c:pt idx="690">
                  <c:v>2.23</c:v>
                </c:pt>
                <c:pt idx="691">
                  <c:v>2.23</c:v>
                </c:pt>
                <c:pt idx="692">
                  <c:v>2.23</c:v>
                </c:pt>
                <c:pt idx="693">
                  <c:v>2.23</c:v>
                </c:pt>
                <c:pt idx="694">
                  <c:v>2.23</c:v>
                </c:pt>
                <c:pt idx="695">
                  <c:v>2.23</c:v>
                </c:pt>
                <c:pt idx="696">
                  <c:v>2.23</c:v>
                </c:pt>
                <c:pt idx="697">
                  <c:v>2.23</c:v>
                </c:pt>
                <c:pt idx="698">
                  <c:v>2.23</c:v>
                </c:pt>
                <c:pt idx="699">
                  <c:v>2.23</c:v>
                </c:pt>
                <c:pt idx="700">
                  <c:v>2.23</c:v>
                </c:pt>
                <c:pt idx="701">
                  <c:v>2.23</c:v>
                </c:pt>
                <c:pt idx="702">
                  <c:v>2.23</c:v>
                </c:pt>
                <c:pt idx="703">
                  <c:v>2.23</c:v>
                </c:pt>
                <c:pt idx="704">
                  <c:v>2.23</c:v>
                </c:pt>
                <c:pt idx="705">
                  <c:v>2.23</c:v>
                </c:pt>
                <c:pt idx="706">
                  <c:v>2.23</c:v>
                </c:pt>
                <c:pt idx="707">
                  <c:v>2.23</c:v>
                </c:pt>
                <c:pt idx="708">
                  <c:v>2.23</c:v>
                </c:pt>
                <c:pt idx="709">
                  <c:v>2.23</c:v>
                </c:pt>
                <c:pt idx="710">
                  <c:v>2.23</c:v>
                </c:pt>
                <c:pt idx="711">
                  <c:v>2.23</c:v>
                </c:pt>
                <c:pt idx="712">
                  <c:v>2.23</c:v>
                </c:pt>
                <c:pt idx="713">
                  <c:v>2.23</c:v>
                </c:pt>
                <c:pt idx="714">
                  <c:v>2.23</c:v>
                </c:pt>
                <c:pt idx="715">
                  <c:v>2.23</c:v>
                </c:pt>
                <c:pt idx="716">
                  <c:v>2.23</c:v>
                </c:pt>
                <c:pt idx="717">
                  <c:v>2.23</c:v>
                </c:pt>
                <c:pt idx="718">
                  <c:v>2.23</c:v>
                </c:pt>
                <c:pt idx="719">
                  <c:v>2.23</c:v>
                </c:pt>
                <c:pt idx="720">
                  <c:v>2.23</c:v>
                </c:pt>
                <c:pt idx="721">
                  <c:v>2.23</c:v>
                </c:pt>
                <c:pt idx="722">
                  <c:v>2.23</c:v>
                </c:pt>
                <c:pt idx="723">
                  <c:v>2.23</c:v>
                </c:pt>
                <c:pt idx="724">
                  <c:v>2.23</c:v>
                </c:pt>
                <c:pt idx="725">
                  <c:v>2.23</c:v>
                </c:pt>
                <c:pt idx="726">
                  <c:v>2.23</c:v>
                </c:pt>
                <c:pt idx="727">
                  <c:v>2.23</c:v>
                </c:pt>
                <c:pt idx="728">
                  <c:v>2.23</c:v>
                </c:pt>
                <c:pt idx="729">
                  <c:v>2.23</c:v>
                </c:pt>
                <c:pt idx="730">
                  <c:v>2.23</c:v>
                </c:pt>
                <c:pt idx="731">
                  <c:v>2.23</c:v>
                </c:pt>
                <c:pt idx="732">
                  <c:v>2.44</c:v>
                </c:pt>
                <c:pt idx="733">
                  <c:v>2.44</c:v>
                </c:pt>
                <c:pt idx="734">
                  <c:v>2.44</c:v>
                </c:pt>
                <c:pt idx="735">
                  <c:v>2.44</c:v>
                </c:pt>
                <c:pt idx="736">
                  <c:v>2.44</c:v>
                </c:pt>
                <c:pt idx="737">
                  <c:v>2.44</c:v>
                </c:pt>
                <c:pt idx="738">
                  <c:v>2.44</c:v>
                </c:pt>
                <c:pt idx="739">
                  <c:v>2.44</c:v>
                </c:pt>
                <c:pt idx="740">
                  <c:v>2.44</c:v>
                </c:pt>
                <c:pt idx="741">
                  <c:v>2.44</c:v>
                </c:pt>
                <c:pt idx="742">
                  <c:v>2.44</c:v>
                </c:pt>
                <c:pt idx="743">
                  <c:v>2.44</c:v>
                </c:pt>
                <c:pt idx="744">
                  <c:v>2.44</c:v>
                </c:pt>
                <c:pt idx="745">
                  <c:v>2.44</c:v>
                </c:pt>
                <c:pt idx="746">
                  <c:v>2.44</c:v>
                </c:pt>
                <c:pt idx="747">
                  <c:v>2.44</c:v>
                </c:pt>
                <c:pt idx="748">
                  <c:v>2.44</c:v>
                </c:pt>
                <c:pt idx="749">
                  <c:v>2.44</c:v>
                </c:pt>
                <c:pt idx="750">
                  <c:v>2.44</c:v>
                </c:pt>
                <c:pt idx="751">
                  <c:v>2.44</c:v>
                </c:pt>
                <c:pt idx="752">
                  <c:v>2.44</c:v>
                </c:pt>
                <c:pt idx="753">
                  <c:v>2.44</c:v>
                </c:pt>
                <c:pt idx="754">
                  <c:v>2.44</c:v>
                </c:pt>
                <c:pt idx="755">
                  <c:v>2.44</c:v>
                </c:pt>
                <c:pt idx="756">
                  <c:v>2.44</c:v>
                </c:pt>
                <c:pt idx="757">
                  <c:v>2.44</c:v>
                </c:pt>
                <c:pt idx="758">
                  <c:v>2.44</c:v>
                </c:pt>
                <c:pt idx="759">
                  <c:v>2.44</c:v>
                </c:pt>
                <c:pt idx="760">
                  <c:v>2.44</c:v>
                </c:pt>
                <c:pt idx="761">
                  <c:v>2.44</c:v>
                </c:pt>
                <c:pt idx="762">
                  <c:v>2.44</c:v>
                </c:pt>
                <c:pt idx="763">
                  <c:v>2.44</c:v>
                </c:pt>
                <c:pt idx="764">
                  <c:v>2.44</c:v>
                </c:pt>
                <c:pt idx="765">
                  <c:v>2.44</c:v>
                </c:pt>
                <c:pt idx="766">
                  <c:v>2.44</c:v>
                </c:pt>
                <c:pt idx="767">
                  <c:v>2.44</c:v>
                </c:pt>
                <c:pt idx="768">
                  <c:v>2.44</c:v>
                </c:pt>
                <c:pt idx="769">
                  <c:v>2.44</c:v>
                </c:pt>
                <c:pt idx="770">
                  <c:v>2.44</c:v>
                </c:pt>
                <c:pt idx="771">
                  <c:v>2.44</c:v>
                </c:pt>
                <c:pt idx="772">
                  <c:v>2.44</c:v>
                </c:pt>
                <c:pt idx="773">
                  <c:v>2.44</c:v>
                </c:pt>
                <c:pt idx="774">
                  <c:v>2.44</c:v>
                </c:pt>
                <c:pt idx="775">
                  <c:v>2.44</c:v>
                </c:pt>
                <c:pt idx="776">
                  <c:v>2.44</c:v>
                </c:pt>
                <c:pt idx="777">
                  <c:v>2.44</c:v>
                </c:pt>
                <c:pt idx="778">
                  <c:v>2.44</c:v>
                </c:pt>
                <c:pt idx="779">
                  <c:v>2.44</c:v>
                </c:pt>
                <c:pt idx="780">
                  <c:v>2.44</c:v>
                </c:pt>
                <c:pt idx="781">
                  <c:v>2.44</c:v>
                </c:pt>
                <c:pt idx="782">
                  <c:v>2.44</c:v>
                </c:pt>
                <c:pt idx="783">
                  <c:v>2.44</c:v>
                </c:pt>
                <c:pt idx="784">
                  <c:v>2.44</c:v>
                </c:pt>
                <c:pt idx="785">
                  <c:v>2.44</c:v>
                </c:pt>
                <c:pt idx="786">
                  <c:v>2.44</c:v>
                </c:pt>
                <c:pt idx="787">
                  <c:v>2.44</c:v>
                </c:pt>
                <c:pt idx="788">
                  <c:v>2.44</c:v>
                </c:pt>
                <c:pt idx="789">
                  <c:v>2.44</c:v>
                </c:pt>
                <c:pt idx="790">
                  <c:v>2.44</c:v>
                </c:pt>
                <c:pt idx="791">
                  <c:v>2.44</c:v>
                </c:pt>
                <c:pt idx="792">
                  <c:v>2.64</c:v>
                </c:pt>
                <c:pt idx="793">
                  <c:v>2.64</c:v>
                </c:pt>
                <c:pt idx="794">
                  <c:v>2.64</c:v>
                </c:pt>
                <c:pt idx="795">
                  <c:v>2.64</c:v>
                </c:pt>
                <c:pt idx="796">
                  <c:v>2.64</c:v>
                </c:pt>
                <c:pt idx="797">
                  <c:v>2.64</c:v>
                </c:pt>
                <c:pt idx="798">
                  <c:v>2.64</c:v>
                </c:pt>
                <c:pt idx="799">
                  <c:v>2.64</c:v>
                </c:pt>
                <c:pt idx="800">
                  <c:v>2.64</c:v>
                </c:pt>
                <c:pt idx="801">
                  <c:v>2.64</c:v>
                </c:pt>
                <c:pt idx="802">
                  <c:v>2.64</c:v>
                </c:pt>
                <c:pt idx="803">
                  <c:v>2.64</c:v>
                </c:pt>
                <c:pt idx="804">
                  <c:v>2.64</c:v>
                </c:pt>
                <c:pt idx="805">
                  <c:v>2.64</c:v>
                </c:pt>
                <c:pt idx="806">
                  <c:v>2.64</c:v>
                </c:pt>
                <c:pt idx="807">
                  <c:v>2.64</c:v>
                </c:pt>
                <c:pt idx="808">
                  <c:v>2.64</c:v>
                </c:pt>
                <c:pt idx="809">
                  <c:v>2.64</c:v>
                </c:pt>
                <c:pt idx="810">
                  <c:v>2.64</c:v>
                </c:pt>
                <c:pt idx="811">
                  <c:v>2.64</c:v>
                </c:pt>
                <c:pt idx="812">
                  <c:v>2.64</c:v>
                </c:pt>
                <c:pt idx="813">
                  <c:v>2.64</c:v>
                </c:pt>
                <c:pt idx="814">
                  <c:v>2.64</c:v>
                </c:pt>
                <c:pt idx="815">
                  <c:v>2.64</c:v>
                </c:pt>
                <c:pt idx="816">
                  <c:v>2.64</c:v>
                </c:pt>
                <c:pt idx="817">
                  <c:v>2.64</c:v>
                </c:pt>
                <c:pt idx="818">
                  <c:v>2.64</c:v>
                </c:pt>
                <c:pt idx="819">
                  <c:v>2.64</c:v>
                </c:pt>
                <c:pt idx="820">
                  <c:v>2.64</c:v>
                </c:pt>
                <c:pt idx="821">
                  <c:v>2.64</c:v>
                </c:pt>
                <c:pt idx="822">
                  <c:v>2.64</c:v>
                </c:pt>
                <c:pt idx="823">
                  <c:v>2.64</c:v>
                </c:pt>
                <c:pt idx="824">
                  <c:v>2.64</c:v>
                </c:pt>
                <c:pt idx="825">
                  <c:v>2.64</c:v>
                </c:pt>
                <c:pt idx="826">
                  <c:v>2.64</c:v>
                </c:pt>
                <c:pt idx="827">
                  <c:v>2.64</c:v>
                </c:pt>
                <c:pt idx="828">
                  <c:v>2.64</c:v>
                </c:pt>
                <c:pt idx="829">
                  <c:v>2.64</c:v>
                </c:pt>
                <c:pt idx="830">
                  <c:v>2.64</c:v>
                </c:pt>
                <c:pt idx="831">
                  <c:v>2.64</c:v>
                </c:pt>
                <c:pt idx="832">
                  <c:v>2.64</c:v>
                </c:pt>
                <c:pt idx="833">
                  <c:v>2.64</c:v>
                </c:pt>
                <c:pt idx="834">
                  <c:v>2.64</c:v>
                </c:pt>
                <c:pt idx="835">
                  <c:v>2.64</c:v>
                </c:pt>
                <c:pt idx="836">
                  <c:v>2.64</c:v>
                </c:pt>
                <c:pt idx="837">
                  <c:v>2.64</c:v>
                </c:pt>
                <c:pt idx="838">
                  <c:v>2.64</c:v>
                </c:pt>
                <c:pt idx="839">
                  <c:v>2.64</c:v>
                </c:pt>
                <c:pt idx="840">
                  <c:v>2.64</c:v>
                </c:pt>
                <c:pt idx="841">
                  <c:v>2.64</c:v>
                </c:pt>
                <c:pt idx="842">
                  <c:v>2.64</c:v>
                </c:pt>
                <c:pt idx="843">
                  <c:v>2.64</c:v>
                </c:pt>
                <c:pt idx="844">
                  <c:v>2.64</c:v>
                </c:pt>
                <c:pt idx="845">
                  <c:v>2.64</c:v>
                </c:pt>
                <c:pt idx="846">
                  <c:v>2.64</c:v>
                </c:pt>
                <c:pt idx="847">
                  <c:v>2.64</c:v>
                </c:pt>
                <c:pt idx="848">
                  <c:v>2.64</c:v>
                </c:pt>
                <c:pt idx="849">
                  <c:v>2.64</c:v>
                </c:pt>
                <c:pt idx="850">
                  <c:v>2.64</c:v>
                </c:pt>
                <c:pt idx="851">
                  <c:v>2.64</c:v>
                </c:pt>
                <c:pt idx="852">
                  <c:v>2.64</c:v>
                </c:pt>
                <c:pt idx="853">
                  <c:v>2.64</c:v>
                </c:pt>
                <c:pt idx="854">
                  <c:v>2.73</c:v>
                </c:pt>
                <c:pt idx="855">
                  <c:v>2.73</c:v>
                </c:pt>
                <c:pt idx="856">
                  <c:v>2.73</c:v>
                </c:pt>
                <c:pt idx="857">
                  <c:v>2.73</c:v>
                </c:pt>
                <c:pt idx="858">
                  <c:v>2.73</c:v>
                </c:pt>
                <c:pt idx="859">
                  <c:v>2.73</c:v>
                </c:pt>
                <c:pt idx="860">
                  <c:v>2.73</c:v>
                </c:pt>
                <c:pt idx="861">
                  <c:v>2.73</c:v>
                </c:pt>
                <c:pt idx="862">
                  <c:v>2.73</c:v>
                </c:pt>
                <c:pt idx="863">
                  <c:v>2.73</c:v>
                </c:pt>
                <c:pt idx="864">
                  <c:v>2.73</c:v>
                </c:pt>
                <c:pt idx="865">
                  <c:v>2.73</c:v>
                </c:pt>
                <c:pt idx="866">
                  <c:v>2.73</c:v>
                </c:pt>
                <c:pt idx="867">
                  <c:v>2.73</c:v>
                </c:pt>
                <c:pt idx="868">
                  <c:v>2.73</c:v>
                </c:pt>
                <c:pt idx="869">
                  <c:v>2.73</c:v>
                </c:pt>
                <c:pt idx="870">
                  <c:v>2.73</c:v>
                </c:pt>
                <c:pt idx="871">
                  <c:v>2.73</c:v>
                </c:pt>
                <c:pt idx="872">
                  <c:v>2.73</c:v>
                </c:pt>
                <c:pt idx="873">
                  <c:v>2.73</c:v>
                </c:pt>
                <c:pt idx="874">
                  <c:v>2.73</c:v>
                </c:pt>
                <c:pt idx="875">
                  <c:v>2.73</c:v>
                </c:pt>
                <c:pt idx="876">
                  <c:v>2.73</c:v>
                </c:pt>
                <c:pt idx="877">
                  <c:v>2.73</c:v>
                </c:pt>
                <c:pt idx="878">
                  <c:v>2.73</c:v>
                </c:pt>
                <c:pt idx="879">
                  <c:v>2.73</c:v>
                </c:pt>
                <c:pt idx="880">
                  <c:v>2.73</c:v>
                </c:pt>
                <c:pt idx="881">
                  <c:v>2.73</c:v>
                </c:pt>
                <c:pt idx="882">
                  <c:v>2.73</c:v>
                </c:pt>
                <c:pt idx="883">
                  <c:v>2.73</c:v>
                </c:pt>
                <c:pt idx="884">
                  <c:v>2.73</c:v>
                </c:pt>
                <c:pt idx="885">
                  <c:v>2.73</c:v>
                </c:pt>
                <c:pt idx="886">
                  <c:v>2.73</c:v>
                </c:pt>
                <c:pt idx="887">
                  <c:v>2.73</c:v>
                </c:pt>
                <c:pt idx="888">
                  <c:v>2.73</c:v>
                </c:pt>
                <c:pt idx="889">
                  <c:v>2.73</c:v>
                </c:pt>
                <c:pt idx="890">
                  <c:v>2.73</c:v>
                </c:pt>
                <c:pt idx="891">
                  <c:v>2.73</c:v>
                </c:pt>
                <c:pt idx="892">
                  <c:v>2.73</c:v>
                </c:pt>
                <c:pt idx="893">
                  <c:v>2.73</c:v>
                </c:pt>
                <c:pt idx="894">
                  <c:v>2.73</c:v>
                </c:pt>
                <c:pt idx="895">
                  <c:v>2.73</c:v>
                </c:pt>
                <c:pt idx="896">
                  <c:v>2.73</c:v>
                </c:pt>
                <c:pt idx="897">
                  <c:v>2.73</c:v>
                </c:pt>
                <c:pt idx="898">
                  <c:v>2.73</c:v>
                </c:pt>
                <c:pt idx="899">
                  <c:v>2.73</c:v>
                </c:pt>
                <c:pt idx="900">
                  <c:v>2.73</c:v>
                </c:pt>
                <c:pt idx="901">
                  <c:v>2.73</c:v>
                </c:pt>
                <c:pt idx="902">
                  <c:v>2.73</c:v>
                </c:pt>
                <c:pt idx="903">
                  <c:v>2.73</c:v>
                </c:pt>
                <c:pt idx="904">
                  <c:v>2.73</c:v>
                </c:pt>
                <c:pt idx="905">
                  <c:v>2.73</c:v>
                </c:pt>
                <c:pt idx="906">
                  <c:v>2.73</c:v>
                </c:pt>
                <c:pt idx="907">
                  <c:v>2.73</c:v>
                </c:pt>
                <c:pt idx="908">
                  <c:v>2.73</c:v>
                </c:pt>
                <c:pt idx="909">
                  <c:v>2.73</c:v>
                </c:pt>
                <c:pt idx="910">
                  <c:v>2.73</c:v>
                </c:pt>
                <c:pt idx="911">
                  <c:v>2.73</c:v>
                </c:pt>
                <c:pt idx="912">
                  <c:v>2.73</c:v>
                </c:pt>
                <c:pt idx="913">
                  <c:v>2.73</c:v>
                </c:pt>
                <c:pt idx="914">
                  <c:v>2.66</c:v>
                </c:pt>
                <c:pt idx="915">
                  <c:v>2.66</c:v>
                </c:pt>
                <c:pt idx="916">
                  <c:v>2.66</c:v>
                </c:pt>
                <c:pt idx="917">
                  <c:v>2.66</c:v>
                </c:pt>
                <c:pt idx="918">
                  <c:v>2.66</c:v>
                </c:pt>
                <c:pt idx="919">
                  <c:v>2.66</c:v>
                </c:pt>
                <c:pt idx="920">
                  <c:v>2.66</c:v>
                </c:pt>
                <c:pt idx="921">
                  <c:v>2.66</c:v>
                </c:pt>
                <c:pt idx="922">
                  <c:v>2.66</c:v>
                </c:pt>
                <c:pt idx="923">
                  <c:v>2.66</c:v>
                </c:pt>
                <c:pt idx="924">
                  <c:v>2.66</c:v>
                </c:pt>
                <c:pt idx="925">
                  <c:v>2.66</c:v>
                </c:pt>
                <c:pt idx="926">
                  <c:v>2.66</c:v>
                </c:pt>
                <c:pt idx="927">
                  <c:v>2.66</c:v>
                </c:pt>
                <c:pt idx="928">
                  <c:v>2.66</c:v>
                </c:pt>
                <c:pt idx="929">
                  <c:v>2.66</c:v>
                </c:pt>
                <c:pt idx="930">
                  <c:v>2.66</c:v>
                </c:pt>
                <c:pt idx="931">
                  <c:v>2.66</c:v>
                </c:pt>
                <c:pt idx="932">
                  <c:v>2.66</c:v>
                </c:pt>
                <c:pt idx="933">
                  <c:v>2.66</c:v>
                </c:pt>
                <c:pt idx="934">
                  <c:v>2.66</c:v>
                </c:pt>
                <c:pt idx="935">
                  <c:v>2.66</c:v>
                </c:pt>
                <c:pt idx="936">
                  <c:v>2.66</c:v>
                </c:pt>
                <c:pt idx="937">
                  <c:v>2.66</c:v>
                </c:pt>
                <c:pt idx="938">
                  <c:v>2.66</c:v>
                </c:pt>
                <c:pt idx="939">
                  <c:v>2.66</c:v>
                </c:pt>
                <c:pt idx="940">
                  <c:v>2.66</c:v>
                </c:pt>
                <c:pt idx="941">
                  <c:v>2.66</c:v>
                </c:pt>
                <c:pt idx="942">
                  <c:v>2.66</c:v>
                </c:pt>
                <c:pt idx="943">
                  <c:v>2.66</c:v>
                </c:pt>
                <c:pt idx="944">
                  <c:v>2.66</c:v>
                </c:pt>
                <c:pt idx="945">
                  <c:v>2.66</c:v>
                </c:pt>
                <c:pt idx="946">
                  <c:v>2.66</c:v>
                </c:pt>
                <c:pt idx="947">
                  <c:v>2.66</c:v>
                </c:pt>
                <c:pt idx="948">
                  <c:v>2.66</c:v>
                </c:pt>
                <c:pt idx="949">
                  <c:v>2.66</c:v>
                </c:pt>
                <c:pt idx="950">
                  <c:v>2.66</c:v>
                </c:pt>
                <c:pt idx="951">
                  <c:v>2.66</c:v>
                </c:pt>
                <c:pt idx="952">
                  <c:v>2.66</c:v>
                </c:pt>
                <c:pt idx="953">
                  <c:v>2.66</c:v>
                </c:pt>
                <c:pt idx="954">
                  <c:v>2.66</c:v>
                </c:pt>
                <c:pt idx="955">
                  <c:v>2.66</c:v>
                </c:pt>
                <c:pt idx="956">
                  <c:v>2.66</c:v>
                </c:pt>
                <c:pt idx="957">
                  <c:v>2.66</c:v>
                </c:pt>
                <c:pt idx="958">
                  <c:v>2.66</c:v>
                </c:pt>
                <c:pt idx="959">
                  <c:v>2.66</c:v>
                </c:pt>
                <c:pt idx="960">
                  <c:v>2.66</c:v>
                </c:pt>
                <c:pt idx="961">
                  <c:v>2.66</c:v>
                </c:pt>
                <c:pt idx="962">
                  <c:v>2.66</c:v>
                </c:pt>
                <c:pt idx="963">
                  <c:v>2.66</c:v>
                </c:pt>
                <c:pt idx="964">
                  <c:v>2.66</c:v>
                </c:pt>
                <c:pt idx="965">
                  <c:v>2.66</c:v>
                </c:pt>
                <c:pt idx="966">
                  <c:v>2.66</c:v>
                </c:pt>
                <c:pt idx="967">
                  <c:v>2.66</c:v>
                </c:pt>
                <c:pt idx="968">
                  <c:v>2.66</c:v>
                </c:pt>
                <c:pt idx="969">
                  <c:v>2.66</c:v>
                </c:pt>
                <c:pt idx="970">
                  <c:v>2.66</c:v>
                </c:pt>
                <c:pt idx="971">
                  <c:v>2.66</c:v>
                </c:pt>
                <c:pt idx="972">
                  <c:v>2.66</c:v>
                </c:pt>
                <c:pt idx="973">
                  <c:v>2.66</c:v>
                </c:pt>
                <c:pt idx="974">
                  <c:v>2.66</c:v>
                </c:pt>
                <c:pt idx="975">
                  <c:v>2.66</c:v>
                </c:pt>
                <c:pt idx="976">
                  <c:v>2.54</c:v>
                </c:pt>
                <c:pt idx="977">
                  <c:v>2.54</c:v>
                </c:pt>
                <c:pt idx="978">
                  <c:v>2.54</c:v>
                </c:pt>
                <c:pt idx="979">
                  <c:v>2.54</c:v>
                </c:pt>
                <c:pt idx="980">
                  <c:v>2.54</c:v>
                </c:pt>
                <c:pt idx="981">
                  <c:v>2.54</c:v>
                </c:pt>
                <c:pt idx="982">
                  <c:v>2.54</c:v>
                </c:pt>
                <c:pt idx="983">
                  <c:v>2.54</c:v>
                </c:pt>
                <c:pt idx="984">
                  <c:v>2.54</c:v>
                </c:pt>
                <c:pt idx="985">
                  <c:v>2.54</c:v>
                </c:pt>
                <c:pt idx="986">
                  <c:v>2.54</c:v>
                </c:pt>
                <c:pt idx="987">
                  <c:v>2.54</c:v>
                </c:pt>
                <c:pt idx="988">
                  <c:v>2.54</c:v>
                </c:pt>
                <c:pt idx="989">
                  <c:v>2.54</c:v>
                </c:pt>
                <c:pt idx="990">
                  <c:v>2.54</c:v>
                </c:pt>
                <c:pt idx="991">
                  <c:v>2.54</c:v>
                </c:pt>
                <c:pt idx="992">
                  <c:v>2.54</c:v>
                </c:pt>
                <c:pt idx="993">
                  <c:v>2.54</c:v>
                </c:pt>
                <c:pt idx="994">
                  <c:v>2.54</c:v>
                </c:pt>
                <c:pt idx="995">
                  <c:v>2.54</c:v>
                </c:pt>
                <c:pt idx="996">
                  <c:v>2.54</c:v>
                </c:pt>
                <c:pt idx="997">
                  <c:v>2.54</c:v>
                </c:pt>
                <c:pt idx="998">
                  <c:v>2.54</c:v>
                </c:pt>
                <c:pt idx="999">
                  <c:v>2.54</c:v>
                </c:pt>
                <c:pt idx="1000">
                  <c:v>2.54</c:v>
                </c:pt>
                <c:pt idx="1001">
                  <c:v>2.54</c:v>
                </c:pt>
                <c:pt idx="1002">
                  <c:v>2.54</c:v>
                </c:pt>
                <c:pt idx="1003">
                  <c:v>2.54</c:v>
                </c:pt>
                <c:pt idx="1004">
                  <c:v>2.54</c:v>
                </c:pt>
                <c:pt idx="1005">
                  <c:v>2.54</c:v>
                </c:pt>
                <c:pt idx="1006">
                  <c:v>2.54</c:v>
                </c:pt>
                <c:pt idx="1007">
                  <c:v>2.54</c:v>
                </c:pt>
                <c:pt idx="1008">
                  <c:v>2.54</c:v>
                </c:pt>
                <c:pt idx="1009">
                  <c:v>2.54</c:v>
                </c:pt>
                <c:pt idx="1010">
                  <c:v>2.54</c:v>
                </c:pt>
                <c:pt idx="1011">
                  <c:v>2.54</c:v>
                </c:pt>
                <c:pt idx="1012">
                  <c:v>2.54</c:v>
                </c:pt>
                <c:pt idx="1013">
                  <c:v>2.54</c:v>
                </c:pt>
                <c:pt idx="1014">
                  <c:v>2.54</c:v>
                </c:pt>
                <c:pt idx="1015">
                  <c:v>2.54</c:v>
                </c:pt>
                <c:pt idx="1016">
                  <c:v>2.54</c:v>
                </c:pt>
                <c:pt idx="1017">
                  <c:v>2.54</c:v>
                </c:pt>
                <c:pt idx="1018">
                  <c:v>2.54</c:v>
                </c:pt>
                <c:pt idx="1019">
                  <c:v>2.54</c:v>
                </c:pt>
                <c:pt idx="1020">
                  <c:v>2.54</c:v>
                </c:pt>
                <c:pt idx="1021">
                  <c:v>2.54</c:v>
                </c:pt>
                <c:pt idx="1022">
                  <c:v>2.54</c:v>
                </c:pt>
                <c:pt idx="1023">
                  <c:v>2.54</c:v>
                </c:pt>
                <c:pt idx="1024">
                  <c:v>2.54</c:v>
                </c:pt>
                <c:pt idx="1025">
                  <c:v>2.54</c:v>
                </c:pt>
                <c:pt idx="1026">
                  <c:v>2.54</c:v>
                </c:pt>
                <c:pt idx="1027">
                  <c:v>2.54</c:v>
                </c:pt>
                <c:pt idx="1028">
                  <c:v>2.54</c:v>
                </c:pt>
                <c:pt idx="1029">
                  <c:v>2.54</c:v>
                </c:pt>
                <c:pt idx="1030">
                  <c:v>2.54</c:v>
                </c:pt>
                <c:pt idx="1031">
                  <c:v>2.54</c:v>
                </c:pt>
                <c:pt idx="1032">
                  <c:v>2.54</c:v>
                </c:pt>
                <c:pt idx="1033">
                  <c:v>2.54</c:v>
                </c:pt>
                <c:pt idx="1034">
                  <c:v>2.54</c:v>
                </c:pt>
                <c:pt idx="1035">
                  <c:v>2.54</c:v>
                </c:pt>
                <c:pt idx="1036">
                  <c:v>2.54</c:v>
                </c:pt>
                <c:pt idx="1037">
                  <c:v>2.54</c:v>
                </c:pt>
                <c:pt idx="1038">
                  <c:v>2.41</c:v>
                </c:pt>
                <c:pt idx="1039">
                  <c:v>2.41</c:v>
                </c:pt>
                <c:pt idx="1040">
                  <c:v>2.41</c:v>
                </c:pt>
                <c:pt idx="1041">
                  <c:v>2.41</c:v>
                </c:pt>
                <c:pt idx="1042">
                  <c:v>2.41</c:v>
                </c:pt>
                <c:pt idx="1043">
                  <c:v>2.41</c:v>
                </c:pt>
                <c:pt idx="1044">
                  <c:v>2.41</c:v>
                </c:pt>
                <c:pt idx="1045">
                  <c:v>2.41</c:v>
                </c:pt>
                <c:pt idx="1046">
                  <c:v>2.41</c:v>
                </c:pt>
                <c:pt idx="1047">
                  <c:v>2.41</c:v>
                </c:pt>
                <c:pt idx="1048">
                  <c:v>2.41</c:v>
                </c:pt>
                <c:pt idx="1049">
                  <c:v>2.41</c:v>
                </c:pt>
                <c:pt idx="1050">
                  <c:v>2.41</c:v>
                </c:pt>
                <c:pt idx="1051">
                  <c:v>2.41</c:v>
                </c:pt>
                <c:pt idx="1052">
                  <c:v>2.41</c:v>
                </c:pt>
                <c:pt idx="1053">
                  <c:v>2.41</c:v>
                </c:pt>
                <c:pt idx="1054">
                  <c:v>2.41</c:v>
                </c:pt>
                <c:pt idx="1055">
                  <c:v>2.41</c:v>
                </c:pt>
                <c:pt idx="1056">
                  <c:v>2.41</c:v>
                </c:pt>
                <c:pt idx="1057">
                  <c:v>2.41</c:v>
                </c:pt>
                <c:pt idx="1058">
                  <c:v>2.41</c:v>
                </c:pt>
                <c:pt idx="1059">
                  <c:v>2.41</c:v>
                </c:pt>
                <c:pt idx="1060">
                  <c:v>2.41</c:v>
                </c:pt>
                <c:pt idx="1061">
                  <c:v>2.41</c:v>
                </c:pt>
                <c:pt idx="1062">
                  <c:v>2.41</c:v>
                </c:pt>
                <c:pt idx="1063">
                  <c:v>2.41</c:v>
                </c:pt>
                <c:pt idx="1064">
                  <c:v>2.41</c:v>
                </c:pt>
                <c:pt idx="1065">
                  <c:v>2.41</c:v>
                </c:pt>
                <c:pt idx="1066">
                  <c:v>2.41</c:v>
                </c:pt>
                <c:pt idx="1067">
                  <c:v>2.41</c:v>
                </c:pt>
                <c:pt idx="1068">
                  <c:v>2.41</c:v>
                </c:pt>
                <c:pt idx="1069">
                  <c:v>2.41</c:v>
                </c:pt>
                <c:pt idx="1070">
                  <c:v>2.41</c:v>
                </c:pt>
                <c:pt idx="1071">
                  <c:v>2.41</c:v>
                </c:pt>
                <c:pt idx="1072">
                  <c:v>2.41</c:v>
                </c:pt>
                <c:pt idx="1073">
                  <c:v>2.41</c:v>
                </c:pt>
                <c:pt idx="1074">
                  <c:v>2.41</c:v>
                </c:pt>
                <c:pt idx="1075">
                  <c:v>2.41</c:v>
                </c:pt>
                <c:pt idx="1076">
                  <c:v>2.41</c:v>
                </c:pt>
                <c:pt idx="1077">
                  <c:v>2.41</c:v>
                </c:pt>
                <c:pt idx="1078">
                  <c:v>2.41</c:v>
                </c:pt>
                <c:pt idx="1079">
                  <c:v>2.41</c:v>
                </c:pt>
                <c:pt idx="1080">
                  <c:v>2.41</c:v>
                </c:pt>
                <c:pt idx="1081">
                  <c:v>2.41</c:v>
                </c:pt>
                <c:pt idx="1082">
                  <c:v>2.41</c:v>
                </c:pt>
                <c:pt idx="1083">
                  <c:v>2.41</c:v>
                </c:pt>
                <c:pt idx="1084">
                  <c:v>2.41</c:v>
                </c:pt>
                <c:pt idx="1085">
                  <c:v>2.41</c:v>
                </c:pt>
                <c:pt idx="1086">
                  <c:v>2.41</c:v>
                </c:pt>
                <c:pt idx="1087">
                  <c:v>2.41</c:v>
                </c:pt>
                <c:pt idx="1088">
                  <c:v>2.41</c:v>
                </c:pt>
                <c:pt idx="1089">
                  <c:v>2.41</c:v>
                </c:pt>
                <c:pt idx="1090">
                  <c:v>2.41</c:v>
                </c:pt>
                <c:pt idx="1091">
                  <c:v>2.41</c:v>
                </c:pt>
                <c:pt idx="1092">
                  <c:v>2.41</c:v>
                </c:pt>
                <c:pt idx="1093">
                  <c:v>2.41</c:v>
                </c:pt>
                <c:pt idx="1094">
                  <c:v>2.41</c:v>
                </c:pt>
                <c:pt idx="1095">
                  <c:v>2.41</c:v>
                </c:pt>
                <c:pt idx="1096">
                  <c:v>2.41</c:v>
                </c:pt>
                <c:pt idx="1097">
                  <c:v>2.41</c:v>
                </c:pt>
                <c:pt idx="1098">
                  <c:v>2.34</c:v>
                </c:pt>
                <c:pt idx="1099">
                  <c:v>2.34</c:v>
                </c:pt>
                <c:pt idx="1100">
                  <c:v>2.34</c:v>
                </c:pt>
                <c:pt idx="1101">
                  <c:v>2.34</c:v>
                </c:pt>
                <c:pt idx="1102">
                  <c:v>2.34</c:v>
                </c:pt>
                <c:pt idx="1103">
                  <c:v>2.34</c:v>
                </c:pt>
                <c:pt idx="1104">
                  <c:v>2.34</c:v>
                </c:pt>
                <c:pt idx="1105">
                  <c:v>2.34</c:v>
                </c:pt>
                <c:pt idx="1106">
                  <c:v>2.34</c:v>
                </c:pt>
                <c:pt idx="1107">
                  <c:v>2.34</c:v>
                </c:pt>
                <c:pt idx="1108">
                  <c:v>2.34</c:v>
                </c:pt>
                <c:pt idx="1109">
                  <c:v>2.34</c:v>
                </c:pt>
                <c:pt idx="1110">
                  <c:v>2.34</c:v>
                </c:pt>
                <c:pt idx="1111">
                  <c:v>2.34</c:v>
                </c:pt>
                <c:pt idx="1112">
                  <c:v>2.34</c:v>
                </c:pt>
                <c:pt idx="1113">
                  <c:v>2.34</c:v>
                </c:pt>
                <c:pt idx="1114">
                  <c:v>2.34</c:v>
                </c:pt>
                <c:pt idx="1115">
                  <c:v>2.34</c:v>
                </c:pt>
                <c:pt idx="1116">
                  <c:v>2.34</c:v>
                </c:pt>
                <c:pt idx="1117">
                  <c:v>2.34</c:v>
                </c:pt>
                <c:pt idx="1118">
                  <c:v>2.34</c:v>
                </c:pt>
                <c:pt idx="1119">
                  <c:v>2.34</c:v>
                </c:pt>
                <c:pt idx="1120">
                  <c:v>2.34</c:v>
                </c:pt>
                <c:pt idx="1121">
                  <c:v>2.34</c:v>
                </c:pt>
                <c:pt idx="1122">
                  <c:v>2.34</c:v>
                </c:pt>
                <c:pt idx="1123">
                  <c:v>2.34</c:v>
                </c:pt>
                <c:pt idx="1124">
                  <c:v>2.34</c:v>
                </c:pt>
                <c:pt idx="1125">
                  <c:v>2.34</c:v>
                </c:pt>
                <c:pt idx="1126">
                  <c:v>2.34</c:v>
                </c:pt>
                <c:pt idx="1127">
                  <c:v>2.34</c:v>
                </c:pt>
                <c:pt idx="1128">
                  <c:v>2.34</c:v>
                </c:pt>
                <c:pt idx="1129">
                  <c:v>2.34</c:v>
                </c:pt>
                <c:pt idx="1130">
                  <c:v>2.34</c:v>
                </c:pt>
                <c:pt idx="1131">
                  <c:v>2.34</c:v>
                </c:pt>
                <c:pt idx="1132">
                  <c:v>2.34</c:v>
                </c:pt>
                <c:pt idx="1133">
                  <c:v>2.34</c:v>
                </c:pt>
                <c:pt idx="1134">
                  <c:v>2.34</c:v>
                </c:pt>
                <c:pt idx="1135">
                  <c:v>2.34</c:v>
                </c:pt>
                <c:pt idx="1136">
                  <c:v>2.34</c:v>
                </c:pt>
                <c:pt idx="1137">
                  <c:v>2.34</c:v>
                </c:pt>
                <c:pt idx="1138">
                  <c:v>2.34</c:v>
                </c:pt>
                <c:pt idx="1139">
                  <c:v>2.34</c:v>
                </c:pt>
                <c:pt idx="1140">
                  <c:v>2.34</c:v>
                </c:pt>
                <c:pt idx="1141">
                  <c:v>2.34</c:v>
                </c:pt>
                <c:pt idx="1142">
                  <c:v>2.34</c:v>
                </c:pt>
                <c:pt idx="1143">
                  <c:v>2.34</c:v>
                </c:pt>
                <c:pt idx="1144">
                  <c:v>2.34</c:v>
                </c:pt>
                <c:pt idx="1145">
                  <c:v>2.34</c:v>
                </c:pt>
                <c:pt idx="1146">
                  <c:v>2.34</c:v>
                </c:pt>
                <c:pt idx="1147">
                  <c:v>2.34</c:v>
                </c:pt>
                <c:pt idx="1148">
                  <c:v>2.34</c:v>
                </c:pt>
                <c:pt idx="1149">
                  <c:v>2.34</c:v>
                </c:pt>
                <c:pt idx="1150">
                  <c:v>2.34</c:v>
                </c:pt>
                <c:pt idx="1151">
                  <c:v>2.34</c:v>
                </c:pt>
                <c:pt idx="1152">
                  <c:v>2.34</c:v>
                </c:pt>
                <c:pt idx="1153">
                  <c:v>2.34</c:v>
                </c:pt>
                <c:pt idx="1154">
                  <c:v>2.34</c:v>
                </c:pt>
                <c:pt idx="1155">
                  <c:v>2.34</c:v>
                </c:pt>
                <c:pt idx="1156">
                  <c:v>2.34</c:v>
                </c:pt>
                <c:pt idx="1157">
                  <c:v>2.34</c:v>
                </c:pt>
                <c:pt idx="1158">
                  <c:v>2.34</c:v>
                </c:pt>
                <c:pt idx="1159">
                  <c:v>2.34</c:v>
                </c:pt>
                <c:pt idx="1160">
                  <c:v>2.38</c:v>
                </c:pt>
                <c:pt idx="1161">
                  <c:v>2.38</c:v>
                </c:pt>
                <c:pt idx="1162">
                  <c:v>2.38</c:v>
                </c:pt>
                <c:pt idx="1163">
                  <c:v>2.38</c:v>
                </c:pt>
                <c:pt idx="1164">
                  <c:v>2.38</c:v>
                </c:pt>
                <c:pt idx="1165">
                  <c:v>2.38</c:v>
                </c:pt>
                <c:pt idx="1166">
                  <c:v>2.38</c:v>
                </c:pt>
                <c:pt idx="1167">
                  <c:v>2.38</c:v>
                </c:pt>
                <c:pt idx="1168">
                  <c:v>2.38</c:v>
                </c:pt>
                <c:pt idx="1169">
                  <c:v>2.38</c:v>
                </c:pt>
                <c:pt idx="1170">
                  <c:v>2.38</c:v>
                </c:pt>
                <c:pt idx="1171">
                  <c:v>2.38</c:v>
                </c:pt>
                <c:pt idx="1172">
                  <c:v>2.38</c:v>
                </c:pt>
                <c:pt idx="1173">
                  <c:v>2.38</c:v>
                </c:pt>
                <c:pt idx="1174">
                  <c:v>2.38</c:v>
                </c:pt>
                <c:pt idx="1175">
                  <c:v>2.38</c:v>
                </c:pt>
                <c:pt idx="1176">
                  <c:v>2.38</c:v>
                </c:pt>
                <c:pt idx="1177">
                  <c:v>2.38</c:v>
                </c:pt>
                <c:pt idx="1178">
                  <c:v>2.38</c:v>
                </c:pt>
                <c:pt idx="1179">
                  <c:v>2.38</c:v>
                </c:pt>
                <c:pt idx="1180">
                  <c:v>2.38</c:v>
                </c:pt>
                <c:pt idx="1181">
                  <c:v>2.38</c:v>
                </c:pt>
                <c:pt idx="1182">
                  <c:v>2.38</c:v>
                </c:pt>
                <c:pt idx="1183">
                  <c:v>2.38</c:v>
                </c:pt>
                <c:pt idx="1184">
                  <c:v>2.38</c:v>
                </c:pt>
                <c:pt idx="1185">
                  <c:v>2.38</c:v>
                </c:pt>
                <c:pt idx="1186">
                  <c:v>2.38</c:v>
                </c:pt>
                <c:pt idx="1187">
                  <c:v>2.38</c:v>
                </c:pt>
                <c:pt idx="1188">
                  <c:v>2.38</c:v>
                </c:pt>
                <c:pt idx="1189">
                  <c:v>2.38</c:v>
                </c:pt>
                <c:pt idx="1190">
                  <c:v>2.38</c:v>
                </c:pt>
                <c:pt idx="1191">
                  <c:v>2.38</c:v>
                </c:pt>
                <c:pt idx="1192">
                  <c:v>2.38</c:v>
                </c:pt>
                <c:pt idx="1193">
                  <c:v>2.38</c:v>
                </c:pt>
                <c:pt idx="1194">
                  <c:v>2.38</c:v>
                </c:pt>
                <c:pt idx="1195">
                  <c:v>2.38</c:v>
                </c:pt>
                <c:pt idx="1196">
                  <c:v>2.38</c:v>
                </c:pt>
                <c:pt idx="1197">
                  <c:v>2.38</c:v>
                </c:pt>
                <c:pt idx="1198">
                  <c:v>2.38</c:v>
                </c:pt>
                <c:pt idx="1199">
                  <c:v>2.38</c:v>
                </c:pt>
                <c:pt idx="1200">
                  <c:v>2.38</c:v>
                </c:pt>
                <c:pt idx="1201">
                  <c:v>2.38</c:v>
                </c:pt>
                <c:pt idx="1202">
                  <c:v>2.38</c:v>
                </c:pt>
                <c:pt idx="1203">
                  <c:v>2.38</c:v>
                </c:pt>
                <c:pt idx="1204">
                  <c:v>2.38</c:v>
                </c:pt>
                <c:pt idx="1205">
                  <c:v>2.38</c:v>
                </c:pt>
                <c:pt idx="1206">
                  <c:v>2.38</c:v>
                </c:pt>
                <c:pt idx="1207">
                  <c:v>2.38</c:v>
                </c:pt>
                <c:pt idx="1208">
                  <c:v>2.38</c:v>
                </c:pt>
                <c:pt idx="1209">
                  <c:v>2.38</c:v>
                </c:pt>
                <c:pt idx="1210">
                  <c:v>2.38</c:v>
                </c:pt>
                <c:pt idx="1211">
                  <c:v>2.38</c:v>
                </c:pt>
                <c:pt idx="1212">
                  <c:v>2.38</c:v>
                </c:pt>
                <c:pt idx="1213">
                  <c:v>2.38</c:v>
                </c:pt>
                <c:pt idx="1214">
                  <c:v>2.38</c:v>
                </c:pt>
                <c:pt idx="1215">
                  <c:v>2.38</c:v>
                </c:pt>
                <c:pt idx="1216">
                  <c:v>2.38</c:v>
                </c:pt>
                <c:pt idx="1217">
                  <c:v>2.38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65C-4838-BA53-AB92FE79E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1004048"/>
        <c:axId val="391004440"/>
      </c:lineChart>
      <c:dateAx>
        <c:axId val="391004048"/>
        <c:scaling>
          <c:orientation val="minMax"/>
          <c:max val="42490"/>
          <c:min val="42156"/>
        </c:scaling>
        <c:delete val="0"/>
        <c:axPos val="b"/>
        <c:numFmt formatCode="[$-C0A]mmm\-yy;@" sourceLinked="0"/>
        <c:majorTickMark val="cross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4440"/>
        <c:crossesAt val="0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391004440"/>
        <c:scaling>
          <c:orientation val="minMax"/>
          <c:max val="7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CO" dirty="0"/>
                  <a:t>Nivel</a:t>
                </a:r>
                <a:r>
                  <a:rPr lang="es-CO" baseline="0" dirty="0"/>
                  <a:t>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9805118110236219E-2"/>
              <c:y val="3.623107009350358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O"/>
          </a:p>
        </c:txPr>
        <c:crossAx val="391004048"/>
        <c:crosses val="autoZero"/>
        <c:crossBetween val="midCat"/>
        <c:majorUnit val="1"/>
        <c:minorUnit val="1"/>
      </c:valAx>
      <c:spPr>
        <a:gradFill>
          <a:gsLst>
            <a:gs pos="0">
              <a:srgbClr val="4F81BD">
                <a:lumMod val="5000"/>
                <a:lumOff val="95000"/>
              </a:srgbClr>
            </a:gs>
            <a:gs pos="37000">
              <a:srgbClr val="4F81BD">
                <a:lumMod val="45000"/>
                <a:lumOff val="55000"/>
              </a:srgbClr>
            </a:gs>
            <a:gs pos="60000">
              <a:srgbClr val="4F81BD">
                <a:lumMod val="45000"/>
                <a:lumOff val="55000"/>
              </a:srgbClr>
            </a:gs>
            <a:gs pos="99462">
              <a:sysClr val="window" lastClr="FFFFFF"/>
            </a:gs>
            <a:gs pos="76000">
              <a:srgbClr val="4F81BD">
                <a:lumMod val="30000"/>
                <a:lumOff val="70000"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79810618985126858"/>
          <c:y val="0.19051547672038363"/>
          <c:w val="0.18055555555555555"/>
          <c:h val="0.46286228977042015"/>
        </c:manualLayout>
      </c:layout>
      <c:overlay val="0"/>
      <c:spPr>
        <a:solidFill>
          <a:schemeClr val="bg1">
            <a:lumMod val="85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O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0.44488</cdr:x>
      <cdr:y>0.70334</cdr:y>
    </cdr:from>
    <cdr:to>
      <cdr:x>0.5</cdr:x>
      <cdr:y>0.81638</cdr:y>
    </cdr:to>
    <cdr:cxnSp macro="">
      <cdr:nvCxnSpPr>
        <cdr:cNvPr id="15" name="14 Conector recto de flecha"/>
        <cdr:cNvCxnSpPr/>
      </cdr:nvCxnSpPr>
      <cdr:spPr>
        <a:xfrm xmlns:a="http://schemas.openxmlformats.org/drawingml/2006/main" flipH="1">
          <a:off x="4067944" y="4032448"/>
          <a:ext cx="504056" cy="64807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0.16925</cdr:x>
      <cdr:y>0.81758</cdr:y>
    </cdr:from>
    <cdr:to>
      <cdr:x>0.70475</cdr:x>
      <cdr:y>0.95594</cdr:y>
    </cdr:to>
    <cdr:sp macro="" textlink="">
      <cdr:nvSpPr>
        <cdr:cNvPr id="4" name="1 Título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547664" y="4680520"/>
          <a:ext cx="4896544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dirty="0">
              <a:latin typeface="Arial" panose="020B0604020202020204" pitchFamily="34" charset="0"/>
              <a:cs typeface="Arial" panose="020B0604020202020204" pitchFamily="34" charset="0"/>
            </a:rPr>
            <a:t>La diferencia entre mínimos absolutos es de 0,15 metros; el nuevo valor mínimo histórico se registró el 8 de Febrero del 2016</a:t>
          </a:r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0.42125</cdr:x>
      <cdr:y>0.65407</cdr:y>
    </cdr:from>
    <cdr:to>
      <cdr:x>0.58662</cdr:x>
      <cdr:y>0.79243</cdr:y>
    </cdr:to>
    <cdr:cxnSp macro="">
      <cdr:nvCxnSpPr>
        <cdr:cNvPr id="5" name="4 Conector recto de flecha"/>
        <cdr:cNvCxnSpPr/>
      </cdr:nvCxnSpPr>
      <cdr:spPr>
        <a:xfrm xmlns:a="http://schemas.openxmlformats.org/drawingml/2006/main" flipH="1">
          <a:off x="3851920" y="3744416"/>
          <a:ext cx="1512168" cy="79208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0.17988</cdr:x>
      <cdr:y>0.8341</cdr:y>
    </cdr:from>
    <cdr:to>
      <cdr:x>0.71394</cdr:x>
      <cdr:y>0.97226</cdr:y>
    </cdr:to>
    <cdr:sp macro="" textlink="">
      <cdr:nvSpPr>
        <cdr:cNvPr id="4" name="1 Título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649264" y="4782120"/>
          <a:ext cx="4896544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dirty="0">
              <a:latin typeface="Arial" panose="020B0604020202020204" pitchFamily="34" charset="0"/>
              <a:cs typeface="Arial" panose="020B0604020202020204" pitchFamily="34" charset="0"/>
            </a:rPr>
            <a:t>La diferencia entre mínimos absolutos es de 0,11 metros; el nuevo valor mínimo histórico se registró el 7 de Febrero del 2016</a:t>
          </a:r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0.185</cdr:x>
      <cdr:y>0.81638</cdr:y>
    </cdr:from>
    <cdr:to>
      <cdr:x>0.7205</cdr:x>
      <cdr:y>0.95454</cdr:y>
    </cdr:to>
    <cdr:sp macro="" textlink="">
      <cdr:nvSpPr>
        <cdr:cNvPr id="6" name="1 Título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691680" y="4680520"/>
          <a:ext cx="4896544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dirty="0">
              <a:latin typeface="Arial" panose="020B0604020202020204" pitchFamily="34" charset="0"/>
              <a:cs typeface="Arial" panose="020B0604020202020204" pitchFamily="34" charset="0"/>
            </a:rPr>
            <a:t>La diferencia entre mínimos absolutos es de 0,25 metros; el nuevo valor mínimo histórico se registró el 12 de Febrero del 2016</a:t>
          </a:r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0.45275</cdr:x>
      <cdr:y>0.67822</cdr:y>
    </cdr:from>
    <cdr:to>
      <cdr:x>0.5945</cdr:x>
      <cdr:y>0.80382</cdr:y>
    </cdr:to>
    <cdr:cxnSp macro="">
      <cdr:nvCxnSpPr>
        <cdr:cNvPr id="7" name="6 Conector recto de flecha"/>
        <cdr:cNvCxnSpPr/>
      </cdr:nvCxnSpPr>
      <cdr:spPr>
        <a:xfrm xmlns:a="http://schemas.openxmlformats.org/drawingml/2006/main" flipH="1">
          <a:off x="4139952" y="3888432"/>
          <a:ext cx="1296144" cy="72008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0.20863</cdr:x>
      <cdr:y>0.80382</cdr:y>
    </cdr:from>
    <cdr:to>
      <cdr:x>0.74412</cdr:x>
      <cdr:y>0.94198</cdr:y>
    </cdr:to>
    <cdr:sp macro="" textlink="">
      <cdr:nvSpPr>
        <cdr:cNvPr id="4" name="1 Título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907704" y="4608512"/>
          <a:ext cx="4896544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dirty="0">
              <a:latin typeface="Arial" panose="020B0604020202020204" pitchFamily="34" charset="0"/>
              <a:cs typeface="Arial" panose="020B0604020202020204" pitchFamily="34" charset="0"/>
            </a:rPr>
            <a:t>La diferencia entre mínimos absolutos es de 0,04 metros; el nuevo valor mínimo histórico se registró el 5 de Febrero del 2016.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0.44488</cdr:x>
      <cdr:y>0.7159</cdr:y>
    </cdr:from>
    <cdr:to>
      <cdr:x>0.61025</cdr:x>
      <cdr:y>0.79126</cdr:y>
    </cdr:to>
    <cdr:cxnSp macro="">
      <cdr:nvCxnSpPr>
        <cdr:cNvPr id="4" name="3 Conector recto de flecha"/>
        <cdr:cNvCxnSpPr/>
      </cdr:nvCxnSpPr>
      <cdr:spPr>
        <a:xfrm xmlns:a="http://schemas.openxmlformats.org/drawingml/2006/main" flipH="1">
          <a:off x="4067944" y="4104456"/>
          <a:ext cx="1512168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0.44488</cdr:x>
      <cdr:y>0.7159</cdr:y>
    </cdr:from>
    <cdr:to>
      <cdr:x>0.6575</cdr:x>
      <cdr:y>0.79126</cdr:y>
    </cdr:to>
    <cdr:cxnSp macro="">
      <cdr:nvCxnSpPr>
        <cdr:cNvPr id="5" name="4 Conector recto de flecha"/>
        <cdr:cNvCxnSpPr/>
      </cdr:nvCxnSpPr>
      <cdr:spPr>
        <a:xfrm xmlns:a="http://schemas.openxmlformats.org/drawingml/2006/main" flipH="1">
          <a:off x="4067944" y="4104456"/>
          <a:ext cx="1944216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0.53635</cdr:x>
      <cdr:y>0.40882</cdr:y>
    </cdr:from>
    <cdr:to>
      <cdr:x>0.54377</cdr:x>
      <cdr:y>0.43487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8778" y="2304532"/>
          <a:ext cx="65365" cy="1466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CO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0.20863</cdr:x>
      <cdr:y>0.80382</cdr:y>
    </cdr:from>
    <cdr:to>
      <cdr:x>0.74412</cdr:x>
      <cdr:y>0.94198</cdr:y>
    </cdr:to>
    <cdr:sp macro="" textlink="">
      <cdr:nvSpPr>
        <cdr:cNvPr id="5" name="1 Título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907704" y="4608512"/>
          <a:ext cx="4896544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dirty="0">
              <a:latin typeface="Arial" panose="020B0604020202020204" pitchFamily="34" charset="0"/>
              <a:cs typeface="Arial" panose="020B0604020202020204" pitchFamily="34" charset="0"/>
            </a:rPr>
            <a:t>La diferencia entre mínimos absolutos es de 0,40 metros; el nuevo valor mínimo histórico se registró el 24 de Enero del 2016.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0.44488</cdr:x>
      <cdr:y>0.66566</cdr:y>
    </cdr:from>
    <cdr:to>
      <cdr:x>0.55512</cdr:x>
      <cdr:y>0.79126</cdr:y>
    </cdr:to>
    <cdr:cxnSp macro="">
      <cdr:nvCxnSpPr>
        <cdr:cNvPr id="6" name="5 Conector recto de flecha"/>
        <cdr:cNvCxnSpPr/>
      </cdr:nvCxnSpPr>
      <cdr:spPr>
        <a:xfrm xmlns:a="http://schemas.openxmlformats.org/drawingml/2006/main" flipH="1">
          <a:off x="4067944" y="3816424"/>
          <a:ext cx="1008112" cy="72008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0974B-7F9B-4941-8DD4-D6996C4368FE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7586FF-12BB-4DC2-AFD6-12D4880F8A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1873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4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6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23,5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286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5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9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5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2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5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68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72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252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54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23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45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1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700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18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58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BD86-9B51-45B8-BAF2-3C2E59F8C97D}" type="datetimeFigureOut">
              <a:rPr lang="es-CO" smtClean="0"/>
              <a:t>3/11/2016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37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0 Planificación Sectorial-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5235" r="7229" b="9189"/>
          <a:stretch/>
        </p:blipFill>
        <p:spPr>
          <a:xfrm>
            <a:off x="2267744" y="764704"/>
            <a:ext cx="4914969" cy="51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91726"/>
            <a:ext cx="1080000" cy="108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39339"/>
            <a:ext cx="9143999" cy="757130"/>
          </a:xfrm>
          <a:prstGeom prst="rect">
            <a:avLst/>
          </a:prstGeom>
        </p:spPr>
        <p:txBody>
          <a:bodyPr vert="horz" lIns="82944" tIns="41472" rIns="82944" bIns="41472" rtlCol="0" anchor="ctr">
            <a:no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dirty="0"/>
              <a:t>Valores más altos de anomalía de temperatura</a:t>
            </a:r>
          </a:p>
          <a:p>
            <a:r>
              <a:rPr lang="es-CO" dirty="0"/>
              <a:t>máxima media mensual entre junio/2015 y abril/2016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14876"/>
            <a:ext cx="4824536" cy="551375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652120" y="1772816"/>
            <a:ext cx="298827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/>
              <a:t>Durante el periodo en el que El Niño 2015-2016 presentó una intensidad igual o superior a la moderada, se presentaron anomalías importantes de temperatura en todos el país, siendo mucho más evidente ésta situación en los departamentos andinos.</a:t>
            </a:r>
          </a:p>
          <a:p>
            <a:endParaRPr lang="es-CO" sz="1500" dirty="0"/>
          </a:p>
          <a:p>
            <a:r>
              <a:rPr lang="es-CO" sz="1500" dirty="0"/>
              <a:t>Los valores más altos en términos de anomalías se presentaron en </a:t>
            </a:r>
            <a:r>
              <a:rPr lang="es-CO" sz="1500" dirty="0" err="1"/>
              <a:t>Natagaima</a:t>
            </a:r>
            <a:r>
              <a:rPr lang="es-CO" sz="1500" dirty="0"/>
              <a:t> (Tolima), </a:t>
            </a:r>
            <a:r>
              <a:rPr lang="es-CO" sz="1500" dirty="0" err="1"/>
              <a:t>Chachagüi</a:t>
            </a:r>
            <a:r>
              <a:rPr lang="es-CO" sz="1500" dirty="0"/>
              <a:t> (Nariño) y Convención (Norte de Santander) con valores que superaron los 5°C por encima de lo normal.</a:t>
            </a:r>
          </a:p>
        </p:txBody>
      </p:sp>
    </p:spTree>
    <p:extLst>
      <p:ext uri="{BB962C8B-B14F-4D97-AF65-F5344CB8AC3E}">
        <p14:creationId xmlns:p14="http://schemas.microsoft.com/office/powerpoint/2010/main" val="60536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3630" y="5192572"/>
            <a:ext cx="819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A nivel nacional se determinó que el año 2015 ha  sido el más cálido de los últimos 35 años, con una anomalía de 0,85°C por encima del valor promedio de la temperatura media superficial para el periodo de referencia 1981 – 2010, que es de 22.4°C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30" y="45264"/>
            <a:ext cx="4637542" cy="1843375"/>
          </a:xfrm>
          <a:prstGeom prst="rect">
            <a:avLst/>
          </a:prstGeom>
        </p:spPr>
      </p:pic>
      <p:graphicFrame>
        <p:nvGraphicFramePr>
          <p:cNvPr id="8" name="1 Gráfico"/>
          <p:cNvGraphicFramePr>
            <a:graphicFrameLocks/>
          </p:cNvGraphicFramePr>
          <p:nvPr>
            <p:extLst/>
          </p:nvPr>
        </p:nvGraphicFramePr>
        <p:xfrm>
          <a:off x="423630" y="1469475"/>
          <a:ext cx="8196884" cy="372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3" descr="--Logo IDEAM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0" y="5897869"/>
            <a:ext cx="1164319" cy="5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30935" y="1268760"/>
            <a:ext cx="3658392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Déficit de lluvia durante el periodo para regiones Andina y Caribe 30-40% aprox.</a:t>
            </a:r>
          </a:p>
          <a:p>
            <a:pPr algn="ctr"/>
            <a:r>
              <a:rPr lang="es-CO" sz="2000" b="1" dirty="0"/>
              <a:t>Para la Orinoquía, en el acumulado entre junio/2015 y abril/2016, no se señala una influencia notoria del fenómeno.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590" y="3656259"/>
            <a:ext cx="2479630" cy="25857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" y="947629"/>
            <a:ext cx="5144882" cy="587986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165465" y="159386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 de LLUVIA por departamentos entre</a:t>
            </a:r>
          </a:p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de 2015 y abril de 2016</a:t>
            </a:r>
          </a:p>
        </p:txBody>
      </p:sp>
    </p:spTree>
    <p:extLst>
      <p:ext uri="{BB962C8B-B14F-4D97-AF65-F5344CB8AC3E}">
        <p14:creationId xmlns:p14="http://schemas.microsoft.com/office/powerpoint/2010/main" val="27460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/>
          <a:stretch/>
        </p:blipFill>
        <p:spPr bwMode="auto">
          <a:xfrm>
            <a:off x="79281" y="1412776"/>
            <a:ext cx="8985437" cy="49269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0" y="33933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 de lluvia por departamentos entre</a:t>
            </a:r>
          </a:p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de 2015 y abril de 2016</a:t>
            </a:r>
          </a:p>
        </p:txBody>
      </p:sp>
    </p:spTree>
    <p:extLst>
      <p:ext uri="{BB962C8B-B14F-4D97-AF65-F5344CB8AC3E}">
        <p14:creationId xmlns:p14="http://schemas.microsoft.com/office/powerpoint/2010/main" val="211746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787" y="2916541"/>
            <a:ext cx="2789397" cy="180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539635"/>
            <a:ext cx="2789397" cy="18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293446"/>
            <a:ext cx="2789397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85295"/>
          <a:stretch/>
        </p:blipFill>
        <p:spPr>
          <a:xfrm>
            <a:off x="1835696" y="6339635"/>
            <a:ext cx="5462619" cy="518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50" r="3800" b="3801"/>
          <a:stretch/>
        </p:blipFill>
        <p:spPr>
          <a:xfrm>
            <a:off x="1" y="1566159"/>
            <a:ext cx="3438786" cy="45007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33933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 de lluvia por regiones entre</a:t>
            </a:r>
          </a:p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de 2015 y abril de 2016</a:t>
            </a:r>
          </a:p>
        </p:txBody>
      </p:sp>
      <p:sp>
        <p:nvSpPr>
          <p:cNvPr id="14" name="Elipse 13"/>
          <p:cNvSpPr/>
          <p:nvPr/>
        </p:nvSpPr>
        <p:spPr>
          <a:xfrm>
            <a:off x="0" y="1484784"/>
            <a:ext cx="683568" cy="79208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 rot="2562965">
            <a:off x="1100378" y="1482429"/>
            <a:ext cx="872627" cy="167029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 rot="2291680">
            <a:off x="719810" y="2434041"/>
            <a:ext cx="993262" cy="2536515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orma libre 16"/>
          <p:cNvSpPr/>
          <p:nvPr/>
        </p:nvSpPr>
        <p:spPr>
          <a:xfrm>
            <a:off x="650630" y="1451683"/>
            <a:ext cx="5577553" cy="798994"/>
          </a:xfrm>
          <a:custGeom>
            <a:avLst/>
            <a:gdLst>
              <a:gd name="connsiteX0" fmla="*/ 0 w 5547946"/>
              <a:gd name="connsiteY0" fmla="*/ 227645 h 737599"/>
              <a:gd name="connsiteX1" fmla="*/ 2708031 w 5547946"/>
              <a:gd name="connsiteY1" fmla="*/ 25422 h 737599"/>
              <a:gd name="connsiteX2" fmla="*/ 5547946 w 5547946"/>
              <a:gd name="connsiteY2" fmla="*/ 737599 h 7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7946" h="737599">
                <a:moveTo>
                  <a:pt x="0" y="227645"/>
                </a:moveTo>
                <a:cubicBezTo>
                  <a:pt x="891686" y="84037"/>
                  <a:pt x="1783373" y="-59570"/>
                  <a:pt x="2708031" y="25422"/>
                </a:cubicBezTo>
                <a:cubicBezTo>
                  <a:pt x="3632689" y="110414"/>
                  <a:pt x="5389685" y="613041"/>
                  <a:pt x="5547946" y="737599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orma libre 17"/>
          <p:cNvSpPr/>
          <p:nvPr/>
        </p:nvSpPr>
        <p:spPr>
          <a:xfrm>
            <a:off x="2022231" y="2444262"/>
            <a:ext cx="1416556" cy="1416786"/>
          </a:xfrm>
          <a:custGeom>
            <a:avLst/>
            <a:gdLst>
              <a:gd name="connsiteX0" fmla="*/ 0 w 1362807"/>
              <a:gd name="connsiteY0" fmla="*/ 0 h 1390063"/>
              <a:gd name="connsiteX1" fmla="*/ 562707 w 1362807"/>
              <a:gd name="connsiteY1" fmla="*/ 835269 h 1390063"/>
              <a:gd name="connsiteX2" fmla="*/ 1362807 w 1362807"/>
              <a:gd name="connsiteY2" fmla="*/ 1389184 h 139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807" h="1390063">
                <a:moveTo>
                  <a:pt x="0" y="0"/>
                </a:moveTo>
                <a:cubicBezTo>
                  <a:pt x="167786" y="301869"/>
                  <a:pt x="335573" y="603738"/>
                  <a:pt x="562707" y="835269"/>
                </a:cubicBezTo>
                <a:cubicBezTo>
                  <a:pt x="789841" y="1066800"/>
                  <a:pt x="1179634" y="1409699"/>
                  <a:pt x="1362807" y="1389184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orma libre 18"/>
          <p:cNvSpPr/>
          <p:nvPr/>
        </p:nvSpPr>
        <p:spPr>
          <a:xfrm>
            <a:off x="1512277" y="4176346"/>
            <a:ext cx="4715906" cy="1600415"/>
          </a:xfrm>
          <a:custGeom>
            <a:avLst/>
            <a:gdLst>
              <a:gd name="connsiteX0" fmla="*/ 0 w 4686300"/>
              <a:gd name="connsiteY0" fmla="*/ 0 h 1600415"/>
              <a:gd name="connsiteX1" fmla="*/ 2286000 w 4686300"/>
              <a:gd name="connsiteY1" fmla="*/ 1468316 h 1600415"/>
              <a:gd name="connsiteX2" fmla="*/ 4686300 w 4686300"/>
              <a:gd name="connsiteY2" fmla="*/ 1547446 h 160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6300" h="1600415">
                <a:moveTo>
                  <a:pt x="0" y="0"/>
                </a:moveTo>
                <a:cubicBezTo>
                  <a:pt x="752475" y="605204"/>
                  <a:pt x="1504950" y="1210408"/>
                  <a:pt x="2286000" y="1468316"/>
                </a:cubicBezTo>
                <a:cubicBezTo>
                  <a:pt x="3067050" y="1726224"/>
                  <a:pt x="4300904" y="1522535"/>
                  <a:pt x="4686300" y="1547446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367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81" y="2916651"/>
            <a:ext cx="2790236" cy="17997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764" y="1293446"/>
            <a:ext cx="2790236" cy="17997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78" y="4531222"/>
            <a:ext cx="2790236" cy="17997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50" r="3800" b="3801"/>
          <a:stretch/>
        </p:blipFill>
        <p:spPr>
          <a:xfrm>
            <a:off x="1" y="1566159"/>
            <a:ext cx="3438786" cy="45007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025" y="33906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Comparación de déficit de lluvias durante fenómenos El Niño fuertes</a:t>
            </a:r>
          </a:p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junio del primer año y abril del segundo año</a:t>
            </a:r>
          </a:p>
        </p:txBody>
      </p:sp>
      <p:sp>
        <p:nvSpPr>
          <p:cNvPr id="14" name="Elipse 13"/>
          <p:cNvSpPr/>
          <p:nvPr/>
        </p:nvSpPr>
        <p:spPr>
          <a:xfrm>
            <a:off x="0" y="1484784"/>
            <a:ext cx="683568" cy="79208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 rot="2562965">
            <a:off x="1100378" y="1482429"/>
            <a:ext cx="872627" cy="167029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 rot="2291680">
            <a:off x="719810" y="2434041"/>
            <a:ext cx="993262" cy="2536515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orma libre 16"/>
          <p:cNvSpPr/>
          <p:nvPr/>
        </p:nvSpPr>
        <p:spPr>
          <a:xfrm>
            <a:off x="650630" y="1451683"/>
            <a:ext cx="5577553" cy="798994"/>
          </a:xfrm>
          <a:custGeom>
            <a:avLst/>
            <a:gdLst>
              <a:gd name="connsiteX0" fmla="*/ 0 w 5547946"/>
              <a:gd name="connsiteY0" fmla="*/ 227645 h 737599"/>
              <a:gd name="connsiteX1" fmla="*/ 2708031 w 5547946"/>
              <a:gd name="connsiteY1" fmla="*/ 25422 h 737599"/>
              <a:gd name="connsiteX2" fmla="*/ 5547946 w 5547946"/>
              <a:gd name="connsiteY2" fmla="*/ 737599 h 7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7946" h="737599">
                <a:moveTo>
                  <a:pt x="0" y="227645"/>
                </a:moveTo>
                <a:cubicBezTo>
                  <a:pt x="891686" y="84037"/>
                  <a:pt x="1783373" y="-59570"/>
                  <a:pt x="2708031" y="25422"/>
                </a:cubicBezTo>
                <a:cubicBezTo>
                  <a:pt x="3632689" y="110414"/>
                  <a:pt x="5389685" y="613041"/>
                  <a:pt x="5547946" y="737599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orma libre 17"/>
          <p:cNvSpPr/>
          <p:nvPr/>
        </p:nvSpPr>
        <p:spPr>
          <a:xfrm>
            <a:off x="2022231" y="2444262"/>
            <a:ext cx="1416556" cy="1416786"/>
          </a:xfrm>
          <a:custGeom>
            <a:avLst/>
            <a:gdLst>
              <a:gd name="connsiteX0" fmla="*/ 0 w 1362807"/>
              <a:gd name="connsiteY0" fmla="*/ 0 h 1390063"/>
              <a:gd name="connsiteX1" fmla="*/ 562707 w 1362807"/>
              <a:gd name="connsiteY1" fmla="*/ 835269 h 1390063"/>
              <a:gd name="connsiteX2" fmla="*/ 1362807 w 1362807"/>
              <a:gd name="connsiteY2" fmla="*/ 1389184 h 139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807" h="1390063">
                <a:moveTo>
                  <a:pt x="0" y="0"/>
                </a:moveTo>
                <a:cubicBezTo>
                  <a:pt x="167786" y="301869"/>
                  <a:pt x="335573" y="603738"/>
                  <a:pt x="562707" y="835269"/>
                </a:cubicBezTo>
                <a:cubicBezTo>
                  <a:pt x="789841" y="1066800"/>
                  <a:pt x="1179634" y="1409699"/>
                  <a:pt x="1362807" y="1389184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orma libre 18"/>
          <p:cNvSpPr/>
          <p:nvPr/>
        </p:nvSpPr>
        <p:spPr>
          <a:xfrm>
            <a:off x="1512277" y="4176346"/>
            <a:ext cx="4715906" cy="1600415"/>
          </a:xfrm>
          <a:custGeom>
            <a:avLst/>
            <a:gdLst>
              <a:gd name="connsiteX0" fmla="*/ 0 w 4686300"/>
              <a:gd name="connsiteY0" fmla="*/ 0 h 1600415"/>
              <a:gd name="connsiteX1" fmla="*/ 2286000 w 4686300"/>
              <a:gd name="connsiteY1" fmla="*/ 1468316 h 1600415"/>
              <a:gd name="connsiteX2" fmla="*/ 4686300 w 4686300"/>
              <a:gd name="connsiteY2" fmla="*/ 1547446 h 160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6300" h="1600415">
                <a:moveTo>
                  <a:pt x="0" y="0"/>
                </a:moveTo>
                <a:cubicBezTo>
                  <a:pt x="752475" y="605204"/>
                  <a:pt x="1504950" y="1210408"/>
                  <a:pt x="2286000" y="1468316"/>
                </a:cubicBezTo>
                <a:cubicBezTo>
                  <a:pt x="3067050" y="1726224"/>
                  <a:pt x="4300904" y="1522535"/>
                  <a:pt x="4686300" y="1547446"/>
                </a:cubicBezTo>
              </a:path>
            </a:pathLst>
          </a:custGeom>
          <a:noFill/>
          <a:ln w="3810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0" y="638375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accent2">
                    <a:lumMod val="75000"/>
                  </a:schemeClr>
                </a:solidFill>
              </a:rPr>
              <a:t>*Con información de 455 estaciones.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417273" y="3223498"/>
            <a:ext cx="26463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Éste balance permite determinar que El Niño 2015-2016, comparado con los Niños más fuertes, ha sido el de mayor efecto en las lluvias.</a:t>
            </a:r>
          </a:p>
        </p:txBody>
      </p:sp>
    </p:spTree>
    <p:extLst>
      <p:ext uri="{BB962C8B-B14F-4D97-AF65-F5344CB8AC3E}">
        <p14:creationId xmlns:p14="http://schemas.microsoft.com/office/powerpoint/2010/main" val="154232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15616" y="1988840"/>
            <a:ext cx="72662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del fenómeno El Niño. </a:t>
            </a:r>
          </a:p>
        </p:txBody>
      </p:sp>
    </p:spTree>
    <p:extLst>
      <p:ext uri="{BB962C8B-B14F-4D97-AF65-F5344CB8AC3E}">
        <p14:creationId xmlns:p14="http://schemas.microsoft.com/office/powerpoint/2010/main" val="10754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1560" y="1423243"/>
            <a:ext cx="2948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39024"/>
          <a:stretch/>
        </p:blipFill>
        <p:spPr>
          <a:xfrm>
            <a:off x="3707904" y="640135"/>
            <a:ext cx="5200626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>
            <a:graphicFrameLocks/>
          </p:cNvGraphicFramePr>
          <p:nvPr>
            <p:extLst/>
          </p:nvPr>
        </p:nvGraphicFramePr>
        <p:xfrm>
          <a:off x="0" y="112477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>
          <a:xfrm>
            <a:off x="1475656" y="5877272"/>
            <a:ext cx="4896544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La diferencia entre mínimos absolutos es de 0,04 metros; el nuevo valor mínimo histórico se registró el 6 de Enero del 2016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266129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>
            <a:graphicFrameLocks/>
          </p:cNvGraphicFramePr>
          <p:nvPr>
            <p:extLst/>
          </p:nvPr>
        </p:nvGraphicFramePr>
        <p:xfrm>
          <a:off x="0" y="1124744"/>
          <a:ext cx="9144000" cy="572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366017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-2975327" y="1534793"/>
            <a:ext cx="16861111" cy="3273590"/>
            <a:chOff x="-2592288" y="2270727"/>
            <a:chExt cx="11704265" cy="227238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801" y="2270727"/>
              <a:ext cx="6156176" cy="2266242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2288" y="2276872"/>
              <a:ext cx="6156176" cy="2266242"/>
            </a:xfrm>
            <a:prstGeom prst="rect">
              <a:avLst/>
            </a:prstGeom>
          </p:spPr>
        </p:pic>
      </p:grpSp>
      <p:sp>
        <p:nvSpPr>
          <p:cNvPr id="10" name="9 Rectángulo"/>
          <p:cNvSpPr/>
          <p:nvPr/>
        </p:nvSpPr>
        <p:spPr>
          <a:xfrm rot="18852031">
            <a:off x="2894236" y="-52397"/>
            <a:ext cx="6732415" cy="59792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000000">
                  <a:alpha val="93000"/>
                </a:srgbClr>
              </a:gs>
              <a:gs pos="45000">
                <a:schemeClr val="bg1">
                  <a:alpha val="50000"/>
                </a:schemeClr>
              </a:gs>
              <a:gs pos="80000">
                <a:schemeClr val="bg1"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7" name="26 Rectángulo"/>
          <p:cNvSpPr/>
          <p:nvPr/>
        </p:nvSpPr>
        <p:spPr>
          <a:xfrm>
            <a:off x="-2090384" y="-1796399"/>
            <a:ext cx="7511512" cy="1051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8" name="27 Rectángulo"/>
          <p:cNvSpPr/>
          <p:nvPr/>
        </p:nvSpPr>
        <p:spPr>
          <a:xfrm>
            <a:off x="4596082" y="5453842"/>
            <a:ext cx="3868352" cy="195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59" y="-35289"/>
            <a:ext cx="11020495" cy="70568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0" y="318600"/>
            <a:ext cx="8294400" cy="6220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22" y="387765"/>
            <a:ext cx="2317513" cy="11502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39589" y="1987964"/>
            <a:ext cx="561183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5400" b="1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 Narrow"/>
              </a:rPr>
              <a:t>CIERRE FENÓMENO </a:t>
            </a:r>
            <a:r>
              <a:rPr lang="es-CO" sz="5400" b="1" spc="50" dirty="0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 Narrow"/>
              </a:rPr>
              <a:t>EL NIÑO </a:t>
            </a:r>
            <a:r>
              <a:rPr lang="es-CO" sz="5400" b="1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 Narrow"/>
              </a:rPr>
              <a:t>2014-2016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9157" y="5549527"/>
            <a:ext cx="7533394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spcBef>
                <a:spcPts val="1200"/>
              </a:spcBef>
            </a:pPr>
            <a:r>
              <a:rPr lang="es-CO" sz="2200" b="0" dirty="0">
                <a:solidFill>
                  <a:srgbClr val="FFC000"/>
                </a:solidFill>
              </a:rPr>
              <a:t>Omar Franco Torres – Director General IDEAM</a:t>
            </a:r>
          </a:p>
        </p:txBody>
      </p:sp>
    </p:spTree>
    <p:extLst>
      <p:ext uri="{BB962C8B-B14F-4D97-AF65-F5344CB8AC3E}">
        <p14:creationId xmlns:p14="http://schemas.microsoft.com/office/powerpoint/2010/main" val="17111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693E-6 -4.81481E-6 L 0.94566 -4.8148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>
            <a:graphicFrameLocks/>
          </p:cNvGraphicFramePr>
          <p:nvPr>
            <p:extLst/>
          </p:nvPr>
        </p:nvGraphicFramePr>
        <p:xfrm>
          <a:off x="-24562" y="1124744"/>
          <a:ext cx="9168562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7 Conector recto de flecha"/>
          <p:cNvCxnSpPr/>
          <p:nvPr/>
        </p:nvCxnSpPr>
        <p:spPr>
          <a:xfrm flipH="1">
            <a:off x="3923928" y="5229200"/>
            <a:ext cx="144016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155258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>
            <a:graphicFrameLocks/>
          </p:cNvGraphicFramePr>
          <p:nvPr>
            <p:extLst/>
          </p:nvPr>
        </p:nvGraphicFramePr>
        <p:xfrm>
          <a:off x="-5226" y="1052736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2986322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Gráfico"/>
          <p:cNvGraphicFramePr>
            <a:graphicFrameLocks/>
          </p:cNvGraphicFramePr>
          <p:nvPr>
            <p:extLst/>
          </p:nvPr>
        </p:nvGraphicFramePr>
        <p:xfrm>
          <a:off x="0" y="112474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2 Conector recto de flecha"/>
          <p:cNvCxnSpPr/>
          <p:nvPr/>
        </p:nvCxnSpPr>
        <p:spPr>
          <a:xfrm flipH="1">
            <a:off x="4355976" y="5229200"/>
            <a:ext cx="864096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270528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Gráfico"/>
          <p:cNvGraphicFramePr>
            <a:graphicFrameLocks/>
          </p:cNvGraphicFramePr>
          <p:nvPr>
            <p:extLst/>
          </p:nvPr>
        </p:nvGraphicFramePr>
        <p:xfrm>
          <a:off x="0" y="112474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691680" y="5733256"/>
            <a:ext cx="4896544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La diferencia entre mínimos absolutos es de 0,05 metros; el nuevo valor mínimo histórico se registró el 21 de Febrero del 2016.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265876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>
            <a:graphicFrameLocks/>
          </p:cNvGraphicFramePr>
          <p:nvPr>
            <p:extLst/>
          </p:nvPr>
        </p:nvGraphicFramePr>
        <p:xfrm>
          <a:off x="0" y="112474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691680" y="5733256"/>
            <a:ext cx="4896544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La diferencia entre mínimos absolutos es de 0,24 metros; el nuevo valor mínimo histórico se registró el 15 de Marzo del 2016.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3066167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>
            <a:graphicFrameLocks/>
          </p:cNvGraphicFramePr>
          <p:nvPr>
            <p:extLst/>
          </p:nvPr>
        </p:nvGraphicFramePr>
        <p:xfrm>
          <a:off x="0" y="112474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85800" y="293777"/>
            <a:ext cx="81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en donde se alcanzó o se superó la cota más baja en ríos que monitorea el IDEAM</a:t>
            </a:r>
          </a:p>
        </p:txBody>
      </p:sp>
    </p:spTree>
    <p:extLst>
      <p:ext uri="{BB962C8B-B14F-4D97-AF65-F5344CB8AC3E}">
        <p14:creationId xmlns:p14="http://schemas.microsoft.com/office/powerpoint/2010/main" val="72138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CuadroTexto"/>
          <p:cNvSpPr txBox="1"/>
          <p:nvPr/>
        </p:nvSpPr>
        <p:spPr>
          <a:xfrm>
            <a:off x="4860032" y="1365798"/>
            <a:ext cx="3847260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Aguacatal</a:t>
            </a:r>
          </a:p>
        </p:txBody>
      </p:sp>
      <p:sp>
        <p:nvSpPr>
          <p:cNvPr id="15" name="CuadroTexto 4"/>
          <p:cNvSpPr txBox="1"/>
          <p:nvPr/>
        </p:nvSpPr>
        <p:spPr>
          <a:xfrm>
            <a:off x="686275" y="572786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IMPACTO DE </a:t>
            </a:r>
            <a:r>
              <a:rPr lang="es-CO" dirty="0">
                <a:ln/>
                <a:solidFill>
                  <a:srgbClr val="FF0000"/>
                </a:solidFill>
              </a:rPr>
              <a:t>EL NIÑO </a:t>
            </a:r>
            <a:r>
              <a:rPr lang="es-CO" dirty="0">
                <a:ln/>
                <a:solidFill>
                  <a:srgbClr val="CC9900"/>
                </a:solidFill>
              </a:rPr>
              <a:t>EN ALGUNOS RÍOS DEL PAÍS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2" y="1747899"/>
            <a:ext cx="4423689" cy="33177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91" y="2372985"/>
            <a:ext cx="4423689" cy="33177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5536" y="1094978"/>
            <a:ext cx="5818043" cy="2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726"/>
              </a:spcAft>
            </a:pPr>
            <a:r>
              <a:rPr lang="es-CO" altLang="es-CO" sz="1451" b="1" dirty="0">
                <a:latin typeface="Arial Narrow" panose="020B0606020202030204" pitchFamily="34" charset="0"/>
              </a:rPr>
              <a:t>RÍOS DE CALI</a:t>
            </a:r>
            <a:endParaRPr lang="es-CO" altLang="es-CO" sz="1451" dirty="0"/>
          </a:p>
        </p:txBody>
      </p:sp>
    </p:spTree>
    <p:extLst>
      <p:ext uri="{BB962C8B-B14F-4D97-AF65-F5344CB8AC3E}">
        <p14:creationId xmlns:p14="http://schemas.microsoft.com/office/powerpoint/2010/main" val="247363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CuadroTexto"/>
          <p:cNvSpPr txBox="1"/>
          <p:nvPr/>
        </p:nvSpPr>
        <p:spPr>
          <a:xfrm>
            <a:off x="5427704" y="1853344"/>
            <a:ext cx="2870662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Meléndez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91" y="2347377"/>
            <a:ext cx="4423689" cy="3317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7" y="1316649"/>
            <a:ext cx="4423689" cy="3317766"/>
          </a:xfrm>
          <a:prstGeom prst="rect">
            <a:avLst/>
          </a:prstGeom>
        </p:spPr>
      </p:pic>
      <p:sp>
        <p:nvSpPr>
          <p:cNvPr id="8" name="3 CuadroTexto"/>
          <p:cNvSpPr txBox="1"/>
          <p:nvPr/>
        </p:nvSpPr>
        <p:spPr>
          <a:xfrm>
            <a:off x="901534" y="4764723"/>
            <a:ext cx="2763635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Pance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13" name="CuadroTexto 4"/>
          <p:cNvSpPr txBox="1"/>
          <p:nvPr/>
        </p:nvSpPr>
        <p:spPr>
          <a:xfrm>
            <a:off x="686275" y="572786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IMPACTO DE </a:t>
            </a:r>
            <a:r>
              <a:rPr lang="es-CO" dirty="0">
                <a:ln/>
                <a:solidFill>
                  <a:srgbClr val="FF0000"/>
                </a:solidFill>
              </a:rPr>
              <a:t>EL NIÑO </a:t>
            </a:r>
            <a:r>
              <a:rPr lang="es-CO" dirty="0">
                <a:ln/>
                <a:solidFill>
                  <a:srgbClr val="CC9900"/>
                </a:solidFill>
              </a:rPr>
              <a:t>EN ALGUNOS RÍOS DEL PAÍS</a:t>
            </a:r>
          </a:p>
        </p:txBody>
      </p:sp>
    </p:spTree>
    <p:extLst>
      <p:ext uri="{BB962C8B-B14F-4D97-AF65-F5344CB8AC3E}">
        <p14:creationId xmlns:p14="http://schemas.microsoft.com/office/powerpoint/2010/main" val="1253224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CuadroTexto"/>
          <p:cNvSpPr txBox="1"/>
          <p:nvPr/>
        </p:nvSpPr>
        <p:spPr>
          <a:xfrm>
            <a:off x="6332387" y="3200454"/>
            <a:ext cx="2563765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Manzanares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5" y="1520996"/>
            <a:ext cx="5635750" cy="4226813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" y="1086959"/>
            <a:ext cx="5818043" cy="2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726"/>
              </a:spcAft>
            </a:pPr>
            <a:r>
              <a:rPr lang="es-CO" altLang="es-CO" sz="1451" b="1" dirty="0">
                <a:latin typeface="Arial Narrow" panose="020B0606020202030204" pitchFamily="34" charset="0"/>
              </a:rPr>
              <a:t>RÍOS EN MAGDALENA – SANTA MARTA</a:t>
            </a:r>
            <a:endParaRPr lang="es-CO" altLang="es-CO" sz="145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9" name="CuadroTexto 4"/>
          <p:cNvSpPr txBox="1"/>
          <p:nvPr/>
        </p:nvSpPr>
        <p:spPr>
          <a:xfrm>
            <a:off x="686275" y="572786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IMPACTO DE </a:t>
            </a:r>
            <a:r>
              <a:rPr lang="es-CO" dirty="0">
                <a:ln/>
                <a:solidFill>
                  <a:srgbClr val="FF0000"/>
                </a:solidFill>
              </a:rPr>
              <a:t>EL NIÑO </a:t>
            </a:r>
            <a:r>
              <a:rPr lang="es-CO" dirty="0">
                <a:ln/>
                <a:solidFill>
                  <a:srgbClr val="CC9900"/>
                </a:solidFill>
              </a:rPr>
              <a:t>EN ALGUNOS RÍOS DEL PAÍS</a:t>
            </a:r>
          </a:p>
        </p:txBody>
      </p:sp>
    </p:spTree>
    <p:extLst>
      <p:ext uri="{BB962C8B-B14F-4D97-AF65-F5344CB8AC3E}">
        <p14:creationId xmlns:p14="http://schemas.microsoft.com/office/powerpoint/2010/main" val="2145288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" y="2025411"/>
            <a:ext cx="4607407" cy="34541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082" y="912387"/>
            <a:ext cx="3509546" cy="468168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" y="1086959"/>
            <a:ext cx="5818043" cy="2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726"/>
              </a:spcAft>
            </a:pPr>
            <a:r>
              <a:rPr lang="es-CO" altLang="es-CO" sz="1451" b="1" dirty="0">
                <a:latin typeface="Arial Narrow" panose="020B0606020202030204" pitchFamily="34" charset="0"/>
              </a:rPr>
              <a:t>RÍOS EN TOLIMA</a:t>
            </a:r>
            <a:endParaRPr lang="es-CO" altLang="es-CO" sz="1451" dirty="0"/>
          </a:p>
        </p:txBody>
      </p:sp>
      <p:sp>
        <p:nvSpPr>
          <p:cNvPr id="17" name="3 CuadroTexto"/>
          <p:cNvSpPr txBox="1"/>
          <p:nvPr/>
        </p:nvSpPr>
        <p:spPr>
          <a:xfrm>
            <a:off x="1005304" y="1543009"/>
            <a:ext cx="2763635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</a:t>
            </a:r>
            <a:r>
              <a:rPr lang="es-ES" sz="1996" dirty="0" err="1">
                <a:solidFill>
                  <a:schemeClr val="tx1"/>
                </a:solidFill>
              </a:rPr>
              <a:t>Combeima</a:t>
            </a:r>
            <a:endParaRPr lang="es-ES" sz="1996" dirty="0">
              <a:solidFill>
                <a:schemeClr val="tx1"/>
              </a:solidFill>
            </a:endParaRPr>
          </a:p>
        </p:txBody>
      </p:sp>
      <p:sp>
        <p:nvSpPr>
          <p:cNvPr id="18" name="3 CuadroTexto"/>
          <p:cNvSpPr txBox="1"/>
          <p:nvPr/>
        </p:nvSpPr>
        <p:spPr>
          <a:xfrm>
            <a:off x="5747037" y="5284133"/>
            <a:ext cx="2763635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Coello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12" name="CuadroTexto 4"/>
          <p:cNvSpPr txBox="1"/>
          <p:nvPr/>
        </p:nvSpPr>
        <p:spPr>
          <a:xfrm>
            <a:off x="539552" y="326181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IMPACTO DE </a:t>
            </a:r>
            <a:r>
              <a:rPr lang="es-CO" dirty="0">
                <a:ln/>
                <a:solidFill>
                  <a:srgbClr val="FF0000"/>
                </a:solidFill>
              </a:rPr>
              <a:t>EL NIÑO </a:t>
            </a:r>
            <a:r>
              <a:rPr lang="es-CO" dirty="0">
                <a:ln/>
                <a:solidFill>
                  <a:srgbClr val="CC9900"/>
                </a:solidFill>
              </a:rPr>
              <a:t>EN ALGUNOS RÍOS DEL PAÍS</a:t>
            </a:r>
          </a:p>
        </p:txBody>
      </p:sp>
    </p:spTree>
    <p:extLst>
      <p:ext uri="{BB962C8B-B14F-4D97-AF65-F5344CB8AC3E}">
        <p14:creationId xmlns:p14="http://schemas.microsoft.com/office/powerpoint/2010/main" val="259504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5576" y="692696"/>
            <a:ext cx="7764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TEMAS A TRATAR</a:t>
            </a:r>
          </a:p>
          <a:p>
            <a:pPr algn="ctr"/>
            <a:r>
              <a:rPr lang="es-CO" sz="40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Balance de El Niño 2014-2016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87" y="5589240"/>
            <a:ext cx="2317513" cy="1150257"/>
          </a:xfrm>
          <a:prstGeom prst="rect">
            <a:avLst/>
          </a:prstGeom>
        </p:spPr>
      </p:pic>
      <p:sp>
        <p:nvSpPr>
          <p:cNvPr id="10" name="CuadroTexto 4"/>
          <p:cNvSpPr txBox="1"/>
          <p:nvPr/>
        </p:nvSpPr>
        <p:spPr>
          <a:xfrm>
            <a:off x="899592" y="2614729"/>
            <a:ext cx="7914688" cy="288078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457200" indent="-457200" algn="l">
              <a:spcBef>
                <a:spcPts val="1200"/>
              </a:spcBef>
              <a:buAutoNum type="arabicPeriod"/>
            </a:pPr>
            <a:r>
              <a:rPr lang="es-CO" sz="2400" b="0" dirty="0"/>
              <a:t>Evolución de los indicadores que definen la intensidad y duración de un Fenómeno El Niño, durante su ocurrencia 2015-2016.</a:t>
            </a:r>
          </a:p>
          <a:p>
            <a:pPr marL="457200" indent="-457200" algn="l">
              <a:spcBef>
                <a:spcPts val="1200"/>
              </a:spcBef>
              <a:buFontTx/>
              <a:buAutoNum type="arabicPeriod"/>
            </a:pPr>
            <a:r>
              <a:rPr lang="es-CO" sz="2400" b="0" dirty="0"/>
              <a:t>Efectos climáticos de El Niño en los patrones de precipitación y temperatura.</a:t>
            </a:r>
          </a:p>
          <a:p>
            <a:pPr marL="457200" indent="-457200" algn="l">
              <a:spcBef>
                <a:spcPts val="1200"/>
              </a:spcBef>
              <a:buAutoNum type="arabicPeriod"/>
            </a:pPr>
            <a:r>
              <a:rPr lang="es-CO" sz="2400" b="0" dirty="0"/>
              <a:t>Impactos del evento Niño. </a:t>
            </a:r>
          </a:p>
          <a:p>
            <a:pPr marL="457200" indent="-457200" algn="l">
              <a:spcBef>
                <a:spcPts val="1200"/>
              </a:spcBef>
              <a:buAutoNum type="arabicPeriod"/>
            </a:pPr>
            <a:r>
              <a:rPr lang="es-CO" sz="2400" b="0" dirty="0"/>
              <a:t>Conclusiones.</a:t>
            </a:r>
          </a:p>
        </p:txBody>
      </p:sp>
    </p:spTree>
    <p:extLst>
      <p:ext uri="{BB962C8B-B14F-4D97-AF65-F5344CB8AC3E}">
        <p14:creationId xmlns:p14="http://schemas.microsoft.com/office/powerpoint/2010/main" val="15334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06" y="1384189"/>
            <a:ext cx="2393939" cy="4255891"/>
          </a:xfrm>
          <a:prstGeom prst="rect">
            <a:avLst/>
          </a:prstGeom>
        </p:spPr>
      </p:pic>
      <p:sp>
        <p:nvSpPr>
          <p:cNvPr id="8" name="3 CuadroTexto"/>
          <p:cNvSpPr txBox="1"/>
          <p:nvPr/>
        </p:nvSpPr>
        <p:spPr>
          <a:xfrm>
            <a:off x="5986932" y="891532"/>
            <a:ext cx="2143818" cy="399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1996" dirty="0">
                <a:solidFill>
                  <a:schemeClr val="tx1"/>
                </a:solidFill>
              </a:rPr>
              <a:t>Río Seco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1086959"/>
            <a:ext cx="5818043" cy="2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726"/>
              </a:spcAft>
            </a:pPr>
            <a:r>
              <a:rPr lang="es-CO" altLang="es-CO" sz="1451" b="1" dirty="0">
                <a:latin typeface="Arial Narrow" panose="020B0606020202030204" pitchFamily="34" charset="0"/>
              </a:rPr>
              <a:t>RÍOS EN CUNDINAMARCA – MUNICIPIO DE PULI</a:t>
            </a:r>
            <a:endParaRPr lang="es-CO" altLang="es-CO" sz="145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80" y="1384189"/>
            <a:ext cx="2393939" cy="42558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8" y="1384189"/>
            <a:ext cx="2393939" cy="42558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11" name="CuadroTexto 4"/>
          <p:cNvSpPr txBox="1"/>
          <p:nvPr/>
        </p:nvSpPr>
        <p:spPr>
          <a:xfrm>
            <a:off x="579990" y="412365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IMPACTO DE </a:t>
            </a:r>
            <a:r>
              <a:rPr lang="es-CO" dirty="0">
                <a:ln/>
                <a:solidFill>
                  <a:srgbClr val="FF0000"/>
                </a:solidFill>
              </a:rPr>
              <a:t>EL NIÑO </a:t>
            </a:r>
            <a:r>
              <a:rPr lang="es-CO" dirty="0">
                <a:ln/>
                <a:solidFill>
                  <a:srgbClr val="CC9900"/>
                </a:solidFill>
              </a:rPr>
              <a:t>EN ALGUNOS RÍOS DEL PAÍS</a:t>
            </a:r>
          </a:p>
        </p:txBody>
      </p:sp>
    </p:spTree>
    <p:extLst>
      <p:ext uri="{BB962C8B-B14F-4D97-AF65-F5344CB8AC3E}">
        <p14:creationId xmlns:p14="http://schemas.microsoft.com/office/powerpoint/2010/main" val="2882644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521357" y="260690"/>
            <a:ext cx="50845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DE EL NIÑO 2014-2016 EN LOS GLACIARES DEL PAÍS</a:t>
            </a:r>
            <a:endParaRPr lang="es-CO" sz="2400" b="1" dirty="0">
              <a:ln/>
              <a:solidFill>
                <a:srgbClr val="A068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45" y="64540"/>
            <a:ext cx="2317513" cy="1150257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9540552" y="2708920"/>
            <a:ext cx="3707904" cy="1077218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r>
              <a:rPr lang="es-CO" dirty="0"/>
              <a:t>Los últimos valores semanales de las anomalías de la temperatura superficial del mar para las 4 regiones El Niño fueron: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81" y="1268760"/>
            <a:ext cx="3972451" cy="27368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044910"/>
            <a:ext cx="4346060" cy="2444659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Rectángulo 11"/>
          <p:cNvSpPr/>
          <p:nvPr/>
        </p:nvSpPr>
        <p:spPr>
          <a:xfrm>
            <a:off x="4716014" y="1351022"/>
            <a:ext cx="439755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000" b="1" dirty="0"/>
              <a:t>Pérdida de masa glaciar o espesor</a:t>
            </a:r>
          </a:p>
          <a:p>
            <a:pPr lvl="0"/>
            <a:endParaRPr lang="es-CO" sz="800" dirty="0"/>
          </a:p>
          <a:p>
            <a:r>
              <a:rPr lang="es-CO" sz="1500" u="sng" dirty="0"/>
              <a:t>Nevado Santa Isabel </a:t>
            </a:r>
            <a:endParaRPr lang="es-CO" sz="1500" dirty="0"/>
          </a:p>
          <a:p>
            <a:r>
              <a:rPr lang="es-CO" sz="1500" dirty="0"/>
              <a:t>La pérdida de espesor normal en un año es de 2 metros.</a:t>
            </a:r>
          </a:p>
          <a:p>
            <a:r>
              <a:rPr lang="es-CO" sz="1500" dirty="0"/>
              <a:t>Ante el fenómeno El Niño 2015-2016 en su etapa de mayor intensidad (dic2015-mar2016), la pérdida de espesor cuantificada por IDEAM fue de 8 metros, es decir que en tan solo 4 meses la pérdida fue mucho mayor a lo que suele registrarse en un año.</a:t>
            </a:r>
          </a:p>
          <a:p>
            <a:r>
              <a:rPr lang="es-CO" sz="1500" u="sng" dirty="0"/>
              <a:t>El Cocuy</a:t>
            </a:r>
            <a:endParaRPr lang="es-CO" sz="1500" dirty="0"/>
          </a:p>
          <a:p>
            <a:r>
              <a:rPr lang="es-CO" sz="1500" dirty="0"/>
              <a:t>La pérdida de espesor normal en un año es de 1.5 metros. Ante el fenómeno El Niño 2015-2016, la pérdida de espesor cuantificada por IDEAM fue de 3 metros.</a:t>
            </a:r>
          </a:p>
          <a:p>
            <a:endParaRPr lang="es-CO" sz="1600" dirty="0"/>
          </a:p>
          <a:p>
            <a:pPr lvl="0"/>
            <a:r>
              <a:rPr lang="es-CO" sz="2000" b="1" dirty="0"/>
              <a:t>Retroceso glaciar o pérdida longitudinal</a:t>
            </a:r>
          </a:p>
          <a:p>
            <a:pPr lvl="0"/>
            <a:endParaRPr lang="es-CO" sz="800" dirty="0"/>
          </a:p>
          <a:p>
            <a:r>
              <a:rPr lang="es-CO" sz="1500" dirty="0"/>
              <a:t>En un año normal el retroceso glaciar suele estar entre los 10-15 metros, ante El Niño 2015-2016 dicho retroceso fue de 20 metros para los dos nevados evaluados.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72687" y="3647638"/>
            <a:ext cx="415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200" b="1">
                <a:solidFill>
                  <a:srgbClr val="0000FF"/>
                </a:solidFill>
              </a:defRPr>
            </a:lvl1pPr>
          </a:lstStyle>
          <a:p>
            <a:r>
              <a:rPr lang="es-CO" dirty="0"/>
              <a:t>Glaciar Conejeras – Nevado Santa Isabel, en un año NORMAL.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1643" y="5877272"/>
            <a:ext cx="436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0000FF"/>
                </a:solidFill>
              </a:rPr>
              <a:t>Glaciar Conejeras – Nevado Santa Isabel, durante El Niño 2015-2016. Se destaca que el glaciar estuvo desprovisto de nieve durante todo el evento.</a:t>
            </a:r>
          </a:p>
        </p:txBody>
      </p:sp>
    </p:spTree>
    <p:extLst>
      <p:ext uri="{BB962C8B-B14F-4D97-AF65-F5344CB8AC3E}">
        <p14:creationId xmlns:p14="http://schemas.microsoft.com/office/powerpoint/2010/main" val="17928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6540714" y="-1683568"/>
            <a:ext cx="576064" cy="460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19"/>
          <p:cNvSpPr txBox="1"/>
          <p:nvPr/>
        </p:nvSpPr>
        <p:spPr>
          <a:xfrm>
            <a:off x="339387" y="404664"/>
            <a:ext cx="8553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2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 DE LOS IMPACTOS DE EL NIÑO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547664" y="5877272"/>
            <a:ext cx="3489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</a:rPr>
              <a:t>Imágenes impactantes avalancha en Boyacá Colombia 6 de diciembre 2011</a:t>
            </a:r>
          </a:p>
        </p:txBody>
      </p:sp>
      <p:pic>
        <p:nvPicPr>
          <p:cNvPr id="6" name="Niveles Rí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2" y="1005549"/>
            <a:ext cx="3923862" cy="2205449"/>
          </a:xfrm>
          <a:prstGeom prst="rect">
            <a:avLst/>
          </a:prstGeom>
        </p:spPr>
      </p:pic>
      <p:pic>
        <p:nvPicPr>
          <p:cNvPr id="7" name="Incendios Forestal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6589" y="2737581"/>
            <a:ext cx="4272970" cy="2401669"/>
          </a:xfrm>
          <a:prstGeom prst="rect">
            <a:avLst/>
          </a:prstGeom>
        </p:spPr>
      </p:pic>
      <p:pic>
        <p:nvPicPr>
          <p:cNvPr id="11" name="Desabastecimient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73238" y="4191384"/>
            <a:ext cx="4282762" cy="2407173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2771800" y="1114006"/>
            <a:ext cx="2001438" cy="551378"/>
          </a:xfrm>
          <a:prstGeom prst="rightArrow">
            <a:avLst>
              <a:gd name="adj1" fmla="val 61077"/>
              <a:gd name="adj2" fmla="val 41693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Niveles bajos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2697013" y="5694439"/>
            <a:ext cx="1968714" cy="675799"/>
          </a:xfrm>
          <a:prstGeom prst="rightArrow">
            <a:avLst>
              <a:gd name="adj1" fmla="val 49756"/>
              <a:gd name="adj2" fmla="val 41693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Desabastecimiento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91175" y="2348961"/>
            <a:ext cx="3643798" cy="33855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r>
              <a:rPr lang="es-CO" altLang="es-CO" dirty="0"/>
              <a:t>Incendios de la cobertura vegetal</a:t>
            </a:r>
          </a:p>
        </p:txBody>
      </p:sp>
    </p:spTree>
    <p:extLst>
      <p:ext uri="{BB962C8B-B14F-4D97-AF65-F5344CB8AC3E}">
        <p14:creationId xmlns:p14="http://schemas.microsoft.com/office/powerpoint/2010/main" val="40317548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43608" y="2348880"/>
            <a:ext cx="72662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Conclusiones. </a:t>
            </a:r>
          </a:p>
        </p:txBody>
      </p:sp>
    </p:spTree>
    <p:extLst>
      <p:ext uri="{BB962C8B-B14F-4D97-AF65-F5344CB8AC3E}">
        <p14:creationId xmlns:p14="http://schemas.microsoft.com/office/powerpoint/2010/main" val="25838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93812" y="1412776"/>
            <a:ext cx="8352928" cy="46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Al dar por cerrado El Niño, el IDEAM precisa que el fenómeno fue uno de los más fuertes en la historia, en términos de intensidad, de acuerdo con los indicadores océano- atmosféricos.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Entre los efectos más relevantes del fenómeno climático en Colombia, se destaca un déficit en las precipitaciones de entre el 30 y 40 por ciento, que afectó especialmente a las regiones Caribe y Andina, situación que no estuvo tan marcada en el oriente del país, pero en donde sí se evidenció una notable influencia en el comportamiento de la temperatura.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En términos de temperaturas, se destaca que el año 2015 ha sido el más cálido de los últimos 35 años, con una anomalía de 0,85°C por encima del valor promedio de la temperatura media superficial para el periodo de referencia 1981 – 2010, que es de 22.4°C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Se alcanzaron valores máximos históricos de temperatura, como el registrado en Puerto Salgar, Cundinamarca, que fue de 45 grados medidos a la sombra. De igual forma, en tres zonas del país se registraron las mayores anomalías de temperatura máxima media; específicamente, en Convención (Norte de Santander), </a:t>
            </a:r>
            <a:r>
              <a:rPr lang="es-CO" altLang="es-CO" dirty="0" err="1">
                <a:latin typeface="Arial Narrow" panose="020B0606020202030204" pitchFamily="34" charset="0"/>
              </a:rPr>
              <a:t>Natagaima</a:t>
            </a:r>
            <a:r>
              <a:rPr lang="es-CO" altLang="es-CO" dirty="0">
                <a:latin typeface="Arial Narrow" panose="020B0606020202030204" pitchFamily="34" charset="0"/>
              </a:rPr>
              <a:t> (Tolima) y </a:t>
            </a:r>
            <a:r>
              <a:rPr lang="es-CO" altLang="es-CO" dirty="0" err="1">
                <a:latin typeface="Arial Narrow" panose="020B0606020202030204" pitchFamily="34" charset="0"/>
              </a:rPr>
              <a:t>Chachaguí</a:t>
            </a:r>
            <a:r>
              <a:rPr lang="es-CO" altLang="es-CO" dirty="0">
                <a:latin typeface="Arial Narrow" panose="020B0606020202030204" pitchFamily="34" charset="0"/>
              </a:rPr>
              <a:t> (Nariño), que presentaron niveles superiores a los cinco grados.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10" name="CuadroTexto 4"/>
          <p:cNvSpPr txBox="1"/>
          <p:nvPr/>
        </p:nvSpPr>
        <p:spPr>
          <a:xfrm>
            <a:off x="593812" y="478818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928100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04" y="5557231"/>
            <a:ext cx="2554897" cy="11502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9309" y="671480"/>
            <a:ext cx="8100391" cy="416153"/>
          </a:xfrm>
          <a:prstGeom prst="rect">
            <a:avLst/>
          </a:prstGeom>
          <a:noFill/>
        </p:spPr>
        <p:txBody>
          <a:bodyPr vert="horz" wrap="square" lIns="82944" tIns="41472" rIns="82944" bIns="41472" rtlCol="0" anchor="ctr">
            <a:sp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CO" dirty="0">
                <a:ln/>
                <a:solidFill>
                  <a:srgbClr val="CC9900"/>
                </a:solidFill>
              </a:rPr>
              <a:t>Conclusiones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6772" y="1110418"/>
            <a:ext cx="8352928" cy="28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En el caso de la región Andina, el 80 por ciento de las zonas tuvieron anomalías en los valores de temperatura, superiores a los 2.5 grados Celsius.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En términos de impacto, El Niño, afectó de forma dramática el nivel de los ríos del país, según el monitoreo realizado por el IDEAM, algunos afluentes especialmente de la cuenca Magdalena-Cauca, alcanzaron los valores más bajos de la historia, situación que derivó en desabastecimiento para gran parte del país.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Otra de las consecuencias del fenómeno, está relacionada con los incendios de la cobertura vegetal, condición que fue persistente durante la influencia del Niño y más notoria en las regiones Caribe y Andina.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Un fuerte impacto se vio reflejado en los glaciares Santa Isabel en el Parque Los Nevados; ante el fenómeno El Niño 2015-2016 en su etapa de mayor intensidad (dic2015-mar2016), la pérdida de espesor cuantificada por IDEAM fue de 8 metros, es decir que en tan solo 4 meses la pérdida fue mucho mayor a lo que suele registrarse en un año cuando la pérdida de espesor es de 2 metros.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726"/>
              </a:spcAft>
              <a:buFont typeface="Wingdings" panose="05000000000000000000" pitchFamily="2" charset="2"/>
              <a:buChar char="q"/>
            </a:pPr>
            <a:r>
              <a:rPr lang="es-CO" altLang="es-CO" dirty="0">
                <a:latin typeface="Arial Narrow" panose="020B0606020202030204" pitchFamily="34" charset="0"/>
              </a:rPr>
              <a:t>Para El Cocuy, la pérdida de espesor normal en un año es de 1.5 metros. Ante el fenómeno El Niño 2015-2016, la pérdida de espesor cuantificada por IDEAM fue de 3 metros.</a:t>
            </a:r>
          </a:p>
        </p:txBody>
      </p:sp>
    </p:spTree>
    <p:extLst>
      <p:ext uri="{BB962C8B-B14F-4D97-AF65-F5344CB8AC3E}">
        <p14:creationId xmlns:p14="http://schemas.microsoft.com/office/powerpoint/2010/main" val="3888715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8520" y="-27384"/>
            <a:ext cx="9289032" cy="1340768"/>
          </a:xfrm>
          <a:prstGeom prst="rect">
            <a:avLst/>
          </a:prstGeom>
          <a:gradFill flip="none" rotWithShape="1">
            <a:gsLst>
              <a:gs pos="77000">
                <a:srgbClr val="569DCF"/>
              </a:gs>
              <a:gs pos="1000">
                <a:srgbClr val="7CADD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NNER PROMO VIDEO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1" r="1"/>
          <a:stretch/>
        </p:blipFill>
        <p:spPr>
          <a:xfrm>
            <a:off x="-36512" y="744880"/>
            <a:ext cx="9294444" cy="61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6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s-re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104456" cy="3663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311895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 nuestras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9831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6" y="-886282"/>
            <a:ext cx="7646795" cy="43762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954" r="244" b="35841"/>
          <a:stretch/>
        </p:blipFill>
        <p:spPr>
          <a:xfrm>
            <a:off x="1043608" y="2973823"/>
            <a:ext cx="6840760" cy="31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15616" y="1196752"/>
            <a:ext cx="726626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de los indicadores que definen la intensidad y duración de un Niño, durante su ocurrencia 2014-2016.</a:t>
            </a:r>
          </a:p>
        </p:txBody>
      </p:sp>
    </p:spTree>
    <p:extLst>
      <p:ext uri="{BB962C8B-B14F-4D97-AF65-F5344CB8AC3E}">
        <p14:creationId xmlns:p14="http://schemas.microsoft.com/office/powerpoint/2010/main" val="31471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99592" y="380862"/>
            <a:ext cx="7050240" cy="629192"/>
          </a:xfrm>
          <a:prstGeom prst="rect">
            <a:avLst/>
          </a:prstGeom>
        </p:spPr>
        <p:txBody>
          <a:bodyPr vert="horz" lIns="82944" tIns="41472" rIns="82944" bIns="414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Primeros indicios de calentamiento del Pacífico tropical hacia el final de 2014 y comienzos de 2015</a:t>
            </a:r>
          </a:p>
        </p:txBody>
      </p:sp>
      <p:pic>
        <p:nvPicPr>
          <p:cNvPr id="9" name="Picture 4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1063547"/>
            <a:ext cx="57251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13380"/>
            <a:ext cx="6408712" cy="29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"/>
          <p:cNvSpPr txBox="1"/>
          <p:nvPr/>
        </p:nvSpPr>
        <p:spPr>
          <a:xfrm>
            <a:off x="6330044" y="1628800"/>
            <a:ext cx="2298824" cy="1323439"/>
          </a:xfrm>
          <a:prstGeom prst="rect">
            <a:avLst/>
          </a:prstGeom>
          <a:gradFill>
            <a:gsLst>
              <a:gs pos="0">
                <a:srgbClr val="C3997F"/>
              </a:gs>
              <a:gs pos="48000">
                <a:schemeClr val="bg2">
                  <a:lumMod val="90000"/>
                </a:schemeClr>
              </a:gs>
              <a:gs pos="100000">
                <a:srgbClr val="C3997F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r>
              <a:rPr lang="es-CO" dirty="0"/>
              <a:t>Anomalías de la </a:t>
            </a:r>
            <a:r>
              <a:rPr lang="es-CO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 superficial del mar </a:t>
            </a:r>
            <a:r>
              <a:rPr lang="es-CO" dirty="0"/>
              <a:t>durante el final de 2014 y comienzos de 2015</a:t>
            </a:r>
          </a:p>
        </p:txBody>
      </p:sp>
      <p:sp>
        <p:nvSpPr>
          <p:cNvPr id="15" name="CuadroTexto 1"/>
          <p:cNvSpPr txBox="1"/>
          <p:nvPr/>
        </p:nvSpPr>
        <p:spPr>
          <a:xfrm>
            <a:off x="6330044" y="4293096"/>
            <a:ext cx="2298824" cy="1323439"/>
          </a:xfrm>
          <a:prstGeom prst="rect">
            <a:avLst/>
          </a:prstGeom>
          <a:gradFill>
            <a:gsLst>
              <a:gs pos="0">
                <a:srgbClr val="C3997F"/>
              </a:gs>
              <a:gs pos="48000">
                <a:schemeClr val="bg2">
                  <a:lumMod val="90000"/>
                </a:schemeClr>
              </a:gs>
              <a:gs pos="100000">
                <a:srgbClr val="C3997F"/>
              </a:gs>
            </a:gsLst>
            <a:lin ang="13500000" scaled="1"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/>
            </a:lvl1pPr>
          </a:lstStyle>
          <a:p>
            <a:r>
              <a:rPr lang="es-CO" dirty="0"/>
              <a:t>Anomalías de la </a:t>
            </a:r>
            <a:r>
              <a:rPr lang="es-CO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 de mar en SUBSUPERFICIE </a:t>
            </a:r>
            <a:r>
              <a:rPr lang="es-CO" dirty="0"/>
              <a:t>durante el final de 2014 y comienzos de 2015</a:t>
            </a:r>
          </a:p>
        </p:txBody>
      </p:sp>
      <p:cxnSp>
        <p:nvCxnSpPr>
          <p:cNvPr id="18" name="Conector recto 5"/>
          <p:cNvCxnSpPr/>
          <p:nvPr/>
        </p:nvCxnSpPr>
        <p:spPr>
          <a:xfrm>
            <a:off x="716074" y="4149080"/>
            <a:ext cx="472002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8"/>
          <p:cNvCxnSpPr/>
          <p:nvPr/>
        </p:nvCxnSpPr>
        <p:spPr>
          <a:xfrm>
            <a:off x="233264" y="4149080"/>
            <a:ext cx="0" cy="2016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10"/>
          <p:cNvSpPr txBox="1"/>
          <p:nvPr/>
        </p:nvSpPr>
        <p:spPr>
          <a:xfrm>
            <a:off x="336183" y="3617203"/>
            <a:ext cx="905498" cy="53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52" b="1" dirty="0"/>
              <a:t>Superficie del mar - AUSTRALIA</a:t>
            </a:r>
          </a:p>
        </p:txBody>
      </p:sp>
      <p:sp>
        <p:nvSpPr>
          <p:cNvPr id="22" name="CuadroTexto 24"/>
          <p:cNvSpPr txBox="1"/>
          <p:nvPr/>
        </p:nvSpPr>
        <p:spPr>
          <a:xfrm>
            <a:off x="5055374" y="3617203"/>
            <a:ext cx="884778" cy="5318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CO" sz="952" b="1" dirty="0"/>
              <a:t>Superficie del mar - SURAMERICA</a:t>
            </a:r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477246" y="5033459"/>
            <a:ext cx="17885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sz="1400" b="1" dirty="0"/>
              <a:t>Profundidad (metros)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7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99592" y="380862"/>
            <a:ext cx="7488832" cy="629192"/>
          </a:xfrm>
          <a:prstGeom prst="rect">
            <a:avLst/>
          </a:prstGeom>
        </p:spPr>
        <p:txBody>
          <a:bodyPr vert="horz" lIns="82944" tIns="41472" rIns="82944" bIns="414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Cuándo se presentó el ACOPLAMIENTO del océano y de la atmósfera para la consolidación de El Niño?</a:t>
            </a:r>
          </a:p>
        </p:txBody>
      </p:sp>
      <p:pic>
        <p:nvPicPr>
          <p:cNvPr id="17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6667" r="4962" b="14166"/>
          <a:stretch>
            <a:fillRect/>
          </a:stretch>
        </p:blipFill>
        <p:spPr bwMode="auto">
          <a:xfrm>
            <a:off x="0" y="1916832"/>
            <a:ext cx="4788024" cy="465129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8935"/>
          <a:stretch/>
        </p:blipFill>
        <p:spPr>
          <a:xfrm>
            <a:off x="5040213" y="2022185"/>
            <a:ext cx="4084315" cy="442371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08012" y="119973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1600" dirty="0"/>
              <a:t>Evolución en el tiempo de las anomalías de la temperatura SUPERFICIAL del mar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059685" y="1191188"/>
            <a:ext cx="3956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dirty="0"/>
              <a:t>Vientos en niveles cercanos a la superficie. </a:t>
            </a:r>
          </a:p>
          <a:p>
            <a:pPr algn="ctr"/>
            <a:r>
              <a:rPr lang="es-CO" sz="1600" dirty="0"/>
              <a:t>En </a:t>
            </a:r>
            <a:r>
              <a:rPr lang="es-CO" sz="1600" b="1" dirty="0">
                <a:solidFill>
                  <a:schemeClr val="accent6">
                    <a:lumMod val="75000"/>
                  </a:schemeClr>
                </a:solidFill>
              </a:rPr>
              <a:t>naranjas</a:t>
            </a:r>
            <a:r>
              <a:rPr lang="es-CO" sz="1600" dirty="0"/>
              <a:t>, vientos del Oeste.</a:t>
            </a:r>
          </a:p>
          <a:p>
            <a:pPr algn="ctr"/>
            <a:r>
              <a:rPr lang="es-CO" sz="1600" dirty="0"/>
              <a:t>En </a:t>
            </a:r>
            <a:r>
              <a:rPr lang="es-CO" sz="1600" b="1" dirty="0">
                <a:solidFill>
                  <a:srgbClr val="0000FF"/>
                </a:solidFill>
              </a:rPr>
              <a:t>azules</a:t>
            </a:r>
            <a:r>
              <a:rPr lang="es-CO" sz="1600" dirty="0"/>
              <a:t>, vientos del Este.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547664" y="2060848"/>
            <a:ext cx="2520280" cy="1728192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/>
          <p:cNvSpPr/>
          <p:nvPr/>
        </p:nvSpPr>
        <p:spPr>
          <a:xfrm>
            <a:off x="6300192" y="4679558"/>
            <a:ext cx="1800200" cy="621650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1871700" y="26909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ACOPLAMIENTO Y CONSOLIDACIÓN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6300192" y="467955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ACOPLAMIENTO Y CONSOLIDACIÓN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4932040" y="1191188"/>
            <a:ext cx="0" cy="5478172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2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5851" y="415422"/>
            <a:ext cx="8273685" cy="629192"/>
          </a:xfrm>
          <a:prstGeom prst="rect">
            <a:avLst/>
          </a:prstGeom>
        </p:spPr>
        <p:txBody>
          <a:bodyPr vert="horz" lIns="82944" tIns="41472" rIns="82944" bIns="414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2400" b="1" dirty="0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Cuáles fueron los períodos de inicio y fortalecimiento de El Niño 2014-2016 de acuerdo con el ONI?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47" y="2106117"/>
            <a:ext cx="2651990" cy="29019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981" y="2106117"/>
            <a:ext cx="2597121" cy="29019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24744"/>
            <a:ext cx="24003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15616" y="1484784"/>
            <a:ext cx="72662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Efectos climáticos de El Niño en los patrones de temperatura y precipitación.</a:t>
            </a:r>
          </a:p>
        </p:txBody>
      </p:sp>
    </p:spTree>
    <p:extLst>
      <p:ext uri="{BB962C8B-B14F-4D97-AF65-F5344CB8AC3E}">
        <p14:creationId xmlns:p14="http://schemas.microsoft.com/office/powerpoint/2010/main" val="17088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17" y="943791"/>
            <a:ext cx="8064494" cy="28817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91726"/>
            <a:ext cx="1080000" cy="1080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251524" y="3609301"/>
          <a:ext cx="8578173" cy="26743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MUNICIPIO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42,4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42,6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42,8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43,0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43,2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43,4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43,6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44,0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44,2 ºC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45,0 ºC</a:t>
                      </a:r>
                      <a:endParaRPr lang="es-CO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Puerto Salgar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(C/marca)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172 msnm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05-09-15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05-10-15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27-12-15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29-12-15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Natagaima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(Tolima)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415 msnm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28-08-15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03-09-15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27-19-15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12-09-15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13-09-15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14-09-15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23-09-15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24-09-15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16-09-15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26-09-15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21-09-15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28-09-15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22-09-15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20-10-15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Valparaíso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(Antioquia)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530 msnm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16-02-16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Saldaña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(Tolima)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425 msnm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27-09-15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Valledupar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(Cesar)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50 msnm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03-07-15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24-02-16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</a:rPr>
                        <a:t> 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67544" y="337805"/>
            <a:ext cx="7740351" cy="757130"/>
          </a:xfrm>
          <a:prstGeom prst="rect">
            <a:avLst/>
          </a:prstGeom>
        </p:spPr>
        <p:txBody>
          <a:bodyPr vert="horz" lIns="82944" tIns="41472" rIns="82944" bIns="41472" rtlCol="0" anchor="ctr">
            <a:no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n/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dirty="0"/>
              <a:t>Valores más altos de temperatura registrados durante un día</a:t>
            </a:r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78854" y="2299165"/>
            <a:ext cx="1643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/>
              <a:t>Temperatura (ºC)</a:t>
            </a:r>
          </a:p>
        </p:txBody>
      </p:sp>
    </p:spTree>
    <p:extLst>
      <p:ext uri="{BB962C8B-B14F-4D97-AF65-F5344CB8AC3E}">
        <p14:creationId xmlns:p14="http://schemas.microsoft.com/office/powerpoint/2010/main" val="33998868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7522</TotalTime>
  <Words>1974</Words>
  <Application>Microsoft Office PowerPoint</Application>
  <PresentationFormat>Presentación en pantalla (4:3)</PresentationFormat>
  <Paragraphs>259</Paragraphs>
  <Slides>38</Slides>
  <Notes>11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Calibri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427</cp:revision>
  <cp:lastPrinted>2016-05-19T20:33:37Z</cp:lastPrinted>
  <dcterms:created xsi:type="dcterms:W3CDTF">2016-03-02T18:06:28Z</dcterms:created>
  <dcterms:modified xsi:type="dcterms:W3CDTF">2016-11-03T13:37:14Z</dcterms:modified>
</cp:coreProperties>
</file>