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20"/>
  </p:notesMasterIdLst>
  <p:sldIdLst>
    <p:sldId id="256" r:id="rId2"/>
    <p:sldId id="257" r:id="rId3"/>
    <p:sldId id="258" r:id="rId4"/>
    <p:sldId id="272" r:id="rId5"/>
    <p:sldId id="273" r:id="rId6"/>
    <p:sldId id="274" r:id="rId7"/>
    <p:sldId id="275" r:id="rId8"/>
    <p:sldId id="276" r:id="rId9"/>
    <p:sldId id="277" r:id="rId10"/>
    <p:sldId id="278" r:id="rId11"/>
    <p:sldId id="279" r:id="rId12"/>
    <p:sldId id="284" r:id="rId13"/>
    <p:sldId id="280" r:id="rId14"/>
    <p:sldId id="281" r:id="rId15"/>
    <p:sldId id="282" r:id="rId16"/>
    <p:sldId id="283" r:id="rId17"/>
    <p:sldId id="285" r:id="rId18"/>
    <p:sldId id="265" r:id="rId19"/>
  </p:sldIdLst>
  <p:sldSz cx="9144000" cy="6858000" type="screen4x3"/>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r:id="rId21" roundtripDataSignature="AMtx7mhCE+F6FyC/7sCpKesy7wTWql28LQ=="/>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0"/>
    <p:restoredTop sz="94753"/>
  </p:normalViewPr>
  <p:slideViewPr>
    <p:cSldViewPr snapToGrid="0">
      <p:cViewPr varScale="1">
        <p:scale>
          <a:sx n="62" d="100"/>
          <a:sy n="62" d="100"/>
        </p:scale>
        <p:origin x="1400" y="56"/>
      </p:cViewPr>
      <p:guideLst>
        <p:guide orient="horz" pos="2160"/>
        <p:guide pos="2880"/>
      </p:guideLst>
    </p:cSldViewPr>
  </p:slideViewPr>
  <p:notesTextViewPr>
    <p:cViewPr>
      <p:scale>
        <a:sx n="1" d="1"/>
        <a:sy n="1" d="1"/>
      </p:scale>
      <p:origin x="0" y="0"/>
    </p:cViewPr>
  </p:notesTextViewPr>
  <p:notesViewPr>
    <p:cSldViewPr snapToGrid="0">
      <p:cViewPr varScale="1">
        <p:scale>
          <a:sx n="100" d="100"/>
          <a:sy n="100" d="100"/>
        </p:scale>
        <p:origin x="0" y="0"/>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customschemas.google.com/relationships/presentationmetadata" Target="metadata"/><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Shape 2"/>
        <p:cNvGrpSpPr/>
        <p:nvPr/>
      </p:nvGrpSpPr>
      <p:grpSpPr>
        <a:xfrm>
          <a:off x="0" y="0"/>
          <a:ext cx="0" cy="0"/>
          <a:chOff x="0" y="0"/>
          <a:chExt cx="0" cy="0"/>
        </a:xfrm>
      </p:grpSpPr>
      <p:sp>
        <p:nvSpPr>
          <p:cNvPr id="3" name="Google Shape;3;n"/>
          <p:cNvSpPr/>
          <p:nvPr/>
        </p:nvSpPr>
        <p:spPr>
          <a:xfrm>
            <a:off x="0" y="0"/>
            <a:ext cx="6858000" cy="9144000"/>
          </a:xfrm>
          <a:prstGeom prst="roundRect">
            <a:avLst>
              <a:gd name="adj" fmla="val 23"/>
            </a:avLst>
          </a:prstGeom>
          <a:solidFill>
            <a:srgbClr val="FFFFFF"/>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Times New Roman"/>
              <a:buNone/>
            </a:pPr>
            <a:endParaRPr sz="1800" b="0" i="0" u="none" strike="noStrike" cap="none" dirty="0">
              <a:solidFill>
                <a:schemeClr val="lt1"/>
              </a:solidFill>
              <a:latin typeface="Arial"/>
              <a:ea typeface="Arial"/>
              <a:cs typeface="Arial"/>
              <a:sym typeface="Arial"/>
            </a:endParaRPr>
          </a:p>
        </p:txBody>
      </p:sp>
      <p:sp>
        <p:nvSpPr>
          <p:cNvPr id="4" name="Google Shape;4;n"/>
          <p:cNvSpPr/>
          <p:nvPr/>
        </p:nvSpPr>
        <p:spPr>
          <a:xfrm>
            <a:off x="0" y="0"/>
            <a:ext cx="6858000" cy="9144000"/>
          </a:xfrm>
          <a:prstGeom prst="roundRect">
            <a:avLst>
              <a:gd name="adj" fmla="val 23"/>
            </a:avLst>
          </a:prstGeom>
          <a:solidFill>
            <a:srgbClr val="FFFFFF"/>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Times New Roman"/>
              <a:buNone/>
            </a:pPr>
            <a:endParaRPr sz="1800" b="0" i="0" u="none" strike="noStrike" cap="none" dirty="0">
              <a:solidFill>
                <a:schemeClr val="lt1"/>
              </a:solidFill>
              <a:latin typeface="Arial"/>
              <a:ea typeface="Arial"/>
              <a:cs typeface="Arial"/>
              <a:sym typeface="Arial"/>
            </a:endParaRPr>
          </a:p>
        </p:txBody>
      </p:sp>
      <p:sp>
        <p:nvSpPr>
          <p:cNvPr id="5" name="Google Shape;5;n"/>
          <p:cNvSpPr/>
          <p:nvPr/>
        </p:nvSpPr>
        <p:spPr>
          <a:xfrm>
            <a:off x="0" y="0"/>
            <a:ext cx="6858000" cy="9144000"/>
          </a:xfrm>
          <a:prstGeom prst="roundRect">
            <a:avLst>
              <a:gd name="adj" fmla="val 23"/>
            </a:avLst>
          </a:prstGeom>
          <a:solidFill>
            <a:srgbClr val="FFFFFF"/>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Times New Roman"/>
              <a:buNone/>
            </a:pPr>
            <a:endParaRPr sz="1800" b="0" i="0" u="none" strike="noStrike" cap="none" dirty="0">
              <a:solidFill>
                <a:schemeClr val="lt1"/>
              </a:solidFill>
              <a:latin typeface="Arial"/>
              <a:ea typeface="Arial"/>
              <a:cs typeface="Arial"/>
              <a:sym typeface="Arial"/>
            </a:endParaRPr>
          </a:p>
        </p:txBody>
      </p:sp>
      <p:sp>
        <p:nvSpPr>
          <p:cNvPr id="6" name="Google Shape;6;n"/>
          <p:cNvSpPr/>
          <p:nvPr/>
        </p:nvSpPr>
        <p:spPr>
          <a:xfrm>
            <a:off x="0" y="0"/>
            <a:ext cx="6858000" cy="9144000"/>
          </a:xfrm>
          <a:prstGeom prst="roundRect">
            <a:avLst>
              <a:gd name="adj" fmla="val 23"/>
            </a:avLst>
          </a:prstGeom>
          <a:solidFill>
            <a:srgbClr val="FFFFFF"/>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Times New Roman"/>
              <a:buNone/>
            </a:pPr>
            <a:endParaRPr sz="1800" b="0" i="0" u="none" strike="noStrike" cap="none" dirty="0">
              <a:solidFill>
                <a:schemeClr val="lt1"/>
              </a:solidFill>
              <a:latin typeface="Arial"/>
              <a:ea typeface="Arial"/>
              <a:cs typeface="Arial"/>
              <a:sym typeface="Arial"/>
            </a:endParaRPr>
          </a:p>
        </p:txBody>
      </p:sp>
      <p:sp>
        <p:nvSpPr>
          <p:cNvPr id="7" name="Google Shape;7;n"/>
          <p:cNvSpPr/>
          <p:nvPr/>
        </p:nvSpPr>
        <p:spPr>
          <a:xfrm>
            <a:off x="0" y="0"/>
            <a:ext cx="6858000" cy="9144000"/>
          </a:xfrm>
          <a:prstGeom prst="roundRect">
            <a:avLst>
              <a:gd name="adj" fmla="val 23"/>
            </a:avLst>
          </a:prstGeom>
          <a:solidFill>
            <a:srgbClr val="FFFFFF"/>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Times New Roman"/>
              <a:buNone/>
            </a:pPr>
            <a:endParaRPr sz="1800" b="0" i="0" u="none" strike="noStrike" cap="none" dirty="0">
              <a:solidFill>
                <a:schemeClr val="lt1"/>
              </a:solidFill>
              <a:latin typeface="Arial"/>
              <a:ea typeface="Arial"/>
              <a:cs typeface="Arial"/>
              <a:sym typeface="Arial"/>
            </a:endParaRPr>
          </a:p>
        </p:txBody>
      </p:sp>
      <p:sp>
        <p:nvSpPr>
          <p:cNvPr id="8" name="Google Shape;8;n"/>
          <p:cNvSpPr/>
          <p:nvPr/>
        </p:nvSpPr>
        <p:spPr>
          <a:xfrm>
            <a:off x="0" y="0"/>
            <a:ext cx="6858000" cy="9144000"/>
          </a:xfrm>
          <a:prstGeom prst="roundRect">
            <a:avLst>
              <a:gd name="adj" fmla="val 23"/>
            </a:avLst>
          </a:prstGeom>
          <a:solidFill>
            <a:srgbClr val="FFFFFF"/>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Times New Roman"/>
              <a:buNone/>
            </a:pPr>
            <a:endParaRPr sz="1800" b="0" i="0" u="none" strike="noStrike" cap="none" dirty="0">
              <a:solidFill>
                <a:schemeClr val="lt1"/>
              </a:solidFill>
              <a:latin typeface="Arial"/>
              <a:ea typeface="Arial"/>
              <a:cs typeface="Arial"/>
              <a:sym typeface="Arial"/>
            </a:endParaRPr>
          </a:p>
        </p:txBody>
      </p:sp>
      <p:sp>
        <p:nvSpPr>
          <p:cNvPr id="9" name="Google Shape;9;n"/>
          <p:cNvSpPr/>
          <p:nvPr/>
        </p:nvSpPr>
        <p:spPr>
          <a:xfrm>
            <a:off x="0" y="0"/>
            <a:ext cx="6858000" cy="9144000"/>
          </a:xfrm>
          <a:prstGeom prst="roundRect">
            <a:avLst>
              <a:gd name="adj" fmla="val 23"/>
            </a:avLst>
          </a:prstGeom>
          <a:solidFill>
            <a:srgbClr val="FFFFFF"/>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Times New Roman"/>
              <a:buNone/>
            </a:pPr>
            <a:endParaRPr sz="1800" b="0" i="0" u="none" strike="noStrike" cap="none" dirty="0">
              <a:solidFill>
                <a:schemeClr val="lt1"/>
              </a:solidFill>
              <a:latin typeface="Arial"/>
              <a:ea typeface="Arial"/>
              <a:cs typeface="Arial"/>
              <a:sym typeface="Arial"/>
            </a:endParaRPr>
          </a:p>
        </p:txBody>
      </p:sp>
      <p:sp>
        <p:nvSpPr>
          <p:cNvPr id="10" name="Google Shape;10;n"/>
          <p:cNvSpPr/>
          <p:nvPr/>
        </p:nvSpPr>
        <p:spPr>
          <a:xfrm>
            <a:off x="0" y="0"/>
            <a:ext cx="6858000" cy="9144000"/>
          </a:xfrm>
          <a:prstGeom prst="roundRect">
            <a:avLst>
              <a:gd name="adj" fmla="val 23"/>
            </a:avLst>
          </a:prstGeom>
          <a:solidFill>
            <a:srgbClr val="FFFFFF"/>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Times New Roman"/>
              <a:buNone/>
            </a:pPr>
            <a:endParaRPr sz="1800" b="0" i="0" u="none" strike="noStrike" cap="none" dirty="0">
              <a:solidFill>
                <a:schemeClr val="lt1"/>
              </a:solidFill>
              <a:latin typeface="Arial"/>
              <a:ea typeface="Arial"/>
              <a:cs typeface="Arial"/>
              <a:sym typeface="Arial"/>
            </a:endParaRPr>
          </a:p>
        </p:txBody>
      </p:sp>
      <p:sp>
        <p:nvSpPr>
          <p:cNvPr id="11" name="Google Shape;11;n"/>
          <p:cNvSpPr/>
          <p:nvPr/>
        </p:nvSpPr>
        <p:spPr>
          <a:xfrm>
            <a:off x="0" y="0"/>
            <a:ext cx="6858000" cy="9144000"/>
          </a:xfrm>
          <a:prstGeom prst="roundRect">
            <a:avLst>
              <a:gd name="adj" fmla="val 23"/>
            </a:avLst>
          </a:prstGeom>
          <a:solidFill>
            <a:srgbClr val="FFFFFF"/>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Times New Roman"/>
              <a:buNone/>
            </a:pPr>
            <a:endParaRPr sz="1800" b="0" i="0" u="none" strike="noStrike" cap="none" dirty="0">
              <a:solidFill>
                <a:schemeClr val="lt1"/>
              </a:solidFill>
              <a:latin typeface="Arial"/>
              <a:ea typeface="Arial"/>
              <a:cs typeface="Arial"/>
              <a:sym typeface="Arial"/>
            </a:endParaRPr>
          </a:p>
        </p:txBody>
      </p:sp>
      <p:sp>
        <p:nvSpPr>
          <p:cNvPr id="12" name="Google Shape;12;n"/>
          <p:cNvSpPr/>
          <p:nvPr/>
        </p:nvSpPr>
        <p:spPr>
          <a:xfrm>
            <a:off x="0" y="0"/>
            <a:ext cx="6858000" cy="9144000"/>
          </a:xfrm>
          <a:prstGeom prst="roundRect">
            <a:avLst>
              <a:gd name="adj" fmla="val 23"/>
            </a:avLst>
          </a:prstGeom>
          <a:solidFill>
            <a:srgbClr val="FFFFFF"/>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Times New Roman"/>
              <a:buNone/>
            </a:pPr>
            <a:endParaRPr sz="1800" b="0" i="0" u="none" strike="noStrike" cap="none" dirty="0">
              <a:solidFill>
                <a:schemeClr val="lt1"/>
              </a:solidFill>
              <a:latin typeface="Arial"/>
              <a:ea typeface="Arial"/>
              <a:cs typeface="Arial"/>
              <a:sym typeface="Arial"/>
            </a:endParaRPr>
          </a:p>
        </p:txBody>
      </p:sp>
      <p:sp>
        <p:nvSpPr>
          <p:cNvPr id="13" name="Google Shape;13;n"/>
          <p:cNvSpPr>
            <a:spLocks noGrp="1" noRot="1" noChangeAspect="1"/>
          </p:cNvSpPr>
          <p:nvPr>
            <p:ph type="sldImg" idx="2"/>
          </p:nvPr>
        </p:nvSpPr>
        <p:spPr>
          <a:xfrm>
            <a:off x="-11798300" y="-11796713"/>
            <a:ext cx="11782425" cy="12476163"/>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
        <p:nvSpPr>
          <p:cNvPr id="14" name="Google Shape;14;n"/>
          <p:cNvSpPr txBox="1">
            <a:spLocks noGrp="1"/>
          </p:cNvSpPr>
          <p:nvPr>
            <p:ph type="body" idx="1"/>
          </p:nvPr>
        </p:nvSpPr>
        <p:spPr>
          <a:xfrm>
            <a:off x="685800" y="4343400"/>
            <a:ext cx="5468938" cy="4097338"/>
          </a:xfrm>
          <a:prstGeom prst="rect">
            <a:avLst/>
          </a:prstGeom>
          <a:noFill/>
          <a:ln>
            <a:noFill/>
          </a:ln>
        </p:spPr>
        <p:txBody>
          <a:bodyPr spcFirstLastPara="1" wrap="square" lIns="0" tIns="0" rIns="0" bIns="0" anchor="t" anchorCtr="0">
            <a:noAutofit/>
          </a:bodyPr>
          <a:lstStyle>
            <a:lvl1pPr marL="457200" marR="0" lvl="0" indent="-228600" algn="l" rtl="0">
              <a:lnSpc>
                <a:spcPct val="100000"/>
              </a:lnSpc>
              <a:spcBef>
                <a:spcPts val="360"/>
              </a:spcBef>
              <a:spcAft>
                <a:spcPts val="0"/>
              </a:spcAft>
              <a:buClr>
                <a:srgbClr val="000000"/>
              </a:buClr>
              <a:buSzPts val="1400"/>
              <a:buFont typeface="Arial"/>
              <a:buNone/>
              <a:defRPr sz="1200" b="0" i="0" u="none" strike="noStrike" cap="none">
                <a:solidFill>
                  <a:srgbClr val="000000"/>
                </a:solidFill>
                <a:latin typeface="Times New Roman"/>
                <a:ea typeface="Times New Roman"/>
                <a:cs typeface="Times New Roman"/>
                <a:sym typeface="Times New Roman"/>
              </a:defRPr>
            </a:lvl1pPr>
            <a:lvl2pPr marL="914400" marR="0" lvl="1" indent="-228600" algn="l" rtl="0">
              <a:lnSpc>
                <a:spcPct val="100000"/>
              </a:lnSpc>
              <a:spcBef>
                <a:spcPts val="360"/>
              </a:spcBef>
              <a:spcAft>
                <a:spcPts val="0"/>
              </a:spcAft>
              <a:buClr>
                <a:srgbClr val="000000"/>
              </a:buClr>
              <a:buSzPts val="1400"/>
              <a:buFont typeface="Arial"/>
              <a:buNone/>
              <a:defRPr sz="1200" b="0" i="0" u="none" strike="noStrike" cap="none">
                <a:solidFill>
                  <a:srgbClr val="000000"/>
                </a:solidFill>
                <a:latin typeface="Times New Roman"/>
                <a:ea typeface="Times New Roman"/>
                <a:cs typeface="Times New Roman"/>
                <a:sym typeface="Times New Roman"/>
              </a:defRPr>
            </a:lvl2pPr>
            <a:lvl3pPr marL="1371600" marR="0" lvl="2" indent="-228600" algn="l" rtl="0">
              <a:lnSpc>
                <a:spcPct val="100000"/>
              </a:lnSpc>
              <a:spcBef>
                <a:spcPts val="360"/>
              </a:spcBef>
              <a:spcAft>
                <a:spcPts val="0"/>
              </a:spcAft>
              <a:buClr>
                <a:srgbClr val="000000"/>
              </a:buClr>
              <a:buSzPts val="1400"/>
              <a:buFont typeface="Arial"/>
              <a:buNone/>
              <a:defRPr sz="1200" b="0" i="0" u="none" strike="noStrike" cap="none">
                <a:solidFill>
                  <a:srgbClr val="000000"/>
                </a:solidFill>
                <a:latin typeface="Times New Roman"/>
                <a:ea typeface="Times New Roman"/>
                <a:cs typeface="Times New Roman"/>
                <a:sym typeface="Times New Roman"/>
              </a:defRPr>
            </a:lvl3pPr>
            <a:lvl4pPr marL="1828800" marR="0" lvl="3" indent="-228600" algn="l" rtl="0">
              <a:lnSpc>
                <a:spcPct val="100000"/>
              </a:lnSpc>
              <a:spcBef>
                <a:spcPts val="360"/>
              </a:spcBef>
              <a:spcAft>
                <a:spcPts val="0"/>
              </a:spcAft>
              <a:buClr>
                <a:srgbClr val="000000"/>
              </a:buClr>
              <a:buSzPts val="1400"/>
              <a:buFont typeface="Arial"/>
              <a:buNone/>
              <a:defRPr sz="1200" b="0" i="0" u="none" strike="noStrike" cap="none">
                <a:solidFill>
                  <a:srgbClr val="000000"/>
                </a:solidFill>
                <a:latin typeface="Times New Roman"/>
                <a:ea typeface="Times New Roman"/>
                <a:cs typeface="Times New Roman"/>
                <a:sym typeface="Times New Roman"/>
              </a:defRPr>
            </a:lvl4pPr>
            <a:lvl5pPr marL="2286000" marR="0" lvl="4" indent="-228600" algn="l" rtl="0">
              <a:lnSpc>
                <a:spcPct val="100000"/>
              </a:lnSpc>
              <a:spcBef>
                <a:spcPts val="360"/>
              </a:spcBef>
              <a:spcAft>
                <a:spcPts val="0"/>
              </a:spcAft>
              <a:buClr>
                <a:srgbClr val="000000"/>
              </a:buClr>
              <a:buSzPts val="1400"/>
              <a:buFont typeface="Arial"/>
              <a:buNone/>
              <a:defRPr sz="1200" b="0" i="0" u="none" strike="noStrike" cap="none">
                <a:solidFill>
                  <a:srgbClr val="000000"/>
                </a:solidFill>
                <a:latin typeface="Times New Roman"/>
                <a:ea typeface="Times New Roman"/>
                <a:cs typeface="Times New Roman"/>
                <a:sym typeface="Times New Roman"/>
              </a:defRPr>
            </a:lvl5pPr>
            <a:lvl6pPr marL="2743200" marR="0" lvl="5"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6pPr>
            <a:lvl7pPr marL="3200400" marR="0" lvl="6"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7pPr>
            <a:lvl8pPr marL="3657600" marR="0" lvl="7"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8pPr>
            <a:lvl9pPr marL="4114800" marR="0" lvl="8"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1"/>
        <p:cNvGrpSpPr/>
        <p:nvPr/>
      </p:nvGrpSpPr>
      <p:grpSpPr>
        <a:xfrm>
          <a:off x="0" y="0"/>
          <a:ext cx="0" cy="0"/>
          <a:chOff x="0" y="0"/>
          <a:chExt cx="0" cy="0"/>
        </a:xfrm>
      </p:grpSpPr>
      <p:sp>
        <p:nvSpPr>
          <p:cNvPr id="52" name="Google Shape;52;p1:notes"/>
          <p:cNvSpPr txBox="1"/>
          <p:nvPr/>
        </p:nvSpPr>
        <p:spPr>
          <a:xfrm>
            <a:off x="2143125" y="695325"/>
            <a:ext cx="2571750" cy="3429000"/>
          </a:xfrm>
          <a:prstGeom prst="rect">
            <a:avLst/>
          </a:prstGeom>
          <a:solidFill>
            <a:srgbClr val="FFFFFF"/>
          </a:solidFill>
          <a:ln w="9525" cap="flat" cmpd="sng">
            <a:solidFill>
              <a:srgbClr val="000000"/>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Times New Roman"/>
              <a:buNone/>
            </a:pPr>
            <a:endParaRPr sz="1800" b="0" i="0" u="none" strike="noStrike" cap="none" dirty="0">
              <a:solidFill>
                <a:schemeClr val="lt1"/>
              </a:solidFill>
              <a:latin typeface="Arial"/>
              <a:ea typeface="Arial"/>
              <a:cs typeface="Arial"/>
              <a:sym typeface="Arial"/>
            </a:endParaRPr>
          </a:p>
        </p:txBody>
      </p:sp>
      <p:sp>
        <p:nvSpPr>
          <p:cNvPr id="53" name="Google Shape;53;p1:notes"/>
          <p:cNvSpPr txBox="1">
            <a:spLocks noGrp="1"/>
          </p:cNvSpPr>
          <p:nvPr>
            <p:ph type="body" idx="1"/>
          </p:nvPr>
        </p:nvSpPr>
        <p:spPr>
          <a:xfrm>
            <a:off x="685800" y="4343400"/>
            <a:ext cx="5470525" cy="4098925"/>
          </a:xfrm>
          <a:prstGeom prst="rect">
            <a:avLst/>
          </a:prstGeom>
          <a:noFill/>
          <a:ln>
            <a:noFill/>
          </a:ln>
        </p:spPr>
        <p:txBody>
          <a:bodyPr spcFirstLastPara="1" wrap="square" lIns="0" tIns="0" rIns="0" bIns="0" anchor="ctr" anchorCtr="0">
            <a:noAutofit/>
          </a:bodyPr>
          <a:lstStyle/>
          <a:p>
            <a:pPr marL="0" lvl="0" indent="0" algn="l" rtl="0">
              <a:lnSpc>
                <a:spcPct val="100000"/>
              </a:lnSpc>
              <a:spcBef>
                <a:spcPts val="0"/>
              </a:spcBef>
              <a:spcAft>
                <a:spcPts val="0"/>
              </a:spcAft>
              <a:buSzPts val="1400"/>
              <a:buNone/>
            </a:pPr>
            <a:endParaRPr dirty="0">
              <a:latin typeface="Times New Roman"/>
              <a:ea typeface="Times New Roman"/>
              <a:cs typeface="Times New Roman"/>
              <a:sym typeface="Times New Roman"/>
            </a:endParaRPr>
          </a:p>
        </p:txBody>
      </p:sp>
      <p:sp>
        <p:nvSpPr>
          <p:cNvPr id="54" name="Google Shape;54;p1:notes"/>
          <p:cNvSpPr>
            <a:spLocks noGrp="1" noRot="1" noChangeAspect="1"/>
          </p:cNvSpPr>
          <p:nvPr>
            <p:ph type="sldImg" idx="2"/>
          </p:nvPr>
        </p:nvSpPr>
        <p:spPr>
          <a:xfrm>
            <a:off x="-14224000" y="-11796713"/>
            <a:ext cx="16633824" cy="12476163"/>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2"/>
        <p:cNvGrpSpPr/>
        <p:nvPr/>
      </p:nvGrpSpPr>
      <p:grpSpPr>
        <a:xfrm>
          <a:off x="0" y="0"/>
          <a:ext cx="0" cy="0"/>
          <a:chOff x="0" y="0"/>
          <a:chExt cx="0" cy="0"/>
        </a:xfrm>
      </p:grpSpPr>
      <p:sp>
        <p:nvSpPr>
          <p:cNvPr id="63" name="Google Shape;63;p3:notes"/>
          <p:cNvSpPr txBox="1">
            <a:spLocks noGrp="1"/>
          </p:cNvSpPr>
          <p:nvPr>
            <p:ph type="body" idx="1"/>
          </p:nvPr>
        </p:nvSpPr>
        <p:spPr>
          <a:xfrm>
            <a:off x="685800" y="4343400"/>
            <a:ext cx="5469000" cy="4097400"/>
          </a:xfrm>
          <a:prstGeom prst="rect">
            <a:avLst/>
          </a:prstGeom>
          <a:noFill/>
          <a:ln>
            <a:noFill/>
          </a:ln>
        </p:spPr>
        <p:txBody>
          <a:bodyPr spcFirstLastPara="1" wrap="square" lIns="0" tIns="0" rIns="0" bIns="0" anchor="t" anchorCtr="0">
            <a:noAutofit/>
          </a:bodyPr>
          <a:lstStyle/>
          <a:p>
            <a:pPr marL="0" lvl="0" indent="0" algn="l" rtl="0">
              <a:lnSpc>
                <a:spcPct val="100000"/>
              </a:lnSpc>
              <a:spcBef>
                <a:spcPts val="360"/>
              </a:spcBef>
              <a:spcAft>
                <a:spcPts val="0"/>
              </a:spcAft>
              <a:buSzPts val="1400"/>
              <a:buNone/>
            </a:pPr>
            <a:endParaRPr dirty="0"/>
          </a:p>
        </p:txBody>
      </p:sp>
      <p:sp>
        <p:nvSpPr>
          <p:cNvPr id="64" name="Google Shape;64;p3:notes"/>
          <p:cNvSpPr>
            <a:spLocks noGrp="1" noRot="1" noChangeAspect="1"/>
          </p:cNvSpPr>
          <p:nvPr>
            <p:ph type="sldImg" idx="2"/>
          </p:nvPr>
        </p:nvSpPr>
        <p:spPr>
          <a:xfrm>
            <a:off x="-14224000" y="-11796713"/>
            <a:ext cx="16633825" cy="12476163"/>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Tree>
    <p:extLst>
      <p:ext uri="{BB962C8B-B14F-4D97-AF65-F5344CB8AC3E}">
        <p14:creationId xmlns:p14="http://schemas.microsoft.com/office/powerpoint/2010/main" val="90628172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2"/>
        <p:cNvGrpSpPr/>
        <p:nvPr/>
      </p:nvGrpSpPr>
      <p:grpSpPr>
        <a:xfrm>
          <a:off x="0" y="0"/>
          <a:ext cx="0" cy="0"/>
          <a:chOff x="0" y="0"/>
          <a:chExt cx="0" cy="0"/>
        </a:xfrm>
      </p:grpSpPr>
      <p:sp>
        <p:nvSpPr>
          <p:cNvPr id="63" name="Google Shape;63;p3:notes"/>
          <p:cNvSpPr txBox="1">
            <a:spLocks noGrp="1"/>
          </p:cNvSpPr>
          <p:nvPr>
            <p:ph type="body" idx="1"/>
          </p:nvPr>
        </p:nvSpPr>
        <p:spPr>
          <a:xfrm>
            <a:off x="685800" y="4343400"/>
            <a:ext cx="5469000" cy="4097400"/>
          </a:xfrm>
          <a:prstGeom prst="rect">
            <a:avLst/>
          </a:prstGeom>
          <a:noFill/>
          <a:ln>
            <a:noFill/>
          </a:ln>
        </p:spPr>
        <p:txBody>
          <a:bodyPr spcFirstLastPara="1" wrap="square" lIns="0" tIns="0" rIns="0" bIns="0" anchor="t" anchorCtr="0">
            <a:noAutofit/>
          </a:bodyPr>
          <a:lstStyle/>
          <a:p>
            <a:pPr marL="0" lvl="0" indent="0" algn="l" rtl="0">
              <a:lnSpc>
                <a:spcPct val="100000"/>
              </a:lnSpc>
              <a:spcBef>
                <a:spcPts val="360"/>
              </a:spcBef>
              <a:spcAft>
                <a:spcPts val="0"/>
              </a:spcAft>
              <a:buSzPts val="1400"/>
              <a:buNone/>
            </a:pPr>
            <a:endParaRPr dirty="0"/>
          </a:p>
        </p:txBody>
      </p:sp>
      <p:sp>
        <p:nvSpPr>
          <p:cNvPr id="64" name="Google Shape;64;p3:notes"/>
          <p:cNvSpPr>
            <a:spLocks noGrp="1" noRot="1" noChangeAspect="1"/>
          </p:cNvSpPr>
          <p:nvPr>
            <p:ph type="sldImg" idx="2"/>
          </p:nvPr>
        </p:nvSpPr>
        <p:spPr>
          <a:xfrm>
            <a:off x="-14224000" y="-11796713"/>
            <a:ext cx="16633825" cy="12476163"/>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Tree>
    <p:extLst>
      <p:ext uri="{BB962C8B-B14F-4D97-AF65-F5344CB8AC3E}">
        <p14:creationId xmlns:p14="http://schemas.microsoft.com/office/powerpoint/2010/main" val="236318826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2"/>
        <p:cNvGrpSpPr/>
        <p:nvPr/>
      </p:nvGrpSpPr>
      <p:grpSpPr>
        <a:xfrm>
          <a:off x="0" y="0"/>
          <a:ext cx="0" cy="0"/>
          <a:chOff x="0" y="0"/>
          <a:chExt cx="0" cy="0"/>
        </a:xfrm>
      </p:grpSpPr>
      <p:sp>
        <p:nvSpPr>
          <p:cNvPr id="63" name="Google Shape;63;p3:notes"/>
          <p:cNvSpPr txBox="1">
            <a:spLocks noGrp="1"/>
          </p:cNvSpPr>
          <p:nvPr>
            <p:ph type="body" idx="1"/>
          </p:nvPr>
        </p:nvSpPr>
        <p:spPr>
          <a:xfrm>
            <a:off x="685800" y="4343400"/>
            <a:ext cx="5469000" cy="4097400"/>
          </a:xfrm>
          <a:prstGeom prst="rect">
            <a:avLst/>
          </a:prstGeom>
          <a:noFill/>
          <a:ln>
            <a:noFill/>
          </a:ln>
        </p:spPr>
        <p:txBody>
          <a:bodyPr spcFirstLastPara="1" wrap="square" lIns="0" tIns="0" rIns="0" bIns="0" anchor="t" anchorCtr="0">
            <a:noAutofit/>
          </a:bodyPr>
          <a:lstStyle/>
          <a:p>
            <a:pPr marL="0" lvl="0" indent="0" algn="l" rtl="0">
              <a:lnSpc>
                <a:spcPct val="100000"/>
              </a:lnSpc>
              <a:spcBef>
                <a:spcPts val="360"/>
              </a:spcBef>
              <a:spcAft>
                <a:spcPts val="0"/>
              </a:spcAft>
              <a:buSzPts val="1400"/>
              <a:buNone/>
            </a:pPr>
            <a:endParaRPr dirty="0"/>
          </a:p>
        </p:txBody>
      </p:sp>
      <p:sp>
        <p:nvSpPr>
          <p:cNvPr id="64" name="Google Shape;64;p3:notes"/>
          <p:cNvSpPr>
            <a:spLocks noGrp="1" noRot="1" noChangeAspect="1"/>
          </p:cNvSpPr>
          <p:nvPr>
            <p:ph type="sldImg" idx="2"/>
          </p:nvPr>
        </p:nvSpPr>
        <p:spPr>
          <a:xfrm>
            <a:off x="-14224000" y="-11796713"/>
            <a:ext cx="16633825" cy="12476163"/>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Tree>
    <p:extLst>
      <p:ext uri="{BB962C8B-B14F-4D97-AF65-F5344CB8AC3E}">
        <p14:creationId xmlns:p14="http://schemas.microsoft.com/office/powerpoint/2010/main" val="136519779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2"/>
        <p:cNvGrpSpPr/>
        <p:nvPr/>
      </p:nvGrpSpPr>
      <p:grpSpPr>
        <a:xfrm>
          <a:off x="0" y="0"/>
          <a:ext cx="0" cy="0"/>
          <a:chOff x="0" y="0"/>
          <a:chExt cx="0" cy="0"/>
        </a:xfrm>
      </p:grpSpPr>
      <p:sp>
        <p:nvSpPr>
          <p:cNvPr id="63" name="Google Shape;63;p3:notes"/>
          <p:cNvSpPr txBox="1">
            <a:spLocks noGrp="1"/>
          </p:cNvSpPr>
          <p:nvPr>
            <p:ph type="body" idx="1"/>
          </p:nvPr>
        </p:nvSpPr>
        <p:spPr>
          <a:xfrm>
            <a:off x="685800" y="4343400"/>
            <a:ext cx="5469000" cy="4097400"/>
          </a:xfrm>
          <a:prstGeom prst="rect">
            <a:avLst/>
          </a:prstGeom>
          <a:noFill/>
          <a:ln>
            <a:noFill/>
          </a:ln>
        </p:spPr>
        <p:txBody>
          <a:bodyPr spcFirstLastPara="1" wrap="square" lIns="0" tIns="0" rIns="0" bIns="0" anchor="t" anchorCtr="0">
            <a:noAutofit/>
          </a:bodyPr>
          <a:lstStyle/>
          <a:p>
            <a:pPr marL="0" lvl="0" indent="0" algn="l" rtl="0">
              <a:lnSpc>
                <a:spcPct val="100000"/>
              </a:lnSpc>
              <a:spcBef>
                <a:spcPts val="360"/>
              </a:spcBef>
              <a:spcAft>
                <a:spcPts val="0"/>
              </a:spcAft>
              <a:buSzPts val="1400"/>
              <a:buNone/>
            </a:pPr>
            <a:endParaRPr dirty="0"/>
          </a:p>
        </p:txBody>
      </p:sp>
      <p:sp>
        <p:nvSpPr>
          <p:cNvPr id="64" name="Google Shape;64;p3:notes"/>
          <p:cNvSpPr>
            <a:spLocks noGrp="1" noRot="1" noChangeAspect="1"/>
          </p:cNvSpPr>
          <p:nvPr>
            <p:ph type="sldImg" idx="2"/>
          </p:nvPr>
        </p:nvSpPr>
        <p:spPr>
          <a:xfrm>
            <a:off x="-14224000" y="-11796713"/>
            <a:ext cx="16633825" cy="12476163"/>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Tree>
    <p:extLst>
      <p:ext uri="{BB962C8B-B14F-4D97-AF65-F5344CB8AC3E}">
        <p14:creationId xmlns:p14="http://schemas.microsoft.com/office/powerpoint/2010/main" val="375721170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2"/>
        <p:cNvGrpSpPr/>
        <p:nvPr/>
      </p:nvGrpSpPr>
      <p:grpSpPr>
        <a:xfrm>
          <a:off x="0" y="0"/>
          <a:ext cx="0" cy="0"/>
          <a:chOff x="0" y="0"/>
          <a:chExt cx="0" cy="0"/>
        </a:xfrm>
      </p:grpSpPr>
      <p:sp>
        <p:nvSpPr>
          <p:cNvPr id="63" name="Google Shape;63;p3:notes"/>
          <p:cNvSpPr txBox="1">
            <a:spLocks noGrp="1"/>
          </p:cNvSpPr>
          <p:nvPr>
            <p:ph type="body" idx="1"/>
          </p:nvPr>
        </p:nvSpPr>
        <p:spPr>
          <a:xfrm>
            <a:off x="685800" y="4343400"/>
            <a:ext cx="5469000" cy="4097400"/>
          </a:xfrm>
          <a:prstGeom prst="rect">
            <a:avLst/>
          </a:prstGeom>
          <a:noFill/>
          <a:ln>
            <a:noFill/>
          </a:ln>
        </p:spPr>
        <p:txBody>
          <a:bodyPr spcFirstLastPara="1" wrap="square" lIns="0" tIns="0" rIns="0" bIns="0" anchor="t" anchorCtr="0">
            <a:noAutofit/>
          </a:bodyPr>
          <a:lstStyle/>
          <a:p>
            <a:pPr marL="0" lvl="0" indent="0" algn="l" rtl="0">
              <a:lnSpc>
                <a:spcPct val="100000"/>
              </a:lnSpc>
              <a:spcBef>
                <a:spcPts val="360"/>
              </a:spcBef>
              <a:spcAft>
                <a:spcPts val="0"/>
              </a:spcAft>
              <a:buSzPts val="1400"/>
              <a:buNone/>
            </a:pPr>
            <a:endParaRPr dirty="0"/>
          </a:p>
        </p:txBody>
      </p:sp>
      <p:sp>
        <p:nvSpPr>
          <p:cNvPr id="64" name="Google Shape;64;p3:notes"/>
          <p:cNvSpPr>
            <a:spLocks noGrp="1" noRot="1" noChangeAspect="1"/>
          </p:cNvSpPr>
          <p:nvPr>
            <p:ph type="sldImg" idx="2"/>
          </p:nvPr>
        </p:nvSpPr>
        <p:spPr>
          <a:xfrm>
            <a:off x="-14224000" y="-11796713"/>
            <a:ext cx="16633825" cy="12476163"/>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Tree>
    <p:extLst>
      <p:ext uri="{BB962C8B-B14F-4D97-AF65-F5344CB8AC3E}">
        <p14:creationId xmlns:p14="http://schemas.microsoft.com/office/powerpoint/2010/main" val="188830690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2"/>
        <p:cNvGrpSpPr/>
        <p:nvPr/>
      </p:nvGrpSpPr>
      <p:grpSpPr>
        <a:xfrm>
          <a:off x="0" y="0"/>
          <a:ext cx="0" cy="0"/>
          <a:chOff x="0" y="0"/>
          <a:chExt cx="0" cy="0"/>
        </a:xfrm>
      </p:grpSpPr>
      <p:sp>
        <p:nvSpPr>
          <p:cNvPr id="63" name="Google Shape;63;p3:notes"/>
          <p:cNvSpPr txBox="1">
            <a:spLocks noGrp="1"/>
          </p:cNvSpPr>
          <p:nvPr>
            <p:ph type="body" idx="1"/>
          </p:nvPr>
        </p:nvSpPr>
        <p:spPr>
          <a:xfrm>
            <a:off x="685800" y="4343400"/>
            <a:ext cx="5469000" cy="4097400"/>
          </a:xfrm>
          <a:prstGeom prst="rect">
            <a:avLst/>
          </a:prstGeom>
          <a:noFill/>
          <a:ln>
            <a:noFill/>
          </a:ln>
        </p:spPr>
        <p:txBody>
          <a:bodyPr spcFirstLastPara="1" wrap="square" lIns="0" tIns="0" rIns="0" bIns="0" anchor="t" anchorCtr="0">
            <a:noAutofit/>
          </a:bodyPr>
          <a:lstStyle/>
          <a:p>
            <a:pPr marL="0" lvl="0" indent="0" algn="l" rtl="0">
              <a:lnSpc>
                <a:spcPct val="100000"/>
              </a:lnSpc>
              <a:spcBef>
                <a:spcPts val="360"/>
              </a:spcBef>
              <a:spcAft>
                <a:spcPts val="0"/>
              </a:spcAft>
              <a:buSzPts val="1400"/>
              <a:buNone/>
            </a:pPr>
            <a:endParaRPr dirty="0"/>
          </a:p>
        </p:txBody>
      </p:sp>
      <p:sp>
        <p:nvSpPr>
          <p:cNvPr id="64" name="Google Shape;64;p3:notes"/>
          <p:cNvSpPr>
            <a:spLocks noGrp="1" noRot="1" noChangeAspect="1"/>
          </p:cNvSpPr>
          <p:nvPr>
            <p:ph type="sldImg" idx="2"/>
          </p:nvPr>
        </p:nvSpPr>
        <p:spPr>
          <a:xfrm>
            <a:off x="-14224000" y="-11796713"/>
            <a:ext cx="16633825" cy="12476163"/>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Tree>
    <p:extLst>
      <p:ext uri="{BB962C8B-B14F-4D97-AF65-F5344CB8AC3E}">
        <p14:creationId xmlns:p14="http://schemas.microsoft.com/office/powerpoint/2010/main" val="404877826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2"/>
        <p:cNvGrpSpPr/>
        <p:nvPr/>
      </p:nvGrpSpPr>
      <p:grpSpPr>
        <a:xfrm>
          <a:off x="0" y="0"/>
          <a:ext cx="0" cy="0"/>
          <a:chOff x="0" y="0"/>
          <a:chExt cx="0" cy="0"/>
        </a:xfrm>
      </p:grpSpPr>
      <p:sp>
        <p:nvSpPr>
          <p:cNvPr id="63" name="Google Shape;63;p3:notes"/>
          <p:cNvSpPr txBox="1">
            <a:spLocks noGrp="1"/>
          </p:cNvSpPr>
          <p:nvPr>
            <p:ph type="body" idx="1"/>
          </p:nvPr>
        </p:nvSpPr>
        <p:spPr>
          <a:xfrm>
            <a:off x="685800" y="4343400"/>
            <a:ext cx="5469000" cy="4097400"/>
          </a:xfrm>
          <a:prstGeom prst="rect">
            <a:avLst/>
          </a:prstGeom>
          <a:noFill/>
          <a:ln>
            <a:noFill/>
          </a:ln>
        </p:spPr>
        <p:txBody>
          <a:bodyPr spcFirstLastPara="1" wrap="square" lIns="0" tIns="0" rIns="0" bIns="0" anchor="t" anchorCtr="0">
            <a:noAutofit/>
          </a:bodyPr>
          <a:lstStyle/>
          <a:p>
            <a:pPr marL="0" lvl="0" indent="0" algn="l" rtl="0">
              <a:lnSpc>
                <a:spcPct val="100000"/>
              </a:lnSpc>
              <a:spcBef>
                <a:spcPts val="360"/>
              </a:spcBef>
              <a:spcAft>
                <a:spcPts val="0"/>
              </a:spcAft>
              <a:buSzPts val="1400"/>
              <a:buNone/>
            </a:pPr>
            <a:endParaRPr dirty="0"/>
          </a:p>
        </p:txBody>
      </p:sp>
      <p:sp>
        <p:nvSpPr>
          <p:cNvPr id="64" name="Google Shape;64;p3:notes"/>
          <p:cNvSpPr>
            <a:spLocks noGrp="1" noRot="1" noChangeAspect="1"/>
          </p:cNvSpPr>
          <p:nvPr>
            <p:ph type="sldImg" idx="2"/>
          </p:nvPr>
        </p:nvSpPr>
        <p:spPr>
          <a:xfrm>
            <a:off x="-14224000" y="-11796713"/>
            <a:ext cx="16633825" cy="12476163"/>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Tree>
    <p:extLst>
      <p:ext uri="{BB962C8B-B14F-4D97-AF65-F5344CB8AC3E}">
        <p14:creationId xmlns:p14="http://schemas.microsoft.com/office/powerpoint/2010/main" val="294492065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2"/>
        <p:cNvGrpSpPr/>
        <p:nvPr/>
      </p:nvGrpSpPr>
      <p:grpSpPr>
        <a:xfrm>
          <a:off x="0" y="0"/>
          <a:ext cx="0" cy="0"/>
          <a:chOff x="0" y="0"/>
          <a:chExt cx="0" cy="0"/>
        </a:xfrm>
      </p:grpSpPr>
      <p:sp>
        <p:nvSpPr>
          <p:cNvPr id="63" name="Google Shape;63;p3:notes"/>
          <p:cNvSpPr txBox="1">
            <a:spLocks noGrp="1"/>
          </p:cNvSpPr>
          <p:nvPr>
            <p:ph type="body" idx="1"/>
          </p:nvPr>
        </p:nvSpPr>
        <p:spPr>
          <a:xfrm>
            <a:off x="685800" y="4343400"/>
            <a:ext cx="5469000" cy="4097400"/>
          </a:xfrm>
          <a:prstGeom prst="rect">
            <a:avLst/>
          </a:prstGeom>
          <a:noFill/>
          <a:ln>
            <a:noFill/>
          </a:ln>
        </p:spPr>
        <p:txBody>
          <a:bodyPr spcFirstLastPara="1" wrap="square" lIns="0" tIns="0" rIns="0" bIns="0" anchor="t" anchorCtr="0">
            <a:noAutofit/>
          </a:bodyPr>
          <a:lstStyle/>
          <a:p>
            <a:pPr marL="0" lvl="0" indent="0" algn="l" rtl="0">
              <a:lnSpc>
                <a:spcPct val="100000"/>
              </a:lnSpc>
              <a:spcBef>
                <a:spcPts val="360"/>
              </a:spcBef>
              <a:spcAft>
                <a:spcPts val="0"/>
              </a:spcAft>
              <a:buSzPts val="1400"/>
              <a:buNone/>
            </a:pPr>
            <a:endParaRPr dirty="0"/>
          </a:p>
        </p:txBody>
      </p:sp>
      <p:sp>
        <p:nvSpPr>
          <p:cNvPr id="64" name="Google Shape;64;p3:notes"/>
          <p:cNvSpPr>
            <a:spLocks noGrp="1" noRot="1" noChangeAspect="1"/>
          </p:cNvSpPr>
          <p:nvPr>
            <p:ph type="sldImg" idx="2"/>
          </p:nvPr>
        </p:nvSpPr>
        <p:spPr>
          <a:xfrm>
            <a:off x="-14224000" y="-11796713"/>
            <a:ext cx="16633825" cy="12476163"/>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Tree>
    <p:extLst>
      <p:ext uri="{BB962C8B-B14F-4D97-AF65-F5344CB8AC3E}">
        <p14:creationId xmlns:p14="http://schemas.microsoft.com/office/powerpoint/2010/main" val="85576361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3"/>
        <p:cNvGrpSpPr/>
        <p:nvPr/>
      </p:nvGrpSpPr>
      <p:grpSpPr>
        <a:xfrm>
          <a:off x="0" y="0"/>
          <a:ext cx="0" cy="0"/>
          <a:chOff x="0" y="0"/>
          <a:chExt cx="0" cy="0"/>
        </a:xfrm>
      </p:grpSpPr>
      <p:sp>
        <p:nvSpPr>
          <p:cNvPr id="134" name="Google Shape;134;p17:notes"/>
          <p:cNvSpPr>
            <a:spLocks noGrp="1" noRot="1" noChangeAspect="1"/>
          </p:cNvSpPr>
          <p:nvPr>
            <p:ph type="sldImg" idx="2"/>
          </p:nvPr>
        </p:nvSpPr>
        <p:spPr>
          <a:xfrm>
            <a:off x="-14224000" y="-11796713"/>
            <a:ext cx="16635414" cy="12477751"/>
          </a:xfrm>
          <a:custGeom>
            <a:avLst/>
            <a:gdLst/>
            <a:ahLst/>
            <a:cxnLst/>
            <a:rect l="l" t="t" r="r" b="b"/>
            <a:pathLst>
              <a:path w="120000" h="120000" extrusionOk="0">
                <a:moveTo>
                  <a:pt x="0" y="0"/>
                </a:moveTo>
                <a:lnTo>
                  <a:pt x="120000" y="0"/>
                </a:lnTo>
                <a:lnTo>
                  <a:pt x="120000" y="120000"/>
                </a:lnTo>
                <a:lnTo>
                  <a:pt x="0" y="120000"/>
                </a:lnTo>
                <a:close/>
              </a:path>
            </a:pathLst>
          </a:custGeom>
          <a:solidFill>
            <a:srgbClr val="FFFFFF"/>
          </a:solidFill>
          <a:ln w="9525" cap="flat" cmpd="sng">
            <a:solidFill>
              <a:srgbClr val="000000"/>
            </a:solidFill>
            <a:prstDash val="solid"/>
            <a:miter lim="800000"/>
            <a:headEnd type="none" w="sm" len="sm"/>
            <a:tailEnd type="none" w="sm" len="sm"/>
          </a:ln>
        </p:spPr>
      </p:sp>
      <p:sp>
        <p:nvSpPr>
          <p:cNvPr id="135" name="Google Shape;135;p17:notes"/>
          <p:cNvSpPr txBox="1">
            <a:spLocks noGrp="1"/>
          </p:cNvSpPr>
          <p:nvPr>
            <p:ph type="body" idx="1"/>
          </p:nvPr>
        </p:nvSpPr>
        <p:spPr>
          <a:xfrm>
            <a:off x="685800" y="4343400"/>
            <a:ext cx="5470525" cy="4098925"/>
          </a:xfrm>
          <a:prstGeom prst="rect">
            <a:avLst/>
          </a:prstGeom>
          <a:noFill/>
          <a:ln>
            <a:noFill/>
          </a:ln>
        </p:spPr>
        <p:txBody>
          <a:bodyPr spcFirstLastPara="1" wrap="square" lIns="0" tIns="0" rIns="0" bIns="0" anchor="ctr" anchorCtr="0">
            <a:noAutofit/>
          </a:bodyPr>
          <a:lstStyle/>
          <a:p>
            <a:pPr marL="0" lvl="0" indent="0" algn="l" rtl="0">
              <a:lnSpc>
                <a:spcPct val="100000"/>
              </a:lnSpc>
              <a:spcBef>
                <a:spcPts val="0"/>
              </a:spcBef>
              <a:spcAft>
                <a:spcPts val="0"/>
              </a:spcAft>
              <a:buSzPts val="1400"/>
              <a:buNone/>
            </a:pPr>
            <a:endParaRPr dirty="0">
              <a:latin typeface="Times New Roman"/>
              <a:ea typeface="Times New Roman"/>
              <a:cs typeface="Times New Roman"/>
              <a:sym typeface="Times New Roman"/>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6"/>
        <p:cNvGrpSpPr/>
        <p:nvPr/>
      </p:nvGrpSpPr>
      <p:grpSpPr>
        <a:xfrm>
          <a:off x="0" y="0"/>
          <a:ext cx="0" cy="0"/>
          <a:chOff x="0" y="0"/>
          <a:chExt cx="0" cy="0"/>
        </a:xfrm>
      </p:grpSpPr>
      <p:sp>
        <p:nvSpPr>
          <p:cNvPr id="57" name="Google Shape;57;p2:notes"/>
          <p:cNvSpPr txBox="1">
            <a:spLocks noGrp="1"/>
          </p:cNvSpPr>
          <p:nvPr>
            <p:ph type="body" idx="1"/>
          </p:nvPr>
        </p:nvSpPr>
        <p:spPr>
          <a:xfrm>
            <a:off x="685800" y="4343400"/>
            <a:ext cx="5468938" cy="4097338"/>
          </a:xfrm>
          <a:prstGeom prst="rect">
            <a:avLst/>
          </a:prstGeom>
          <a:noFill/>
          <a:ln>
            <a:noFill/>
          </a:ln>
        </p:spPr>
        <p:txBody>
          <a:bodyPr spcFirstLastPara="1" wrap="square" lIns="0" tIns="0" rIns="0" bIns="0" anchor="t" anchorCtr="0">
            <a:noAutofit/>
          </a:bodyPr>
          <a:lstStyle/>
          <a:p>
            <a:pPr marL="0" lvl="0" indent="0" algn="l" rtl="0">
              <a:lnSpc>
                <a:spcPct val="100000"/>
              </a:lnSpc>
              <a:spcBef>
                <a:spcPts val="360"/>
              </a:spcBef>
              <a:spcAft>
                <a:spcPts val="0"/>
              </a:spcAft>
              <a:buSzPts val="1400"/>
              <a:buNone/>
            </a:pPr>
            <a:endParaRPr dirty="0"/>
          </a:p>
        </p:txBody>
      </p:sp>
      <p:sp>
        <p:nvSpPr>
          <p:cNvPr id="58" name="Google Shape;58;p2:notes"/>
          <p:cNvSpPr>
            <a:spLocks noGrp="1" noRot="1" noChangeAspect="1"/>
          </p:cNvSpPr>
          <p:nvPr>
            <p:ph type="sldImg" idx="2"/>
          </p:nvPr>
        </p:nvSpPr>
        <p:spPr>
          <a:xfrm>
            <a:off x="-14224000" y="-11796713"/>
            <a:ext cx="16633825" cy="12476163"/>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2"/>
        <p:cNvGrpSpPr/>
        <p:nvPr/>
      </p:nvGrpSpPr>
      <p:grpSpPr>
        <a:xfrm>
          <a:off x="0" y="0"/>
          <a:ext cx="0" cy="0"/>
          <a:chOff x="0" y="0"/>
          <a:chExt cx="0" cy="0"/>
        </a:xfrm>
      </p:grpSpPr>
      <p:sp>
        <p:nvSpPr>
          <p:cNvPr id="63" name="Google Shape;63;p3:notes"/>
          <p:cNvSpPr txBox="1">
            <a:spLocks noGrp="1"/>
          </p:cNvSpPr>
          <p:nvPr>
            <p:ph type="body" idx="1"/>
          </p:nvPr>
        </p:nvSpPr>
        <p:spPr>
          <a:xfrm>
            <a:off x="685800" y="4343400"/>
            <a:ext cx="5469000" cy="4097400"/>
          </a:xfrm>
          <a:prstGeom prst="rect">
            <a:avLst/>
          </a:prstGeom>
          <a:noFill/>
          <a:ln>
            <a:noFill/>
          </a:ln>
        </p:spPr>
        <p:txBody>
          <a:bodyPr spcFirstLastPara="1" wrap="square" lIns="0" tIns="0" rIns="0" bIns="0" anchor="t" anchorCtr="0">
            <a:noAutofit/>
          </a:bodyPr>
          <a:lstStyle/>
          <a:p>
            <a:pPr marL="0" lvl="0" indent="0" algn="l" rtl="0">
              <a:lnSpc>
                <a:spcPct val="100000"/>
              </a:lnSpc>
              <a:spcBef>
                <a:spcPts val="360"/>
              </a:spcBef>
              <a:spcAft>
                <a:spcPts val="0"/>
              </a:spcAft>
              <a:buSzPts val="1400"/>
              <a:buNone/>
            </a:pPr>
            <a:endParaRPr dirty="0"/>
          </a:p>
        </p:txBody>
      </p:sp>
      <p:sp>
        <p:nvSpPr>
          <p:cNvPr id="64" name="Google Shape;64;p3:notes"/>
          <p:cNvSpPr>
            <a:spLocks noGrp="1" noRot="1" noChangeAspect="1"/>
          </p:cNvSpPr>
          <p:nvPr>
            <p:ph type="sldImg" idx="2"/>
          </p:nvPr>
        </p:nvSpPr>
        <p:spPr>
          <a:xfrm>
            <a:off x="-14224000" y="-11796713"/>
            <a:ext cx="16633825" cy="12476163"/>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2"/>
        <p:cNvGrpSpPr/>
        <p:nvPr/>
      </p:nvGrpSpPr>
      <p:grpSpPr>
        <a:xfrm>
          <a:off x="0" y="0"/>
          <a:ext cx="0" cy="0"/>
          <a:chOff x="0" y="0"/>
          <a:chExt cx="0" cy="0"/>
        </a:xfrm>
      </p:grpSpPr>
      <p:sp>
        <p:nvSpPr>
          <p:cNvPr id="63" name="Google Shape;63;p3:notes"/>
          <p:cNvSpPr txBox="1">
            <a:spLocks noGrp="1"/>
          </p:cNvSpPr>
          <p:nvPr>
            <p:ph type="body" idx="1"/>
          </p:nvPr>
        </p:nvSpPr>
        <p:spPr>
          <a:xfrm>
            <a:off x="685800" y="4343400"/>
            <a:ext cx="5469000" cy="4097400"/>
          </a:xfrm>
          <a:prstGeom prst="rect">
            <a:avLst/>
          </a:prstGeom>
          <a:noFill/>
          <a:ln>
            <a:noFill/>
          </a:ln>
        </p:spPr>
        <p:txBody>
          <a:bodyPr spcFirstLastPara="1" wrap="square" lIns="0" tIns="0" rIns="0" bIns="0" anchor="t" anchorCtr="0">
            <a:noAutofit/>
          </a:bodyPr>
          <a:lstStyle/>
          <a:p>
            <a:pPr marL="0" lvl="0" indent="0" algn="l" rtl="0">
              <a:lnSpc>
                <a:spcPct val="100000"/>
              </a:lnSpc>
              <a:spcBef>
                <a:spcPts val="360"/>
              </a:spcBef>
              <a:spcAft>
                <a:spcPts val="0"/>
              </a:spcAft>
              <a:buSzPts val="1400"/>
              <a:buNone/>
            </a:pPr>
            <a:endParaRPr dirty="0"/>
          </a:p>
        </p:txBody>
      </p:sp>
      <p:sp>
        <p:nvSpPr>
          <p:cNvPr id="64" name="Google Shape;64;p3:notes"/>
          <p:cNvSpPr>
            <a:spLocks noGrp="1" noRot="1" noChangeAspect="1"/>
          </p:cNvSpPr>
          <p:nvPr>
            <p:ph type="sldImg" idx="2"/>
          </p:nvPr>
        </p:nvSpPr>
        <p:spPr>
          <a:xfrm>
            <a:off x="-14224000" y="-11796713"/>
            <a:ext cx="16633825" cy="12476163"/>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Tree>
    <p:extLst>
      <p:ext uri="{BB962C8B-B14F-4D97-AF65-F5344CB8AC3E}">
        <p14:creationId xmlns:p14="http://schemas.microsoft.com/office/powerpoint/2010/main" val="150211576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2"/>
        <p:cNvGrpSpPr/>
        <p:nvPr/>
      </p:nvGrpSpPr>
      <p:grpSpPr>
        <a:xfrm>
          <a:off x="0" y="0"/>
          <a:ext cx="0" cy="0"/>
          <a:chOff x="0" y="0"/>
          <a:chExt cx="0" cy="0"/>
        </a:xfrm>
      </p:grpSpPr>
      <p:sp>
        <p:nvSpPr>
          <p:cNvPr id="63" name="Google Shape;63;p3:notes"/>
          <p:cNvSpPr txBox="1">
            <a:spLocks noGrp="1"/>
          </p:cNvSpPr>
          <p:nvPr>
            <p:ph type="body" idx="1"/>
          </p:nvPr>
        </p:nvSpPr>
        <p:spPr>
          <a:xfrm>
            <a:off x="685800" y="4343400"/>
            <a:ext cx="5469000" cy="4097400"/>
          </a:xfrm>
          <a:prstGeom prst="rect">
            <a:avLst/>
          </a:prstGeom>
          <a:noFill/>
          <a:ln>
            <a:noFill/>
          </a:ln>
        </p:spPr>
        <p:txBody>
          <a:bodyPr spcFirstLastPara="1" wrap="square" lIns="0" tIns="0" rIns="0" bIns="0" anchor="t" anchorCtr="0">
            <a:noAutofit/>
          </a:bodyPr>
          <a:lstStyle/>
          <a:p>
            <a:pPr marL="0" lvl="0" indent="0" algn="l" rtl="0">
              <a:lnSpc>
                <a:spcPct val="100000"/>
              </a:lnSpc>
              <a:spcBef>
                <a:spcPts val="360"/>
              </a:spcBef>
              <a:spcAft>
                <a:spcPts val="0"/>
              </a:spcAft>
              <a:buSzPts val="1400"/>
              <a:buNone/>
            </a:pPr>
            <a:endParaRPr dirty="0"/>
          </a:p>
        </p:txBody>
      </p:sp>
      <p:sp>
        <p:nvSpPr>
          <p:cNvPr id="64" name="Google Shape;64;p3:notes"/>
          <p:cNvSpPr>
            <a:spLocks noGrp="1" noRot="1" noChangeAspect="1"/>
          </p:cNvSpPr>
          <p:nvPr>
            <p:ph type="sldImg" idx="2"/>
          </p:nvPr>
        </p:nvSpPr>
        <p:spPr>
          <a:xfrm>
            <a:off x="-14224000" y="-11796713"/>
            <a:ext cx="16633825" cy="12476163"/>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Tree>
    <p:extLst>
      <p:ext uri="{BB962C8B-B14F-4D97-AF65-F5344CB8AC3E}">
        <p14:creationId xmlns:p14="http://schemas.microsoft.com/office/powerpoint/2010/main" val="30394941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2"/>
        <p:cNvGrpSpPr/>
        <p:nvPr/>
      </p:nvGrpSpPr>
      <p:grpSpPr>
        <a:xfrm>
          <a:off x="0" y="0"/>
          <a:ext cx="0" cy="0"/>
          <a:chOff x="0" y="0"/>
          <a:chExt cx="0" cy="0"/>
        </a:xfrm>
      </p:grpSpPr>
      <p:sp>
        <p:nvSpPr>
          <p:cNvPr id="63" name="Google Shape;63;p3:notes"/>
          <p:cNvSpPr txBox="1">
            <a:spLocks noGrp="1"/>
          </p:cNvSpPr>
          <p:nvPr>
            <p:ph type="body" idx="1"/>
          </p:nvPr>
        </p:nvSpPr>
        <p:spPr>
          <a:xfrm>
            <a:off x="685800" y="4343400"/>
            <a:ext cx="5469000" cy="4097400"/>
          </a:xfrm>
          <a:prstGeom prst="rect">
            <a:avLst/>
          </a:prstGeom>
          <a:noFill/>
          <a:ln>
            <a:noFill/>
          </a:ln>
        </p:spPr>
        <p:txBody>
          <a:bodyPr spcFirstLastPara="1" wrap="square" lIns="0" tIns="0" rIns="0" bIns="0" anchor="t" anchorCtr="0">
            <a:noAutofit/>
          </a:bodyPr>
          <a:lstStyle/>
          <a:p>
            <a:pPr marL="0" lvl="0" indent="0" algn="l" rtl="0">
              <a:lnSpc>
                <a:spcPct val="100000"/>
              </a:lnSpc>
              <a:spcBef>
                <a:spcPts val="360"/>
              </a:spcBef>
              <a:spcAft>
                <a:spcPts val="0"/>
              </a:spcAft>
              <a:buSzPts val="1400"/>
              <a:buNone/>
            </a:pPr>
            <a:endParaRPr dirty="0"/>
          </a:p>
        </p:txBody>
      </p:sp>
      <p:sp>
        <p:nvSpPr>
          <p:cNvPr id="64" name="Google Shape;64;p3:notes"/>
          <p:cNvSpPr>
            <a:spLocks noGrp="1" noRot="1" noChangeAspect="1"/>
          </p:cNvSpPr>
          <p:nvPr>
            <p:ph type="sldImg" idx="2"/>
          </p:nvPr>
        </p:nvSpPr>
        <p:spPr>
          <a:xfrm>
            <a:off x="-14224000" y="-11796713"/>
            <a:ext cx="16633825" cy="12476163"/>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Tree>
    <p:extLst>
      <p:ext uri="{BB962C8B-B14F-4D97-AF65-F5344CB8AC3E}">
        <p14:creationId xmlns:p14="http://schemas.microsoft.com/office/powerpoint/2010/main" val="269452836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2"/>
        <p:cNvGrpSpPr/>
        <p:nvPr/>
      </p:nvGrpSpPr>
      <p:grpSpPr>
        <a:xfrm>
          <a:off x="0" y="0"/>
          <a:ext cx="0" cy="0"/>
          <a:chOff x="0" y="0"/>
          <a:chExt cx="0" cy="0"/>
        </a:xfrm>
      </p:grpSpPr>
      <p:sp>
        <p:nvSpPr>
          <p:cNvPr id="63" name="Google Shape;63;p3:notes"/>
          <p:cNvSpPr txBox="1">
            <a:spLocks noGrp="1"/>
          </p:cNvSpPr>
          <p:nvPr>
            <p:ph type="body" idx="1"/>
          </p:nvPr>
        </p:nvSpPr>
        <p:spPr>
          <a:xfrm>
            <a:off x="685800" y="4343400"/>
            <a:ext cx="5469000" cy="4097400"/>
          </a:xfrm>
          <a:prstGeom prst="rect">
            <a:avLst/>
          </a:prstGeom>
          <a:noFill/>
          <a:ln>
            <a:noFill/>
          </a:ln>
        </p:spPr>
        <p:txBody>
          <a:bodyPr spcFirstLastPara="1" wrap="square" lIns="0" tIns="0" rIns="0" bIns="0" anchor="t" anchorCtr="0">
            <a:noAutofit/>
          </a:bodyPr>
          <a:lstStyle/>
          <a:p>
            <a:pPr marL="0" lvl="0" indent="0" algn="l" rtl="0">
              <a:lnSpc>
                <a:spcPct val="100000"/>
              </a:lnSpc>
              <a:spcBef>
                <a:spcPts val="360"/>
              </a:spcBef>
              <a:spcAft>
                <a:spcPts val="0"/>
              </a:spcAft>
              <a:buSzPts val="1400"/>
              <a:buNone/>
            </a:pPr>
            <a:endParaRPr dirty="0"/>
          </a:p>
        </p:txBody>
      </p:sp>
      <p:sp>
        <p:nvSpPr>
          <p:cNvPr id="64" name="Google Shape;64;p3:notes"/>
          <p:cNvSpPr>
            <a:spLocks noGrp="1" noRot="1" noChangeAspect="1"/>
          </p:cNvSpPr>
          <p:nvPr>
            <p:ph type="sldImg" idx="2"/>
          </p:nvPr>
        </p:nvSpPr>
        <p:spPr>
          <a:xfrm>
            <a:off x="-14224000" y="-11796713"/>
            <a:ext cx="16633825" cy="12476163"/>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Tree>
    <p:extLst>
      <p:ext uri="{BB962C8B-B14F-4D97-AF65-F5344CB8AC3E}">
        <p14:creationId xmlns:p14="http://schemas.microsoft.com/office/powerpoint/2010/main" val="320698228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2"/>
        <p:cNvGrpSpPr/>
        <p:nvPr/>
      </p:nvGrpSpPr>
      <p:grpSpPr>
        <a:xfrm>
          <a:off x="0" y="0"/>
          <a:ext cx="0" cy="0"/>
          <a:chOff x="0" y="0"/>
          <a:chExt cx="0" cy="0"/>
        </a:xfrm>
      </p:grpSpPr>
      <p:sp>
        <p:nvSpPr>
          <p:cNvPr id="63" name="Google Shape;63;p3:notes"/>
          <p:cNvSpPr txBox="1">
            <a:spLocks noGrp="1"/>
          </p:cNvSpPr>
          <p:nvPr>
            <p:ph type="body" idx="1"/>
          </p:nvPr>
        </p:nvSpPr>
        <p:spPr>
          <a:xfrm>
            <a:off x="685800" y="4343400"/>
            <a:ext cx="5469000" cy="4097400"/>
          </a:xfrm>
          <a:prstGeom prst="rect">
            <a:avLst/>
          </a:prstGeom>
          <a:noFill/>
          <a:ln>
            <a:noFill/>
          </a:ln>
        </p:spPr>
        <p:txBody>
          <a:bodyPr spcFirstLastPara="1" wrap="square" lIns="0" tIns="0" rIns="0" bIns="0" anchor="t" anchorCtr="0">
            <a:noAutofit/>
          </a:bodyPr>
          <a:lstStyle/>
          <a:p>
            <a:pPr marL="0" lvl="0" indent="0" algn="l" rtl="0">
              <a:lnSpc>
                <a:spcPct val="100000"/>
              </a:lnSpc>
              <a:spcBef>
                <a:spcPts val="360"/>
              </a:spcBef>
              <a:spcAft>
                <a:spcPts val="0"/>
              </a:spcAft>
              <a:buSzPts val="1400"/>
              <a:buNone/>
            </a:pPr>
            <a:endParaRPr dirty="0"/>
          </a:p>
        </p:txBody>
      </p:sp>
      <p:sp>
        <p:nvSpPr>
          <p:cNvPr id="64" name="Google Shape;64;p3:notes"/>
          <p:cNvSpPr>
            <a:spLocks noGrp="1" noRot="1" noChangeAspect="1"/>
          </p:cNvSpPr>
          <p:nvPr>
            <p:ph type="sldImg" idx="2"/>
          </p:nvPr>
        </p:nvSpPr>
        <p:spPr>
          <a:xfrm>
            <a:off x="-14224000" y="-11796713"/>
            <a:ext cx="16633825" cy="12476163"/>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Tree>
    <p:extLst>
      <p:ext uri="{BB962C8B-B14F-4D97-AF65-F5344CB8AC3E}">
        <p14:creationId xmlns:p14="http://schemas.microsoft.com/office/powerpoint/2010/main" val="15060419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2"/>
        <p:cNvGrpSpPr/>
        <p:nvPr/>
      </p:nvGrpSpPr>
      <p:grpSpPr>
        <a:xfrm>
          <a:off x="0" y="0"/>
          <a:ext cx="0" cy="0"/>
          <a:chOff x="0" y="0"/>
          <a:chExt cx="0" cy="0"/>
        </a:xfrm>
      </p:grpSpPr>
      <p:sp>
        <p:nvSpPr>
          <p:cNvPr id="63" name="Google Shape;63;p3:notes"/>
          <p:cNvSpPr txBox="1">
            <a:spLocks noGrp="1"/>
          </p:cNvSpPr>
          <p:nvPr>
            <p:ph type="body" idx="1"/>
          </p:nvPr>
        </p:nvSpPr>
        <p:spPr>
          <a:xfrm>
            <a:off x="685800" y="4343400"/>
            <a:ext cx="5469000" cy="4097400"/>
          </a:xfrm>
          <a:prstGeom prst="rect">
            <a:avLst/>
          </a:prstGeom>
          <a:noFill/>
          <a:ln>
            <a:noFill/>
          </a:ln>
        </p:spPr>
        <p:txBody>
          <a:bodyPr spcFirstLastPara="1" wrap="square" lIns="0" tIns="0" rIns="0" bIns="0" anchor="t" anchorCtr="0">
            <a:noAutofit/>
          </a:bodyPr>
          <a:lstStyle/>
          <a:p>
            <a:pPr marL="0" lvl="0" indent="0" algn="l" rtl="0">
              <a:lnSpc>
                <a:spcPct val="100000"/>
              </a:lnSpc>
              <a:spcBef>
                <a:spcPts val="360"/>
              </a:spcBef>
              <a:spcAft>
                <a:spcPts val="0"/>
              </a:spcAft>
              <a:buSzPts val="1400"/>
              <a:buNone/>
            </a:pPr>
            <a:endParaRPr dirty="0"/>
          </a:p>
        </p:txBody>
      </p:sp>
      <p:sp>
        <p:nvSpPr>
          <p:cNvPr id="64" name="Google Shape;64;p3:notes"/>
          <p:cNvSpPr>
            <a:spLocks noGrp="1" noRot="1" noChangeAspect="1"/>
          </p:cNvSpPr>
          <p:nvPr>
            <p:ph type="sldImg" idx="2"/>
          </p:nvPr>
        </p:nvSpPr>
        <p:spPr>
          <a:xfrm>
            <a:off x="-14224000" y="-11796713"/>
            <a:ext cx="16633825" cy="12476163"/>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Tree>
    <p:extLst>
      <p:ext uri="{BB962C8B-B14F-4D97-AF65-F5344CB8AC3E}">
        <p14:creationId xmlns:p14="http://schemas.microsoft.com/office/powerpoint/2010/main" val="418251216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En blanco" type="blank">
  <p:cSld name="BLANK">
    <p:spTree>
      <p:nvGrpSpPr>
        <p:cNvPr id="1" name="Shape 21"/>
        <p:cNvGrpSpPr/>
        <p:nvPr/>
      </p:nvGrpSpPr>
      <p:grpSpPr>
        <a:xfrm>
          <a:off x="0" y="0"/>
          <a:ext cx="0" cy="0"/>
          <a:chOff x="0" y="0"/>
          <a:chExt cx="0" cy="0"/>
        </a:xfrm>
      </p:grpSpPr>
      <p:sp>
        <p:nvSpPr>
          <p:cNvPr id="22" name="Google Shape;22;p19"/>
          <p:cNvSpPr txBox="1">
            <a:spLocks noGrp="1"/>
          </p:cNvSpPr>
          <p:nvPr>
            <p:ph type="sldNum" idx="12"/>
          </p:nvPr>
        </p:nvSpPr>
        <p:spPr>
          <a:xfrm>
            <a:off x="6553200" y="6245225"/>
            <a:ext cx="2116138" cy="458788"/>
          </a:xfrm>
          <a:prstGeom prst="rect">
            <a:avLst/>
          </a:prstGeom>
          <a:noFill/>
          <a:ln>
            <a:noFill/>
          </a:ln>
        </p:spPr>
        <p:txBody>
          <a:bodyPr spcFirstLastPara="1" wrap="square" lIns="90000" tIns="46800" rIns="90000" bIns="46800" anchor="t" anchorCtr="0">
            <a:noAutofit/>
          </a:bodyPr>
          <a:lstStyle>
            <a:lvl1pPr marL="0" marR="0" lvl="0" indent="0" algn="r">
              <a:lnSpc>
                <a:spcPct val="100000"/>
              </a:lnSpc>
              <a:spcBef>
                <a:spcPts val="0"/>
              </a:spcBef>
              <a:spcAft>
                <a:spcPts val="0"/>
              </a:spcAft>
              <a:buClr>
                <a:srgbClr val="000000"/>
              </a:buClr>
              <a:buSzPts val="1400"/>
              <a:buFont typeface="Times New Roman"/>
              <a:buNone/>
              <a:defRPr sz="1400" b="0" i="0" u="none" strike="noStrike" cap="none">
                <a:solidFill>
                  <a:srgbClr val="000000"/>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400"/>
              <a:buFont typeface="Times New Roman"/>
              <a:buNone/>
              <a:defRPr sz="1400" b="0" i="0" u="none" strike="noStrike" cap="none">
                <a:solidFill>
                  <a:srgbClr val="000000"/>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400"/>
              <a:buFont typeface="Times New Roman"/>
              <a:buNone/>
              <a:defRPr sz="1400" b="0" i="0" u="none" strike="noStrike" cap="none">
                <a:solidFill>
                  <a:srgbClr val="000000"/>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400"/>
              <a:buFont typeface="Times New Roman"/>
              <a:buNone/>
              <a:defRPr sz="1400" b="0" i="0" u="none" strike="noStrike" cap="none">
                <a:solidFill>
                  <a:srgbClr val="000000"/>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400"/>
              <a:buFont typeface="Times New Roman"/>
              <a:buNone/>
              <a:defRPr sz="1400" b="0" i="0" u="none" strike="noStrike" cap="none">
                <a:solidFill>
                  <a:srgbClr val="000000"/>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400"/>
              <a:buFont typeface="Times New Roman"/>
              <a:buNone/>
              <a:defRPr sz="1400" b="0" i="0" u="none" strike="noStrike" cap="none">
                <a:solidFill>
                  <a:srgbClr val="000000"/>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400"/>
              <a:buFont typeface="Times New Roman"/>
              <a:buNone/>
              <a:defRPr sz="1400" b="0" i="0" u="none" strike="noStrike" cap="none">
                <a:solidFill>
                  <a:srgbClr val="000000"/>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400"/>
              <a:buFont typeface="Times New Roman"/>
              <a:buNone/>
              <a:defRPr sz="1400" b="0" i="0" u="none" strike="noStrike" cap="none">
                <a:solidFill>
                  <a:srgbClr val="000000"/>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400"/>
              <a:buFont typeface="Times New Roman"/>
              <a:buNone/>
              <a:defRPr sz="1400" b="0" i="0" u="none" strike="noStrike" cap="none">
                <a:solidFill>
                  <a:srgbClr val="000000"/>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‹Nº›</a:t>
            </a:fld>
            <a:endParaRPr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Comparación" type="twoTxTwoObj">
  <p:cSld name="TWO_OBJECTS_WITH_TEXT">
    <p:spTree>
      <p:nvGrpSpPr>
        <p:cNvPr id="1" name="Shape 23"/>
        <p:cNvGrpSpPr/>
        <p:nvPr/>
      </p:nvGrpSpPr>
      <p:grpSpPr>
        <a:xfrm>
          <a:off x="0" y="0"/>
          <a:ext cx="0" cy="0"/>
          <a:chOff x="0" y="0"/>
          <a:chExt cx="0" cy="0"/>
        </a:xfrm>
      </p:grpSpPr>
      <p:sp>
        <p:nvSpPr>
          <p:cNvPr id="24" name="Google Shape;24;p24"/>
          <p:cNvSpPr txBox="1">
            <a:spLocks noGrp="1"/>
          </p:cNvSpPr>
          <p:nvPr>
            <p:ph type="title"/>
          </p:nvPr>
        </p:nvSpPr>
        <p:spPr>
          <a:xfrm>
            <a:off x="457200" y="274638"/>
            <a:ext cx="8229600" cy="1143000"/>
          </a:xfrm>
          <a:prstGeom prst="rect">
            <a:avLst/>
          </a:prstGeom>
          <a:noFill/>
          <a:ln>
            <a:noFill/>
          </a:ln>
        </p:spPr>
        <p:txBody>
          <a:bodyPr spcFirstLastPara="1" wrap="square" lIns="90000" tIns="46800" rIns="90000" bIns="46800" anchor="ctr" anchorCtr="0">
            <a:noAutofit/>
          </a:bodyPr>
          <a:lstStyle>
            <a:lvl1pPr lvl="0" algn="ctr">
              <a:lnSpc>
                <a:spcPct val="100000"/>
              </a:lnSpc>
              <a:spcBef>
                <a:spcPts val="0"/>
              </a:spcBef>
              <a:spcAft>
                <a:spcPts val="0"/>
              </a:spcAft>
              <a:buSzPts val="1400"/>
              <a:buNone/>
              <a:defRPr/>
            </a:lvl1pPr>
            <a:lvl2pPr lvl="1" algn="ctr">
              <a:lnSpc>
                <a:spcPct val="100000"/>
              </a:lnSpc>
              <a:spcBef>
                <a:spcPts val="0"/>
              </a:spcBef>
              <a:spcAft>
                <a:spcPts val="0"/>
              </a:spcAft>
              <a:buSzPts val="1400"/>
              <a:buNone/>
              <a:defRPr/>
            </a:lvl2pPr>
            <a:lvl3pPr lvl="2" algn="ctr">
              <a:lnSpc>
                <a:spcPct val="100000"/>
              </a:lnSpc>
              <a:spcBef>
                <a:spcPts val="0"/>
              </a:spcBef>
              <a:spcAft>
                <a:spcPts val="0"/>
              </a:spcAft>
              <a:buSzPts val="1400"/>
              <a:buNone/>
              <a:defRPr/>
            </a:lvl3pPr>
            <a:lvl4pPr lvl="3" algn="ctr">
              <a:lnSpc>
                <a:spcPct val="100000"/>
              </a:lnSpc>
              <a:spcBef>
                <a:spcPts val="0"/>
              </a:spcBef>
              <a:spcAft>
                <a:spcPts val="0"/>
              </a:spcAft>
              <a:buSzPts val="1400"/>
              <a:buNone/>
              <a:defRPr/>
            </a:lvl4pPr>
            <a:lvl5pPr lvl="4" algn="ctr">
              <a:lnSpc>
                <a:spcPct val="100000"/>
              </a:lnSpc>
              <a:spcBef>
                <a:spcPts val="0"/>
              </a:spcBef>
              <a:spcAft>
                <a:spcPts val="0"/>
              </a:spcAft>
              <a:buSzPts val="1400"/>
              <a:buNone/>
              <a:defRPr/>
            </a:lvl5pPr>
            <a:lvl6pPr lvl="5" algn="ctr">
              <a:lnSpc>
                <a:spcPct val="100000"/>
              </a:lnSpc>
              <a:spcBef>
                <a:spcPts val="0"/>
              </a:spcBef>
              <a:spcAft>
                <a:spcPts val="0"/>
              </a:spcAft>
              <a:buSzPts val="1400"/>
              <a:buNone/>
              <a:defRPr/>
            </a:lvl6pPr>
            <a:lvl7pPr lvl="6" algn="ctr">
              <a:lnSpc>
                <a:spcPct val="100000"/>
              </a:lnSpc>
              <a:spcBef>
                <a:spcPts val="0"/>
              </a:spcBef>
              <a:spcAft>
                <a:spcPts val="0"/>
              </a:spcAft>
              <a:buSzPts val="1400"/>
              <a:buNone/>
              <a:defRPr/>
            </a:lvl7pPr>
            <a:lvl8pPr lvl="7" algn="ctr">
              <a:lnSpc>
                <a:spcPct val="100000"/>
              </a:lnSpc>
              <a:spcBef>
                <a:spcPts val="0"/>
              </a:spcBef>
              <a:spcAft>
                <a:spcPts val="0"/>
              </a:spcAft>
              <a:buSzPts val="1400"/>
              <a:buNone/>
              <a:defRPr/>
            </a:lvl8pPr>
            <a:lvl9pPr lvl="8" algn="ctr">
              <a:lnSpc>
                <a:spcPct val="100000"/>
              </a:lnSpc>
              <a:spcBef>
                <a:spcPts val="0"/>
              </a:spcBef>
              <a:spcAft>
                <a:spcPts val="0"/>
              </a:spcAft>
              <a:buSzPts val="1400"/>
              <a:buNone/>
              <a:defRPr/>
            </a:lvl9pPr>
          </a:lstStyle>
          <a:p>
            <a:endParaRPr/>
          </a:p>
        </p:txBody>
      </p:sp>
      <p:sp>
        <p:nvSpPr>
          <p:cNvPr id="25" name="Google Shape;25;p24"/>
          <p:cNvSpPr txBox="1">
            <a:spLocks noGrp="1"/>
          </p:cNvSpPr>
          <p:nvPr>
            <p:ph type="body" idx="1"/>
          </p:nvPr>
        </p:nvSpPr>
        <p:spPr>
          <a:xfrm>
            <a:off x="457200" y="1535113"/>
            <a:ext cx="4040188" cy="639762"/>
          </a:xfrm>
          <a:prstGeom prst="rect">
            <a:avLst/>
          </a:prstGeom>
          <a:noFill/>
          <a:ln>
            <a:noFill/>
          </a:ln>
        </p:spPr>
        <p:txBody>
          <a:bodyPr spcFirstLastPara="1" wrap="square" lIns="90000" tIns="46800" rIns="90000" bIns="46800" anchor="b" anchorCtr="0">
            <a:noAutofit/>
          </a:bodyPr>
          <a:lstStyle>
            <a:lvl1pPr marL="457200" lvl="0" indent="-228600" algn="l">
              <a:lnSpc>
                <a:spcPct val="100000"/>
              </a:lnSpc>
              <a:spcBef>
                <a:spcPts val="800"/>
              </a:spcBef>
              <a:spcAft>
                <a:spcPts val="0"/>
              </a:spcAft>
              <a:buSzPts val="2400"/>
              <a:buNone/>
              <a:defRPr sz="2400" b="1"/>
            </a:lvl1pPr>
            <a:lvl2pPr marL="914400" lvl="1" indent="-228600" algn="l">
              <a:lnSpc>
                <a:spcPct val="100000"/>
              </a:lnSpc>
              <a:spcBef>
                <a:spcPts val="700"/>
              </a:spcBef>
              <a:spcAft>
                <a:spcPts val="0"/>
              </a:spcAft>
              <a:buSzPts val="2000"/>
              <a:buNone/>
              <a:defRPr sz="2000" b="1"/>
            </a:lvl2pPr>
            <a:lvl3pPr marL="1371600" lvl="2" indent="-228600" algn="l">
              <a:lnSpc>
                <a:spcPct val="100000"/>
              </a:lnSpc>
              <a:spcBef>
                <a:spcPts val="600"/>
              </a:spcBef>
              <a:spcAft>
                <a:spcPts val="0"/>
              </a:spcAft>
              <a:buSzPts val="1800"/>
              <a:buNone/>
              <a:defRPr sz="1800" b="1"/>
            </a:lvl3pPr>
            <a:lvl4pPr marL="1828800" lvl="3" indent="-228600" algn="l">
              <a:lnSpc>
                <a:spcPct val="100000"/>
              </a:lnSpc>
              <a:spcBef>
                <a:spcPts val="500"/>
              </a:spcBef>
              <a:spcAft>
                <a:spcPts val="0"/>
              </a:spcAft>
              <a:buSzPts val="1600"/>
              <a:buNone/>
              <a:defRPr sz="1600" b="1"/>
            </a:lvl4pPr>
            <a:lvl5pPr marL="2286000" lvl="4" indent="-228600" algn="l">
              <a:lnSpc>
                <a:spcPct val="100000"/>
              </a:lnSpc>
              <a:spcBef>
                <a:spcPts val="500"/>
              </a:spcBef>
              <a:spcAft>
                <a:spcPts val="0"/>
              </a:spcAft>
              <a:buSzPts val="1600"/>
              <a:buNone/>
              <a:defRPr sz="1600" b="1"/>
            </a:lvl5pPr>
            <a:lvl6pPr marL="2743200" lvl="5" indent="-228600" algn="l">
              <a:lnSpc>
                <a:spcPct val="100000"/>
              </a:lnSpc>
              <a:spcBef>
                <a:spcPts val="500"/>
              </a:spcBef>
              <a:spcAft>
                <a:spcPts val="0"/>
              </a:spcAft>
              <a:buSzPts val="1600"/>
              <a:buNone/>
              <a:defRPr sz="1600" b="1"/>
            </a:lvl6pPr>
            <a:lvl7pPr marL="3200400" lvl="6" indent="-228600" algn="l">
              <a:lnSpc>
                <a:spcPct val="100000"/>
              </a:lnSpc>
              <a:spcBef>
                <a:spcPts val="500"/>
              </a:spcBef>
              <a:spcAft>
                <a:spcPts val="0"/>
              </a:spcAft>
              <a:buSzPts val="1600"/>
              <a:buNone/>
              <a:defRPr sz="1600" b="1"/>
            </a:lvl7pPr>
            <a:lvl8pPr marL="3657600" lvl="7" indent="-228600" algn="l">
              <a:lnSpc>
                <a:spcPct val="100000"/>
              </a:lnSpc>
              <a:spcBef>
                <a:spcPts val="500"/>
              </a:spcBef>
              <a:spcAft>
                <a:spcPts val="0"/>
              </a:spcAft>
              <a:buSzPts val="1600"/>
              <a:buNone/>
              <a:defRPr sz="1600" b="1"/>
            </a:lvl8pPr>
            <a:lvl9pPr marL="4114800" lvl="8" indent="-228600" algn="l">
              <a:lnSpc>
                <a:spcPct val="100000"/>
              </a:lnSpc>
              <a:spcBef>
                <a:spcPts val="500"/>
              </a:spcBef>
              <a:spcAft>
                <a:spcPts val="0"/>
              </a:spcAft>
              <a:buSzPts val="1600"/>
              <a:buNone/>
              <a:defRPr sz="1600" b="1"/>
            </a:lvl9pPr>
          </a:lstStyle>
          <a:p>
            <a:endParaRPr/>
          </a:p>
        </p:txBody>
      </p:sp>
      <p:sp>
        <p:nvSpPr>
          <p:cNvPr id="26" name="Google Shape;26;p24"/>
          <p:cNvSpPr txBox="1">
            <a:spLocks noGrp="1"/>
          </p:cNvSpPr>
          <p:nvPr>
            <p:ph type="body" idx="2"/>
          </p:nvPr>
        </p:nvSpPr>
        <p:spPr>
          <a:xfrm>
            <a:off x="457200" y="2174875"/>
            <a:ext cx="4040188" cy="3951288"/>
          </a:xfrm>
          <a:prstGeom prst="rect">
            <a:avLst/>
          </a:prstGeom>
          <a:noFill/>
          <a:ln>
            <a:noFill/>
          </a:ln>
        </p:spPr>
        <p:txBody>
          <a:bodyPr spcFirstLastPara="1" wrap="square" lIns="90000" tIns="46800" rIns="90000" bIns="46800" anchor="t" anchorCtr="0">
            <a:noAutofit/>
          </a:bodyPr>
          <a:lstStyle>
            <a:lvl1pPr marL="457200" lvl="0" indent="-381000" algn="l">
              <a:lnSpc>
                <a:spcPct val="100000"/>
              </a:lnSpc>
              <a:spcBef>
                <a:spcPts val="800"/>
              </a:spcBef>
              <a:spcAft>
                <a:spcPts val="0"/>
              </a:spcAft>
              <a:buSzPts val="2400"/>
              <a:buChar char="•"/>
              <a:defRPr sz="2400"/>
            </a:lvl1pPr>
            <a:lvl2pPr marL="914400" lvl="1" indent="-355600" algn="l">
              <a:lnSpc>
                <a:spcPct val="100000"/>
              </a:lnSpc>
              <a:spcBef>
                <a:spcPts val="700"/>
              </a:spcBef>
              <a:spcAft>
                <a:spcPts val="0"/>
              </a:spcAft>
              <a:buSzPts val="2000"/>
              <a:buChar char="–"/>
              <a:defRPr sz="2000"/>
            </a:lvl2pPr>
            <a:lvl3pPr marL="1371600" lvl="2" indent="-342900" algn="l">
              <a:lnSpc>
                <a:spcPct val="100000"/>
              </a:lnSpc>
              <a:spcBef>
                <a:spcPts val="600"/>
              </a:spcBef>
              <a:spcAft>
                <a:spcPts val="0"/>
              </a:spcAft>
              <a:buSzPts val="1800"/>
              <a:buChar char="•"/>
              <a:defRPr sz="1800"/>
            </a:lvl3pPr>
            <a:lvl4pPr marL="1828800" lvl="3" indent="-330200" algn="l">
              <a:lnSpc>
                <a:spcPct val="100000"/>
              </a:lnSpc>
              <a:spcBef>
                <a:spcPts val="500"/>
              </a:spcBef>
              <a:spcAft>
                <a:spcPts val="0"/>
              </a:spcAft>
              <a:buSzPts val="1600"/>
              <a:buChar char="–"/>
              <a:defRPr sz="1600"/>
            </a:lvl4pPr>
            <a:lvl5pPr marL="2286000" lvl="4" indent="-330200" algn="l">
              <a:lnSpc>
                <a:spcPct val="100000"/>
              </a:lnSpc>
              <a:spcBef>
                <a:spcPts val="500"/>
              </a:spcBef>
              <a:spcAft>
                <a:spcPts val="0"/>
              </a:spcAft>
              <a:buSzPts val="1600"/>
              <a:buChar char="»"/>
              <a:defRPr sz="1600"/>
            </a:lvl5pPr>
            <a:lvl6pPr marL="2743200" lvl="5" indent="-228600" algn="l">
              <a:lnSpc>
                <a:spcPct val="100000"/>
              </a:lnSpc>
              <a:spcBef>
                <a:spcPts val="500"/>
              </a:spcBef>
              <a:spcAft>
                <a:spcPts val="0"/>
              </a:spcAft>
              <a:buSzPts val="1400"/>
              <a:buNone/>
              <a:defRPr sz="1600"/>
            </a:lvl6pPr>
            <a:lvl7pPr marL="3200400" lvl="6" indent="-228600" algn="l">
              <a:lnSpc>
                <a:spcPct val="100000"/>
              </a:lnSpc>
              <a:spcBef>
                <a:spcPts val="500"/>
              </a:spcBef>
              <a:spcAft>
                <a:spcPts val="0"/>
              </a:spcAft>
              <a:buSzPts val="1400"/>
              <a:buNone/>
              <a:defRPr sz="1600"/>
            </a:lvl7pPr>
            <a:lvl8pPr marL="3657600" lvl="7" indent="-228600" algn="l">
              <a:lnSpc>
                <a:spcPct val="100000"/>
              </a:lnSpc>
              <a:spcBef>
                <a:spcPts val="500"/>
              </a:spcBef>
              <a:spcAft>
                <a:spcPts val="0"/>
              </a:spcAft>
              <a:buSzPts val="1400"/>
              <a:buNone/>
              <a:defRPr sz="1600"/>
            </a:lvl8pPr>
            <a:lvl9pPr marL="4114800" lvl="8" indent="-228600" algn="l">
              <a:lnSpc>
                <a:spcPct val="100000"/>
              </a:lnSpc>
              <a:spcBef>
                <a:spcPts val="500"/>
              </a:spcBef>
              <a:spcAft>
                <a:spcPts val="0"/>
              </a:spcAft>
              <a:buSzPts val="1400"/>
              <a:buNone/>
              <a:defRPr sz="1600"/>
            </a:lvl9pPr>
          </a:lstStyle>
          <a:p>
            <a:endParaRPr/>
          </a:p>
        </p:txBody>
      </p:sp>
      <p:sp>
        <p:nvSpPr>
          <p:cNvPr id="27" name="Google Shape;27;p24"/>
          <p:cNvSpPr txBox="1">
            <a:spLocks noGrp="1"/>
          </p:cNvSpPr>
          <p:nvPr>
            <p:ph type="body" idx="3"/>
          </p:nvPr>
        </p:nvSpPr>
        <p:spPr>
          <a:xfrm>
            <a:off x="4645025" y="1535113"/>
            <a:ext cx="4041775" cy="639762"/>
          </a:xfrm>
          <a:prstGeom prst="rect">
            <a:avLst/>
          </a:prstGeom>
          <a:noFill/>
          <a:ln>
            <a:noFill/>
          </a:ln>
        </p:spPr>
        <p:txBody>
          <a:bodyPr spcFirstLastPara="1" wrap="square" lIns="90000" tIns="46800" rIns="90000" bIns="46800" anchor="b" anchorCtr="0">
            <a:noAutofit/>
          </a:bodyPr>
          <a:lstStyle>
            <a:lvl1pPr marL="457200" lvl="0" indent="-228600" algn="l">
              <a:lnSpc>
                <a:spcPct val="100000"/>
              </a:lnSpc>
              <a:spcBef>
                <a:spcPts val="800"/>
              </a:spcBef>
              <a:spcAft>
                <a:spcPts val="0"/>
              </a:spcAft>
              <a:buSzPts val="2400"/>
              <a:buNone/>
              <a:defRPr sz="2400" b="1"/>
            </a:lvl1pPr>
            <a:lvl2pPr marL="914400" lvl="1" indent="-228600" algn="l">
              <a:lnSpc>
                <a:spcPct val="100000"/>
              </a:lnSpc>
              <a:spcBef>
                <a:spcPts val="700"/>
              </a:spcBef>
              <a:spcAft>
                <a:spcPts val="0"/>
              </a:spcAft>
              <a:buSzPts val="2000"/>
              <a:buNone/>
              <a:defRPr sz="2000" b="1"/>
            </a:lvl2pPr>
            <a:lvl3pPr marL="1371600" lvl="2" indent="-228600" algn="l">
              <a:lnSpc>
                <a:spcPct val="100000"/>
              </a:lnSpc>
              <a:spcBef>
                <a:spcPts val="600"/>
              </a:spcBef>
              <a:spcAft>
                <a:spcPts val="0"/>
              </a:spcAft>
              <a:buSzPts val="1800"/>
              <a:buNone/>
              <a:defRPr sz="1800" b="1"/>
            </a:lvl3pPr>
            <a:lvl4pPr marL="1828800" lvl="3" indent="-228600" algn="l">
              <a:lnSpc>
                <a:spcPct val="100000"/>
              </a:lnSpc>
              <a:spcBef>
                <a:spcPts val="500"/>
              </a:spcBef>
              <a:spcAft>
                <a:spcPts val="0"/>
              </a:spcAft>
              <a:buSzPts val="1600"/>
              <a:buNone/>
              <a:defRPr sz="1600" b="1"/>
            </a:lvl4pPr>
            <a:lvl5pPr marL="2286000" lvl="4" indent="-228600" algn="l">
              <a:lnSpc>
                <a:spcPct val="100000"/>
              </a:lnSpc>
              <a:spcBef>
                <a:spcPts val="500"/>
              </a:spcBef>
              <a:spcAft>
                <a:spcPts val="0"/>
              </a:spcAft>
              <a:buSzPts val="1600"/>
              <a:buNone/>
              <a:defRPr sz="1600" b="1"/>
            </a:lvl5pPr>
            <a:lvl6pPr marL="2743200" lvl="5" indent="-228600" algn="l">
              <a:lnSpc>
                <a:spcPct val="100000"/>
              </a:lnSpc>
              <a:spcBef>
                <a:spcPts val="500"/>
              </a:spcBef>
              <a:spcAft>
                <a:spcPts val="0"/>
              </a:spcAft>
              <a:buSzPts val="1600"/>
              <a:buNone/>
              <a:defRPr sz="1600" b="1"/>
            </a:lvl6pPr>
            <a:lvl7pPr marL="3200400" lvl="6" indent="-228600" algn="l">
              <a:lnSpc>
                <a:spcPct val="100000"/>
              </a:lnSpc>
              <a:spcBef>
                <a:spcPts val="500"/>
              </a:spcBef>
              <a:spcAft>
                <a:spcPts val="0"/>
              </a:spcAft>
              <a:buSzPts val="1600"/>
              <a:buNone/>
              <a:defRPr sz="1600" b="1"/>
            </a:lvl7pPr>
            <a:lvl8pPr marL="3657600" lvl="7" indent="-228600" algn="l">
              <a:lnSpc>
                <a:spcPct val="100000"/>
              </a:lnSpc>
              <a:spcBef>
                <a:spcPts val="500"/>
              </a:spcBef>
              <a:spcAft>
                <a:spcPts val="0"/>
              </a:spcAft>
              <a:buSzPts val="1600"/>
              <a:buNone/>
              <a:defRPr sz="1600" b="1"/>
            </a:lvl8pPr>
            <a:lvl9pPr marL="4114800" lvl="8" indent="-228600" algn="l">
              <a:lnSpc>
                <a:spcPct val="100000"/>
              </a:lnSpc>
              <a:spcBef>
                <a:spcPts val="500"/>
              </a:spcBef>
              <a:spcAft>
                <a:spcPts val="0"/>
              </a:spcAft>
              <a:buSzPts val="1600"/>
              <a:buNone/>
              <a:defRPr sz="1600" b="1"/>
            </a:lvl9pPr>
          </a:lstStyle>
          <a:p>
            <a:endParaRPr/>
          </a:p>
        </p:txBody>
      </p:sp>
      <p:sp>
        <p:nvSpPr>
          <p:cNvPr id="28" name="Google Shape;28;p24"/>
          <p:cNvSpPr txBox="1">
            <a:spLocks noGrp="1"/>
          </p:cNvSpPr>
          <p:nvPr>
            <p:ph type="body" idx="4"/>
          </p:nvPr>
        </p:nvSpPr>
        <p:spPr>
          <a:xfrm>
            <a:off x="4645025" y="2174875"/>
            <a:ext cx="4041775" cy="3951288"/>
          </a:xfrm>
          <a:prstGeom prst="rect">
            <a:avLst/>
          </a:prstGeom>
          <a:noFill/>
          <a:ln>
            <a:noFill/>
          </a:ln>
        </p:spPr>
        <p:txBody>
          <a:bodyPr spcFirstLastPara="1" wrap="square" lIns="90000" tIns="46800" rIns="90000" bIns="46800" anchor="t" anchorCtr="0">
            <a:noAutofit/>
          </a:bodyPr>
          <a:lstStyle>
            <a:lvl1pPr marL="457200" lvl="0" indent="-381000" algn="l">
              <a:lnSpc>
                <a:spcPct val="100000"/>
              </a:lnSpc>
              <a:spcBef>
                <a:spcPts val="800"/>
              </a:spcBef>
              <a:spcAft>
                <a:spcPts val="0"/>
              </a:spcAft>
              <a:buSzPts val="2400"/>
              <a:buChar char="•"/>
              <a:defRPr sz="2400"/>
            </a:lvl1pPr>
            <a:lvl2pPr marL="914400" lvl="1" indent="-355600" algn="l">
              <a:lnSpc>
                <a:spcPct val="100000"/>
              </a:lnSpc>
              <a:spcBef>
                <a:spcPts val="700"/>
              </a:spcBef>
              <a:spcAft>
                <a:spcPts val="0"/>
              </a:spcAft>
              <a:buSzPts val="2000"/>
              <a:buChar char="–"/>
              <a:defRPr sz="2000"/>
            </a:lvl2pPr>
            <a:lvl3pPr marL="1371600" lvl="2" indent="-342900" algn="l">
              <a:lnSpc>
                <a:spcPct val="100000"/>
              </a:lnSpc>
              <a:spcBef>
                <a:spcPts val="600"/>
              </a:spcBef>
              <a:spcAft>
                <a:spcPts val="0"/>
              </a:spcAft>
              <a:buSzPts val="1800"/>
              <a:buChar char="•"/>
              <a:defRPr sz="1800"/>
            </a:lvl3pPr>
            <a:lvl4pPr marL="1828800" lvl="3" indent="-330200" algn="l">
              <a:lnSpc>
                <a:spcPct val="100000"/>
              </a:lnSpc>
              <a:spcBef>
                <a:spcPts val="500"/>
              </a:spcBef>
              <a:spcAft>
                <a:spcPts val="0"/>
              </a:spcAft>
              <a:buSzPts val="1600"/>
              <a:buChar char="–"/>
              <a:defRPr sz="1600"/>
            </a:lvl4pPr>
            <a:lvl5pPr marL="2286000" lvl="4" indent="-330200" algn="l">
              <a:lnSpc>
                <a:spcPct val="100000"/>
              </a:lnSpc>
              <a:spcBef>
                <a:spcPts val="500"/>
              </a:spcBef>
              <a:spcAft>
                <a:spcPts val="0"/>
              </a:spcAft>
              <a:buSzPts val="1600"/>
              <a:buChar char="»"/>
              <a:defRPr sz="1600"/>
            </a:lvl5pPr>
            <a:lvl6pPr marL="2743200" lvl="5" indent="-228600" algn="l">
              <a:lnSpc>
                <a:spcPct val="100000"/>
              </a:lnSpc>
              <a:spcBef>
                <a:spcPts val="500"/>
              </a:spcBef>
              <a:spcAft>
                <a:spcPts val="0"/>
              </a:spcAft>
              <a:buSzPts val="1400"/>
              <a:buNone/>
              <a:defRPr sz="1600"/>
            </a:lvl6pPr>
            <a:lvl7pPr marL="3200400" lvl="6" indent="-228600" algn="l">
              <a:lnSpc>
                <a:spcPct val="100000"/>
              </a:lnSpc>
              <a:spcBef>
                <a:spcPts val="500"/>
              </a:spcBef>
              <a:spcAft>
                <a:spcPts val="0"/>
              </a:spcAft>
              <a:buSzPts val="1400"/>
              <a:buNone/>
              <a:defRPr sz="1600"/>
            </a:lvl7pPr>
            <a:lvl8pPr marL="3657600" lvl="7" indent="-228600" algn="l">
              <a:lnSpc>
                <a:spcPct val="100000"/>
              </a:lnSpc>
              <a:spcBef>
                <a:spcPts val="500"/>
              </a:spcBef>
              <a:spcAft>
                <a:spcPts val="0"/>
              </a:spcAft>
              <a:buSzPts val="1400"/>
              <a:buNone/>
              <a:defRPr sz="1600"/>
            </a:lvl8pPr>
            <a:lvl9pPr marL="4114800" lvl="8" indent="-228600" algn="l">
              <a:lnSpc>
                <a:spcPct val="100000"/>
              </a:lnSpc>
              <a:spcBef>
                <a:spcPts val="500"/>
              </a:spcBef>
              <a:spcAft>
                <a:spcPts val="0"/>
              </a:spcAft>
              <a:buSzPts val="1400"/>
              <a:buNone/>
              <a:defRPr sz="1600"/>
            </a:lvl9pPr>
          </a:lstStyle>
          <a:p>
            <a:endParaRPr/>
          </a:p>
        </p:txBody>
      </p:sp>
      <p:sp>
        <p:nvSpPr>
          <p:cNvPr id="29" name="Google Shape;29;p24"/>
          <p:cNvSpPr txBox="1">
            <a:spLocks noGrp="1"/>
          </p:cNvSpPr>
          <p:nvPr>
            <p:ph type="sldNum" idx="12"/>
          </p:nvPr>
        </p:nvSpPr>
        <p:spPr>
          <a:xfrm>
            <a:off x="6553200" y="6245225"/>
            <a:ext cx="2116138" cy="458788"/>
          </a:xfrm>
          <a:prstGeom prst="rect">
            <a:avLst/>
          </a:prstGeom>
          <a:noFill/>
          <a:ln>
            <a:noFill/>
          </a:ln>
        </p:spPr>
        <p:txBody>
          <a:bodyPr spcFirstLastPara="1" wrap="square" lIns="90000" tIns="46800" rIns="90000" bIns="46800" anchor="t" anchorCtr="0">
            <a:noAutofit/>
          </a:bodyPr>
          <a:lstStyle>
            <a:lvl1pPr marL="0" marR="0" lvl="0" indent="0" algn="r">
              <a:lnSpc>
                <a:spcPct val="100000"/>
              </a:lnSpc>
              <a:spcBef>
                <a:spcPts val="0"/>
              </a:spcBef>
              <a:spcAft>
                <a:spcPts val="0"/>
              </a:spcAft>
              <a:buClr>
                <a:srgbClr val="000000"/>
              </a:buClr>
              <a:buSzPts val="1400"/>
              <a:buFont typeface="Times New Roman"/>
              <a:buNone/>
              <a:defRPr sz="1400" b="0" i="0" u="none" strike="noStrike" cap="none">
                <a:solidFill>
                  <a:srgbClr val="000000"/>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400"/>
              <a:buFont typeface="Times New Roman"/>
              <a:buNone/>
              <a:defRPr sz="1400" b="0" i="0" u="none" strike="noStrike" cap="none">
                <a:solidFill>
                  <a:srgbClr val="000000"/>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400"/>
              <a:buFont typeface="Times New Roman"/>
              <a:buNone/>
              <a:defRPr sz="1400" b="0" i="0" u="none" strike="noStrike" cap="none">
                <a:solidFill>
                  <a:srgbClr val="000000"/>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400"/>
              <a:buFont typeface="Times New Roman"/>
              <a:buNone/>
              <a:defRPr sz="1400" b="0" i="0" u="none" strike="noStrike" cap="none">
                <a:solidFill>
                  <a:srgbClr val="000000"/>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400"/>
              <a:buFont typeface="Times New Roman"/>
              <a:buNone/>
              <a:defRPr sz="1400" b="0" i="0" u="none" strike="noStrike" cap="none">
                <a:solidFill>
                  <a:srgbClr val="000000"/>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400"/>
              <a:buFont typeface="Times New Roman"/>
              <a:buNone/>
              <a:defRPr sz="1400" b="0" i="0" u="none" strike="noStrike" cap="none">
                <a:solidFill>
                  <a:srgbClr val="000000"/>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400"/>
              <a:buFont typeface="Times New Roman"/>
              <a:buNone/>
              <a:defRPr sz="1400" b="0" i="0" u="none" strike="noStrike" cap="none">
                <a:solidFill>
                  <a:srgbClr val="000000"/>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400"/>
              <a:buFont typeface="Times New Roman"/>
              <a:buNone/>
              <a:defRPr sz="1400" b="0" i="0" u="none" strike="noStrike" cap="none">
                <a:solidFill>
                  <a:srgbClr val="000000"/>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400"/>
              <a:buFont typeface="Times New Roman"/>
              <a:buNone/>
              <a:defRPr sz="1400" b="0" i="0" u="none" strike="noStrike" cap="none">
                <a:solidFill>
                  <a:srgbClr val="000000"/>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‹Nº›</a:t>
            </a:fld>
            <a:endParaRPr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Sólo el título" type="titleOnly">
  <p:cSld name="TITLE_ONLY">
    <p:spTree>
      <p:nvGrpSpPr>
        <p:cNvPr id="1" name="Shape 30"/>
        <p:cNvGrpSpPr/>
        <p:nvPr/>
      </p:nvGrpSpPr>
      <p:grpSpPr>
        <a:xfrm>
          <a:off x="0" y="0"/>
          <a:ext cx="0" cy="0"/>
          <a:chOff x="0" y="0"/>
          <a:chExt cx="0" cy="0"/>
        </a:xfrm>
      </p:grpSpPr>
      <p:sp>
        <p:nvSpPr>
          <p:cNvPr id="31" name="Google Shape;31;p25"/>
          <p:cNvSpPr txBox="1">
            <a:spLocks noGrp="1"/>
          </p:cNvSpPr>
          <p:nvPr>
            <p:ph type="title"/>
          </p:nvPr>
        </p:nvSpPr>
        <p:spPr>
          <a:xfrm>
            <a:off x="1260475" y="66675"/>
            <a:ext cx="7408863" cy="1433513"/>
          </a:xfrm>
          <a:prstGeom prst="rect">
            <a:avLst/>
          </a:prstGeom>
          <a:noFill/>
          <a:ln>
            <a:noFill/>
          </a:ln>
        </p:spPr>
        <p:txBody>
          <a:bodyPr spcFirstLastPara="1" wrap="square" lIns="90000" tIns="46800" rIns="90000" bIns="46800" anchor="ctr" anchorCtr="0">
            <a:noAutofit/>
          </a:bodyPr>
          <a:lstStyle>
            <a:lvl1pPr lvl="0" algn="ctr">
              <a:lnSpc>
                <a:spcPct val="100000"/>
              </a:lnSpc>
              <a:spcBef>
                <a:spcPts val="0"/>
              </a:spcBef>
              <a:spcAft>
                <a:spcPts val="0"/>
              </a:spcAft>
              <a:buSzPts val="1400"/>
              <a:buNone/>
              <a:defRPr/>
            </a:lvl1pPr>
            <a:lvl2pPr lvl="1" algn="ctr">
              <a:lnSpc>
                <a:spcPct val="100000"/>
              </a:lnSpc>
              <a:spcBef>
                <a:spcPts val="0"/>
              </a:spcBef>
              <a:spcAft>
                <a:spcPts val="0"/>
              </a:spcAft>
              <a:buSzPts val="1400"/>
              <a:buNone/>
              <a:defRPr/>
            </a:lvl2pPr>
            <a:lvl3pPr lvl="2" algn="ctr">
              <a:lnSpc>
                <a:spcPct val="100000"/>
              </a:lnSpc>
              <a:spcBef>
                <a:spcPts val="0"/>
              </a:spcBef>
              <a:spcAft>
                <a:spcPts val="0"/>
              </a:spcAft>
              <a:buSzPts val="1400"/>
              <a:buNone/>
              <a:defRPr/>
            </a:lvl3pPr>
            <a:lvl4pPr lvl="3" algn="ctr">
              <a:lnSpc>
                <a:spcPct val="100000"/>
              </a:lnSpc>
              <a:spcBef>
                <a:spcPts val="0"/>
              </a:spcBef>
              <a:spcAft>
                <a:spcPts val="0"/>
              </a:spcAft>
              <a:buSzPts val="1400"/>
              <a:buNone/>
              <a:defRPr/>
            </a:lvl4pPr>
            <a:lvl5pPr lvl="4" algn="ctr">
              <a:lnSpc>
                <a:spcPct val="100000"/>
              </a:lnSpc>
              <a:spcBef>
                <a:spcPts val="0"/>
              </a:spcBef>
              <a:spcAft>
                <a:spcPts val="0"/>
              </a:spcAft>
              <a:buSzPts val="1400"/>
              <a:buNone/>
              <a:defRPr/>
            </a:lvl5pPr>
            <a:lvl6pPr lvl="5" algn="ctr">
              <a:lnSpc>
                <a:spcPct val="100000"/>
              </a:lnSpc>
              <a:spcBef>
                <a:spcPts val="0"/>
              </a:spcBef>
              <a:spcAft>
                <a:spcPts val="0"/>
              </a:spcAft>
              <a:buSzPts val="1400"/>
              <a:buNone/>
              <a:defRPr/>
            </a:lvl6pPr>
            <a:lvl7pPr lvl="6" algn="ctr">
              <a:lnSpc>
                <a:spcPct val="100000"/>
              </a:lnSpc>
              <a:spcBef>
                <a:spcPts val="0"/>
              </a:spcBef>
              <a:spcAft>
                <a:spcPts val="0"/>
              </a:spcAft>
              <a:buSzPts val="1400"/>
              <a:buNone/>
              <a:defRPr/>
            </a:lvl7pPr>
            <a:lvl8pPr lvl="7" algn="ctr">
              <a:lnSpc>
                <a:spcPct val="100000"/>
              </a:lnSpc>
              <a:spcBef>
                <a:spcPts val="0"/>
              </a:spcBef>
              <a:spcAft>
                <a:spcPts val="0"/>
              </a:spcAft>
              <a:buSzPts val="1400"/>
              <a:buNone/>
              <a:defRPr/>
            </a:lvl8pPr>
            <a:lvl9pPr lvl="8" algn="ctr">
              <a:lnSpc>
                <a:spcPct val="100000"/>
              </a:lnSpc>
              <a:spcBef>
                <a:spcPts val="0"/>
              </a:spcBef>
              <a:spcAft>
                <a:spcPts val="0"/>
              </a:spcAft>
              <a:buSzPts val="1400"/>
              <a:buNone/>
              <a:defRPr/>
            </a:lvl9pPr>
          </a:lstStyle>
          <a:p>
            <a:endParaRPr/>
          </a:p>
        </p:txBody>
      </p:sp>
      <p:sp>
        <p:nvSpPr>
          <p:cNvPr id="32" name="Google Shape;32;p25"/>
          <p:cNvSpPr txBox="1">
            <a:spLocks noGrp="1"/>
          </p:cNvSpPr>
          <p:nvPr>
            <p:ph type="sldNum" idx="12"/>
          </p:nvPr>
        </p:nvSpPr>
        <p:spPr>
          <a:xfrm>
            <a:off x="6553200" y="6245225"/>
            <a:ext cx="2116138" cy="458788"/>
          </a:xfrm>
          <a:prstGeom prst="rect">
            <a:avLst/>
          </a:prstGeom>
          <a:noFill/>
          <a:ln>
            <a:noFill/>
          </a:ln>
        </p:spPr>
        <p:txBody>
          <a:bodyPr spcFirstLastPara="1" wrap="square" lIns="90000" tIns="46800" rIns="90000" bIns="46800" anchor="t" anchorCtr="0">
            <a:noAutofit/>
          </a:bodyPr>
          <a:lstStyle>
            <a:lvl1pPr marL="0" marR="0" lvl="0" indent="0" algn="r">
              <a:lnSpc>
                <a:spcPct val="100000"/>
              </a:lnSpc>
              <a:spcBef>
                <a:spcPts val="0"/>
              </a:spcBef>
              <a:spcAft>
                <a:spcPts val="0"/>
              </a:spcAft>
              <a:buClr>
                <a:srgbClr val="000000"/>
              </a:buClr>
              <a:buSzPts val="1400"/>
              <a:buFont typeface="Times New Roman"/>
              <a:buNone/>
              <a:defRPr sz="1400" b="0" i="0" u="none" strike="noStrike" cap="none">
                <a:solidFill>
                  <a:srgbClr val="000000"/>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400"/>
              <a:buFont typeface="Times New Roman"/>
              <a:buNone/>
              <a:defRPr sz="1400" b="0" i="0" u="none" strike="noStrike" cap="none">
                <a:solidFill>
                  <a:srgbClr val="000000"/>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400"/>
              <a:buFont typeface="Times New Roman"/>
              <a:buNone/>
              <a:defRPr sz="1400" b="0" i="0" u="none" strike="noStrike" cap="none">
                <a:solidFill>
                  <a:srgbClr val="000000"/>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400"/>
              <a:buFont typeface="Times New Roman"/>
              <a:buNone/>
              <a:defRPr sz="1400" b="0" i="0" u="none" strike="noStrike" cap="none">
                <a:solidFill>
                  <a:srgbClr val="000000"/>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400"/>
              <a:buFont typeface="Times New Roman"/>
              <a:buNone/>
              <a:defRPr sz="1400" b="0" i="0" u="none" strike="noStrike" cap="none">
                <a:solidFill>
                  <a:srgbClr val="000000"/>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400"/>
              <a:buFont typeface="Times New Roman"/>
              <a:buNone/>
              <a:defRPr sz="1400" b="0" i="0" u="none" strike="noStrike" cap="none">
                <a:solidFill>
                  <a:srgbClr val="000000"/>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400"/>
              <a:buFont typeface="Times New Roman"/>
              <a:buNone/>
              <a:defRPr sz="1400" b="0" i="0" u="none" strike="noStrike" cap="none">
                <a:solidFill>
                  <a:srgbClr val="000000"/>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400"/>
              <a:buFont typeface="Times New Roman"/>
              <a:buNone/>
              <a:defRPr sz="1400" b="0" i="0" u="none" strike="noStrike" cap="none">
                <a:solidFill>
                  <a:srgbClr val="000000"/>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400"/>
              <a:buFont typeface="Times New Roman"/>
              <a:buNone/>
              <a:defRPr sz="1400" b="0" i="0" u="none" strike="noStrike" cap="none">
                <a:solidFill>
                  <a:srgbClr val="000000"/>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‹Nº›</a:t>
            </a:fld>
            <a:endParaRPr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Contenido con título" type="objTx">
  <p:cSld name="OBJECT_WITH_CAPTION_TEXT">
    <p:spTree>
      <p:nvGrpSpPr>
        <p:cNvPr id="1" name="Shape 33"/>
        <p:cNvGrpSpPr/>
        <p:nvPr/>
      </p:nvGrpSpPr>
      <p:grpSpPr>
        <a:xfrm>
          <a:off x="0" y="0"/>
          <a:ext cx="0" cy="0"/>
          <a:chOff x="0" y="0"/>
          <a:chExt cx="0" cy="0"/>
        </a:xfrm>
      </p:grpSpPr>
      <p:sp>
        <p:nvSpPr>
          <p:cNvPr id="34" name="Google Shape;34;p26"/>
          <p:cNvSpPr txBox="1">
            <a:spLocks noGrp="1"/>
          </p:cNvSpPr>
          <p:nvPr>
            <p:ph type="title"/>
          </p:nvPr>
        </p:nvSpPr>
        <p:spPr>
          <a:xfrm>
            <a:off x="457200" y="273050"/>
            <a:ext cx="3008313" cy="1162050"/>
          </a:xfrm>
          <a:prstGeom prst="rect">
            <a:avLst/>
          </a:prstGeom>
          <a:noFill/>
          <a:ln>
            <a:noFill/>
          </a:ln>
        </p:spPr>
        <p:txBody>
          <a:bodyPr spcFirstLastPara="1" wrap="square" lIns="90000" tIns="46800" rIns="90000" bIns="46800" anchor="b" anchorCtr="0">
            <a:noAutofit/>
          </a:bodyPr>
          <a:lstStyle>
            <a:lvl1pPr lvl="0" algn="l">
              <a:lnSpc>
                <a:spcPct val="100000"/>
              </a:lnSpc>
              <a:spcBef>
                <a:spcPts val="0"/>
              </a:spcBef>
              <a:spcAft>
                <a:spcPts val="0"/>
              </a:spcAft>
              <a:buSzPts val="1400"/>
              <a:buNone/>
              <a:defRPr sz="2000" b="1"/>
            </a:lvl1pPr>
            <a:lvl2pPr lvl="1" algn="ctr">
              <a:lnSpc>
                <a:spcPct val="100000"/>
              </a:lnSpc>
              <a:spcBef>
                <a:spcPts val="0"/>
              </a:spcBef>
              <a:spcAft>
                <a:spcPts val="0"/>
              </a:spcAft>
              <a:buSzPts val="1400"/>
              <a:buNone/>
              <a:defRPr/>
            </a:lvl2pPr>
            <a:lvl3pPr lvl="2" algn="ctr">
              <a:lnSpc>
                <a:spcPct val="100000"/>
              </a:lnSpc>
              <a:spcBef>
                <a:spcPts val="0"/>
              </a:spcBef>
              <a:spcAft>
                <a:spcPts val="0"/>
              </a:spcAft>
              <a:buSzPts val="1400"/>
              <a:buNone/>
              <a:defRPr/>
            </a:lvl3pPr>
            <a:lvl4pPr lvl="3" algn="ctr">
              <a:lnSpc>
                <a:spcPct val="100000"/>
              </a:lnSpc>
              <a:spcBef>
                <a:spcPts val="0"/>
              </a:spcBef>
              <a:spcAft>
                <a:spcPts val="0"/>
              </a:spcAft>
              <a:buSzPts val="1400"/>
              <a:buNone/>
              <a:defRPr/>
            </a:lvl4pPr>
            <a:lvl5pPr lvl="4" algn="ctr">
              <a:lnSpc>
                <a:spcPct val="100000"/>
              </a:lnSpc>
              <a:spcBef>
                <a:spcPts val="0"/>
              </a:spcBef>
              <a:spcAft>
                <a:spcPts val="0"/>
              </a:spcAft>
              <a:buSzPts val="1400"/>
              <a:buNone/>
              <a:defRPr/>
            </a:lvl5pPr>
            <a:lvl6pPr lvl="5" algn="ctr">
              <a:lnSpc>
                <a:spcPct val="100000"/>
              </a:lnSpc>
              <a:spcBef>
                <a:spcPts val="0"/>
              </a:spcBef>
              <a:spcAft>
                <a:spcPts val="0"/>
              </a:spcAft>
              <a:buSzPts val="1400"/>
              <a:buNone/>
              <a:defRPr/>
            </a:lvl6pPr>
            <a:lvl7pPr lvl="6" algn="ctr">
              <a:lnSpc>
                <a:spcPct val="100000"/>
              </a:lnSpc>
              <a:spcBef>
                <a:spcPts val="0"/>
              </a:spcBef>
              <a:spcAft>
                <a:spcPts val="0"/>
              </a:spcAft>
              <a:buSzPts val="1400"/>
              <a:buNone/>
              <a:defRPr/>
            </a:lvl7pPr>
            <a:lvl8pPr lvl="7" algn="ctr">
              <a:lnSpc>
                <a:spcPct val="100000"/>
              </a:lnSpc>
              <a:spcBef>
                <a:spcPts val="0"/>
              </a:spcBef>
              <a:spcAft>
                <a:spcPts val="0"/>
              </a:spcAft>
              <a:buSzPts val="1400"/>
              <a:buNone/>
              <a:defRPr/>
            </a:lvl8pPr>
            <a:lvl9pPr lvl="8" algn="ctr">
              <a:lnSpc>
                <a:spcPct val="100000"/>
              </a:lnSpc>
              <a:spcBef>
                <a:spcPts val="0"/>
              </a:spcBef>
              <a:spcAft>
                <a:spcPts val="0"/>
              </a:spcAft>
              <a:buSzPts val="1400"/>
              <a:buNone/>
              <a:defRPr/>
            </a:lvl9pPr>
          </a:lstStyle>
          <a:p>
            <a:endParaRPr/>
          </a:p>
        </p:txBody>
      </p:sp>
      <p:sp>
        <p:nvSpPr>
          <p:cNvPr id="35" name="Google Shape;35;p26"/>
          <p:cNvSpPr txBox="1">
            <a:spLocks noGrp="1"/>
          </p:cNvSpPr>
          <p:nvPr>
            <p:ph type="body" idx="1"/>
          </p:nvPr>
        </p:nvSpPr>
        <p:spPr>
          <a:xfrm>
            <a:off x="3575050" y="273050"/>
            <a:ext cx="5111750" cy="5853113"/>
          </a:xfrm>
          <a:prstGeom prst="rect">
            <a:avLst/>
          </a:prstGeom>
          <a:noFill/>
          <a:ln>
            <a:noFill/>
          </a:ln>
        </p:spPr>
        <p:txBody>
          <a:bodyPr spcFirstLastPara="1" wrap="square" lIns="90000" tIns="46800" rIns="90000" bIns="46800" anchor="t" anchorCtr="0">
            <a:noAutofit/>
          </a:bodyPr>
          <a:lstStyle>
            <a:lvl1pPr marL="457200" lvl="0" indent="-431800" algn="l">
              <a:lnSpc>
                <a:spcPct val="100000"/>
              </a:lnSpc>
              <a:spcBef>
                <a:spcPts val="800"/>
              </a:spcBef>
              <a:spcAft>
                <a:spcPts val="0"/>
              </a:spcAft>
              <a:buSzPts val="3200"/>
              <a:buChar char="•"/>
              <a:defRPr sz="3200"/>
            </a:lvl1pPr>
            <a:lvl2pPr marL="914400" lvl="1" indent="-406400" algn="l">
              <a:lnSpc>
                <a:spcPct val="100000"/>
              </a:lnSpc>
              <a:spcBef>
                <a:spcPts val="700"/>
              </a:spcBef>
              <a:spcAft>
                <a:spcPts val="0"/>
              </a:spcAft>
              <a:buSzPts val="2800"/>
              <a:buChar char="–"/>
              <a:defRPr sz="2800"/>
            </a:lvl2pPr>
            <a:lvl3pPr marL="1371600" lvl="2" indent="-381000" algn="l">
              <a:lnSpc>
                <a:spcPct val="100000"/>
              </a:lnSpc>
              <a:spcBef>
                <a:spcPts val="600"/>
              </a:spcBef>
              <a:spcAft>
                <a:spcPts val="0"/>
              </a:spcAft>
              <a:buSzPts val="2400"/>
              <a:buChar char="•"/>
              <a:defRPr sz="2400"/>
            </a:lvl3pPr>
            <a:lvl4pPr marL="1828800" lvl="3" indent="-355600" algn="l">
              <a:lnSpc>
                <a:spcPct val="100000"/>
              </a:lnSpc>
              <a:spcBef>
                <a:spcPts val="500"/>
              </a:spcBef>
              <a:spcAft>
                <a:spcPts val="0"/>
              </a:spcAft>
              <a:buSzPts val="2000"/>
              <a:buChar char="–"/>
              <a:defRPr sz="2000"/>
            </a:lvl4pPr>
            <a:lvl5pPr marL="2286000" lvl="4" indent="-355600" algn="l">
              <a:lnSpc>
                <a:spcPct val="100000"/>
              </a:lnSpc>
              <a:spcBef>
                <a:spcPts val="500"/>
              </a:spcBef>
              <a:spcAft>
                <a:spcPts val="0"/>
              </a:spcAft>
              <a:buSzPts val="2000"/>
              <a:buChar char="»"/>
              <a:defRPr sz="2000"/>
            </a:lvl5pPr>
            <a:lvl6pPr marL="2743200" lvl="5" indent="-228600" algn="l">
              <a:lnSpc>
                <a:spcPct val="100000"/>
              </a:lnSpc>
              <a:spcBef>
                <a:spcPts val="500"/>
              </a:spcBef>
              <a:spcAft>
                <a:spcPts val="0"/>
              </a:spcAft>
              <a:buSzPts val="1400"/>
              <a:buNone/>
              <a:defRPr sz="2000"/>
            </a:lvl6pPr>
            <a:lvl7pPr marL="3200400" lvl="6" indent="-228600" algn="l">
              <a:lnSpc>
                <a:spcPct val="100000"/>
              </a:lnSpc>
              <a:spcBef>
                <a:spcPts val="500"/>
              </a:spcBef>
              <a:spcAft>
                <a:spcPts val="0"/>
              </a:spcAft>
              <a:buSzPts val="1400"/>
              <a:buNone/>
              <a:defRPr sz="2000"/>
            </a:lvl7pPr>
            <a:lvl8pPr marL="3657600" lvl="7" indent="-228600" algn="l">
              <a:lnSpc>
                <a:spcPct val="100000"/>
              </a:lnSpc>
              <a:spcBef>
                <a:spcPts val="500"/>
              </a:spcBef>
              <a:spcAft>
                <a:spcPts val="0"/>
              </a:spcAft>
              <a:buSzPts val="1400"/>
              <a:buNone/>
              <a:defRPr sz="2000"/>
            </a:lvl8pPr>
            <a:lvl9pPr marL="4114800" lvl="8" indent="-228600" algn="l">
              <a:lnSpc>
                <a:spcPct val="100000"/>
              </a:lnSpc>
              <a:spcBef>
                <a:spcPts val="500"/>
              </a:spcBef>
              <a:spcAft>
                <a:spcPts val="0"/>
              </a:spcAft>
              <a:buSzPts val="1400"/>
              <a:buNone/>
              <a:defRPr sz="2000"/>
            </a:lvl9pPr>
          </a:lstStyle>
          <a:p>
            <a:endParaRPr/>
          </a:p>
        </p:txBody>
      </p:sp>
      <p:sp>
        <p:nvSpPr>
          <p:cNvPr id="36" name="Google Shape;36;p26"/>
          <p:cNvSpPr txBox="1">
            <a:spLocks noGrp="1"/>
          </p:cNvSpPr>
          <p:nvPr>
            <p:ph type="body" idx="2"/>
          </p:nvPr>
        </p:nvSpPr>
        <p:spPr>
          <a:xfrm>
            <a:off x="457200" y="1435100"/>
            <a:ext cx="3008313" cy="4691063"/>
          </a:xfrm>
          <a:prstGeom prst="rect">
            <a:avLst/>
          </a:prstGeom>
          <a:noFill/>
          <a:ln>
            <a:noFill/>
          </a:ln>
        </p:spPr>
        <p:txBody>
          <a:bodyPr spcFirstLastPara="1" wrap="square" lIns="90000" tIns="46800" rIns="90000" bIns="46800" anchor="t" anchorCtr="0">
            <a:noAutofit/>
          </a:bodyPr>
          <a:lstStyle>
            <a:lvl1pPr marL="457200" lvl="0" indent="-228600" algn="l">
              <a:lnSpc>
                <a:spcPct val="100000"/>
              </a:lnSpc>
              <a:spcBef>
                <a:spcPts val="800"/>
              </a:spcBef>
              <a:spcAft>
                <a:spcPts val="0"/>
              </a:spcAft>
              <a:buSzPts val="1400"/>
              <a:buNone/>
              <a:defRPr sz="1400"/>
            </a:lvl1pPr>
            <a:lvl2pPr marL="914400" lvl="1" indent="-228600" algn="l">
              <a:lnSpc>
                <a:spcPct val="100000"/>
              </a:lnSpc>
              <a:spcBef>
                <a:spcPts val="700"/>
              </a:spcBef>
              <a:spcAft>
                <a:spcPts val="0"/>
              </a:spcAft>
              <a:buSzPts val="1200"/>
              <a:buNone/>
              <a:defRPr sz="1200"/>
            </a:lvl2pPr>
            <a:lvl3pPr marL="1371600" lvl="2" indent="-228600" algn="l">
              <a:lnSpc>
                <a:spcPct val="100000"/>
              </a:lnSpc>
              <a:spcBef>
                <a:spcPts val="600"/>
              </a:spcBef>
              <a:spcAft>
                <a:spcPts val="0"/>
              </a:spcAft>
              <a:buSzPts val="1000"/>
              <a:buNone/>
              <a:defRPr sz="1000"/>
            </a:lvl3pPr>
            <a:lvl4pPr marL="1828800" lvl="3" indent="-228600" algn="l">
              <a:lnSpc>
                <a:spcPct val="100000"/>
              </a:lnSpc>
              <a:spcBef>
                <a:spcPts val="500"/>
              </a:spcBef>
              <a:spcAft>
                <a:spcPts val="0"/>
              </a:spcAft>
              <a:buSzPts val="900"/>
              <a:buNone/>
              <a:defRPr sz="900"/>
            </a:lvl4pPr>
            <a:lvl5pPr marL="2286000" lvl="4" indent="-228600" algn="l">
              <a:lnSpc>
                <a:spcPct val="100000"/>
              </a:lnSpc>
              <a:spcBef>
                <a:spcPts val="500"/>
              </a:spcBef>
              <a:spcAft>
                <a:spcPts val="0"/>
              </a:spcAft>
              <a:buSzPts val="900"/>
              <a:buNone/>
              <a:defRPr sz="900"/>
            </a:lvl5pPr>
            <a:lvl6pPr marL="2743200" lvl="5" indent="-228600" algn="l">
              <a:lnSpc>
                <a:spcPct val="100000"/>
              </a:lnSpc>
              <a:spcBef>
                <a:spcPts val="500"/>
              </a:spcBef>
              <a:spcAft>
                <a:spcPts val="0"/>
              </a:spcAft>
              <a:buSzPts val="900"/>
              <a:buNone/>
              <a:defRPr sz="900"/>
            </a:lvl6pPr>
            <a:lvl7pPr marL="3200400" lvl="6" indent="-228600" algn="l">
              <a:lnSpc>
                <a:spcPct val="100000"/>
              </a:lnSpc>
              <a:spcBef>
                <a:spcPts val="500"/>
              </a:spcBef>
              <a:spcAft>
                <a:spcPts val="0"/>
              </a:spcAft>
              <a:buSzPts val="900"/>
              <a:buNone/>
              <a:defRPr sz="900"/>
            </a:lvl7pPr>
            <a:lvl8pPr marL="3657600" lvl="7" indent="-228600" algn="l">
              <a:lnSpc>
                <a:spcPct val="100000"/>
              </a:lnSpc>
              <a:spcBef>
                <a:spcPts val="500"/>
              </a:spcBef>
              <a:spcAft>
                <a:spcPts val="0"/>
              </a:spcAft>
              <a:buSzPts val="900"/>
              <a:buNone/>
              <a:defRPr sz="900"/>
            </a:lvl8pPr>
            <a:lvl9pPr marL="4114800" lvl="8" indent="-228600" algn="l">
              <a:lnSpc>
                <a:spcPct val="100000"/>
              </a:lnSpc>
              <a:spcBef>
                <a:spcPts val="500"/>
              </a:spcBef>
              <a:spcAft>
                <a:spcPts val="0"/>
              </a:spcAft>
              <a:buSzPts val="900"/>
              <a:buNone/>
              <a:defRPr sz="900"/>
            </a:lvl9pPr>
          </a:lstStyle>
          <a:p>
            <a:endParaRPr/>
          </a:p>
        </p:txBody>
      </p:sp>
      <p:sp>
        <p:nvSpPr>
          <p:cNvPr id="37" name="Google Shape;37;p26"/>
          <p:cNvSpPr txBox="1">
            <a:spLocks noGrp="1"/>
          </p:cNvSpPr>
          <p:nvPr>
            <p:ph type="sldNum" idx="12"/>
          </p:nvPr>
        </p:nvSpPr>
        <p:spPr>
          <a:xfrm>
            <a:off x="6553200" y="6245225"/>
            <a:ext cx="2116138" cy="458788"/>
          </a:xfrm>
          <a:prstGeom prst="rect">
            <a:avLst/>
          </a:prstGeom>
          <a:noFill/>
          <a:ln>
            <a:noFill/>
          </a:ln>
        </p:spPr>
        <p:txBody>
          <a:bodyPr spcFirstLastPara="1" wrap="square" lIns="90000" tIns="46800" rIns="90000" bIns="46800" anchor="t" anchorCtr="0">
            <a:noAutofit/>
          </a:bodyPr>
          <a:lstStyle>
            <a:lvl1pPr marL="0" marR="0" lvl="0" indent="0" algn="r">
              <a:lnSpc>
                <a:spcPct val="100000"/>
              </a:lnSpc>
              <a:spcBef>
                <a:spcPts val="0"/>
              </a:spcBef>
              <a:spcAft>
                <a:spcPts val="0"/>
              </a:spcAft>
              <a:buClr>
                <a:srgbClr val="000000"/>
              </a:buClr>
              <a:buSzPts val="1400"/>
              <a:buFont typeface="Times New Roman"/>
              <a:buNone/>
              <a:defRPr sz="1400" b="0" i="0" u="none" strike="noStrike" cap="none">
                <a:solidFill>
                  <a:srgbClr val="000000"/>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400"/>
              <a:buFont typeface="Times New Roman"/>
              <a:buNone/>
              <a:defRPr sz="1400" b="0" i="0" u="none" strike="noStrike" cap="none">
                <a:solidFill>
                  <a:srgbClr val="000000"/>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400"/>
              <a:buFont typeface="Times New Roman"/>
              <a:buNone/>
              <a:defRPr sz="1400" b="0" i="0" u="none" strike="noStrike" cap="none">
                <a:solidFill>
                  <a:srgbClr val="000000"/>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400"/>
              <a:buFont typeface="Times New Roman"/>
              <a:buNone/>
              <a:defRPr sz="1400" b="0" i="0" u="none" strike="noStrike" cap="none">
                <a:solidFill>
                  <a:srgbClr val="000000"/>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400"/>
              <a:buFont typeface="Times New Roman"/>
              <a:buNone/>
              <a:defRPr sz="1400" b="0" i="0" u="none" strike="noStrike" cap="none">
                <a:solidFill>
                  <a:srgbClr val="000000"/>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400"/>
              <a:buFont typeface="Times New Roman"/>
              <a:buNone/>
              <a:defRPr sz="1400" b="0" i="0" u="none" strike="noStrike" cap="none">
                <a:solidFill>
                  <a:srgbClr val="000000"/>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400"/>
              <a:buFont typeface="Times New Roman"/>
              <a:buNone/>
              <a:defRPr sz="1400" b="0" i="0" u="none" strike="noStrike" cap="none">
                <a:solidFill>
                  <a:srgbClr val="000000"/>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400"/>
              <a:buFont typeface="Times New Roman"/>
              <a:buNone/>
              <a:defRPr sz="1400" b="0" i="0" u="none" strike="noStrike" cap="none">
                <a:solidFill>
                  <a:srgbClr val="000000"/>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400"/>
              <a:buFont typeface="Times New Roman"/>
              <a:buNone/>
              <a:defRPr sz="1400" b="0" i="0" u="none" strike="noStrike" cap="none">
                <a:solidFill>
                  <a:srgbClr val="000000"/>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‹Nº›</a:t>
            </a:fld>
            <a:endParaRPr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Imagen con título" type="picTx">
  <p:cSld name="PICTURE_WITH_CAPTION_TEXT">
    <p:spTree>
      <p:nvGrpSpPr>
        <p:cNvPr id="1" name="Shape 38"/>
        <p:cNvGrpSpPr/>
        <p:nvPr/>
      </p:nvGrpSpPr>
      <p:grpSpPr>
        <a:xfrm>
          <a:off x="0" y="0"/>
          <a:ext cx="0" cy="0"/>
          <a:chOff x="0" y="0"/>
          <a:chExt cx="0" cy="0"/>
        </a:xfrm>
      </p:grpSpPr>
      <p:sp>
        <p:nvSpPr>
          <p:cNvPr id="39" name="Google Shape;39;p27"/>
          <p:cNvSpPr txBox="1">
            <a:spLocks noGrp="1"/>
          </p:cNvSpPr>
          <p:nvPr>
            <p:ph type="title"/>
          </p:nvPr>
        </p:nvSpPr>
        <p:spPr>
          <a:xfrm>
            <a:off x="1792288" y="4800600"/>
            <a:ext cx="5486400" cy="566738"/>
          </a:xfrm>
          <a:prstGeom prst="rect">
            <a:avLst/>
          </a:prstGeom>
          <a:noFill/>
          <a:ln>
            <a:noFill/>
          </a:ln>
        </p:spPr>
        <p:txBody>
          <a:bodyPr spcFirstLastPara="1" wrap="square" lIns="90000" tIns="46800" rIns="90000" bIns="46800" anchor="b" anchorCtr="0">
            <a:noAutofit/>
          </a:bodyPr>
          <a:lstStyle>
            <a:lvl1pPr lvl="0" algn="l">
              <a:lnSpc>
                <a:spcPct val="100000"/>
              </a:lnSpc>
              <a:spcBef>
                <a:spcPts val="0"/>
              </a:spcBef>
              <a:spcAft>
                <a:spcPts val="0"/>
              </a:spcAft>
              <a:buSzPts val="1400"/>
              <a:buNone/>
              <a:defRPr sz="2000" b="1"/>
            </a:lvl1pPr>
            <a:lvl2pPr lvl="1" algn="ctr">
              <a:lnSpc>
                <a:spcPct val="100000"/>
              </a:lnSpc>
              <a:spcBef>
                <a:spcPts val="0"/>
              </a:spcBef>
              <a:spcAft>
                <a:spcPts val="0"/>
              </a:spcAft>
              <a:buSzPts val="1400"/>
              <a:buNone/>
              <a:defRPr/>
            </a:lvl2pPr>
            <a:lvl3pPr lvl="2" algn="ctr">
              <a:lnSpc>
                <a:spcPct val="100000"/>
              </a:lnSpc>
              <a:spcBef>
                <a:spcPts val="0"/>
              </a:spcBef>
              <a:spcAft>
                <a:spcPts val="0"/>
              </a:spcAft>
              <a:buSzPts val="1400"/>
              <a:buNone/>
              <a:defRPr/>
            </a:lvl3pPr>
            <a:lvl4pPr lvl="3" algn="ctr">
              <a:lnSpc>
                <a:spcPct val="100000"/>
              </a:lnSpc>
              <a:spcBef>
                <a:spcPts val="0"/>
              </a:spcBef>
              <a:spcAft>
                <a:spcPts val="0"/>
              </a:spcAft>
              <a:buSzPts val="1400"/>
              <a:buNone/>
              <a:defRPr/>
            </a:lvl4pPr>
            <a:lvl5pPr lvl="4" algn="ctr">
              <a:lnSpc>
                <a:spcPct val="100000"/>
              </a:lnSpc>
              <a:spcBef>
                <a:spcPts val="0"/>
              </a:spcBef>
              <a:spcAft>
                <a:spcPts val="0"/>
              </a:spcAft>
              <a:buSzPts val="1400"/>
              <a:buNone/>
              <a:defRPr/>
            </a:lvl5pPr>
            <a:lvl6pPr lvl="5" algn="ctr">
              <a:lnSpc>
                <a:spcPct val="100000"/>
              </a:lnSpc>
              <a:spcBef>
                <a:spcPts val="0"/>
              </a:spcBef>
              <a:spcAft>
                <a:spcPts val="0"/>
              </a:spcAft>
              <a:buSzPts val="1400"/>
              <a:buNone/>
              <a:defRPr/>
            </a:lvl6pPr>
            <a:lvl7pPr lvl="6" algn="ctr">
              <a:lnSpc>
                <a:spcPct val="100000"/>
              </a:lnSpc>
              <a:spcBef>
                <a:spcPts val="0"/>
              </a:spcBef>
              <a:spcAft>
                <a:spcPts val="0"/>
              </a:spcAft>
              <a:buSzPts val="1400"/>
              <a:buNone/>
              <a:defRPr/>
            </a:lvl7pPr>
            <a:lvl8pPr lvl="7" algn="ctr">
              <a:lnSpc>
                <a:spcPct val="100000"/>
              </a:lnSpc>
              <a:spcBef>
                <a:spcPts val="0"/>
              </a:spcBef>
              <a:spcAft>
                <a:spcPts val="0"/>
              </a:spcAft>
              <a:buSzPts val="1400"/>
              <a:buNone/>
              <a:defRPr/>
            </a:lvl8pPr>
            <a:lvl9pPr lvl="8" algn="ctr">
              <a:lnSpc>
                <a:spcPct val="100000"/>
              </a:lnSpc>
              <a:spcBef>
                <a:spcPts val="0"/>
              </a:spcBef>
              <a:spcAft>
                <a:spcPts val="0"/>
              </a:spcAft>
              <a:buSzPts val="1400"/>
              <a:buNone/>
              <a:defRPr/>
            </a:lvl9pPr>
          </a:lstStyle>
          <a:p>
            <a:endParaRPr/>
          </a:p>
        </p:txBody>
      </p:sp>
      <p:sp>
        <p:nvSpPr>
          <p:cNvPr id="40" name="Google Shape;40;p27"/>
          <p:cNvSpPr>
            <a:spLocks noGrp="1"/>
          </p:cNvSpPr>
          <p:nvPr>
            <p:ph type="pic" idx="2"/>
          </p:nvPr>
        </p:nvSpPr>
        <p:spPr>
          <a:xfrm>
            <a:off x="1792288" y="612775"/>
            <a:ext cx="5486400" cy="4114800"/>
          </a:xfrm>
          <a:prstGeom prst="rect">
            <a:avLst/>
          </a:prstGeom>
          <a:noFill/>
          <a:ln>
            <a:noFill/>
          </a:ln>
        </p:spPr>
        <p:txBody>
          <a:bodyPr spcFirstLastPara="1" wrap="square" lIns="90000" tIns="46800" rIns="90000" bIns="46800" anchor="t" anchorCtr="0">
            <a:noAutofit/>
          </a:bodyPr>
          <a:lstStyle>
            <a:lvl1pPr marR="0" lvl="0" algn="l" rtl="0">
              <a:lnSpc>
                <a:spcPct val="100000"/>
              </a:lnSpc>
              <a:spcBef>
                <a:spcPts val="800"/>
              </a:spcBef>
              <a:spcAft>
                <a:spcPts val="0"/>
              </a:spcAft>
              <a:buClr>
                <a:srgbClr val="000000"/>
              </a:buClr>
              <a:buSzPts val="3200"/>
              <a:buFont typeface="Times New Roman"/>
              <a:buNone/>
              <a:defRPr sz="3200" b="0" i="0" u="none" strike="noStrike" cap="none">
                <a:solidFill>
                  <a:srgbClr val="000000"/>
                </a:solidFill>
                <a:latin typeface="Arial"/>
                <a:ea typeface="Arial"/>
                <a:cs typeface="Arial"/>
                <a:sym typeface="Arial"/>
              </a:defRPr>
            </a:lvl1pPr>
            <a:lvl2pPr marR="0" lvl="1" algn="l" rtl="0">
              <a:lnSpc>
                <a:spcPct val="100000"/>
              </a:lnSpc>
              <a:spcBef>
                <a:spcPts val="700"/>
              </a:spcBef>
              <a:spcAft>
                <a:spcPts val="0"/>
              </a:spcAft>
              <a:buClr>
                <a:srgbClr val="000000"/>
              </a:buClr>
              <a:buSzPts val="2800"/>
              <a:buFont typeface="Times New Roman"/>
              <a:buNone/>
              <a:defRPr sz="2800" b="0" i="0" u="none" strike="noStrike" cap="none">
                <a:solidFill>
                  <a:srgbClr val="000000"/>
                </a:solidFill>
                <a:latin typeface="Arial"/>
                <a:ea typeface="Arial"/>
                <a:cs typeface="Arial"/>
                <a:sym typeface="Arial"/>
              </a:defRPr>
            </a:lvl2pPr>
            <a:lvl3pPr marR="0" lvl="2" algn="l" rtl="0">
              <a:lnSpc>
                <a:spcPct val="100000"/>
              </a:lnSpc>
              <a:spcBef>
                <a:spcPts val="600"/>
              </a:spcBef>
              <a:spcAft>
                <a:spcPts val="0"/>
              </a:spcAft>
              <a:buClr>
                <a:srgbClr val="000000"/>
              </a:buClr>
              <a:buSzPts val="2400"/>
              <a:buFont typeface="Times New Roman"/>
              <a:buNone/>
              <a:defRPr sz="2400" b="0" i="0" u="none" strike="noStrike" cap="none">
                <a:solidFill>
                  <a:srgbClr val="000000"/>
                </a:solidFill>
                <a:latin typeface="Arial"/>
                <a:ea typeface="Arial"/>
                <a:cs typeface="Arial"/>
                <a:sym typeface="Arial"/>
              </a:defRPr>
            </a:lvl3pPr>
            <a:lvl4pPr marR="0" lvl="3" algn="l" rtl="0">
              <a:lnSpc>
                <a:spcPct val="100000"/>
              </a:lnSpc>
              <a:spcBef>
                <a:spcPts val="500"/>
              </a:spcBef>
              <a:spcAft>
                <a:spcPts val="0"/>
              </a:spcAft>
              <a:buClr>
                <a:srgbClr val="000000"/>
              </a:buClr>
              <a:buSzPts val="2000"/>
              <a:buFont typeface="Times New Roman"/>
              <a:buNone/>
              <a:defRPr sz="2000" b="0" i="0" u="none" strike="noStrike" cap="none">
                <a:solidFill>
                  <a:srgbClr val="000000"/>
                </a:solidFill>
                <a:latin typeface="Arial"/>
                <a:ea typeface="Arial"/>
                <a:cs typeface="Arial"/>
                <a:sym typeface="Arial"/>
              </a:defRPr>
            </a:lvl4pPr>
            <a:lvl5pPr marR="0" lvl="4" algn="l" rtl="0">
              <a:lnSpc>
                <a:spcPct val="100000"/>
              </a:lnSpc>
              <a:spcBef>
                <a:spcPts val="500"/>
              </a:spcBef>
              <a:spcAft>
                <a:spcPts val="0"/>
              </a:spcAft>
              <a:buClr>
                <a:srgbClr val="000000"/>
              </a:buClr>
              <a:buSzPts val="2000"/>
              <a:buFont typeface="Times New Roman"/>
              <a:buNone/>
              <a:defRPr sz="2000" b="0" i="0" u="none" strike="noStrike" cap="none">
                <a:solidFill>
                  <a:srgbClr val="000000"/>
                </a:solidFill>
                <a:latin typeface="Arial"/>
                <a:ea typeface="Arial"/>
                <a:cs typeface="Arial"/>
                <a:sym typeface="Arial"/>
              </a:defRPr>
            </a:lvl5pPr>
            <a:lvl6pPr marR="0" lvl="5" algn="l" rtl="0">
              <a:lnSpc>
                <a:spcPct val="100000"/>
              </a:lnSpc>
              <a:spcBef>
                <a:spcPts val="500"/>
              </a:spcBef>
              <a:spcAft>
                <a:spcPts val="0"/>
              </a:spcAft>
              <a:buClr>
                <a:srgbClr val="000000"/>
              </a:buClr>
              <a:buSzPts val="2000"/>
              <a:buFont typeface="Times New Roman"/>
              <a:buNone/>
              <a:defRPr sz="2000" b="0" i="0" u="none" strike="noStrike" cap="none">
                <a:solidFill>
                  <a:srgbClr val="000000"/>
                </a:solidFill>
                <a:latin typeface="Arial"/>
                <a:ea typeface="Arial"/>
                <a:cs typeface="Arial"/>
                <a:sym typeface="Arial"/>
              </a:defRPr>
            </a:lvl6pPr>
            <a:lvl7pPr marR="0" lvl="6" algn="l" rtl="0">
              <a:lnSpc>
                <a:spcPct val="100000"/>
              </a:lnSpc>
              <a:spcBef>
                <a:spcPts val="500"/>
              </a:spcBef>
              <a:spcAft>
                <a:spcPts val="0"/>
              </a:spcAft>
              <a:buClr>
                <a:srgbClr val="000000"/>
              </a:buClr>
              <a:buSzPts val="2000"/>
              <a:buFont typeface="Times New Roman"/>
              <a:buNone/>
              <a:defRPr sz="2000" b="0" i="0" u="none" strike="noStrike" cap="none">
                <a:solidFill>
                  <a:srgbClr val="000000"/>
                </a:solidFill>
                <a:latin typeface="Arial"/>
                <a:ea typeface="Arial"/>
                <a:cs typeface="Arial"/>
                <a:sym typeface="Arial"/>
              </a:defRPr>
            </a:lvl7pPr>
            <a:lvl8pPr marR="0" lvl="7" algn="l" rtl="0">
              <a:lnSpc>
                <a:spcPct val="100000"/>
              </a:lnSpc>
              <a:spcBef>
                <a:spcPts val="500"/>
              </a:spcBef>
              <a:spcAft>
                <a:spcPts val="0"/>
              </a:spcAft>
              <a:buClr>
                <a:srgbClr val="000000"/>
              </a:buClr>
              <a:buSzPts val="2000"/>
              <a:buFont typeface="Times New Roman"/>
              <a:buNone/>
              <a:defRPr sz="2000" b="0" i="0" u="none" strike="noStrike" cap="none">
                <a:solidFill>
                  <a:srgbClr val="000000"/>
                </a:solidFill>
                <a:latin typeface="Arial"/>
                <a:ea typeface="Arial"/>
                <a:cs typeface="Arial"/>
                <a:sym typeface="Arial"/>
              </a:defRPr>
            </a:lvl8pPr>
            <a:lvl9pPr marR="0" lvl="8" algn="l" rtl="0">
              <a:lnSpc>
                <a:spcPct val="100000"/>
              </a:lnSpc>
              <a:spcBef>
                <a:spcPts val="500"/>
              </a:spcBef>
              <a:spcAft>
                <a:spcPts val="0"/>
              </a:spcAft>
              <a:buClr>
                <a:srgbClr val="000000"/>
              </a:buClr>
              <a:buSzPts val="2000"/>
              <a:buFont typeface="Times New Roman"/>
              <a:buNone/>
              <a:defRPr sz="2000" b="0" i="0" u="none" strike="noStrike" cap="none">
                <a:solidFill>
                  <a:srgbClr val="000000"/>
                </a:solidFill>
                <a:latin typeface="Arial"/>
                <a:ea typeface="Arial"/>
                <a:cs typeface="Arial"/>
                <a:sym typeface="Arial"/>
              </a:defRPr>
            </a:lvl9pPr>
          </a:lstStyle>
          <a:p>
            <a:endParaRPr dirty="0"/>
          </a:p>
        </p:txBody>
      </p:sp>
      <p:sp>
        <p:nvSpPr>
          <p:cNvPr id="41" name="Google Shape;41;p27"/>
          <p:cNvSpPr txBox="1">
            <a:spLocks noGrp="1"/>
          </p:cNvSpPr>
          <p:nvPr>
            <p:ph type="body" idx="1"/>
          </p:nvPr>
        </p:nvSpPr>
        <p:spPr>
          <a:xfrm>
            <a:off x="1792288" y="5367338"/>
            <a:ext cx="5486400" cy="804862"/>
          </a:xfrm>
          <a:prstGeom prst="rect">
            <a:avLst/>
          </a:prstGeom>
          <a:noFill/>
          <a:ln>
            <a:noFill/>
          </a:ln>
        </p:spPr>
        <p:txBody>
          <a:bodyPr spcFirstLastPara="1" wrap="square" lIns="90000" tIns="46800" rIns="90000" bIns="46800" anchor="t" anchorCtr="0">
            <a:noAutofit/>
          </a:bodyPr>
          <a:lstStyle>
            <a:lvl1pPr marL="457200" lvl="0" indent="-228600" algn="l">
              <a:lnSpc>
                <a:spcPct val="100000"/>
              </a:lnSpc>
              <a:spcBef>
                <a:spcPts val="800"/>
              </a:spcBef>
              <a:spcAft>
                <a:spcPts val="0"/>
              </a:spcAft>
              <a:buSzPts val="1400"/>
              <a:buNone/>
              <a:defRPr sz="1400"/>
            </a:lvl1pPr>
            <a:lvl2pPr marL="914400" lvl="1" indent="-228600" algn="l">
              <a:lnSpc>
                <a:spcPct val="100000"/>
              </a:lnSpc>
              <a:spcBef>
                <a:spcPts val="700"/>
              </a:spcBef>
              <a:spcAft>
                <a:spcPts val="0"/>
              </a:spcAft>
              <a:buSzPts val="1200"/>
              <a:buNone/>
              <a:defRPr sz="1200"/>
            </a:lvl2pPr>
            <a:lvl3pPr marL="1371600" lvl="2" indent="-228600" algn="l">
              <a:lnSpc>
                <a:spcPct val="100000"/>
              </a:lnSpc>
              <a:spcBef>
                <a:spcPts val="600"/>
              </a:spcBef>
              <a:spcAft>
                <a:spcPts val="0"/>
              </a:spcAft>
              <a:buSzPts val="1000"/>
              <a:buNone/>
              <a:defRPr sz="1000"/>
            </a:lvl3pPr>
            <a:lvl4pPr marL="1828800" lvl="3" indent="-228600" algn="l">
              <a:lnSpc>
                <a:spcPct val="100000"/>
              </a:lnSpc>
              <a:spcBef>
                <a:spcPts val="500"/>
              </a:spcBef>
              <a:spcAft>
                <a:spcPts val="0"/>
              </a:spcAft>
              <a:buSzPts val="900"/>
              <a:buNone/>
              <a:defRPr sz="900"/>
            </a:lvl4pPr>
            <a:lvl5pPr marL="2286000" lvl="4" indent="-228600" algn="l">
              <a:lnSpc>
                <a:spcPct val="100000"/>
              </a:lnSpc>
              <a:spcBef>
                <a:spcPts val="500"/>
              </a:spcBef>
              <a:spcAft>
                <a:spcPts val="0"/>
              </a:spcAft>
              <a:buSzPts val="900"/>
              <a:buNone/>
              <a:defRPr sz="900"/>
            </a:lvl5pPr>
            <a:lvl6pPr marL="2743200" lvl="5" indent="-228600" algn="l">
              <a:lnSpc>
                <a:spcPct val="100000"/>
              </a:lnSpc>
              <a:spcBef>
                <a:spcPts val="500"/>
              </a:spcBef>
              <a:spcAft>
                <a:spcPts val="0"/>
              </a:spcAft>
              <a:buSzPts val="900"/>
              <a:buNone/>
              <a:defRPr sz="900"/>
            </a:lvl6pPr>
            <a:lvl7pPr marL="3200400" lvl="6" indent="-228600" algn="l">
              <a:lnSpc>
                <a:spcPct val="100000"/>
              </a:lnSpc>
              <a:spcBef>
                <a:spcPts val="500"/>
              </a:spcBef>
              <a:spcAft>
                <a:spcPts val="0"/>
              </a:spcAft>
              <a:buSzPts val="900"/>
              <a:buNone/>
              <a:defRPr sz="900"/>
            </a:lvl7pPr>
            <a:lvl8pPr marL="3657600" lvl="7" indent="-228600" algn="l">
              <a:lnSpc>
                <a:spcPct val="100000"/>
              </a:lnSpc>
              <a:spcBef>
                <a:spcPts val="500"/>
              </a:spcBef>
              <a:spcAft>
                <a:spcPts val="0"/>
              </a:spcAft>
              <a:buSzPts val="900"/>
              <a:buNone/>
              <a:defRPr sz="900"/>
            </a:lvl8pPr>
            <a:lvl9pPr marL="4114800" lvl="8" indent="-228600" algn="l">
              <a:lnSpc>
                <a:spcPct val="100000"/>
              </a:lnSpc>
              <a:spcBef>
                <a:spcPts val="500"/>
              </a:spcBef>
              <a:spcAft>
                <a:spcPts val="0"/>
              </a:spcAft>
              <a:buSzPts val="900"/>
              <a:buNone/>
              <a:defRPr sz="900"/>
            </a:lvl9pPr>
          </a:lstStyle>
          <a:p>
            <a:endParaRPr/>
          </a:p>
        </p:txBody>
      </p:sp>
      <p:sp>
        <p:nvSpPr>
          <p:cNvPr id="42" name="Google Shape;42;p27"/>
          <p:cNvSpPr txBox="1">
            <a:spLocks noGrp="1"/>
          </p:cNvSpPr>
          <p:nvPr>
            <p:ph type="sldNum" idx="12"/>
          </p:nvPr>
        </p:nvSpPr>
        <p:spPr>
          <a:xfrm>
            <a:off x="6553200" y="6245225"/>
            <a:ext cx="2116138" cy="458788"/>
          </a:xfrm>
          <a:prstGeom prst="rect">
            <a:avLst/>
          </a:prstGeom>
          <a:noFill/>
          <a:ln>
            <a:noFill/>
          </a:ln>
        </p:spPr>
        <p:txBody>
          <a:bodyPr spcFirstLastPara="1" wrap="square" lIns="90000" tIns="46800" rIns="90000" bIns="46800" anchor="t" anchorCtr="0">
            <a:noAutofit/>
          </a:bodyPr>
          <a:lstStyle>
            <a:lvl1pPr marL="0" marR="0" lvl="0" indent="0" algn="r">
              <a:lnSpc>
                <a:spcPct val="100000"/>
              </a:lnSpc>
              <a:spcBef>
                <a:spcPts val="0"/>
              </a:spcBef>
              <a:spcAft>
                <a:spcPts val="0"/>
              </a:spcAft>
              <a:buClr>
                <a:srgbClr val="000000"/>
              </a:buClr>
              <a:buSzPts val="1400"/>
              <a:buFont typeface="Times New Roman"/>
              <a:buNone/>
              <a:defRPr sz="1400" b="0" i="0" u="none" strike="noStrike" cap="none">
                <a:solidFill>
                  <a:srgbClr val="000000"/>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400"/>
              <a:buFont typeface="Times New Roman"/>
              <a:buNone/>
              <a:defRPr sz="1400" b="0" i="0" u="none" strike="noStrike" cap="none">
                <a:solidFill>
                  <a:srgbClr val="000000"/>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400"/>
              <a:buFont typeface="Times New Roman"/>
              <a:buNone/>
              <a:defRPr sz="1400" b="0" i="0" u="none" strike="noStrike" cap="none">
                <a:solidFill>
                  <a:srgbClr val="000000"/>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400"/>
              <a:buFont typeface="Times New Roman"/>
              <a:buNone/>
              <a:defRPr sz="1400" b="0" i="0" u="none" strike="noStrike" cap="none">
                <a:solidFill>
                  <a:srgbClr val="000000"/>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400"/>
              <a:buFont typeface="Times New Roman"/>
              <a:buNone/>
              <a:defRPr sz="1400" b="0" i="0" u="none" strike="noStrike" cap="none">
                <a:solidFill>
                  <a:srgbClr val="000000"/>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400"/>
              <a:buFont typeface="Times New Roman"/>
              <a:buNone/>
              <a:defRPr sz="1400" b="0" i="0" u="none" strike="noStrike" cap="none">
                <a:solidFill>
                  <a:srgbClr val="000000"/>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400"/>
              <a:buFont typeface="Times New Roman"/>
              <a:buNone/>
              <a:defRPr sz="1400" b="0" i="0" u="none" strike="noStrike" cap="none">
                <a:solidFill>
                  <a:srgbClr val="000000"/>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400"/>
              <a:buFont typeface="Times New Roman"/>
              <a:buNone/>
              <a:defRPr sz="1400" b="0" i="0" u="none" strike="noStrike" cap="none">
                <a:solidFill>
                  <a:srgbClr val="000000"/>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400"/>
              <a:buFont typeface="Times New Roman"/>
              <a:buNone/>
              <a:defRPr sz="1400" b="0" i="0" u="none" strike="noStrike" cap="none">
                <a:solidFill>
                  <a:srgbClr val="000000"/>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‹Nº›</a:t>
            </a:fld>
            <a:endParaRPr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Título y texto vertical" type="vertTx">
  <p:cSld name="VERTICAL_TEXT">
    <p:spTree>
      <p:nvGrpSpPr>
        <p:cNvPr id="1" name="Shape 43"/>
        <p:cNvGrpSpPr/>
        <p:nvPr/>
      </p:nvGrpSpPr>
      <p:grpSpPr>
        <a:xfrm>
          <a:off x="0" y="0"/>
          <a:ext cx="0" cy="0"/>
          <a:chOff x="0" y="0"/>
          <a:chExt cx="0" cy="0"/>
        </a:xfrm>
      </p:grpSpPr>
      <p:sp>
        <p:nvSpPr>
          <p:cNvPr id="44" name="Google Shape;44;p28"/>
          <p:cNvSpPr txBox="1">
            <a:spLocks noGrp="1"/>
          </p:cNvSpPr>
          <p:nvPr>
            <p:ph type="title"/>
          </p:nvPr>
        </p:nvSpPr>
        <p:spPr>
          <a:xfrm>
            <a:off x="1260475" y="66675"/>
            <a:ext cx="7408863" cy="1433513"/>
          </a:xfrm>
          <a:prstGeom prst="rect">
            <a:avLst/>
          </a:prstGeom>
          <a:noFill/>
          <a:ln>
            <a:noFill/>
          </a:ln>
        </p:spPr>
        <p:txBody>
          <a:bodyPr spcFirstLastPara="1" wrap="square" lIns="90000" tIns="46800" rIns="90000" bIns="46800" anchor="ctr" anchorCtr="0">
            <a:noAutofit/>
          </a:bodyPr>
          <a:lstStyle>
            <a:lvl1pPr lvl="0" algn="ctr">
              <a:lnSpc>
                <a:spcPct val="100000"/>
              </a:lnSpc>
              <a:spcBef>
                <a:spcPts val="0"/>
              </a:spcBef>
              <a:spcAft>
                <a:spcPts val="0"/>
              </a:spcAft>
              <a:buSzPts val="1400"/>
              <a:buNone/>
              <a:defRPr/>
            </a:lvl1pPr>
            <a:lvl2pPr lvl="1" algn="ctr">
              <a:lnSpc>
                <a:spcPct val="100000"/>
              </a:lnSpc>
              <a:spcBef>
                <a:spcPts val="0"/>
              </a:spcBef>
              <a:spcAft>
                <a:spcPts val="0"/>
              </a:spcAft>
              <a:buSzPts val="1400"/>
              <a:buNone/>
              <a:defRPr/>
            </a:lvl2pPr>
            <a:lvl3pPr lvl="2" algn="ctr">
              <a:lnSpc>
                <a:spcPct val="100000"/>
              </a:lnSpc>
              <a:spcBef>
                <a:spcPts val="0"/>
              </a:spcBef>
              <a:spcAft>
                <a:spcPts val="0"/>
              </a:spcAft>
              <a:buSzPts val="1400"/>
              <a:buNone/>
              <a:defRPr/>
            </a:lvl3pPr>
            <a:lvl4pPr lvl="3" algn="ctr">
              <a:lnSpc>
                <a:spcPct val="100000"/>
              </a:lnSpc>
              <a:spcBef>
                <a:spcPts val="0"/>
              </a:spcBef>
              <a:spcAft>
                <a:spcPts val="0"/>
              </a:spcAft>
              <a:buSzPts val="1400"/>
              <a:buNone/>
              <a:defRPr/>
            </a:lvl4pPr>
            <a:lvl5pPr lvl="4" algn="ctr">
              <a:lnSpc>
                <a:spcPct val="100000"/>
              </a:lnSpc>
              <a:spcBef>
                <a:spcPts val="0"/>
              </a:spcBef>
              <a:spcAft>
                <a:spcPts val="0"/>
              </a:spcAft>
              <a:buSzPts val="1400"/>
              <a:buNone/>
              <a:defRPr/>
            </a:lvl5pPr>
            <a:lvl6pPr lvl="5" algn="ctr">
              <a:lnSpc>
                <a:spcPct val="100000"/>
              </a:lnSpc>
              <a:spcBef>
                <a:spcPts val="0"/>
              </a:spcBef>
              <a:spcAft>
                <a:spcPts val="0"/>
              </a:spcAft>
              <a:buSzPts val="1400"/>
              <a:buNone/>
              <a:defRPr/>
            </a:lvl6pPr>
            <a:lvl7pPr lvl="6" algn="ctr">
              <a:lnSpc>
                <a:spcPct val="100000"/>
              </a:lnSpc>
              <a:spcBef>
                <a:spcPts val="0"/>
              </a:spcBef>
              <a:spcAft>
                <a:spcPts val="0"/>
              </a:spcAft>
              <a:buSzPts val="1400"/>
              <a:buNone/>
              <a:defRPr/>
            </a:lvl7pPr>
            <a:lvl8pPr lvl="7" algn="ctr">
              <a:lnSpc>
                <a:spcPct val="100000"/>
              </a:lnSpc>
              <a:spcBef>
                <a:spcPts val="0"/>
              </a:spcBef>
              <a:spcAft>
                <a:spcPts val="0"/>
              </a:spcAft>
              <a:buSzPts val="1400"/>
              <a:buNone/>
              <a:defRPr/>
            </a:lvl8pPr>
            <a:lvl9pPr lvl="8" algn="ctr">
              <a:lnSpc>
                <a:spcPct val="100000"/>
              </a:lnSpc>
              <a:spcBef>
                <a:spcPts val="0"/>
              </a:spcBef>
              <a:spcAft>
                <a:spcPts val="0"/>
              </a:spcAft>
              <a:buSzPts val="1400"/>
              <a:buNone/>
              <a:defRPr/>
            </a:lvl9pPr>
          </a:lstStyle>
          <a:p>
            <a:endParaRPr/>
          </a:p>
        </p:txBody>
      </p:sp>
      <p:sp>
        <p:nvSpPr>
          <p:cNvPr id="45" name="Google Shape;45;p28"/>
          <p:cNvSpPr txBox="1">
            <a:spLocks noGrp="1"/>
          </p:cNvSpPr>
          <p:nvPr>
            <p:ph type="body" idx="1"/>
          </p:nvPr>
        </p:nvSpPr>
        <p:spPr>
          <a:xfrm rot="5400000">
            <a:off x="2309019" y="-251619"/>
            <a:ext cx="4508500" cy="8212138"/>
          </a:xfrm>
          <a:prstGeom prst="rect">
            <a:avLst/>
          </a:prstGeom>
          <a:noFill/>
          <a:ln>
            <a:noFill/>
          </a:ln>
        </p:spPr>
        <p:txBody>
          <a:bodyPr spcFirstLastPara="1" wrap="square" lIns="90000" tIns="46800" rIns="90000" bIns="46800" anchor="t" anchorCtr="0">
            <a:noAutofit/>
          </a:bodyPr>
          <a:lstStyle>
            <a:lvl1pPr marL="457200" lvl="0" indent="-342900" algn="l">
              <a:lnSpc>
                <a:spcPct val="100000"/>
              </a:lnSpc>
              <a:spcBef>
                <a:spcPts val="800"/>
              </a:spcBef>
              <a:spcAft>
                <a:spcPts val="0"/>
              </a:spcAft>
              <a:buSzPts val="1800"/>
              <a:buChar char="•"/>
              <a:defRPr/>
            </a:lvl1pPr>
            <a:lvl2pPr marL="914400" lvl="1" indent="-342900" algn="l">
              <a:lnSpc>
                <a:spcPct val="100000"/>
              </a:lnSpc>
              <a:spcBef>
                <a:spcPts val="700"/>
              </a:spcBef>
              <a:spcAft>
                <a:spcPts val="0"/>
              </a:spcAft>
              <a:buSzPts val="1800"/>
              <a:buChar char="–"/>
              <a:defRPr/>
            </a:lvl2pPr>
            <a:lvl3pPr marL="1371600" lvl="2" indent="-342900" algn="l">
              <a:lnSpc>
                <a:spcPct val="100000"/>
              </a:lnSpc>
              <a:spcBef>
                <a:spcPts val="600"/>
              </a:spcBef>
              <a:spcAft>
                <a:spcPts val="0"/>
              </a:spcAft>
              <a:buSzPts val="1800"/>
              <a:buChar char="•"/>
              <a:defRPr/>
            </a:lvl3pPr>
            <a:lvl4pPr marL="1828800" lvl="3" indent="-342900" algn="l">
              <a:lnSpc>
                <a:spcPct val="100000"/>
              </a:lnSpc>
              <a:spcBef>
                <a:spcPts val="500"/>
              </a:spcBef>
              <a:spcAft>
                <a:spcPts val="0"/>
              </a:spcAft>
              <a:buSzPts val="1800"/>
              <a:buChar char="–"/>
              <a:defRPr/>
            </a:lvl4pPr>
            <a:lvl5pPr marL="2286000" lvl="4" indent="-342900" algn="l">
              <a:lnSpc>
                <a:spcPct val="100000"/>
              </a:lnSpc>
              <a:spcBef>
                <a:spcPts val="500"/>
              </a:spcBef>
              <a:spcAft>
                <a:spcPts val="0"/>
              </a:spcAft>
              <a:buSzPts val="1800"/>
              <a:buChar char="»"/>
              <a:defRPr/>
            </a:lvl5pPr>
            <a:lvl6pPr marL="2743200" lvl="5" indent="-228600" algn="l">
              <a:lnSpc>
                <a:spcPct val="100000"/>
              </a:lnSpc>
              <a:spcBef>
                <a:spcPts val="500"/>
              </a:spcBef>
              <a:spcAft>
                <a:spcPts val="0"/>
              </a:spcAft>
              <a:buSzPts val="1400"/>
              <a:buNone/>
              <a:defRPr/>
            </a:lvl6pPr>
            <a:lvl7pPr marL="3200400" lvl="6" indent="-228600" algn="l">
              <a:lnSpc>
                <a:spcPct val="100000"/>
              </a:lnSpc>
              <a:spcBef>
                <a:spcPts val="500"/>
              </a:spcBef>
              <a:spcAft>
                <a:spcPts val="0"/>
              </a:spcAft>
              <a:buSzPts val="1400"/>
              <a:buNone/>
              <a:defRPr/>
            </a:lvl7pPr>
            <a:lvl8pPr marL="3657600" lvl="7" indent="-228600" algn="l">
              <a:lnSpc>
                <a:spcPct val="100000"/>
              </a:lnSpc>
              <a:spcBef>
                <a:spcPts val="500"/>
              </a:spcBef>
              <a:spcAft>
                <a:spcPts val="0"/>
              </a:spcAft>
              <a:buSzPts val="1400"/>
              <a:buNone/>
              <a:defRPr/>
            </a:lvl8pPr>
            <a:lvl9pPr marL="4114800" lvl="8" indent="-228600" algn="l">
              <a:lnSpc>
                <a:spcPct val="100000"/>
              </a:lnSpc>
              <a:spcBef>
                <a:spcPts val="500"/>
              </a:spcBef>
              <a:spcAft>
                <a:spcPts val="0"/>
              </a:spcAft>
              <a:buSzPts val="1400"/>
              <a:buNone/>
              <a:defRPr/>
            </a:lvl9pPr>
          </a:lstStyle>
          <a:p>
            <a:endParaRPr/>
          </a:p>
        </p:txBody>
      </p:sp>
      <p:sp>
        <p:nvSpPr>
          <p:cNvPr id="46" name="Google Shape;46;p28"/>
          <p:cNvSpPr txBox="1">
            <a:spLocks noGrp="1"/>
          </p:cNvSpPr>
          <p:nvPr>
            <p:ph type="sldNum" idx="12"/>
          </p:nvPr>
        </p:nvSpPr>
        <p:spPr>
          <a:xfrm>
            <a:off x="6553200" y="6245225"/>
            <a:ext cx="2116138" cy="458788"/>
          </a:xfrm>
          <a:prstGeom prst="rect">
            <a:avLst/>
          </a:prstGeom>
          <a:noFill/>
          <a:ln>
            <a:noFill/>
          </a:ln>
        </p:spPr>
        <p:txBody>
          <a:bodyPr spcFirstLastPara="1" wrap="square" lIns="90000" tIns="46800" rIns="90000" bIns="46800" anchor="t" anchorCtr="0">
            <a:noAutofit/>
          </a:bodyPr>
          <a:lstStyle>
            <a:lvl1pPr marL="0" marR="0" lvl="0" indent="0" algn="r">
              <a:lnSpc>
                <a:spcPct val="100000"/>
              </a:lnSpc>
              <a:spcBef>
                <a:spcPts val="0"/>
              </a:spcBef>
              <a:spcAft>
                <a:spcPts val="0"/>
              </a:spcAft>
              <a:buClr>
                <a:srgbClr val="000000"/>
              </a:buClr>
              <a:buSzPts val="1400"/>
              <a:buFont typeface="Times New Roman"/>
              <a:buNone/>
              <a:defRPr sz="1400" b="0" i="0" u="none" strike="noStrike" cap="none">
                <a:solidFill>
                  <a:srgbClr val="000000"/>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400"/>
              <a:buFont typeface="Times New Roman"/>
              <a:buNone/>
              <a:defRPr sz="1400" b="0" i="0" u="none" strike="noStrike" cap="none">
                <a:solidFill>
                  <a:srgbClr val="000000"/>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400"/>
              <a:buFont typeface="Times New Roman"/>
              <a:buNone/>
              <a:defRPr sz="1400" b="0" i="0" u="none" strike="noStrike" cap="none">
                <a:solidFill>
                  <a:srgbClr val="000000"/>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400"/>
              <a:buFont typeface="Times New Roman"/>
              <a:buNone/>
              <a:defRPr sz="1400" b="0" i="0" u="none" strike="noStrike" cap="none">
                <a:solidFill>
                  <a:srgbClr val="000000"/>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400"/>
              <a:buFont typeface="Times New Roman"/>
              <a:buNone/>
              <a:defRPr sz="1400" b="0" i="0" u="none" strike="noStrike" cap="none">
                <a:solidFill>
                  <a:srgbClr val="000000"/>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400"/>
              <a:buFont typeface="Times New Roman"/>
              <a:buNone/>
              <a:defRPr sz="1400" b="0" i="0" u="none" strike="noStrike" cap="none">
                <a:solidFill>
                  <a:srgbClr val="000000"/>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400"/>
              <a:buFont typeface="Times New Roman"/>
              <a:buNone/>
              <a:defRPr sz="1400" b="0" i="0" u="none" strike="noStrike" cap="none">
                <a:solidFill>
                  <a:srgbClr val="000000"/>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400"/>
              <a:buFont typeface="Times New Roman"/>
              <a:buNone/>
              <a:defRPr sz="1400" b="0" i="0" u="none" strike="noStrike" cap="none">
                <a:solidFill>
                  <a:srgbClr val="000000"/>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400"/>
              <a:buFont typeface="Times New Roman"/>
              <a:buNone/>
              <a:defRPr sz="1400" b="0" i="0" u="none" strike="noStrike" cap="none">
                <a:solidFill>
                  <a:srgbClr val="000000"/>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‹Nº›</a:t>
            </a:fld>
            <a:endParaRPr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Título vertical y texto" type="vertTitleAndTx">
  <p:cSld name="VERTICAL_TITLE_AND_VERTICAL_TEXT">
    <p:spTree>
      <p:nvGrpSpPr>
        <p:cNvPr id="1" name="Shape 47"/>
        <p:cNvGrpSpPr/>
        <p:nvPr/>
      </p:nvGrpSpPr>
      <p:grpSpPr>
        <a:xfrm>
          <a:off x="0" y="0"/>
          <a:ext cx="0" cy="0"/>
          <a:chOff x="0" y="0"/>
          <a:chExt cx="0" cy="0"/>
        </a:xfrm>
      </p:grpSpPr>
      <p:sp>
        <p:nvSpPr>
          <p:cNvPr id="48" name="Google Shape;48;p29"/>
          <p:cNvSpPr txBox="1">
            <a:spLocks noGrp="1"/>
          </p:cNvSpPr>
          <p:nvPr>
            <p:ph type="title"/>
          </p:nvPr>
        </p:nvSpPr>
        <p:spPr>
          <a:xfrm rot="5400000">
            <a:off x="4622007" y="2061368"/>
            <a:ext cx="6042025" cy="2052638"/>
          </a:xfrm>
          <a:prstGeom prst="rect">
            <a:avLst/>
          </a:prstGeom>
          <a:noFill/>
          <a:ln>
            <a:noFill/>
          </a:ln>
        </p:spPr>
        <p:txBody>
          <a:bodyPr spcFirstLastPara="1" wrap="square" lIns="90000" tIns="46800" rIns="90000" bIns="46800" anchor="ctr" anchorCtr="0">
            <a:noAutofit/>
          </a:bodyPr>
          <a:lstStyle>
            <a:lvl1pPr lvl="0" algn="ctr">
              <a:lnSpc>
                <a:spcPct val="100000"/>
              </a:lnSpc>
              <a:spcBef>
                <a:spcPts val="0"/>
              </a:spcBef>
              <a:spcAft>
                <a:spcPts val="0"/>
              </a:spcAft>
              <a:buSzPts val="1400"/>
              <a:buNone/>
              <a:defRPr/>
            </a:lvl1pPr>
            <a:lvl2pPr lvl="1" algn="ctr">
              <a:lnSpc>
                <a:spcPct val="100000"/>
              </a:lnSpc>
              <a:spcBef>
                <a:spcPts val="0"/>
              </a:spcBef>
              <a:spcAft>
                <a:spcPts val="0"/>
              </a:spcAft>
              <a:buSzPts val="1400"/>
              <a:buNone/>
              <a:defRPr/>
            </a:lvl2pPr>
            <a:lvl3pPr lvl="2" algn="ctr">
              <a:lnSpc>
                <a:spcPct val="100000"/>
              </a:lnSpc>
              <a:spcBef>
                <a:spcPts val="0"/>
              </a:spcBef>
              <a:spcAft>
                <a:spcPts val="0"/>
              </a:spcAft>
              <a:buSzPts val="1400"/>
              <a:buNone/>
              <a:defRPr/>
            </a:lvl3pPr>
            <a:lvl4pPr lvl="3" algn="ctr">
              <a:lnSpc>
                <a:spcPct val="100000"/>
              </a:lnSpc>
              <a:spcBef>
                <a:spcPts val="0"/>
              </a:spcBef>
              <a:spcAft>
                <a:spcPts val="0"/>
              </a:spcAft>
              <a:buSzPts val="1400"/>
              <a:buNone/>
              <a:defRPr/>
            </a:lvl4pPr>
            <a:lvl5pPr lvl="4" algn="ctr">
              <a:lnSpc>
                <a:spcPct val="100000"/>
              </a:lnSpc>
              <a:spcBef>
                <a:spcPts val="0"/>
              </a:spcBef>
              <a:spcAft>
                <a:spcPts val="0"/>
              </a:spcAft>
              <a:buSzPts val="1400"/>
              <a:buNone/>
              <a:defRPr/>
            </a:lvl5pPr>
            <a:lvl6pPr lvl="5" algn="ctr">
              <a:lnSpc>
                <a:spcPct val="100000"/>
              </a:lnSpc>
              <a:spcBef>
                <a:spcPts val="0"/>
              </a:spcBef>
              <a:spcAft>
                <a:spcPts val="0"/>
              </a:spcAft>
              <a:buSzPts val="1400"/>
              <a:buNone/>
              <a:defRPr/>
            </a:lvl6pPr>
            <a:lvl7pPr lvl="6" algn="ctr">
              <a:lnSpc>
                <a:spcPct val="100000"/>
              </a:lnSpc>
              <a:spcBef>
                <a:spcPts val="0"/>
              </a:spcBef>
              <a:spcAft>
                <a:spcPts val="0"/>
              </a:spcAft>
              <a:buSzPts val="1400"/>
              <a:buNone/>
              <a:defRPr/>
            </a:lvl7pPr>
            <a:lvl8pPr lvl="7" algn="ctr">
              <a:lnSpc>
                <a:spcPct val="100000"/>
              </a:lnSpc>
              <a:spcBef>
                <a:spcPts val="0"/>
              </a:spcBef>
              <a:spcAft>
                <a:spcPts val="0"/>
              </a:spcAft>
              <a:buSzPts val="1400"/>
              <a:buNone/>
              <a:defRPr/>
            </a:lvl8pPr>
            <a:lvl9pPr lvl="8" algn="ctr">
              <a:lnSpc>
                <a:spcPct val="100000"/>
              </a:lnSpc>
              <a:spcBef>
                <a:spcPts val="0"/>
              </a:spcBef>
              <a:spcAft>
                <a:spcPts val="0"/>
              </a:spcAft>
              <a:buSzPts val="1400"/>
              <a:buNone/>
              <a:defRPr/>
            </a:lvl9pPr>
          </a:lstStyle>
          <a:p>
            <a:endParaRPr/>
          </a:p>
        </p:txBody>
      </p:sp>
      <p:sp>
        <p:nvSpPr>
          <p:cNvPr id="49" name="Google Shape;49;p29"/>
          <p:cNvSpPr txBox="1">
            <a:spLocks noGrp="1"/>
          </p:cNvSpPr>
          <p:nvPr>
            <p:ph type="body" idx="1"/>
          </p:nvPr>
        </p:nvSpPr>
        <p:spPr>
          <a:xfrm rot="5400000">
            <a:off x="439737" y="84137"/>
            <a:ext cx="6042025" cy="6007100"/>
          </a:xfrm>
          <a:prstGeom prst="rect">
            <a:avLst/>
          </a:prstGeom>
          <a:noFill/>
          <a:ln>
            <a:noFill/>
          </a:ln>
        </p:spPr>
        <p:txBody>
          <a:bodyPr spcFirstLastPara="1" wrap="square" lIns="90000" tIns="46800" rIns="90000" bIns="46800" anchor="t" anchorCtr="0">
            <a:noAutofit/>
          </a:bodyPr>
          <a:lstStyle>
            <a:lvl1pPr marL="457200" lvl="0" indent="-342900" algn="l">
              <a:lnSpc>
                <a:spcPct val="100000"/>
              </a:lnSpc>
              <a:spcBef>
                <a:spcPts val="800"/>
              </a:spcBef>
              <a:spcAft>
                <a:spcPts val="0"/>
              </a:spcAft>
              <a:buSzPts val="1800"/>
              <a:buChar char="•"/>
              <a:defRPr/>
            </a:lvl1pPr>
            <a:lvl2pPr marL="914400" lvl="1" indent="-342900" algn="l">
              <a:lnSpc>
                <a:spcPct val="100000"/>
              </a:lnSpc>
              <a:spcBef>
                <a:spcPts val="700"/>
              </a:spcBef>
              <a:spcAft>
                <a:spcPts val="0"/>
              </a:spcAft>
              <a:buSzPts val="1800"/>
              <a:buChar char="–"/>
              <a:defRPr/>
            </a:lvl2pPr>
            <a:lvl3pPr marL="1371600" lvl="2" indent="-342900" algn="l">
              <a:lnSpc>
                <a:spcPct val="100000"/>
              </a:lnSpc>
              <a:spcBef>
                <a:spcPts val="600"/>
              </a:spcBef>
              <a:spcAft>
                <a:spcPts val="0"/>
              </a:spcAft>
              <a:buSzPts val="1800"/>
              <a:buChar char="•"/>
              <a:defRPr/>
            </a:lvl3pPr>
            <a:lvl4pPr marL="1828800" lvl="3" indent="-342900" algn="l">
              <a:lnSpc>
                <a:spcPct val="100000"/>
              </a:lnSpc>
              <a:spcBef>
                <a:spcPts val="500"/>
              </a:spcBef>
              <a:spcAft>
                <a:spcPts val="0"/>
              </a:spcAft>
              <a:buSzPts val="1800"/>
              <a:buChar char="–"/>
              <a:defRPr/>
            </a:lvl4pPr>
            <a:lvl5pPr marL="2286000" lvl="4" indent="-342900" algn="l">
              <a:lnSpc>
                <a:spcPct val="100000"/>
              </a:lnSpc>
              <a:spcBef>
                <a:spcPts val="500"/>
              </a:spcBef>
              <a:spcAft>
                <a:spcPts val="0"/>
              </a:spcAft>
              <a:buSzPts val="1800"/>
              <a:buChar char="»"/>
              <a:defRPr/>
            </a:lvl5pPr>
            <a:lvl6pPr marL="2743200" lvl="5" indent="-228600" algn="l">
              <a:lnSpc>
                <a:spcPct val="100000"/>
              </a:lnSpc>
              <a:spcBef>
                <a:spcPts val="500"/>
              </a:spcBef>
              <a:spcAft>
                <a:spcPts val="0"/>
              </a:spcAft>
              <a:buSzPts val="1400"/>
              <a:buNone/>
              <a:defRPr/>
            </a:lvl6pPr>
            <a:lvl7pPr marL="3200400" lvl="6" indent="-228600" algn="l">
              <a:lnSpc>
                <a:spcPct val="100000"/>
              </a:lnSpc>
              <a:spcBef>
                <a:spcPts val="500"/>
              </a:spcBef>
              <a:spcAft>
                <a:spcPts val="0"/>
              </a:spcAft>
              <a:buSzPts val="1400"/>
              <a:buNone/>
              <a:defRPr/>
            </a:lvl7pPr>
            <a:lvl8pPr marL="3657600" lvl="7" indent="-228600" algn="l">
              <a:lnSpc>
                <a:spcPct val="100000"/>
              </a:lnSpc>
              <a:spcBef>
                <a:spcPts val="500"/>
              </a:spcBef>
              <a:spcAft>
                <a:spcPts val="0"/>
              </a:spcAft>
              <a:buSzPts val="1400"/>
              <a:buNone/>
              <a:defRPr/>
            </a:lvl8pPr>
            <a:lvl9pPr marL="4114800" lvl="8" indent="-228600" algn="l">
              <a:lnSpc>
                <a:spcPct val="100000"/>
              </a:lnSpc>
              <a:spcBef>
                <a:spcPts val="500"/>
              </a:spcBef>
              <a:spcAft>
                <a:spcPts val="0"/>
              </a:spcAft>
              <a:buSzPts val="1400"/>
              <a:buNone/>
              <a:defRPr/>
            </a:lvl9pPr>
          </a:lstStyle>
          <a:p>
            <a:endParaRPr/>
          </a:p>
        </p:txBody>
      </p:sp>
      <p:sp>
        <p:nvSpPr>
          <p:cNvPr id="50" name="Google Shape;50;p29"/>
          <p:cNvSpPr txBox="1">
            <a:spLocks noGrp="1"/>
          </p:cNvSpPr>
          <p:nvPr>
            <p:ph type="sldNum" idx="12"/>
          </p:nvPr>
        </p:nvSpPr>
        <p:spPr>
          <a:xfrm>
            <a:off x="6553200" y="6245225"/>
            <a:ext cx="2116138" cy="458788"/>
          </a:xfrm>
          <a:prstGeom prst="rect">
            <a:avLst/>
          </a:prstGeom>
          <a:noFill/>
          <a:ln>
            <a:noFill/>
          </a:ln>
        </p:spPr>
        <p:txBody>
          <a:bodyPr spcFirstLastPara="1" wrap="square" lIns="90000" tIns="46800" rIns="90000" bIns="46800" anchor="t" anchorCtr="0">
            <a:noAutofit/>
          </a:bodyPr>
          <a:lstStyle>
            <a:lvl1pPr marL="0" marR="0" lvl="0" indent="0" algn="r">
              <a:lnSpc>
                <a:spcPct val="100000"/>
              </a:lnSpc>
              <a:spcBef>
                <a:spcPts val="0"/>
              </a:spcBef>
              <a:spcAft>
                <a:spcPts val="0"/>
              </a:spcAft>
              <a:buClr>
                <a:srgbClr val="000000"/>
              </a:buClr>
              <a:buSzPts val="1400"/>
              <a:buFont typeface="Times New Roman"/>
              <a:buNone/>
              <a:defRPr sz="1400" b="0" i="0" u="none" strike="noStrike" cap="none">
                <a:solidFill>
                  <a:srgbClr val="000000"/>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400"/>
              <a:buFont typeface="Times New Roman"/>
              <a:buNone/>
              <a:defRPr sz="1400" b="0" i="0" u="none" strike="noStrike" cap="none">
                <a:solidFill>
                  <a:srgbClr val="000000"/>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400"/>
              <a:buFont typeface="Times New Roman"/>
              <a:buNone/>
              <a:defRPr sz="1400" b="0" i="0" u="none" strike="noStrike" cap="none">
                <a:solidFill>
                  <a:srgbClr val="000000"/>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400"/>
              <a:buFont typeface="Times New Roman"/>
              <a:buNone/>
              <a:defRPr sz="1400" b="0" i="0" u="none" strike="noStrike" cap="none">
                <a:solidFill>
                  <a:srgbClr val="000000"/>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400"/>
              <a:buFont typeface="Times New Roman"/>
              <a:buNone/>
              <a:defRPr sz="1400" b="0" i="0" u="none" strike="noStrike" cap="none">
                <a:solidFill>
                  <a:srgbClr val="000000"/>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400"/>
              <a:buFont typeface="Times New Roman"/>
              <a:buNone/>
              <a:defRPr sz="1400" b="0" i="0" u="none" strike="noStrike" cap="none">
                <a:solidFill>
                  <a:srgbClr val="000000"/>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400"/>
              <a:buFont typeface="Times New Roman"/>
              <a:buNone/>
              <a:defRPr sz="1400" b="0" i="0" u="none" strike="noStrike" cap="none">
                <a:solidFill>
                  <a:srgbClr val="000000"/>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400"/>
              <a:buFont typeface="Times New Roman"/>
              <a:buNone/>
              <a:defRPr sz="1400" b="0" i="0" u="none" strike="noStrike" cap="none">
                <a:solidFill>
                  <a:srgbClr val="000000"/>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400"/>
              <a:buFont typeface="Times New Roman"/>
              <a:buNone/>
              <a:defRPr sz="1400" b="0" i="0" u="none" strike="noStrike" cap="none">
                <a:solidFill>
                  <a:srgbClr val="000000"/>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‹Nº›</a:t>
            </a:fld>
            <a:endParaRPr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a:blip r:embed="rId9">
            <a:alphaModFix/>
          </a:blip>
          <a:stretch>
            <a:fillRect/>
          </a:stretch>
        </a:blipFill>
        <a:effectLst/>
      </p:bgPr>
    </p:bg>
    <p:spTree>
      <p:nvGrpSpPr>
        <p:cNvPr id="1" name="Shape 15"/>
        <p:cNvGrpSpPr/>
        <p:nvPr/>
      </p:nvGrpSpPr>
      <p:grpSpPr>
        <a:xfrm>
          <a:off x="0" y="0"/>
          <a:ext cx="0" cy="0"/>
          <a:chOff x="0" y="0"/>
          <a:chExt cx="0" cy="0"/>
        </a:xfrm>
      </p:grpSpPr>
      <p:sp>
        <p:nvSpPr>
          <p:cNvPr id="16" name="Google Shape;16;p18"/>
          <p:cNvSpPr txBox="1">
            <a:spLocks noGrp="1"/>
          </p:cNvSpPr>
          <p:nvPr>
            <p:ph type="title"/>
          </p:nvPr>
        </p:nvSpPr>
        <p:spPr>
          <a:xfrm>
            <a:off x="1260475" y="66675"/>
            <a:ext cx="7408863" cy="1433513"/>
          </a:xfrm>
          <a:prstGeom prst="rect">
            <a:avLst/>
          </a:prstGeom>
          <a:noFill/>
          <a:ln>
            <a:noFill/>
          </a:ln>
        </p:spPr>
        <p:txBody>
          <a:bodyPr spcFirstLastPara="1" wrap="square" lIns="90000" tIns="46800" rIns="90000" bIns="46800" anchor="ctr" anchorCtr="0">
            <a:noAutofit/>
          </a:bodyPr>
          <a:lstStyle>
            <a:lvl1pPr marR="0" lvl="0" algn="ctr" rtl="0">
              <a:lnSpc>
                <a:spcPct val="100000"/>
              </a:lnSpc>
              <a:spcBef>
                <a:spcPts val="0"/>
              </a:spcBef>
              <a:spcAft>
                <a:spcPts val="0"/>
              </a:spcAft>
              <a:buClr>
                <a:srgbClr val="000000"/>
              </a:buClr>
              <a:buSzPts val="1400"/>
              <a:buFont typeface="Arial"/>
              <a:buNone/>
              <a:defRPr sz="4400" b="0" i="0" u="none" strike="noStrike" cap="none">
                <a:solidFill>
                  <a:srgbClr val="000000"/>
                </a:solidFill>
                <a:latin typeface="Arial"/>
                <a:ea typeface="Arial"/>
                <a:cs typeface="Arial"/>
                <a:sym typeface="Arial"/>
              </a:defRPr>
            </a:lvl1pPr>
            <a:lvl2pPr marR="0" lvl="1" algn="ctr" rtl="0">
              <a:lnSpc>
                <a:spcPct val="100000"/>
              </a:lnSpc>
              <a:spcBef>
                <a:spcPts val="0"/>
              </a:spcBef>
              <a:spcAft>
                <a:spcPts val="0"/>
              </a:spcAft>
              <a:buClr>
                <a:srgbClr val="000000"/>
              </a:buClr>
              <a:buSzPts val="1400"/>
              <a:buFont typeface="Arial"/>
              <a:buNone/>
              <a:defRPr sz="4400" b="0" i="0" u="none" strike="noStrike" cap="none">
                <a:solidFill>
                  <a:srgbClr val="000000"/>
                </a:solidFill>
                <a:latin typeface="Arial"/>
                <a:ea typeface="Arial"/>
                <a:cs typeface="Arial"/>
                <a:sym typeface="Arial"/>
              </a:defRPr>
            </a:lvl2pPr>
            <a:lvl3pPr marR="0" lvl="2" algn="ctr" rtl="0">
              <a:lnSpc>
                <a:spcPct val="100000"/>
              </a:lnSpc>
              <a:spcBef>
                <a:spcPts val="0"/>
              </a:spcBef>
              <a:spcAft>
                <a:spcPts val="0"/>
              </a:spcAft>
              <a:buClr>
                <a:srgbClr val="000000"/>
              </a:buClr>
              <a:buSzPts val="1400"/>
              <a:buFont typeface="Arial"/>
              <a:buNone/>
              <a:defRPr sz="4400" b="0" i="0" u="none" strike="noStrike" cap="none">
                <a:solidFill>
                  <a:srgbClr val="000000"/>
                </a:solidFill>
                <a:latin typeface="Arial"/>
                <a:ea typeface="Arial"/>
                <a:cs typeface="Arial"/>
                <a:sym typeface="Arial"/>
              </a:defRPr>
            </a:lvl3pPr>
            <a:lvl4pPr marR="0" lvl="3" algn="ctr" rtl="0">
              <a:lnSpc>
                <a:spcPct val="100000"/>
              </a:lnSpc>
              <a:spcBef>
                <a:spcPts val="0"/>
              </a:spcBef>
              <a:spcAft>
                <a:spcPts val="0"/>
              </a:spcAft>
              <a:buClr>
                <a:srgbClr val="000000"/>
              </a:buClr>
              <a:buSzPts val="1400"/>
              <a:buFont typeface="Arial"/>
              <a:buNone/>
              <a:defRPr sz="4400" b="0" i="0" u="none" strike="noStrike" cap="none">
                <a:solidFill>
                  <a:srgbClr val="000000"/>
                </a:solidFill>
                <a:latin typeface="Arial"/>
                <a:ea typeface="Arial"/>
                <a:cs typeface="Arial"/>
                <a:sym typeface="Arial"/>
              </a:defRPr>
            </a:lvl4pPr>
            <a:lvl5pPr marR="0" lvl="4" algn="ctr" rtl="0">
              <a:lnSpc>
                <a:spcPct val="100000"/>
              </a:lnSpc>
              <a:spcBef>
                <a:spcPts val="0"/>
              </a:spcBef>
              <a:spcAft>
                <a:spcPts val="0"/>
              </a:spcAft>
              <a:buClr>
                <a:srgbClr val="000000"/>
              </a:buClr>
              <a:buSzPts val="1400"/>
              <a:buFont typeface="Arial"/>
              <a:buNone/>
              <a:defRPr sz="4400" b="0" i="0" u="none" strike="noStrike" cap="none">
                <a:solidFill>
                  <a:srgbClr val="000000"/>
                </a:solidFill>
                <a:latin typeface="Arial"/>
                <a:ea typeface="Arial"/>
                <a:cs typeface="Arial"/>
                <a:sym typeface="Arial"/>
              </a:defRPr>
            </a:lvl5pPr>
            <a:lvl6pPr marR="0" lvl="5" algn="ctr" rtl="0">
              <a:lnSpc>
                <a:spcPct val="100000"/>
              </a:lnSpc>
              <a:spcBef>
                <a:spcPts val="0"/>
              </a:spcBef>
              <a:spcAft>
                <a:spcPts val="0"/>
              </a:spcAft>
              <a:buClr>
                <a:srgbClr val="000000"/>
              </a:buClr>
              <a:buSzPts val="1400"/>
              <a:buFont typeface="Arial"/>
              <a:buNone/>
              <a:defRPr sz="4400" b="0" i="0" u="none" strike="noStrike" cap="none">
                <a:solidFill>
                  <a:srgbClr val="000000"/>
                </a:solidFill>
                <a:latin typeface="Arial"/>
                <a:ea typeface="Arial"/>
                <a:cs typeface="Arial"/>
                <a:sym typeface="Arial"/>
              </a:defRPr>
            </a:lvl6pPr>
            <a:lvl7pPr marR="0" lvl="6" algn="ctr" rtl="0">
              <a:lnSpc>
                <a:spcPct val="100000"/>
              </a:lnSpc>
              <a:spcBef>
                <a:spcPts val="0"/>
              </a:spcBef>
              <a:spcAft>
                <a:spcPts val="0"/>
              </a:spcAft>
              <a:buClr>
                <a:srgbClr val="000000"/>
              </a:buClr>
              <a:buSzPts val="1400"/>
              <a:buFont typeface="Arial"/>
              <a:buNone/>
              <a:defRPr sz="4400" b="0" i="0" u="none" strike="noStrike" cap="none">
                <a:solidFill>
                  <a:srgbClr val="000000"/>
                </a:solidFill>
                <a:latin typeface="Arial"/>
                <a:ea typeface="Arial"/>
                <a:cs typeface="Arial"/>
                <a:sym typeface="Arial"/>
              </a:defRPr>
            </a:lvl7pPr>
            <a:lvl8pPr marR="0" lvl="7" algn="ctr" rtl="0">
              <a:lnSpc>
                <a:spcPct val="100000"/>
              </a:lnSpc>
              <a:spcBef>
                <a:spcPts val="0"/>
              </a:spcBef>
              <a:spcAft>
                <a:spcPts val="0"/>
              </a:spcAft>
              <a:buClr>
                <a:srgbClr val="000000"/>
              </a:buClr>
              <a:buSzPts val="1400"/>
              <a:buFont typeface="Arial"/>
              <a:buNone/>
              <a:defRPr sz="4400" b="0" i="0" u="none" strike="noStrike" cap="none">
                <a:solidFill>
                  <a:srgbClr val="000000"/>
                </a:solidFill>
                <a:latin typeface="Arial"/>
                <a:ea typeface="Arial"/>
                <a:cs typeface="Arial"/>
                <a:sym typeface="Arial"/>
              </a:defRPr>
            </a:lvl8pPr>
            <a:lvl9pPr marR="0" lvl="8" algn="ctr" rtl="0">
              <a:lnSpc>
                <a:spcPct val="100000"/>
              </a:lnSpc>
              <a:spcBef>
                <a:spcPts val="0"/>
              </a:spcBef>
              <a:spcAft>
                <a:spcPts val="0"/>
              </a:spcAft>
              <a:buClr>
                <a:srgbClr val="000000"/>
              </a:buClr>
              <a:buSzPts val="1400"/>
              <a:buFont typeface="Arial"/>
              <a:buNone/>
              <a:defRPr sz="4400" b="0" i="0" u="none" strike="noStrike" cap="none">
                <a:solidFill>
                  <a:srgbClr val="000000"/>
                </a:solidFill>
                <a:latin typeface="Arial"/>
                <a:ea typeface="Arial"/>
                <a:cs typeface="Arial"/>
                <a:sym typeface="Arial"/>
              </a:defRPr>
            </a:lvl9pPr>
          </a:lstStyle>
          <a:p>
            <a:endParaRPr/>
          </a:p>
        </p:txBody>
      </p:sp>
      <p:sp>
        <p:nvSpPr>
          <p:cNvPr id="17" name="Google Shape;17;p18"/>
          <p:cNvSpPr txBox="1">
            <a:spLocks noGrp="1"/>
          </p:cNvSpPr>
          <p:nvPr>
            <p:ph type="body" idx="1"/>
          </p:nvPr>
        </p:nvSpPr>
        <p:spPr>
          <a:xfrm>
            <a:off x="457200" y="1600200"/>
            <a:ext cx="8212138" cy="4508500"/>
          </a:xfrm>
          <a:prstGeom prst="rect">
            <a:avLst/>
          </a:prstGeom>
          <a:noFill/>
          <a:ln>
            <a:noFill/>
          </a:ln>
        </p:spPr>
        <p:txBody>
          <a:bodyPr spcFirstLastPara="1" wrap="square" lIns="90000" tIns="46800" rIns="90000" bIns="46800" anchor="t" anchorCtr="0">
            <a:noAutofit/>
          </a:bodyPr>
          <a:lstStyle>
            <a:lvl1pPr marL="457200" marR="0" lvl="0" indent="-431800" algn="l" rtl="0">
              <a:lnSpc>
                <a:spcPct val="100000"/>
              </a:lnSpc>
              <a:spcBef>
                <a:spcPts val="800"/>
              </a:spcBef>
              <a:spcAft>
                <a:spcPts val="0"/>
              </a:spcAft>
              <a:buClr>
                <a:srgbClr val="000000"/>
              </a:buClr>
              <a:buSzPts val="3200"/>
              <a:buFont typeface="Times New Roman"/>
              <a:buChar char="•"/>
              <a:defRPr sz="3200" b="0" i="0" u="none" strike="noStrike" cap="none">
                <a:solidFill>
                  <a:srgbClr val="000000"/>
                </a:solidFill>
                <a:latin typeface="Arial"/>
                <a:ea typeface="Arial"/>
                <a:cs typeface="Arial"/>
                <a:sym typeface="Arial"/>
              </a:defRPr>
            </a:lvl1pPr>
            <a:lvl2pPr marL="914400" marR="0" lvl="1" indent="-406400" algn="l" rtl="0">
              <a:lnSpc>
                <a:spcPct val="100000"/>
              </a:lnSpc>
              <a:spcBef>
                <a:spcPts val="700"/>
              </a:spcBef>
              <a:spcAft>
                <a:spcPts val="0"/>
              </a:spcAft>
              <a:buClr>
                <a:srgbClr val="000000"/>
              </a:buClr>
              <a:buSzPts val="2800"/>
              <a:buFont typeface="Times New Roman"/>
              <a:buChar char="–"/>
              <a:defRPr sz="2800" b="0" i="0" u="none" strike="noStrike" cap="none">
                <a:solidFill>
                  <a:srgbClr val="000000"/>
                </a:solidFill>
                <a:latin typeface="Arial"/>
                <a:ea typeface="Arial"/>
                <a:cs typeface="Arial"/>
                <a:sym typeface="Arial"/>
              </a:defRPr>
            </a:lvl2pPr>
            <a:lvl3pPr marL="1371600" marR="0" lvl="2" indent="-381000" algn="l" rtl="0">
              <a:lnSpc>
                <a:spcPct val="100000"/>
              </a:lnSpc>
              <a:spcBef>
                <a:spcPts val="600"/>
              </a:spcBef>
              <a:spcAft>
                <a:spcPts val="0"/>
              </a:spcAft>
              <a:buClr>
                <a:srgbClr val="000000"/>
              </a:buClr>
              <a:buSzPts val="2400"/>
              <a:buFont typeface="Times New Roman"/>
              <a:buChar char="•"/>
              <a:defRPr sz="2400" b="0" i="0" u="none" strike="noStrike" cap="none">
                <a:solidFill>
                  <a:srgbClr val="000000"/>
                </a:solidFill>
                <a:latin typeface="Arial"/>
                <a:ea typeface="Arial"/>
                <a:cs typeface="Arial"/>
                <a:sym typeface="Arial"/>
              </a:defRPr>
            </a:lvl3pPr>
            <a:lvl4pPr marL="1828800" marR="0" lvl="3" indent="-355600" algn="l" rtl="0">
              <a:lnSpc>
                <a:spcPct val="100000"/>
              </a:lnSpc>
              <a:spcBef>
                <a:spcPts val="500"/>
              </a:spcBef>
              <a:spcAft>
                <a:spcPts val="0"/>
              </a:spcAft>
              <a:buClr>
                <a:srgbClr val="000000"/>
              </a:buClr>
              <a:buSzPts val="2000"/>
              <a:buFont typeface="Times New Roman"/>
              <a:buChar char="–"/>
              <a:defRPr sz="2000" b="0" i="0" u="none" strike="noStrike" cap="none">
                <a:solidFill>
                  <a:srgbClr val="000000"/>
                </a:solidFill>
                <a:latin typeface="Arial"/>
                <a:ea typeface="Arial"/>
                <a:cs typeface="Arial"/>
                <a:sym typeface="Arial"/>
              </a:defRPr>
            </a:lvl4pPr>
            <a:lvl5pPr marL="2286000" marR="0" lvl="4" indent="-355600" algn="l" rtl="0">
              <a:lnSpc>
                <a:spcPct val="100000"/>
              </a:lnSpc>
              <a:spcBef>
                <a:spcPts val="500"/>
              </a:spcBef>
              <a:spcAft>
                <a:spcPts val="0"/>
              </a:spcAft>
              <a:buClr>
                <a:srgbClr val="000000"/>
              </a:buClr>
              <a:buSzPts val="2000"/>
              <a:buFont typeface="Times New Roman"/>
              <a:buChar char="»"/>
              <a:defRPr sz="2000" b="0" i="0" u="none" strike="noStrike" cap="none">
                <a:solidFill>
                  <a:srgbClr val="000000"/>
                </a:solidFill>
                <a:latin typeface="Arial"/>
                <a:ea typeface="Arial"/>
                <a:cs typeface="Arial"/>
                <a:sym typeface="Arial"/>
              </a:defRPr>
            </a:lvl5pPr>
            <a:lvl6pPr marL="2743200" marR="0" lvl="5" indent="-228600" algn="l" rtl="0">
              <a:lnSpc>
                <a:spcPct val="100000"/>
              </a:lnSpc>
              <a:spcBef>
                <a:spcPts val="500"/>
              </a:spcBef>
              <a:spcAft>
                <a:spcPts val="0"/>
              </a:spcAft>
              <a:buClr>
                <a:srgbClr val="000000"/>
              </a:buClr>
              <a:buSzPts val="1400"/>
              <a:buFont typeface="Arial"/>
              <a:buNone/>
              <a:defRPr sz="2000" b="0" i="0" u="none" strike="noStrike" cap="none">
                <a:solidFill>
                  <a:srgbClr val="000000"/>
                </a:solidFill>
                <a:latin typeface="Arial"/>
                <a:ea typeface="Arial"/>
                <a:cs typeface="Arial"/>
                <a:sym typeface="Arial"/>
              </a:defRPr>
            </a:lvl6pPr>
            <a:lvl7pPr marL="3200400" marR="0" lvl="6" indent="-228600" algn="l" rtl="0">
              <a:lnSpc>
                <a:spcPct val="100000"/>
              </a:lnSpc>
              <a:spcBef>
                <a:spcPts val="500"/>
              </a:spcBef>
              <a:spcAft>
                <a:spcPts val="0"/>
              </a:spcAft>
              <a:buClr>
                <a:srgbClr val="000000"/>
              </a:buClr>
              <a:buSzPts val="1400"/>
              <a:buFont typeface="Arial"/>
              <a:buNone/>
              <a:defRPr sz="2000" b="0" i="0" u="none" strike="noStrike" cap="none">
                <a:solidFill>
                  <a:srgbClr val="000000"/>
                </a:solidFill>
                <a:latin typeface="Arial"/>
                <a:ea typeface="Arial"/>
                <a:cs typeface="Arial"/>
                <a:sym typeface="Arial"/>
              </a:defRPr>
            </a:lvl7pPr>
            <a:lvl8pPr marL="3657600" marR="0" lvl="7" indent="-228600" algn="l" rtl="0">
              <a:lnSpc>
                <a:spcPct val="100000"/>
              </a:lnSpc>
              <a:spcBef>
                <a:spcPts val="500"/>
              </a:spcBef>
              <a:spcAft>
                <a:spcPts val="0"/>
              </a:spcAft>
              <a:buClr>
                <a:srgbClr val="000000"/>
              </a:buClr>
              <a:buSzPts val="1400"/>
              <a:buFont typeface="Arial"/>
              <a:buNone/>
              <a:defRPr sz="2000" b="0" i="0" u="none" strike="noStrike" cap="none">
                <a:solidFill>
                  <a:srgbClr val="000000"/>
                </a:solidFill>
                <a:latin typeface="Arial"/>
                <a:ea typeface="Arial"/>
                <a:cs typeface="Arial"/>
                <a:sym typeface="Arial"/>
              </a:defRPr>
            </a:lvl8pPr>
            <a:lvl9pPr marL="4114800" marR="0" lvl="8" indent="-228600" algn="l" rtl="0">
              <a:lnSpc>
                <a:spcPct val="100000"/>
              </a:lnSpc>
              <a:spcBef>
                <a:spcPts val="500"/>
              </a:spcBef>
              <a:spcAft>
                <a:spcPts val="0"/>
              </a:spcAft>
              <a:buClr>
                <a:srgbClr val="000000"/>
              </a:buClr>
              <a:buSzPts val="1400"/>
              <a:buFont typeface="Arial"/>
              <a:buNone/>
              <a:defRPr sz="2000" b="0" i="0" u="none" strike="noStrike" cap="none">
                <a:solidFill>
                  <a:srgbClr val="000000"/>
                </a:solidFill>
                <a:latin typeface="Arial"/>
                <a:ea typeface="Arial"/>
                <a:cs typeface="Arial"/>
                <a:sym typeface="Arial"/>
              </a:defRPr>
            </a:lvl9pPr>
          </a:lstStyle>
          <a:p>
            <a:endParaRPr/>
          </a:p>
        </p:txBody>
      </p:sp>
      <p:sp>
        <p:nvSpPr>
          <p:cNvPr id="18" name="Google Shape;18;p18"/>
          <p:cNvSpPr txBox="1"/>
          <p:nvPr/>
        </p:nvSpPr>
        <p:spPr>
          <a:xfrm>
            <a:off x="457200" y="6245225"/>
            <a:ext cx="2133600" cy="476250"/>
          </a:xfrm>
          <a:prstGeom prst="rect">
            <a:avLst/>
          </a:prstGeom>
          <a:no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Times New Roman"/>
              <a:buNone/>
            </a:pPr>
            <a:endParaRPr sz="1800" b="0" i="0" u="none" strike="noStrike" cap="none" dirty="0">
              <a:solidFill>
                <a:schemeClr val="lt1"/>
              </a:solidFill>
              <a:latin typeface="Arial"/>
              <a:ea typeface="Arial"/>
              <a:cs typeface="Arial"/>
              <a:sym typeface="Arial"/>
            </a:endParaRPr>
          </a:p>
        </p:txBody>
      </p:sp>
      <p:sp>
        <p:nvSpPr>
          <p:cNvPr id="19" name="Google Shape;19;p18"/>
          <p:cNvSpPr txBox="1"/>
          <p:nvPr/>
        </p:nvSpPr>
        <p:spPr>
          <a:xfrm>
            <a:off x="3124200" y="6245225"/>
            <a:ext cx="2895600" cy="476250"/>
          </a:xfrm>
          <a:prstGeom prst="rect">
            <a:avLst/>
          </a:prstGeom>
          <a:no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Times New Roman"/>
              <a:buNone/>
            </a:pPr>
            <a:endParaRPr sz="1800" b="0" i="0" u="none" strike="noStrike" cap="none" dirty="0">
              <a:solidFill>
                <a:schemeClr val="lt1"/>
              </a:solidFill>
              <a:latin typeface="Arial"/>
              <a:ea typeface="Arial"/>
              <a:cs typeface="Arial"/>
              <a:sym typeface="Arial"/>
            </a:endParaRPr>
          </a:p>
        </p:txBody>
      </p:sp>
      <p:sp>
        <p:nvSpPr>
          <p:cNvPr id="20" name="Google Shape;20;p18"/>
          <p:cNvSpPr txBox="1">
            <a:spLocks noGrp="1"/>
          </p:cNvSpPr>
          <p:nvPr>
            <p:ph type="sldNum" idx="12"/>
          </p:nvPr>
        </p:nvSpPr>
        <p:spPr>
          <a:xfrm>
            <a:off x="6553200" y="6245225"/>
            <a:ext cx="2116138" cy="458788"/>
          </a:xfrm>
          <a:prstGeom prst="rect">
            <a:avLst/>
          </a:prstGeom>
          <a:noFill/>
          <a:ln>
            <a:noFill/>
          </a:ln>
        </p:spPr>
        <p:txBody>
          <a:bodyPr spcFirstLastPara="1" wrap="square" lIns="90000" tIns="46800" rIns="90000" bIns="46800" anchor="t" anchorCtr="0">
            <a:noAutofit/>
          </a:bodyPr>
          <a:lstStyle>
            <a:lvl1pPr marL="0" marR="0" lvl="0" indent="0" algn="r" rtl="0">
              <a:lnSpc>
                <a:spcPct val="100000"/>
              </a:lnSpc>
              <a:spcBef>
                <a:spcPts val="0"/>
              </a:spcBef>
              <a:spcAft>
                <a:spcPts val="0"/>
              </a:spcAft>
              <a:buClr>
                <a:srgbClr val="000000"/>
              </a:buClr>
              <a:buSzPts val="1400"/>
              <a:buFont typeface="Times New Roman"/>
              <a:buNone/>
              <a:defRPr sz="1400" b="0" i="0" u="none" strike="noStrike" cap="none">
                <a:solidFill>
                  <a:srgbClr val="000000"/>
                </a:solidFill>
                <a:latin typeface="Arial"/>
                <a:ea typeface="Arial"/>
                <a:cs typeface="Arial"/>
                <a:sym typeface="Arial"/>
              </a:defRPr>
            </a:lvl1pPr>
            <a:lvl2pPr marL="0" marR="0" lvl="1" indent="0" algn="r" rtl="0">
              <a:lnSpc>
                <a:spcPct val="100000"/>
              </a:lnSpc>
              <a:spcBef>
                <a:spcPts val="0"/>
              </a:spcBef>
              <a:spcAft>
                <a:spcPts val="0"/>
              </a:spcAft>
              <a:buClr>
                <a:srgbClr val="000000"/>
              </a:buClr>
              <a:buSzPts val="1400"/>
              <a:buFont typeface="Times New Roman"/>
              <a:buNone/>
              <a:defRPr sz="1400" b="0" i="0" u="none" strike="noStrike" cap="none">
                <a:solidFill>
                  <a:srgbClr val="000000"/>
                </a:solidFill>
                <a:latin typeface="Arial"/>
                <a:ea typeface="Arial"/>
                <a:cs typeface="Arial"/>
                <a:sym typeface="Arial"/>
              </a:defRPr>
            </a:lvl2pPr>
            <a:lvl3pPr marL="0" marR="0" lvl="2" indent="0" algn="r" rtl="0">
              <a:lnSpc>
                <a:spcPct val="100000"/>
              </a:lnSpc>
              <a:spcBef>
                <a:spcPts val="0"/>
              </a:spcBef>
              <a:spcAft>
                <a:spcPts val="0"/>
              </a:spcAft>
              <a:buClr>
                <a:srgbClr val="000000"/>
              </a:buClr>
              <a:buSzPts val="1400"/>
              <a:buFont typeface="Times New Roman"/>
              <a:buNone/>
              <a:defRPr sz="1400" b="0" i="0" u="none" strike="noStrike" cap="none">
                <a:solidFill>
                  <a:srgbClr val="000000"/>
                </a:solidFill>
                <a:latin typeface="Arial"/>
                <a:ea typeface="Arial"/>
                <a:cs typeface="Arial"/>
                <a:sym typeface="Arial"/>
              </a:defRPr>
            </a:lvl3pPr>
            <a:lvl4pPr marL="0" marR="0" lvl="3" indent="0" algn="r" rtl="0">
              <a:lnSpc>
                <a:spcPct val="100000"/>
              </a:lnSpc>
              <a:spcBef>
                <a:spcPts val="0"/>
              </a:spcBef>
              <a:spcAft>
                <a:spcPts val="0"/>
              </a:spcAft>
              <a:buClr>
                <a:srgbClr val="000000"/>
              </a:buClr>
              <a:buSzPts val="1400"/>
              <a:buFont typeface="Times New Roman"/>
              <a:buNone/>
              <a:defRPr sz="1400" b="0" i="0" u="none" strike="noStrike" cap="none">
                <a:solidFill>
                  <a:srgbClr val="000000"/>
                </a:solidFill>
                <a:latin typeface="Arial"/>
                <a:ea typeface="Arial"/>
                <a:cs typeface="Arial"/>
                <a:sym typeface="Arial"/>
              </a:defRPr>
            </a:lvl4pPr>
            <a:lvl5pPr marL="0" marR="0" lvl="4" indent="0" algn="r" rtl="0">
              <a:lnSpc>
                <a:spcPct val="100000"/>
              </a:lnSpc>
              <a:spcBef>
                <a:spcPts val="0"/>
              </a:spcBef>
              <a:spcAft>
                <a:spcPts val="0"/>
              </a:spcAft>
              <a:buClr>
                <a:srgbClr val="000000"/>
              </a:buClr>
              <a:buSzPts val="1400"/>
              <a:buFont typeface="Times New Roman"/>
              <a:buNone/>
              <a:defRPr sz="1400" b="0" i="0" u="none" strike="noStrike" cap="none">
                <a:solidFill>
                  <a:srgbClr val="000000"/>
                </a:solidFill>
                <a:latin typeface="Arial"/>
                <a:ea typeface="Arial"/>
                <a:cs typeface="Arial"/>
                <a:sym typeface="Arial"/>
              </a:defRPr>
            </a:lvl5pPr>
            <a:lvl6pPr marL="0" marR="0" lvl="5" indent="0" algn="r" rtl="0">
              <a:lnSpc>
                <a:spcPct val="100000"/>
              </a:lnSpc>
              <a:spcBef>
                <a:spcPts val="0"/>
              </a:spcBef>
              <a:spcAft>
                <a:spcPts val="0"/>
              </a:spcAft>
              <a:buClr>
                <a:srgbClr val="000000"/>
              </a:buClr>
              <a:buSzPts val="1400"/>
              <a:buFont typeface="Times New Roman"/>
              <a:buNone/>
              <a:defRPr sz="1400" b="0" i="0" u="none" strike="noStrike" cap="none">
                <a:solidFill>
                  <a:srgbClr val="000000"/>
                </a:solidFill>
                <a:latin typeface="Arial"/>
                <a:ea typeface="Arial"/>
                <a:cs typeface="Arial"/>
                <a:sym typeface="Arial"/>
              </a:defRPr>
            </a:lvl6pPr>
            <a:lvl7pPr marL="0" marR="0" lvl="6" indent="0" algn="r" rtl="0">
              <a:lnSpc>
                <a:spcPct val="100000"/>
              </a:lnSpc>
              <a:spcBef>
                <a:spcPts val="0"/>
              </a:spcBef>
              <a:spcAft>
                <a:spcPts val="0"/>
              </a:spcAft>
              <a:buClr>
                <a:srgbClr val="000000"/>
              </a:buClr>
              <a:buSzPts val="1400"/>
              <a:buFont typeface="Times New Roman"/>
              <a:buNone/>
              <a:defRPr sz="1400" b="0" i="0" u="none" strike="noStrike" cap="none">
                <a:solidFill>
                  <a:srgbClr val="000000"/>
                </a:solidFill>
                <a:latin typeface="Arial"/>
                <a:ea typeface="Arial"/>
                <a:cs typeface="Arial"/>
                <a:sym typeface="Arial"/>
              </a:defRPr>
            </a:lvl7pPr>
            <a:lvl8pPr marL="0" marR="0" lvl="7" indent="0" algn="r" rtl="0">
              <a:lnSpc>
                <a:spcPct val="100000"/>
              </a:lnSpc>
              <a:spcBef>
                <a:spcPts val="0"/>
              </a:spcBef>
              <a:spcAft>
                <a:spcPts val="0"/>
              </a:spcAft>
              <a:buClr>
                <a:srgbClr val="000000"/>
              </a:buClr>
              <a:buSzPts val="1400"/>
              <a:buFont typeface="Times New Roman"/>
              <a:buNone/>
              <a:defRPr sz="1400" b="0" i="0" u="none" strike="noStrike" cap="none">
                <a:solidFill>
                  <a:srgbClr val="000000"/>
                </a:solidFill>
                <a:latin typeface="Arial"/>
                <a:ea typeface="Arial"/>
                <a:cs typeface="Arial"/>
                <a:sym typeface="Arial"/>
              </a:defRPr>
            </a:lvl8pPr>
            <a:lvl9pPr marL="0" marR="0" lvl="8" indent="0" algn="r" rtl="0">
              <a:lnSpc>
                <a:spcPct val="100000"/>
              </a:lnSpc>
              <a:spcBef>
                <a:spcPts val="0"/>
              </a:spcBef>
              <a:spcAft>
                <a:spcPts val="0"/>
              </a:spcAft>
              <a:buClr>
                <a:srgbClr val="000000"/>
              </a:buClr>
              <a:buSzPts val="1400"/>
              <a:buFont typeface="Times New Roman"/>
              <a:buNone/>
              <a:defRPr sz="1400" b="0" i="0" u="none" strike="noStrike" cap="none">
                <a:solidFill>
                  <a:srgbClr val="000000"/>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‹Nº›</a:t>
            </a:fld>
            <a:endParaRPr dirty="0"/>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hyperlink" Target="http://tiny.cc/carbon_cenizas" TargetMode="External"/><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a:blip r:embed="rId3">
            <a:alphaModFix/>
          </a:blip>
          <a:stretch>
            <a:fillRect/>
          </a:stretch>
        </a:blipFill>
        <a:effectLst/>
      </p:bgPr>
    </p:bg>
    <p:spTree>
      <p:nvGrpSpPr>
        <p:cNvPr id="1" name="Shape 55"/>
        <p:cNvGrpSpPr/>
        <p:nvPr/>
      </p:nvGrpSpPr>
      <p:grpSpPr>
        <a:xfrm>
          <a:off x="0" y="0"/>
          <a:ext cx="0" cy="0"/>
          <a:chOff x="0" y="0"/>
          <a:chExt cx="0" cy="0"/>
        </a:xfrm>
      </p:grpSpPr>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65"/>
        <p:cNvGrpSpPr/>
        <p:nvPr/>
      </p:nvGrpSpPr>
      <p:grpSpPr>
        <a:xfrm>
          <a:off x="0" y="0"/>
          <a:ext cx="0" cy="0"/>
          <a:chOff x="0" y="0"/>
          <a:chExt cx="0" cy="0"/>
        </a:xfrm>
      </p:grpSpPr>
      <p:sp>
        <p:nvSpPr>
          <p:cNvPr id="3" name="CuadroTexto 2">
            <a:extLst>
              <a:ext uri="{FF2B5EF4-FFF2-40B4-BE49-F238E27FC236}">
                <a16:creationId xmlns:a16="http://schemas.microsoft.com/office/drawing/2014/main" id="{06F4E7EB-733C-FD4E-BB8D-54988322C831}"/>
              </a:ext>
            </a:extLst>
          </p:cNvPr>
          <p:cNvSpPr txBox="1"/>
          <p:nvPr/>
        </p:nvSpPr>
        <p:spPr>
          <a:xfrm>
            <a:off x="240631" y="1792705"/>
            <a:ext cx="8434137" cy="4154984"/>
          </a:xfrm>
          <a:prstGeom prst="rect">
            <a:avLst/>
          </a:prstGeom>
          <a:noFill/>
        </p:spPr>
        <p:txBody>
          <a:bodyPr wrap="square" rtlCol="0">
            <a:spAutoFit/>
          </a:bodyPr>
          <a:lstStyle/>
          <a:p>
            <a:pPr algn="just"/>
            <a:r>
              <a:rPr lang="es-CO" sz="1100" dirty="0"/>
              <a:t>5.	EPM</a:t>
            </a:r>
          </a:p>
          <a:p>
            <a:pPr algn="just"/>
            <a:endParaRPr lang="es-CO" sz="1100" dirty="0"/>
          </a:p>
          <a:p>
            <a:pPr algn="just"/>
            <a:r>
              <a:rPr lang="es-CO" sz="1100" dirty="0"/>
              <a:t>A la fecha en EPM no hemos tenido inconvenientes con el paro que hayan afectado la infraestructura eléctrica de la empresa. Lo que si hemos tenido han sido retrasos en la atención de los daños de energía debido a bloqueos o congestión en la ciudad. A continuación, le contamos puntualmente los casos que se nos han presentado: </a:t>
            </a:r>
          </a:p>
          <a:p>
            <a:pPr algn="just"/>
            <a:endParaRPr lang="es-CO" sz="1100" dirty="0"/>
          </a:p>
          <a:p>
            <a:pPr algn="just"/>
            <a:r>
              <a:rPr lang="es-CO" sz="1100" dirty="0"/>
              <a:t>•	Región Urabá: El viernes anterior se presentaron cierres de la vía Apartadó – Turbo, afectando la atención de los eventos de Currulao por el resto del día.</a:t>
            </a:r>
          </a:p>
          <a:p>
            <a:pPr algn="just"/>
            <a:endParaRPr lang="es-CO" sz="1100" dirty="0"/>
          </a:p>
          <a:p>
            <a:pPr algn="just"/>
            <a:r>
              <a:rPr lang="es-CO" sz="1100" dirty="0"/>
              <a:t>•	Región Nordeste: Desde el fin de semana se han presentado dificultades en el municipio de Anorí, durante varios días se han tenido manifestaciones debido a la reforma tributaria, al incumplimiento de acuerdos con el gobierno (desmovilizados de la zona) y a la fumigación de la zona con glifosato (Esta condición de orden público continúa vigente).  </a:t>
            </a:r>
          </a:p>
          <a:p>
            <a:pPr algn="just"/>
            <a:endParaRPr lang="es-CO" sz="1100" dirty="0"/>
          </a:p>
          <a:p>
            <a:pPr algn="just"/>
            <a:r>
              <a:rPr lang="es-CO" sz="1100" dirty="0"/>
              <a:t>•	Región Bajo Cauca: El fin de semana la policía no permitió ingresar a las zonas rurales que van de Tarazá a la Caucana por problemas de orden público. Adicionalmente, para los corregimientos de Jardín y Guarumo del municipio de Cáceres, los grupos armados al margen de la ley no permitieron ingresar al sector hasta el día de ayer.</a:t>
            </a:r>
          </a:p>
          <a:p>
            <a:pPr algn="just"/>
            <a:endParaRPr lang="es-CO" sz="1100" dirty="0"/>
          </a:p>
          <a:p>
            <a:pPr algn="just"/>
            <a:r>
              <a:rPr lang="es-CO" sz="1100" dirty="0"/>
              <a:t>•	Área Metropolitana Sur: Desde el viernes de la semana pasada se han presentado demoras en la atención de los daños, debido al cierre de las vías por las múltiples manifestaciones que se han presentado. El paso del costado occidental al oriental y viceversa, además del paso por el Centro de la ciudad de Medellín han sido complejos durante las movilizaciones.</a:t>
            </a:r>
          </a:p>
          <a:p>
            <a:pPr algn="just"/>
            <a:endParaRPr lang="es-CO" sz="1100" dirty="0"/>
          </a:p>
          <a:p>
            <a:pPr algn="just"/>
            <a:r>
              <a:rPr lang="es-CO" sz="1100" dirty="0"/>
              <a:t>•	Área Metropolitana Norte: Desde el viernes de la semana pasada se han presentado demoras en la atención de los daños, debido al cierre de las vías por las múltiples manifestaciones que se han presentado. El punto con mayor dificultad ha sido en el sector de Navarra y en el peaje de Niquia.</a:t>
            </a:r>
          </a:p>
        </p:txBody>
      </p:sp>
      <p:sp>
        <p:nvSpPr>
          <p:cNvPr id="4" name="Google Shape;66;p3">
            <a:extLst>
              <a:ext uri="{FF2B5EF4-FFF2-40B4-BE49-F238E27FC236}">
                <a16:creationId xmlns:a16="http://schemas.microsoft.com/office/drawing/2014/main" id="{9DD5B9C1-1023-C94C-B9BD-21FCC9236DDB}"/>
              </a:ext>
            </a:extLst>
          </p:cNvPr>
          <p:cNvSpPr txBox="1"/>
          <p:nvPr/>
        </p:nvSpPr>
        <p:spPr>
          <a:xfrm>
            <a:off x="5213267" y="21756"/>
            <a:ext cx="3930733" cy="396219"/>
          </a:xfrm>
          <a:prstGeom prst="rect">
            <a:avLst/>
          </a:prstGeom>
          <a:noFill/>
          <a:ln>
            <a:noFill/>
          </a:ln>
        </p:spPr>
        <p:txBody>
          <a:bodyPr spcFirstLastPara="1" wrap="square" lIns="91425" tIns="45700" rIns="91425" bIns="45700" anchor="t" anchorCtr="0">
            <a:noAutofit/>
          </a:bodyPr>
          <a:lstStyle/>
          <a:p>
            <a:pPr marL="0" marR="0" lvl="0" indent="0" algn="r" rtl="0">
              <a:lnSpc>
                <a:spcPct val="100000"/>
              </a:lnSpc>
              <a:spcBef>
                <a:spcPts val="0"/>
              </a:spcBef>
              <a:spcAft>
                <a:spcPts val="0"/>
              </a:spcAft>
              <a:buNone/>
            </a:pPr>
            <a:r>
              <a:rPr lang="en-US" sz="2000" dirty="0">
                <a:solidFill>
                  <a:srgbClr val="0070C0"/>
                </a:solidFill>
              </a:rPr>
              <a:t>Informe ORs</a:t>
            </a:r>
            <a:endParaRPr sz="2000" b="0" i="0" u="none" strike="noStrike" cap="none" dirty="0">
              <a:solidFill>
                <a:srgbClr val="0070C0"/>
              </a:solidFill>
              <a:latin typeface="Arial"/>
              <a:ea typeface="Arial"/>
              <a:cs typeface="Arial"/>
              <a:sym typeface="Arial"/>
            </a:endParaRPr>
          </a:p>
        </p:txBody>
      </p:sp>
    </p:spTree>
    <p:extLst>
      <p:ext uri="{BB962C8B-B14F-4D97-AF65-F5344CB8AC3E}">
        <p14:creationId xmlns:p14="http://schemas.microsoft.com/office/powerpoint/2010/main" val="269426108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65"/>
        <p:cNvGrpSpPr/>
        <p:nvPr/>
      </p:nvGrpSpPr>
      <p:grpSpPr>
        <a:xfrm>
          <a:off x="0" y="0"/>
          <a:ext cx="0" cy="0"/>
          <a:chOff x="0" y="0"/>
          <a:chExt cx="0" cy="0"/>
        </a:xfrm>
      </p:grpSpPr>
      <p:sp>
        <p:nvSpPr>
          <p:cNvPr id="3" name="CuadroTexto 2">
            <a:extLst>
              <a:ext uri="{FF2B5EF4-FFF2-40B4-BE49-F238E27FC236}">
                <a16:creationId xmlns:a16="http://schemas.microsoft.com/office/drawing/2014/main" id="{06F4E7EB-733C-FD4E-BB8D-54988322C831}"/>
              </a:ext>
            </a:extLst>
          </p:cNvPr>
          <p:cNvSpPr txBox="1"/>
          <p:nvPr/>
        </p:nvSpPr>
        <p:spPr>
          <a:xfrm>
            <a:off x="240631" y="1792705"/>
            <a:ext cx="8434137" cy="2308324"/>
          </a:xfrm>
          <a:prstGeom prst="rect">
            <a:avLst/>
          </a:prstGeom>
          <a:noFill/>
        </p:spPr>
        <p:txBody>
          <a:bodyPr wrap="square" rtlCol="0">
            <a:spAutoFit/>
          </a:bodyPr>
          <a:lstStyle/>
          <a:p>
            <a:pPr algn="just"/>
            <a:r>
              <a:rPr lang="es-CO" sz="1800" dirty="0"/>
              <a:t>6</a:t>
            </a:r>
            <a:r>
              <a:rPr lang="es-CO" sz="1100" dirty="0"/>
              <a:t>. </a:t>
            </a:r>
            <a:r>
              <a:rPr lang="es-CO" sz="1800" dirty="0"/>
              <a:t>ESSA</a:t>
            </a:r>
          </a:p>
          <a:p>
            <a:pPr algn="just"/>
            <a:endParaRPr lang="es-CO" sz="1800" dirty="0"/>
          </a:p>
          <a:p>
            <a:pPr algn="just"/>
            <a:r>
              <a:rPr lang="es-CO" sz="1800" dirty="0"/>
              <a:t>ESSA hasta el momento, a pesar de tener un entorno difícil en nuestra zona de influencia a raíz de las marchas, protestas y actos vandálicos, no hemos tenido afectación a nuestra infraestructura; lo único es que en algunos sectores, producto de los bloqueos de vías y marchas, hemos tenido dificultades para atender oportunamente los eventos que se presentan en la red de media y baja tensión, no obstante, todos se han solucionado.</a:t>
            </a:r>
          </a:p>
        </p:txBody>
      </p:sp>
      <p:sp>
        <p:nvSpPr>
          <p:cNvPr id="4" name="Google Shape;66;p3">
            <a:extLst>
              <a:ext uri="{FF2B5EF4-FFF2-40B4-BE49-F238E27FC236}">
                <a16:creationId xmlns:a16="http://schemas.microsoft.com/office/drawing/2014/main" id="{9DD5B9C1-1023-C94C-B9BD-21FCC9236DDB}"/>
              </a:ext>
            </a:extLst>
          </p:cNvPr>
          <p:cNvSpPr txBox="1"/>
          <p:nvPr/>
        </p:nvSpPr>
        <p:spPr>
          <a:xfrm>
            <a:off x="5213267" y="21756"/>
            <a:ext cx="3930733" cy="396219"/>
          </a:xfrm>
          <a:prstGeom prst="rect">
            <a:avLst/>
          </a:prstGeom>
          <a:noFill/>
          <a:ln>
            <a:noFill/>
          </a:ln>
        </p:spPr>
        <p:txBody>
          <a:bodyPr spcFirstLastPara="1" wrap="square" lIns="91425" tIns="45700" rIns="91425" bIns="45700" anchor="t" anchorCtr="0">
            <a:noAutofit/>
          </a:bodyPr>
          <a:lstStyle/>
          <a:p>
            <a:pPr marL="0" marR="0" lvl="0" indent="0" algn="r" rtl="0">
              <a:lnSpc>
                <a:spcPct val="100000"/>
              </a:lnSpc>
              <a:spcBef>
                <a:spcPts val="0"/>
              </a:spcBef>
              <a:spcAft>
                <a:spcPts val="0"/>
              </a:spcAft>
              <a:buNone/>
            </a:pPr>
            <a:r>
              <a:rPr lang="en-US" sz="2000" dirty="0">
                <a:solidFill>
                  <a:srgbClr val="0070C0"/>
                </a:solidFill>
              </a:rPr>
              <a:t>Informe ORs</a:t>
            </a:r>
            <a:endParaRPr sz="2000" b="0" i="0" u="none" strike="noStrike" cap="none" dirty="0">
              <a:solidFill>
                <a:srgbClr val="0070C0"/>
              </a:solidFill>
              <a:latin typeface="Arial"/>
              <a:ea typeface="Arial"/>
              <a:cs typeface="Arial"/>
              <a:sym typeface="Arial"/>
            </a:endParaRPr>
          </a:p>
        </p:txBody>
      </p:sp>
    </p:spTree>
    <p:extLst>
      <p:ext uri="{BB962C8B-B14F-4D97-AF65-F5344CB8AC3E}">
        <p14:creationId xmlns:p14="http://schemas.microsoft.com/office/powerpoint/2010/main" val="24362533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65"/>
        <p:cNvGrpSpPr/>
        <p:nvPr/>
      </p:nvGrpSpPr>
      <p:grpSpPr>
        <a:xfrm>
          <a:off x="0" y="0"/>
          <a:ext cx="0" cy="0"/>
          <a:chOff x="0" y="0"/>
          <a:chExt cx="0" cy="0"/>
        </a:xfrm>
      </p:grpSpPr>
      <p:sp>
        <p:nvSpPr>
          <p:cNvPr id="3" name="CuadroTexto 2">
            <a:extLst>
              <a:ext uri="{FF2B5EF4-FFF2-40B4-BE49-F238E27FC236}">
                <a16:creationId xmlns:a16="http://schemas.microsoft.com/office/drawing/2014/main" id="{06F4E7EB-733C-FD4E-BB8D-54988322C831}"/>
              </a:ext>
            </a:extLst>
          </p:cNvPr>
          <p:cNvSpPr txBox="1"/>
          <p:nvPr/>
        </p:nvSpPr>
        <p:spPr>
          <a:xfrm>
            <a:off x="184936" y="1844076"/>
            <a:ext cx="8686326" cy="2308324"/>
          </a:xfrm>
          <a:prstGeom prst="rect">
            <a:avLst/>
          </a:prstGeom>
          <a:noFill/>
        </p:spPr>
        <p:txBody>
          <a:bodyPr wrap="square" rtlCol="0">
            <a:spAutoFit/>
          </a:bodyPr>
          <a:lstStyle/>
          <a:p>
            <a:pPr algn="just"/>
            <a:r>
              <a:rPr lang="es-CO" sz="1600" dirty="0"/>
              <a:t>7. </a:t>
            </a:r>
            <a:r>
              <a:rPr lang="es-CO" sz="1800" dirty="0"/>
              <a:t>CELSIA COLOMBIA</a:t>
            </a:r>
          </a:p>
          <a:p>
            <a:pPr algn="just"/>
            <a:endParaRPr lang="es-CO" sz="1800" dirty="0"/>
          </a:p>
          <a:p>
            <a:pPr algn="just"/>
            <a:r>
              <a:rPr lang="es-CO" sz="1800" dirty="0"/>
              <a:t>CELSIA informó a la SSPD y al CNO y al CND, que han tomado medidas para la operación centralizada, la  atención de PQRs. Manifiesta que los cierres de vías imposibilitan la movilidad, afectando los tiempos de solución de las quejas, lectura y reparto de facturación. Además, hay dificultades para atender en tiempo las fallas, se aplazaron los mantenimientos programados. Se dio alerta al ejercito sobre las vulnerabilidades de las líneas de 115.</a:t>
            </a:r>
          </a:p>
        </p:txBody>
      </p:sp>
      <p:sp>
        <p:nvSpPr>
          <p:cNvPr id="4" name="Google Shape;66;p3">
            <a:extLst>
              <a:ext uri="{FF2B5EF4-FFF2-40B4-BE49-F238E27FC236}">
                <a16:creationId xmlns:a16="http://schemas.microsoft.com/office/drawing/2014/main" id="{9DD5B9C1-1023-C94C-B9BD-21FCC9236DDB}"/>
              </a:ext>
            </a:extLst>
          </p:cNvPr>
          <p:cNvSpPr txBox="1"/>
          <p:nvPr/>
        </p:nvSpPr>
        <p:spPr>
          <a:xfrm>
            <a:off x="5213267" y="21756"/>
            <a:ext cx="3930733" cy="396219"/>
          </a:xfrm>
          <a:prstGeom prst="rect">
            <a:avLst/>
          </a:prstGeom>
          <a:noFill/>
          <a:ln>
            <a:noFill/>
          </a:ln>
        </p:spPr>
        <p:txBody>
          <a:bodyPr spcFirstLastPara="1" wrap="square" lIns="91425" tIns="45700" rIns="91425" bIns="45700" anchor="t" anchorCtr="0">
            <a:noAutofit/>
          </a:bodyPr>
          <a:lstStyle/>
          <a:p>
            <a:pPr marL="0" marR="0" lvl="0" indent="0" algn="r" rtl="0">
              <a:lnSpc>
                <a:spcPct val="100000"/>
              </a:lnSpc>
              <a:spcBef>
                <a:spcPts val="0"/>
              </a:spcBef>
              <a:spcAft>
                <a:spcPts val="0"/>
              </a:spcAft>
              <a:buNone/>
            </a:pPr>
            <a:r>
              <a:rPr lang="en-US" sz="2000" dirty="0">
                <a:solidFill>
                  <a:srgbClr val="0070C0"/>
                </a:solidFill>
              </a:rPr>
              <a:t>Informe ORs</a:t>
            </a:r>
            <a:endParaRPr sz="2000" b="0" i="0" u="none" strike="noStrike" cap="none" dirty="0">
              <a:solidFill>
                <a:srgbClr val="0070C0"/>
              </a:solidFill>
              <a:latin typeface="Arial"/>
              <a:ea typeface="Arial"/>
              <a:cs typeface="Arial"/>
              <a:sym typeface="Arial"/>
            </a:endParaRPr>
          </a:p>
        </p:txBody>
      </p:sp>
    </p:spTree>
    <p:extLst>
      <p:ext uri="{BB962C8B-B14F-4D97-AF65-F5344CB8AC3E}">
        <p14:creationId xmlns:p14="http://schemas.microsoft.com/office/powerpoint/2010/main" val="293345252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65"/>
        <p:cNvGrpSpPr/>
        <p:nvPr/>
      </p:nvGrpSpPr>
      <p:grpSpPr>
        <a:xfrm>
          <a:off x="0" y="0"/>
          <a:ext cx="0" cy="0"/>
          <a:chOff x="0" y="0"/>
          <a:chExt cx="0" cy="0"/>
        </a:xfrm>
      </p:grpSpPr>
      <p:sp>
        <p:nvSpPr>
          <p:cNvPr id="3" name="CuadroTexto 2">
            <a:extLst>
              <a:ext uri="{FF2B5EF4-FFF2-40B4-BE49-F238E27FC236}">
                <a16:creationId xmlns:a16="http://schemas.microsoft.com/office/drawing/2014/main" id="{06F4E7EB-733C-FD4E-BB8D-54988322C831}"/>
              </a:ext>
            </a:extLst>
          </p:cNvPr>
          <p:cNvSpPr txBox="1"/>
          <p:nvPr/>
        </p:nvSpPr>
        <p:spPr>
          <a:xfrm>
            <a:off x="240631" y="1792705"/>
            <a:ext cx="8434137" cy="3308598"/>
          </a:xfrm>
          <a:prstGeom prst="rect">
            <a:avLst/>
          </a:prstGeom>
          <a:noFill/>
        </p:spPr>
        <p:txBody>
          <a:bodyPr wrap="square" rtlCol="0">
            <a:spAutoFit/>
          </a:bodyPr>
          <a:lstStyle/>
          <a:p>
            <a:pPr algn="just"/>
            <a:r>
              <a:rPr lang="es-CO" sz="1100" dirty="0"/>
              <a:t>1.	CES PAIPA 4:</a:t>
            </a:r>
          </a:p>
          <a:p>
            <a:pPr algn="just"/>
            <a:endParaRPr lang="es-CO" sz="1100" dirty="0"/>
          </a:p>
          <a:p>
            <a:pPr algn="just"/>
            <a:endParaRPr lang="es-CO" sz="1100" dirty="0"/>
          </a:p>
          <a:p>
            <a:pPr algn="just"/>
            <a:r>
              <a:rPr lang="es-CO" sz="1100" dirty="0"/>
              <a:t>“De acuerdo con su solicitud tenemos las siguientes afectaciones a la fecha:</a:t>
            </a:r>
          </a:p>
          <a:p>
            <a:pPr algn="just"/>
            <a:endParaRPr lang="es-CO" sz="1100" dirty="0"/>
          </a:p>
          <a:p>
            <a:pPr algn="just"/>
            <a:endParaRPr lang="es-CO" sz="1100" dirty="0"/>
          </a:p>
          <a:p>
            <a:pPr algn="just"/>
            <a:r>
              <a:rPr lang="es-CO" sz="1100" dirty="0"/>
              <a:t>•	Respecto al suministro de carbón hubo una disminución del suministro para el viernes de aproximadamente un 50%, el lunes una disminución del 80% y el día de hoy no se recibirá carbón por razones de seguridad en las autopistas y evitar que haya más vehículos represados en los bloqueos.</a:t>
            </a:r>
          </a:p>
          <a:p>
            <a:pPr algn="just"/>
            <a:endParaRPr lang="es-CO" sz="1100" dirty="0"/>
          </a:p>
          <a:p>
            <a:pPr algn="just"/>
            <a:r>
              <a:rPr lang="es-CO" sz="1100" dirty="0"/>
              <a:t>•	Respecto al transporte de cenizas para su reutilización, no fue posible evacuar las cenizas el día de ayer de la planta por los bloqueos de la vía Bogotá-Paipa. En caso de que continúe estos bloqueos y haya despacho de energía a nuestra planta, tendríamos que disponer cenizas en un patio temporal. </a:t>
            </a:r>
          </a:p>
          <a:p>
            <a:pPr algn="just"/>
            <a:endParaRPr lang="es-CO" sz="1100" dirty="0"/>
          </a:p>
          <a:p>
            <a:pPr algn="just"/>
            <a:endParaRPr lang="es-CO" sz="1100" dirty="0"/>
          </a:p>
          <a:p>
            <a:pPr algn="just"/>
            <a:endParaRPr lang="es-CO" sz="1100" dirty="0"/>
          </a:p>
          <a:p>
            <a:pPr algn="just"/>
            <a:r>
              <a:rPr lang="es-CO" sz="1100" dirty="0"/>
              <a:t>Hay otros consumibles y repuestos que no ha sido posible su suministro por los mismos bloqueo”</a:t>
            </a:r>
          </a:p>
          <a:p>
            <a:pPr algn="just"/>
            <a:endParaRPr lang="es-CO" sz="1100" dirty="0"/>
          </a:p>
          <a:p>
            <a:pPr algn="just"/>
            <a:endParaRPr lang="es-CO" sz="1100" dirty="0"/>
          </a:p>
        </p:txBody>
      </p:sp>
      <p:sp>
        <p:nvSpPr>
          <p:cNvPr id="4" name="Google Shape;66;p3">
            <a:extLst>
              <a:ext uri="{FF2B5EF4-FFF2-40B4-BE49-F238E27FC236}">
                <a16:creationId xmlns:a16="http://schemas.microsoft.com/office/drawing/2014/main" id="{9DD5B9C1-1023-C94C-B9BD-21FCC9236DDB}"/>
              </a:ext>
            </a:extLst>
          </p:cNvPr>
          <p:cNvSpPr txBox="1"/>
          <p:nvPr/>
        </p:nvSpPr>
        <p:spPr>
          <a:xfrm>
            <a:off x="5213267" y="21756"/>
            <a:ext cx="3930733" cy="396219"/>
          </a:xfrm>
          <a:prstGeom prst="rect">
            <a:avLst/>
          </a:prstGeom>
          <a:noFill/>
          <a:ln>
            <a:noFill/>
          </a:ln>
        </p:spPr>
        <p:txBody>
          <a:bodyPr spcFirstLastPara="1" wrap="square" lIns="91425" tIns="45700" rIns="91425" bIns="45700" anchor="t" anchorCtr="0">
            <a:noAutofit/>
          </a:bodyPr>
          <a:lstStyle/>
          <a:p>
            <a:pPr marL="0" marR="0" lvl="0" indent="0" algn="r" rtl="0">
              <a:lnSpc>
                <a:spcPct val="100000"/>
              </a:lnSpc>
              <a:spcBef>
                <a:spcPts val="0"/>
              </a:spcBef>
              <a:spcAft>
                <a:spcPts val="0"/>
              </a:spcAft>
              <a:buNone/>
            </a:pPr>
            <a:r>
              <a:rPr lang="en-US" sz="2000" dirty="0">
                <a:solidFill>
                  <a:srgbClr val="0070C0"/>
                </a:solidFill>
              </a:rPr>
              <a:t>Informe carbon y cenizas</a:t>
            </a:r>
            <a:endParaRPr sz="2000" b="0" i="0" u="none" strike="noStrike" cap="none" dirty="0">
              <a:solidFill>
                <a:srgbClr val="0070C0"/>
              </a:solidFill>
              <a:latin typeface="Arial"/>
              <a:ea typeface="Arial"/>
              <a:cs typeface="Arial"/>
              <a:sym typeface="Arial"/>
            </a:endParaRPr>
          </a:p>
        </p:txBody>
      </p:sp>
    </p:spTree>
    <p:extLst>
      <p:ext uri="{BB962C8B-B14F-4D97-AF65-F5344CB8AC3E}">
        <p14:creationId xmlns:p14="http://schemas.microsoft.com/office/powerpoint/2010/main" val="138401793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65"/>
        <p:cNvGrpSpPr/>
        <p:nvPr/>
      </p:nvGrpSpPr>
      <p:grpSpPr>
        <a:xfrm>
          <a:off x="0" y="0"/>
          <a:ext cx="0" cy="0"/>
          <a:chOff x="0" y="0"/>
          <a:chExt cx="0" cy="0"/>
        </a:xfrm>
      </p:grpSpPr>
      <p:sp>
        <p:nvSpPr>
          <p:cNvPr id="3" name="CuadroTexto 2">
            <a:extLst>
              <a:ext uri="{FF2B5EF4-FFF2-40B4-BE49-F238E27FC236}">
                <a16:creationId xmlns:a16="http://schemas.microsoft.com/office/drawing/2014/main" id="{06F4E7EB-733C-FD4E-BB8D-54988322C831}"/>
              </a:ext>
            </a:extLst>
          </p:cNvPr>
          <p:cNvSpPr txBox="1"/>
          <p:nvPr/>
        </p:nvSpPr>
        <p:spPr>
          <a:xfrm>
            <a:off x="240631" y="1792705"/>
            <a:ext cx="8434137" cy="3647152"/>
          </a:xfrm>
          <a:prstGeom prst="rect">
            <a:avLst/>
          </a:prstGeom>
          <a:noFill/>
        </p:spPr>
        <p:txBody>
          <a:bodyPr wrap="square" rtlCol="0">
            <a:spAutoFit/>
          </a:bodyPr>
          <a:lstStyle/>
          <a:p>
            <a:pPr algn="just"/>
            <a:r>
              <a:rPr lang="es-CO" sz="1100" dirty="0"/>
              <a:t>2.	GENSA-PAIPA 1,2,3</a:t>
            </a:r>
          </a:p>
          <a:p>
            <a:pPr algn="just"/>
            <a:endParaRPr lang="es-CO" sz="1100" dirty="0"/>
          </a:p>
          <a:p>
            <a:pPr algn="just"/>
            <a:r>
              <a:rPr lang="es-CO" sz="1100" dirty="0"/>
              <a:t>“En Termo paipa para la operación de las Unidades I, II Y III contamos con 66.000 toneladas de carbón en el patio de almacenamiento, teniendo en cuenta que no estamos despachados y que el 18 de mayo se inician los mantenimientos de dos unidades, con las existencias tenemos autonomía para mayo, junio y parte de julio.</a:t>
            </a:r>
          </a:p>
          <a:p>
            <a:pPr algn="just"/>
            <a:endParaRPr lang="es-CO" sz="1100" dirty="0"/>
          </a:p>
          <a:p>
            <a:pPr algn="just"/>
            <a:r>
              <a:rPr lang="es-CO" sz="1100" dirty="0"/>
              <a:t>Bajo este escenario podríamos tener dificultades de materia prima (carbón) si el paro y las manifestaciones se prolongan por un tiempo mayor a 60 días a partir de la fecha.</a:t>
            </a:r>
          </a:p>
          <a:p>
            <a:pPr algn="just"/>
            <a:endParaRPr lang="es-CO" sz="1100" dirty="0"/>
          </a:p>
          <a:p>
            <a:pPr algn="just"/>
            <a:r>
              <a:rPr lang="es-CO" sz="1100" dirty="0"/>
              <a:t>Ahora bien, si no se puede llevar a cabo el mantenimiento de las unidades por dificultades en el transporte de los repuestos e insumos o por orden del ministerio, y entraremos a generar, entonces tendríamos materia prima para aproximadamente 30 días. Es importante tener en cuenta que los embalses presentan un buen nivel (al 3 de mayo es del 65,81%) y estamos en tiempo de lluvias, por tanto, la expectativa de generación es baja.</a:t>
            </a:r>
          </a:p>
          <a:p>
            <a:pPr algn="just"/>
            <a:endParaRPr lang="es-CO" sz="1100" dirty="0"/>
          </a:p>
          <a:p>
            <a:pPr algn="just"/>
            <a:r>
              <a:rPr lang="es-CO" sz="1100" dirty="0"/>
              <a:t>Para la primera quincena de mayo se tiene programado el recibo de 30.000 toneladas de carbón, en este momento el ingreso corresponde al 30 % de lo programado. “</a:t>
            </a:r>
          </a:p>
          <a:p>
            <a:pPr algn="just"/>
            <a:endParaRPr lang="es-CO" sz="1100" dirty="0"/>
          </a:p>
          <a:p>
            <a:pPr algn="just"/>
            <a:endParaRPr lang="es-CO" sz="1100" dirty="0"/>
          </a:p>
          <a:p>
            <a:pPr algn="just"/>
            <a:endParaRPr lang="es-CO" sz="1100" dirty="0"/>
          </a:p>
          <a:p>
            <a:pPr algn="just"/>
            <a:endParaRPr lang="es-CO" sz="1100" dirty="0"/>
          </a:p>
          <a:p>
            <a:pPr algn="just"/>
            <a:endParaRPr lang="es-CO" sz="1100" dirty="0"/>
          </a:p>
        </p:txBody>
      </p:sp>
      <p:sp>
        <p:nvSpPr>
          <p:cNvPr id="4" name="Google Shape;66;p3">
            <a:extLst>
              <a:ext uri="{FF2B5EF4-FFF2-40B4-BE49-F238E27FC236}">
                <a16:creationId xmlns:a16="http://schemas.microsoft.com/office/drawing/2014/main" id="{9DD5B9C1-1023-C94C-B9BD-21FCC9236DDB}"/>
              </a:ext>
            </a:extLst>
          </p:cNvPr>
          <p:cNvSpPr txBox="1"/>
          <p:nvPr/>
        </p:nvSpPr>
        <p:spPr>
          <a:xfrm>
            <a:off x="5213267" y="21756"/>
            <a:ext cx="3930733" cy="396219"/>
          </a:xfrm>
          <a:prstGeom prst="rect">
            <a:avLst/>
          </a:prstGeom>
          <a:noFill/>
          <a:ln>
            <a:noFill/>
          </a:ln>
        </p:spPr>
        <p:txBody>
          <a:bodyPr spcFirstLastPara="1" wrap="square" lIns="91425" tIns="45700" rIns="91425" bIns="45700" anchor="t" anchorCtr="0">
            <a:noAutofit/>
          </a:bodyPr>
          <a:lstStyle/>
          <a:p>
            <a:pPr marL="0" marR="0" lvl="0" indent="0" algn="r" rtl="0">
              <a:lnSpc>
                <a:spcPct val="100000"/>
              </a:lnSpc>
              <a:spcBef>
                <a:spcPts val="0"/>
              </a:spcBef>
              <a:spcAft>
                <a:spcPts val="0"/>
              </a:spcAft>
              <a:buNone/>
            </a:pPr>
            <a:r>
              <a:rPr lang="en-US" sz="2000" dirty="0">
                <a:solidFill>
                  <a:srgbClr val="0070C0"/>
                </a:solidFill>
              </a:rPr>
              <a:t>Informe carbon y cenizas</a:t>
            </a:r>
            <a:endParaRPr sz="2000" b="0" i="0" u="none" strike="noStrike" cap="none" dirty="0">
              <a:solidFill>
                <a:srgbClr val="0070C0"/>
              </a:solidFill>
              <a:latin typeface="Arial"/>
              <a:ea typeface="Arial"/>
              <a:cs typeface="Arial"/>
              <a:sym typeface="Arial"/>
            </a:endParaRPr>
          </a:p>
        </p:txBody>
      </p:sp>
    </p:spTree>
    <p:extLst>
      <p:ext uri="{BB962C8B-B14F-4D97-AF65-F5344CB8AC3E}">
        <p14:creationId xmlns:p14="http://schemas.microsoft.com/office/powerpoint/2010/main" val="118732351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65"/>
        <p:cNvGrpSpPr/>
        <p:nvPr/>
      </p:nvGrpSpPr>
      <p:grpSpPr>
        <a:xfrm>
          <a:off x="0" y="0"/>
          <a:ext cx="0" cy="0"/>
          <a:chOff x="0" y="0"/>
          <a:chExt cx="0" cy="0"/>
        </a:xfrm>
      </p:grpSpPr>
      <p:sp>
        <p:nvSpPr>
          <p:cNvPr id="3" name="CuadroTexto 2">
            <a:extLst>
              <a:ext uri="{FF2B5EF4-FFF2-40B4-BE49-F238E27FC236}">
                <a16:creationId xmlns:a16="http://schemas.microsoft.com/office/drawing/2014/main" id="{06F4E7EB-733C-FD4E-BB8D-54988322C831}"/>
              </a:ext>
            </a:extLst>
          </p:cNvPr>
          <p:cNvSpPr txBox="1"/>
          <p:nvPr/>
        </p:nvSpPr>
        <p:spPr>
          <a:xfrm>
            <a:off x="216568" y="1588167"/>
            <a:ext cx="8434137" cy="4493538"/>
          </a:xfrm>
          <a:prstGeom prst="rect">
            <a:avLst/>
          </a:prstGeom>
          <a:noFill/>
        </p:spPr>
        <p:txBody>
          <a:bodyPr wrap="square" rtlCol="0">
            <a:spAutoFit/>
          </a:bodyPr>
          <a:lstStyle/>
          <a:p>
            <a:pPr algn="just"/>
            <a:r>
              <a:rPr lang="es-CO" sz="1100" dirty="0"/>
              <a:t>3.	GECELCA: GECELCA 3 Y GUAJIRA 1 Y 2</a:t>
            </a:r>
          </a:p>
          <a:p>
            <a:pPr algn="just"/>
            <a:endParaRPr lang="es-CO" sz="1100" dirty="0"/>
          </a:p>
          <a:p>
            <a:pPr algn="just"/>
            <a:r>
              <a:rPr lang="es-CO" sz="1100" dirty="0"/>
              <a:t>Para el almacenamiento del combustible utilizado en las unidades GECELCA3 y GECELCA32, se cuenta con un patio de carbón con una capacidad de 399,000 toneladas. Con base a lo anterior, la central GECELCA 3 tiene una autonomía de 2.3 meses de operación sin entradas de carbón operando a máxima carga. Teniendo en cuenta las condiciones actuales del mercado, con una unidad en servicio y con un despacho a media carga, es decir un consumo promedio de 2000 toneladas/día, la autonomía de operación con la unidad disponible es de 5.9 meses. El porcentaje de ocupación actual del patio es de 89%. Por otra parte, se tienen suscritos contratos de suministro de carbón con proveedores de la zona de influencia de GECELCA 3 (Puerto Libertador - Córdoba) que permiten disponer del producto durante el año 2021. </a:t>
            </a:r>
          </a:p>
          <a:p>
            <a:pPr algn="just"/>
            <a:endParaRPr lang="es-CO" sz="1100" dirty="0"/>
          </a:p>
          <a:p>
            <a:pPr algn="just"/>
            <a:r>
              <a:rPr lang="es-CO" sz="1100" dirty="0"/>
              <a:t>El riesgo actual se encuentra en la posibilidad de bloqueos por parte de comunidades. El transportador contratado no participa de las movilizaciones. </a:t>
            </a:r>
          </a:p>
          <a:p>
            <a:pPr algn="just"/>
            <a:r>
              <a:rPr lang="es-CO" sz="1100" dirty="0"/>
              <a:t> </a:t>
            </a:r>
          </a:p>
          <a:p>
            <a:pPr algn="just"/>
            <a:endParaRPr lang="es-CO" sz="1100" dirty="0"/>
          </a:p>
          <a:p>
            <a:pPr algn="just"/>
            <a:r>
              <a:rPr lang="es-CO" sz="1100" dirty="0"/>
              <a:t>Para las unidades Guajira 1 y Guajira 2, disponen de una capacidad de almacenamiento de carbón de 270,000 toneladas métricas, lo cual les confiere una autonomía de generación de energía de alrededor de 3 meses a máxima carga sin reposición de inventario, asegurando que, en el caso de requerirse la operación continua con este combustible, esta capacidad le permita efectuar el proceso de reposición del carbón sin interrupción de la operación de la central.  Teniendo en cuenta lo anterior, el porcentaje de ocupación actual del patio es de 55 % y se tiene una autonomía de 1.7 meses de operación sin entradas de carbón operando a máxima carga y 2.6 meses con despacho promedio.  Por otra parte, se tienen suscritos contratos de suministro de carbón con proveedores de la zona de Guajira, Cesar e interior del país que permiten disponer del producto durante el año 2021. Adicionalmente, se tiene contratado un porcentaje de gas natural para la operación lo que permite una mayor autonomía en el inventario de carbón.  </a:t>
            </a:r>
          </a:p>
          <a:p>
            <a:pPr algn="just"/>
            <a:endParaRPr lang="es-CO" sz="1100" dirty="0"/>
          </a:p>
          <a:p>
            <a:pPr algn="just"/>
            <a:r>
              <a:rPr lang="es-CO" sz="1100" dirty="0"/>
              <a:t> El riesgo asociado corresponde a posibles bloqueos en las vías que no permitan el acceso del combustible a las plantas. Los transportadores del combustible no están participando en las movilizaciones o paros.”</a:t>
            </a:r>
          </a:p>
        </p:txBody>
      </p:sp>
      <p:sp>
        <p:nvSpPr>
          <p:cNvPr id="4" name="Google Shape;66;p3">
            <a:extLst>
              <a:ext uri="{FF2B5EF4-FFF2-40B4-BE49-F238E27FC236}">
                <a16:creationId xmlns:a16="http://schemas.microsoft.com/office/drawing/2014/main" id="{9DD5B9C1-1023-C94C-B9BD-21FCC9236DDB}"/>
              </a:ext>
            </a:extLst>
          </p:cNvPr>
          <p:cNvSpPr txBox="1"/>
          <p:nvPr/>
        </p:nvSpPr>
        <p:spPr>
          <a:xfrm>
            <a:off x="5213267" y="21756"/>
            <a:ext cx="3930733" cy="396219"/>
          </a:xfrm>
          <a:prstGeom prst="rect">
            <a:avLst/>
          </a:prstGeom>
          <a:noFill/>
          <a:ln>
            <a:noFill/>
          </a:ln>
        </p:spPr>
        <p:txBody>
          <a:bodyPr spcFirstLastPara="1" wrap="square" lIns="91425" tIns="45700" rIns="91425" bIns="45700" anchor="t" anchorCtr="0">
            <a:noAutofit/>
          </a:bodyPr>
          <a:lstStyle/>
          <a:p>
            <a:pPr marL="0" marR="0" lvl="0" indent="0" algn="r" rtl="0">
              <a:lnSpc>
                <a:spcPct val="100000"/>
              </a:lnSpc>
              <a:spcBef>
                <a:spcPts val="0"/>
              </a:spcBef>
              <a:spcAft>
                <a:spcPts val="0"/>
              </a:spcAft>
              <a:buNone/>
            </a:pPr>
            <a:r>
              <a:rPr lang="en-US" sz="2000" dirty="0">
                <a:solidFill>
                  <a:srgbClr val="0070C0"/>
                </a:solidFill>
              </a:rPr>
              <a:t>Informe carbon y cenizas</a:t>
            </a:r>
            <a:endParaRPr sz="2000" b="0" i="0" u="none" strike="noStrike" cap="none" dirty="0">
              <a:solidFill>
                <a:srgbClr val="0070C0"/>
              </a:solidFill>
              <a:latin typeface="Arial"/>
              <a:ea typeface="Arial"/>
              <a:cs typeface="Arial"/>
              <a:sym typeface="Arial"/>
            </a:endParaRPr>
          </a:p>
        </p:txBody>
      </p:sp>
    </p:spTree>
    <p:extLst>
      <p:ext uri="{BB962C8B-B14F-4D97-AF65-F5344CB8AC3E}">
        <p14:creationId xmlns:p14="http://schemas.microsoft.com/office/powerpoint/2010/main" val="133331648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65"/>
        <p:cNvGrpSpPr/>
        <p:nvPr/>
      </p:nvGrpSpPr>
      <p:grpSpPr>
        <a:xfrm>
          <a:off x="0" y="0"/>
          <a:ext cx="0" cy="0"/>
          <a:chOff x="0" y="0"/>
          <a:chExt cx="0" cy="0"/>
        </a:xfrm>
      </p:grpSpPr>
      <p:sp>
        <p:nvSpPr>
          <p:cNvPr id="3" name="CuadroTexto 2">
            <a:extLst>
              <a:ext uri="{FF2B5EF4-FFF2-40B4-BE49-F238E27FC236}">
                <a16:creationId xmlns:a16="http://schemas.microsoft.com/office/drawing/2014/main" id="{06F4E7EB-733C-FD4E-BB8D-54988322C831}"/>
              </a:ext>
            </a:extLst>
          </p:cNvPr>
          <p:cNvSpPr txBox="1"/>
          <p:nvPr/>
        </p:nvSpPr>
        <p:spPr>
          <a:xfrm>
            <a:off x="216568" y="1876929"/>
            <a:ext cx="8434137" cy="3308598"/>
          </a:xfrm>
          <a:prstGeom prst="rect">
            <a:avLst/>
          </a:prstGeom>
          <a:noFill/>
        </p:spPr>
        <p:txBody>
          <a:bodyPr wrap="square" rtlCol="0">
            <a:spAutoFit/>
          </a:bodyPr>
          <a:lstStyle/>
          <a:p>
            <a:pPr algn="just"/>
            <a:r>
              <a:rPr lang="es-CO" sz="1100" dirty="0"/>
              <a:t>4. ENEL: TERMOZIPA</a:t>
            </a:r>
          </a:p>
          <a:p>
            <a:pPr algn="just"/>
            <a:endParaRPr lang="es-CO" sz="1100" dirty="0"/>
          </a:p>
          <a:p>
            <a:pPr algn="just"/>
            <a:endParaRPr lang="es-CO" sz="1100" dirty="0"/>
          </a:p>
          <a:p>
            <a:pPr algn="just"/>
            <a:r>
              <a:rPr lang="es-CO" sz="1100" dirty="0"/>
              <a:t>Condiciones Generales a causa de las manifestaciones:</a:t>
            </a:r>
          </a:p>
          <a:p>
            <a:pPr algn="just"/>
            <a:endParaRPr lang="es-CO" sz="1100" dirty="0"/>
          </a:p>
          <a:p>
            <a:pPr algn="just"/>
            <a:r>
              <a:rPr lang="es-CO" sz="1100" dirty="0"/>
              <a:t> </a:t>
            </a:r>
          </a:p>
          <a:p>
            <a:pPr algn="just"/>
            <a:endParaRPr lang="es-CO" sz="1100" dirty="0"/>
          </a:p>
          <a:p>
            <a:pPr algn="just"/>
            <a:r>
              <a:rPr lang="es-CO" sz="1100" dirty="0"/>
              <a:t>1.	Desde el lunes 3 de mayo no se recibe carbón causa de las manifestaciones nacionales.</a:t>
            </a:r>
          </a:p>
          <a:p>
            <a:pPr algn="just"/>
            <a:endParaRPr lang="es-CO" sz="1100" dirty="0"/>
          </a:p>
          <a:p>
            <a:pPr algn="just"/>
            <a:endParaRPr lang="es-CO" sz="1100" dirty="0"/>
          </a:p>
          <a:p>
            <a:pPr algn="just"/>
            <a:endParaRPr lang="es-CO" sz="1100" dirty="0"/>
          </a:p>
          <a:p>
            <a:pPr algn="just"/>
            <a:r>
              <a:rPr lang="es-CO" sz="1100" dirty="0"/>
              <a:t>2.	El proveedor de Diesel se encuentra realizando despachos en horarios nocturnos, en caso de presentar bloqueos en la ruta prevista se procede a mover fechas de entrega. </a:t>
            </a:r>
          </a:p>
          <a:p>
            <a:pPr algn="just"/>
            <a:endParaRPr lang="es-CO" sz="1100" dirty="0"/>
          </a:p>
          <a:p>
            <a:pPr algn="just"/>
            <a:r>
              <a:rPr lang="es-CO" sz="1100" dirty="0"/>
              <a:t> </a:t>
            </a:r>
          </a:p>
          <a:p>
            <a:pPr algn="just"/>
            <a:endParaRPr lang="es-CO" sz="1100" dirty="0"/>
          </a:p>
          <a:p>
            <a:pPr algn="just"/>
            <a:endParaRPr lang="es-CO" sz="1100" dirty="0"/>
          </a:p>
          <a:p>
            <a:pPr algn="just"/>
            <a:endParaRPr lang="es-CO" sz="1100" dirty="0"/>
          </a:p>
          <a:p>
            <a:pPr algn="just"/>
            <a:endParaRPr lang="es-CO" sz="1100" dirty="0"/>
          </a:p>
        </p:txBody>
      </p:sp>
      <p:sp>
        <p:nvSpPr>
          <p:cNvPr id="4" name="Google Shape;66;p3">
            <a:extLst>
              <a:ext uri="{FF2B5EF4-FFF2-40B4-BE49-F238E27FC236}">
                <a16:creationId xmlns:a16="http://schemas.microsoft.com/office/drawing/2014/main" id="{9DD5B9C1-1023-C94C-B9BD-21FCC9236DDB}"/>
              </a:ext>
            </a:extLst>
          </p:cNvPr>
          <p:cNvSpPr txBox="1"/>
          <p:nvPr/>
        </p:nvSpPr>
        <p:spPr>
          <a:xfrm>
            <a:off x="5213267" y="21756"/>
            <a:ext cx="3930733" cy="396219"/>
          </a:xfrm>
          <a:prstGeom prst="rect">
            <a:avLst/>
          </a:prstGeom>
          <a:noFill/>
          <a:ln>
            <a:noFill/>
          </a:ln>
        </p:spPr>
        <p:txBody>
          <a:bodyPr spcFirstLastPara="1" wrap="square" lIns="91425" tIns="45700" rIns="91425" bIns="45700" anchor="t" anchorCtr="0">
            <a:noAutofit/>
          </a:bodyPr>
          <a:lstStyle/>
          <a:p>
            <a:pPr marL="0" marR="0" lvl="0" indent="0" algn="r" rtl="0">
              <a:lnSpc>
                <a:spcPct val="100000"/>
              </a:lnSpc>
              <a:spcBef>
                <a:spcPts val="0"/>
              </a:spcBef>
              <a:spcAft>
                <a:spcPts val="0"/>
              </a:spcAft>
              <a:buNone/>
            </a:pPr>
            <a:r>
              <a:rPr lang="en-US" sz="2000" dirty="0">
                <a:solidFill>
                  <a:srgbClr val="0070C0"/>
                </a:solidFill>
              </a:rPr>
              <a:t>Informe carbon y cenizas</a:t>
            </a:r>
            <a:endParaRPr sz="2000" b="0" i="0" u="none" strike="noStrike" cap="none" dirty="0">
              <a:solidFill>
                <a:srgbClr val="0070C0"/>
              </a:solidFill>
              <a:latin typeface="Arial"/>
              <a:ea typeface="Arial"/>
              <a:cs typeface="Arial"/>
              <a:sym typeface="Arial"/>
            </a:endParaRPr>
          </a:p>
        </p:txBody>
      </p:sp>
    </p:spTree>
    <p:extLst>
      <p:ext uri="{BB962C8B-B14F-4D97-AF65-F5344CB8AC3E}">
        <p14:creationId xmlns:p14="http://schemas.microsoft.com/office/powerpoint/2010/main" val="29930985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65"/>
        <p:cNvGrpSpPr/>
        <p:nvPr/>
      </p:nvGrpSpPr>
      <p:grpSpPr>
        <a:xfrm>
          <a:off x="0" y="0"/>
          <a:ext cx="0" cy="0"/>
          <a:chOff x="0" y="0"/>
          <a:chExt cx="0" cy="0"/>
        </a:xfrm>
      </p:grpSpPr>
      <p:sp>
        <p:nvSpPr>
          <p:cNvPr id="3" name="CuadroTexto 2">
            <a:extLst>
              <a:ext uri="{FF2B5EF4-FFF2-40B4-BE49-F238E27FC236}">
                <a16:creationId xmlns:a16="http://schemas.microsoft.com/office/drawing/2014/main" id="{06F4E7EB-733C-FD4E-BB8D-54988322C831}"/>
              </a:ext>
            </a:extLst>
          </p:cNvPr>
          <p:cNvSpPr txBox="1"/>
          <p:nvPr/>
        </p:nvSpPr>
        <p:spPr>
          <a:xfrm>
            <a:off x="264694" y="2105525"/>
            <a:ext cx="8434137" cy="2970044"/>
          </a:xfrm>
          <a:prstGeom prst="rect">
            <a:avLst/>
          </a:prstGeom>
          <a:noFill/>
        </p:spPr>
        <p:txBody>
          <a:bodyPr wrap="square" rtlCol="0">
            <a:spAutoFit/>
          </a:bodyPr>
          <a:lstStyle/>
          <a:p>
            <a:pPr algn="just"/>
            <a:r>
              <a:rPr lang="es-CO" sz="1100" dirty="0"/>
              <a:t>5. TASAJERO:</a:t>
            </a:r>
          </a:p>
          <a:p>
            <a:pPr algn="just"/>
            <a:endParaRPr lang="es-CO" sz="1100" dirty="0"/>
          </a:p>
          <a:p>
            <a:pPr algn="just"/>
            <a:endParaRPr lang="es-CO" sz="1100" dirty="0"/>
          </a:p>
          <a:p>
            <a:pPr algn="just"/>
            <a:endParaRPr lang="es-CO" sz="1100" dirty="0"/>
          </a:p>
          <a:p>
            <a:pPr algn="just"/>
            <a:r>
              <a:rPr lang="es-CO" sz="1100" dirty="0"/>
              <a:t>Tasajero 1 y 2 cuentan con una capacidad de almacenamiento de 240 mil toneladas, a la fecha tenemos almacenadas 156 mil toneladas lo que a máxima capacidad y sin suministro adicional nos da para 50 días, creemos que el suministro de carbón se mantendrá, aunque con una reducción del orden de 30%. El mayor riesgo es el posible bloqueo al patio de disposición de ceniza el cual se encuentra ubicado a 6 km de la planta.</a:t>
            </a:r>
          </a:p>
          <a:p>
            <a:pPr algn="just"/>
            <a:endParaRPr lang="es-CO" sz="1100" dirty="0"/>
          </a:p>
          <a:p>
            <a:pPr algn="just"/>
            <a:endParaRPr lang="es-CO" sz="1100" dirty="0"/>
          </a:p>
          <a:p>
            <a:pPr algn="just"/>
            <a:endParaRPr lang="es-CO" sz="1100" dirty="0"/>
          </a:p>
          <a:p>
            <a:pPr algn="just"/>
            <a:endParaRPr lang="es-CO" sz="1100" dirty="0"/>
          </a:p>
          <a:p>
            <a:pPr algn="just"/>
            <a:r>
              <a:rPr lang="es-CO" sz="1100" dirty="0"/>
              <a:t> </a:t>
            </a:r>
          </a:p>
          <a:p>
            <a:pPr algn="just"/>
            <a:endParaRPr lang="es-CO" sz="1100" dirty="0"/>
          </a:p>
          <a:p>
            <a:pPr algn="just"/>
            <a:endParaRPr lang="es-CO" sz="1100" dirty="0"/>
          </a:p>
          <a:p>
            <a:pPr algn="just"/>
            <a:endParaRPr lang="es-CO" sz="1100" dirty="0"/>
          </a:p>
          <a:p>
            <a:pPr algn="just"/>
            <a:endParaRPr lang="es-CO" sz="1100" dirty="0"/>
          </a:p>
        </p:txBody>
      </p:sp>
      <p:sp>
        <p:nvSpPr>
          <p:cNvPr id="4" name="Google Shape;66;p3">
            <a:extLst>
              <a:ext uri="{FF2B5EF4-FFF2-40B4-BE49-F238E27FC236}">
                <a16:creationId xmlns:a16="http://schemas.microsoft.com/office/drawing/2014/main" id="{9DD5B9C1-1023-C94C-B9BD-21FCC9236DDB}"/>
              </a:ext>
            </a:extLst>
          </p:cNvPr>
          <p:cNvSpPr txBox="1"/>
          <p:nvPr/>
        </p:nvSpPr>
        <p:spPr>
          <a:xfrm>
            <a:off x="5213267" y="21756"/>
            <a:ext cx="3930733" cy="396219"/>
          </a:xfrm>
          <a:prstGeom prst="rect">
            <a:avLst/>
          </a:prstGeom>
          <a:noFill/>
          <a:ln>
            <a:noFill/>
          </a:ln>
        </p:spPr>
        <p:txBody>
          <a:bodyPr spcFirstLastPara="1" wrap="square" lIns="91425" tIns="45700" rIns="91425" bIns="45700" anchor="t" anchorCtr="0">
            <a:noAutofit/>
          </a:bodyPr>
          <a:lstStyle/>
          <a:p>
            <a:pPr marL="0" marR="0" lvl="0" indent="0" algn="r" rtl="0">
              <a:lnSpc>
                <a:spcPct val="100000"/>
              </a:lnSpc>
              <a:spcBef>
                <a:spcPts val="0"/>
              </a:spcBef>
              <a:spcAft>
                <a:spcPts val="0"/>
              </a:spcAft>
              <a:buNone/>
            </a:pPr>
            <a:r>
              <a:rPr lang="en-US" sz="2000" dirty="0">
                <a:solidFill>
                  <a:srgbClr val="0070C0"/>
                </a:solidFill>
              </a:rPr>
              <a:t>Informe carbon y cenizas</a:t>
            </a:r>
            <a:endParaRPr sz="2000" b="0" i="0" u="none" strike="noStrike" cap="none" dirty="0">
              <a:solidFill>
                <a:srgbClr val="0070C0"/>
              </a:solidFill>
              <a:latin typeface="Arial"/>
              <a:ea typeface="Arial"/>
              <a:cs typeface="Arial"/>
              <a:sym typeface="Arial"/>
            </a:endParaRPr>
          </a:p>
        </p:txBody>
      </p:sp>
    </p:spTree>
    <p:extLst>
      <p:ext uri="{BB962C8B-B14F-4D97-AF65-F5344CB8AC3E}">
        <p14:creationId xmlns:p14="http://schemas.microsoft.com/office/powerpoint/2010/main" val="151315179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136"/>
        <p:cNvGrpSpPr/>
        <p:nvPr/>
      </p:nvGrpSpPr>
      <p:grpSpPr>
        <a:xfrm>
          <a:off x="0" y="0"/>
          <a:ext cx="0" cy="0"/>
          <a:chOff x="0" y="0"/>
          <a:chExt cx="0" cy="0"/>
        </a:xfrm>
      </p:grpSpPr>
      <p:sp>
        <p:nvSpPr>
          <p:cNvPr id="137" name="Google Shape;137;p17"/>
          <p:cNvSpPr txBox="1"/>
          <p:nvPr/>
        </p:nvSpPr>
        <p:spPr>
          <a:xfrm>
            <a:off x="457200" y="1700213"/>
            <a:ext cx="8213725" cy="2016125"/>
          </a:xfrm>
          <a:prstGeom prst="rect">
            <a:avLst/>
          </a:prstGeom>
          <a:noFill/>
          <a:ln>
            <a:noFill/>
          </a:ln>
        </p:spPr>
        <p:txBody>
          <a:bodyPr spcFirstLastPara="1" wrap="square" lIns="90000" tIns="46800" rIns="90000" bIns="46800" anchor="t" anchorCtr="0">
            <a:noAutofit/>
          </a:bodyPr>
          <a:lstStyle/>
          <a:p>
            <a:pPr marL="0" marR="0" lvl="0" indent="0" algn="ctr" rtl="0">
              <a:lnSpc>
                <a:spcPct val="100000"/>
              </a:lnSpc>
              <a:spcBef>
                <a:spcPts val="0"/>
              </a:spcBef>
              <a:spcAft>
                <a:spcPts val="0"/>
              </a:spcAft>
              <a:buClr>
                <a:srgbClr val="000000"/>
              </a:buClr>
              <a:buSzPts val="5400"/>
              <a:buFont typeface="Times New Roman"/>
              <a:buNone/>
            </a:pPr>
            <a:endParaRPr sz="5400" b="0" i="0" u="none" strike="noStrike" cap="none" dirty="0">
              <a:solidFill>
                <a:srgbClr val="000000"/>
              </a:solidFill>
              <a:latin typeface="Arial"/>
              <a:ea typeface="Arial"/>
              <a:cs typeface="Arial"/>
              <a:sym typeface="Arial"/>
            </a:endParaRPr>
          </a:p>
          <a:p>
            <a:pPr marL="0" marR="0" lvl="0" indent="0" algn="ctr" rtl="0">
              <a:lnSpc>
                <a:spcPct val="100000"/>
              </a:lnSpc>
              <a:spcBef>
                <a:spcPts val="800"/>
              </a:spcBef>
              <a:spcAft>
                <a:spcPts val="0"/>
              </a:spcAft>
              <a:buClr>
                <a:srgbClr val="000000"/>
              </a:buClr>
              <a:buSzPts val="5400"/>
              <a:buFont typeface="Times New Roman"/>
              <a:buNone/>
            </a:pPr>
            <a:r>
              <a:rPr lang="en-US" sz="5400" b="0" i="0" u="none" strike="noStrike" cap="none" dirty="0">
                <a:solidFill>
                  <a:srgbClr val="0070C0"/>
                </a:solidFill>
                <a:latin typeface="Arial"/>
                <a:ea typeface="Arial"/>
                <a:cs typeface="Arial"/>
                <a:sym typeface="Arial"/>
              </a:rPr>
              <a:t>GRACIAS</a:t>
            </a:r>
            <a:endParaRPr sz="1400" b="0" i="0" u="none" strike="noStrike" cap="none" dirty="0">
              <a:solidFill>
                <a:srgbClr val="000000"/>
              </a:solidFill>
              <a:latin typeface="Arial"/>
              <a:ea typeface="Arial"/>
              <a:cs typeface="Arial"/>
              <a:sym typeface="Aria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59"/>
        <p:cNvGrpSpPr/>
        <p:nvPr/>
      </p:nvGrpSpPr>
      <p:grpSpPr>
        <a:xfrm>
          <a:off x="0" y="0"/>
          <a:ext cx="0" cy="0"/>
          <a:chOff x="0" y="0"/>
          <a:chExt cx="0" cy="0"/>
        </a:xfrm>
      </p:grpSpPr>
      <p:sp>
        <p:nvSpPr>
          <p:cNvPr id="60" name="Google Shape;60;p2"/>
          <p:cNvSpPr txBox="1"/>
          <p:nvPr/>
        </p:nvSpPr>
        <p:spPr>
          <a:xfrm>
            <a:off x="1658938" y="2708275"/>
            <a:ext cx="5649303" cy="1077178"/>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000000"/>
              </a:buClr>
              <a:buSzPts val="3200"/>
              <a:buFont typeface="Times New Roman"/>
              <a:buNone/>
            </a:pPr>
            <a:r>
              <a:rPr lang="en-US" sz="3200" b="1" i="0" u="none" strike="noStrike" cap="none" dirty="0">
                <a:solidFill>
                  <a:srgbClr val="0082E0"/>
                </a:solidFill>
                <a:latin typeface="Arial"/>
                <a:ea typeface="Arial"/>
                <a:cs typeface="Arial"/>
                <a:sym typeface="Arial"/>
              </a:rPr>
              <a:t>Informe CNO </a:t>
            </a:r>
          </a:p>
          <a:p>
            <a:pPr marL="0" marR="0" lvl="0" indent="0" algn="ctr" rtl="0">
              <a:lnSpc>
                <a:spcPct val="100000"/>
              </a:lnSpc>
              <a:spcBef>
                <a:spcPts val="0"/>
              </a:spcBef>
              <a:spcAft>
                <a:spcPts val="0"/>
              </a:spcAft>
              <a:buClr>
                <a:srgbClr val="000000"/>
              </a:buClr>
              <a:buSzPts val="3200"/>
              <a:buFont typeface="Times New Roman"/>
              <a:buNone/>
            </a:pPr>
            <a:r>
              <a:rPr lang="en-US" sz="3200" b="1" dirty="0">
                <a:solidFill>
                  <a:srgbClr val="0082E0"/>
                </a:solidFill>
              </a:rPr>
              <a:t>CACSSE 156</a:t>
            </a:r>
            <a:endParaRPr sz="1400" b="0" i="0" u="none" strike="noStrike" cap="none" dirty="0">
              <a:solidFill>
                <a:srgbClr val="000000"/>
              </a:solidFill>
              <a:latin typeface="Arial"/>
              <a:ea typeface="Arial"/>
              <a:cs typeface="Arial"/>
              <a:sym typeface="Arial"/>
            </a:endParaRPr>
          </a:p>
        </p:txBody>
      </p:sp>
      <p:sp>
        <p:nvSpPr>
          <p:cNvPr id="61" name="Google Shape;61;p2"/>
          <p:cNvSpPr txBox="1"/>
          <p:nvPr/>
        </p:nvSpPr>
        <p:spPr>
          <a:xfrm>
            <a:off x="2686411" y="5961773"/>
            <a:ext cx="3771178" cy="461624"/>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000000"/>
              </a:buClr>
              <a:buSzPts val="2400"/>
              <a:buFont typeface="Arial"/>
              <a:buNone/>
            </a:pPr>
            <a:r>
              <a:rPr lang="en-US" sz="2400" dirty="0">
                <a:solidFill>
                  <a:srgbClr val="0070C0"/>
                </a:solidFill>
              </a:rPr>
              <a:t>5 de mayo de 2021</a:t>
            </a:r>
            <a:endParaRPr sz="1400" b="0" i="0" u="none" strike="noStrike" cap="none" dirty="0">
              <a:solidFill>
                <a:srgbClr val="000000"/>
              </a:solidFill>
              <a:latin typeface="Arial"/>
              <a:ea typeface="Arial"/>
              <a:cs typeface="Arial"/>
              <a:sym typeface="Aria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65"/>
        <p:cNvGrpSpPr/>
        <p:nvPr/>
      </p:nvGrpSpPr>
      <p:grpSpPr>
        <a:xfrm>
          <a:off x="0" y="0"/>
          <a:ext cx="0" cy="0"/>
          <a:chOff x="0" y="0"/>
          <a:chExt cx="0" cy="0"/>
        </a:xfrm>
      </p:grpSpPr>
      <p:sp>
        <p:nvSpPr>
          <p:cNvPr id="66" name="Google Shape;66;p3"/>
          <p:cNvSpPr txBox="1"/>
          <p:nvPr/>
        </p:nvSpPr>
        <p:spPr>
          <a:xfrm>
            <a:off x="5110526" y="0"/>
            <a:ext cx="3930733" cy="396219"/>
          </a:xfrm>
          <a:prstGeom prst="rect">
            <a:avLst/>
          </a:prstGeom>
          <a:noFill/>
          <a:ln>
            <a:noFill/>
          </a:ln>
        </p:spPr>
        <p:txBody>
          <a:bodyPr spcFirstLastPara="1" wrap="square" lIns="91425" tIns="45700" rIns="91425" bIns="45700" anchor="t" anchorCtr="0">
            <a:noAutofit/>
          </a:bodyPr>
          <a:lstStyle/>
          <a:p>
            <a:pPr marL="0" marR="0" lvl="0" indent="0" algn="r" rtl="0">
              <a:lnSpc>
                <a:spcPct val="100000"/>
              </a:lnSpc>
              <a:spcBef>
                <a:spcPts val="0"/>
              </a:spcBef>
              <a:spcAft>
                <a:spcPts val="0"/>
              </a:spcAft>
              <a:buNone/>
            </a:pPr>
            <a:r>
              <a:rPr lang="en-US" sz="2400" b="0" i="0" u="none" strike="noStrike" cap="none" dirty="0">
                <a:solidFill>
                  <a:srgbClr val="0070C0"/>
                </a:solidFill>
                <a:latin typeface="Arial"/>
                <a:ea typeface="Arial"/>
                <a:cs typeface="Arial"/>
                <a:sym typeface="Arial"/>
              </a:rPr>
              <a:t>Formato carbon cenizas</a:t>
            </a:r>
            <a:endParaRPr sz="2400" b="0" i="0" u="none" strike="noStrike" cap="none" dirty="0">
              <a:solidFill>
                <a:srgbClr val="0070C0"/>
              </a:solidFill>
              <a:latin typeface="Arial"/>
              <a:ea typeface="Arial"/>
              <a:cs typeface="Arial"/>
              <a:sym typeface="Arial"/>
            </a:endParaRPr>
          </a:p>
        </p:txBody>
      </p:sp>
      <p:sp>
        <p:nvSpPr>
          <p:cNvPr id="2" name="CuadroTexto 1">
            <a:extLst>
              <a:ext uri="{FF2B5EF4-FFF2-40B4-BE49-F238E27FC236}">
                <a16:creationId xmlns:a16="http://schemas.microsoft.com/office/drawing/2014/main" id="{CFD6DBCB-D680-DA42-BB19-E8E998D81A66}"/>
              </a:ext>
            </a:extLst>
          </p:cNvPr>
          <p:cNvSpPr txBox="1"/>
          <p:nvPr/>
        </p:nvSpPr>
        <p:spPr>
          <a:xfrm>
            <a:off x="794084" y="2690336"/>
            <a:ext cx="7555832" cy="1477328"/>
          </a:xfrm>
          <a:prstGeom prst="rect">
            <a:avLst/>
          </a:prstGeom>
          <a:noFill/>
        </p:spPr>
        <p:txBody>
          <a:bodyPr wrap="square" rtlCol="0">
            <a:spAutoFit/>
          </a:bodyPr>
          <a:lstStyle/>
          <a:p>
            <a:pPr algn="just"/>
            <a:r>
              <a:rPr lang="es-CO" sz="1800" dirty="0">
                <a:solidFill>
                  <a:srgbClr val="0070C0"/>
                </a:solidFill>
              </a:rPr>
              <a:t>Se dispuso el siguiente enlace: </a:t>
            </a:r>
            <a:r>
              <a:rPr lang="es-CO" sz="1800" dirty="0">
                <a:solidFill>
                  <a:srgbClr val="0070C0"/>
                </a:solidFill>
                <a:hlinkClick r:id="rId3">
                  <a:extLst>
                    <a:ext uri="{A12FA001-AC4F-418D-AE19-62706E023703}">
                      <ahyp:hlinkClr xmlns:ahyp="http://schemas.microsoft.com/office/drawing/2018/hyperlinkcolor" val="tx"/>
                    </a:ext>
                  </a:extLst>
                </a:hlinkClick>
              </a:rPr>
              <a:t>http://tiny.cc/carbon_cenizas</a:t>
            </a:r>
            <a:endParaRPr lang="es-CO" sz="1800" dirty="0">
              <a:solidFill>
                <a:srgbClr val="0070C0"/>
              </a:solidFill>
            </a:endParaRPr>
          </a:p>
          <a:p>
            <a:pPr algn="just"/>
            <a:endParaRPr lang="es-CO" sz="1800" dirty="0">
              <a:solidFill>
                <a:srgbClr val="0070C0"/>
              </a:solidFill>
            </a:endParaRPr>
          </a:p>
          <a:p>
            <a:pPr algn="just"/>
            <a:r>
              <a:rPr lang="es-CO" sz="1800" dirty="0">
                <a:solidFill>
                  <a:srgbClr val="0070C0"/>
                </a:solidFill>
              </a:rPr>
              <a:t>Para que los agentes termoeléctricos que generan con carbón actualicen de forma semanal la información sobre máxima capacidad de almacenamiento de carbón y de cenizas</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65"/>
        <p:cNvGrpSpPr/>
        <p:nvPr/>
      </p:nvGrpSpPr>
      <p:grpSpPr>
        <a:xfrm>
          <a:off x="0" y="0"/>
          <a:ext cx="0" cy="0"/>
          <a:chOff x="0" y="0"/>
          <a:chExt cx="0" cy="0"/>
        </a:xfrm>
      </p:grpSpPr>
      <p:sp>
        <p:nvSpPr>
          <p:cNvPr id="66" name="Google Shape;66;p3"/>
          <p:cNvSpPr txBox="1"/>
          <p:nvPr/>
        </p:nvSpPr>
        <p:spPr>
          <a:xfrm>
            <a:off x="5213267" y="21756"/>
            <a:ext cx="3930733" cy="396219"/>
          </a:xfrm>
          <a:prstGeom prst="rect">
            <a:avLst/>
          </a:prstGeom>
          <a:noFill/>
          <a:ln>
            <a:noFill/>
          </a:ln>
        </p:spPr>
        <p:txBody>
          <a:bodyPr spcFirstLastPara="1" wrap="square" lIns="91425" tIns="45700" rIns="91425" bIns="45700" anchor="t" anchorCtr="0">
            <a:noAutofit/>
          </a:bodyPr>
          <a:lstStyle/>
          <a:p>
            <a:pPr marL="0" marR="0" lvl="0" indent="0" algn="r" rtl="0">
              <a:lnSpc>
                <a:spcPct val="100000"/>
              </a:lnSpc>
              <a:spcBef>
                <a:spcPts val="0"/>
              </a:spcBef>
              <a:spcAft>
                <a:spcPts val="0"/>
              </a:spcAft>
              <a:buNone/>
            </a:pPr>
            <a:r>
              <a:rPr lang="en-US" sz="2400" dirty="0">
                <a:solidFill>
                  <a:srgbClr val="0070C0"/>
                </a:solidFill>
              </a:rPr>
              <a:t>Circular CNO 68</a:t>
            </a:r>
            <a:endParaRPr sz="2400" b="0" i="0" u="none" strike="noStrike" cap="none" dirty="0">
              <a:solidFill>
                <a:srgbClr val="0070C0"/>
              </a:solidFill>
              <a:latin typeface="Arial"/>
              <a:ea typeface="Arial"/>
              <a:cs typeface="Arial"/>
              <a:sym typeface="Arial"/>
            </a:endParaRPr>
          </a:p>
        </p:txBody>
      </p:sp>
      <p:sp>
        <p:nvSpPr>
          <p:cNvPr id="2" name="CuadroTexto 1">
            <a:extLst>
              <a:ext uri="{FF2B5EF4-FFF2-40B4-BE49-F238E27FC236}">
                <a16:creationId xmlns:a16="http://schemas.microsoft.com/office/drawing/2014/main" id="{CFD6DBCB-D680-DA42-BB19-E8E998D81A66}"/>
              </a:ext>
            </a:extLst>
          </p:cNvPr>
          <p:cNvSpPr txBox="1"/>
          <p:nvPr/>
        </p:nvSpPr>
        <p:spPr>
          <a:xfrm>
            <a:off x="240632" y="2690336"/>
            <a:ext cx="8662736" cy="2031325"/>
          </a:xfrm>
          <a:prstGeom prst="rect">
            <a:avLst/>
          </a:prstGeom>
          <a:noFill/>
        </p:spPr>
        <p:txBody>
          <a:bodyPr wrap="square" rtlCol="0">
            <a:spAutoFit/>
          </a:bodyPr>
          <a:lstStyle/>
          <a:p>
            <a:pPr algn="just"/>
            <a:r>
              <a:rPr lang="es-CO" sz="1800" dirty="0">
                <a:solidFill>
                  <a:srgbClr val="0070C0"/>
                </a:solidFill>
              </a:rPr>
              <a:t>Dirigida: agentes generadores, transmisores y distribuidores</a:t>
            </a:r>
          </a:p>
          <a:p>
            <a:pPr algn="just"/>
            <a:endParaRPr lang="es-CO" sz="1800" dirty="0">
              <a:solidFill>
                <a:srgbClr val="0070C0"/>
              </a:solidFill>
            </a:endParaRPr>
          </a:p>
          <a:p>
            <a:pPr algn="just"/>
            <a:r>
              <a:rPr lang="es-CO" sz="1800" dirty="0">
                <a:solidFill>
                  <a:srgbClr val="0070C0"/>
                </a:solidFill>
              </a:rPr>
              <a:t>Objetivo: Reporte de situaciones y contingencias - Paro Nacional</a:t>
            </a:r>
          </a:p>
          <a:p>
            <a:pPr algn="just"/>
            <a:endParaRPr lang="es-CO" sz="1800" dirty="0">
              <a:solidFill>
                <a:srgbClr val="0070C0"/>
              </a:solidFill>
            </a:endParaRPr>
          </a:p>
          <a:p>
            <a:pPr algn="just"/>
            <a:r>
              <a:rPr lang="es-CO" sz="1800" dirty="0">
                <a:solidFill>
                  <a:srgbClr val="0070C0"/>
                </a:solidFill>
              </a:rPr>
              <a:t>Enlace https://forms.office.com/Pages/ResponsePage.aspx?id=vjYm2NJtZE6ihHo0AvJOJ7wZAvl7zsRDisBe8yubstxUNVRTVVpVQldXUUFGMU0wRU1aSDlFU0gxVS4u</a:t>
            </a:r>
          </a:p>
        </p:txBody>
      </p:sp>
    </p:spTree>
    <p:extLst>
      <p:ext uri="{BB962C8B-B14F-4D97-AF65-F5344CB8AC3E}">
        <p14:creationId xmlns:p14="http://schemas.microsoft.com/office/powerpoint/2010/main" val="305341601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65"/>
        <p:cNvGrpSpPr/>
        <p:nvPr/>
      </p:nvGrpSpPr>
      <p:grpSpPr>
        <a:xfrm>
          <a:off x="0" y="0"/>
          <a:ext cx="0" cy="0"/>
          <a:chOff x="0" y="0"/>
          <a:chExt cx="0" cy="0"/>
        </a:xfrm>
      </p:grpSpPr>
      <p:sp>
        <p:nvSpPr>
          <p:cNvPr id="66" name="Google Shape;66;p3"/>
          <p:cNvSpPr txBox="1"/>
          <p:nvPr/>
        </p:nvSpPr>
        <p:spPr>
          <a:xfrm>
            <a:off x="5213267" y="45820"/>
            <a:ext cx="3930733" cy="396219"/>
          </a:xfrm>
          <a:prstGeom prst="rect">
            <a:avLst/>
          </a:prstGeom>
          <a:noFill/>
          <a:ln>
            <a:noFill/>
          </a:ln>
        </p:spPr>
        <p:txBody>
          <a:bodyPr spcFirstLastPara="1" wrap="square" lIns="91425" tIns="45700" rIns="91425" bIns="45700" anchor="t" anchorCtr="0">
            <a:noAutofit/>
          </a:bodyPr>
          <a:lstStyle/>
          <a:p>
            <a:pPr marL="0" marR="0" lvl="0" indent="0" algn="r" rtl="0">
              <a:lnSpc>
                <a:spcPct val="100000"/>
              </a:lnSpc>
              <a:spcBef>
                <a:spcPts val="0"/>
              </a:spcBef>
              <a:spcAft>
                <a:spcPts val="0"/>
              </a:spcAft>
              <a:buNone/>
            </a:pPr>
            <a:r>
              <a:rPr lang="en-US" sz="2000" dirty="0">
                <a:solidFill>
                  <a:srgbClr val="0070C0"/>
                </a:solidFill>
              </a:rPr>
              <a:t>Informe ORs</a:t>
            </a:r>
            <a:endParaRPr sz="2000" b="0" i="0" u="none" strike="noStrike" cap="none" dirty="0">
              <a:solidFill>
                <a:srgbClr val="0070C0"/>
              </a:solidFill>
              <a:latin typeface="Arial"/>
              <a:ea typeface="Arial"/>
              <a:cs typeface="Arial"/>
              <a:sym typeface="Arial"/>
            </a:endParaRPr>
          </a:p>
        </p:txBody>
      </p:sp>
      <p:sp>
        <p:nvSpPr>
          <p:cNvPr id="3" name="CuadroTexto 2">
            <a:extLst>
              <a:ext uri="{FF2B5EF4-FFF2-40B4-BE49-F238E27FC236}">
                <a16:creationId xmlns:a16="http://schemas.microsoft.com/office/drawing/2014/main" id="{06F4E7EB-733C-FD4E-BB8D-54988322C831}"/>
              </a:ext>
            </a:extLst>
          </p:cNvPr>
          <p:cNvSpPr txBox="1"/>
          <p:nvPr/>
        </p:nvSpPr>
        <p:spPr>
          <a:xfrm>
            <a:off x="252663" y="1395663"/>
            <a:ext cx="8434137" cy="5093702"/>
          </a:xfrm>
          <a:prstGeom prst="rect">
            <a:avLst/>
          </a:prstGeom>
          <a:noFill/>
        </p:spPr>
        <p:txBody>
          <a:bodyPr wrap="square" rtlCol="0">
            <a:spAutoFit/>
          </a:bodyPr>
          <a:lstStyle/>
          <a:p>
            <a:pPr algn="just"/>
            <a:r>
              <a:rPr lang="es-CO" sz="1100" dirty="0"/>
              <a:t>1.	CHEC</a:t>
            </a:r>
          </a:p>
          <a:p>
            <a:pPr algn="just"/>
            <a:endParaRPr lang="es-CO" sz="1100" dirty="0"/>
          </a:p>
          <a:p>
            <a:pPr algn="just"/>
            <a:r>
              <a:rPr lang="es-CO" sz="1100" dirty="0"/>
              <a:t>Desde el pasado 30 de abril en CHEC se han tenido dificultades para movilizar algunos recursos de personal técnico para atender daños reportados principalmente por nuestros usuarios a nuestro Contac center; estas dificultades de movilidad  se han generado en algunos municipios de Caldas y Risaralda (exceptuamos a Pereira que lo atiende EEP) por bloqueos de vías y en algunos casos se ha demorado más de lo esperado el restablecimiento del servicio esperando que se desbloqueen las vías o se han gestionado en la medida de las posibilidades recursos desde otros municipios buscando llegar hasta los puntos de falla por vías alternas cuando se tiene posibilidad. Todos los casos presentados de demora en atención o imposibilidad de acceso los venimos documentando, buscando excluirlos de afectación a indicadores de calidad enmarcados en fuerza mayor o caso fortuito dado que le CREG 015 no tiene un numeral para exclusión por temas de orden público:</a:t>
            </a:r>
          </a:p>
          <a:p>
            <a:pPr algn="just"/>
            <a:endParaRPr lang="es-CO" sz="1100" dirty="0"/>
          </a:p>
          <a:p>
            <a:pPr algn="just"/>
            <a:r>
              <a:rPr lang="es-CO" sz="1100" dirty="0"/>
              <a:t> Al final del numeral 5.2.2 de la R-CREG 015 de 2018, en la cual se indica que “Ningún evento diferente a los anteriores podrá incluirse como exclusión, a menos que una autoridad competente lo declare fuerza mayor o caso fortuito.”</a:t>
            </a:r>
          </a:p>
          <a:p>
            <a:pPr algn="just"/>
            <a:endParaRPr lang="es-CO" sz="1100" dirty="0"/>
          </a:p>
          <a:p>
            <a:pPr algn="just"/>
            <a:r>
              <a:rPr lang="es-CO" sz="1100" dirty="0"/>
              <a:t>Tenemos incertidumbre en si las autoridades competentes  declare mediante documento, la ocurrencia de un evento de fuerza mayor o caso fortuito, el cual limitó el libre tránsito de vehículos/personas por las rutas específicas por las que los diferentes grupos de trabajo de CHEC requirieron desplazarse para la atención de fallas y que no fue posible dada la situación que se esté declarando, pero estamos documentando cada caso por separado para cada municipio buscando obtener respuestas satisfactorias de estos sucesos tan complejos para el país</a:t>
            </a:r>
          </a:p>
          <a:p>
            <a:pPr algn="just"/>
            <a:endParaRPr lang="es-CO" sz="1100" dirty="0"/>
          </a:p>
          <a:p>
            <a:pPr algn="just"/>
            <a:r>
              <a:rPr lang="es-CO" sz="1100" dirty="0"/>
              <a:t>Así mismo estamos considerando como evidencia de exclusión del 30 de abril al 2 de mayo la declaración de CAOP del CND.</a:t>
            </a:r>
          </a:p>
          <a:p>
            <a:pPr algn="just"/>
            <a:endParaRPr lang="es-CO" sz="1100" dirty="0"/>
          </a:p>
          <a:p>
            <a:pPr algn="just"/>
            <a:r>
              <a:rPr lang="es-CO" sz="1100" dirty="0"/>
              <a:t>Adicionalmente se han cancelado algunos mantenimientos por los mismos motivos de restricciones de movilidad por las manifestaciones</a:t>
            </a:r>
          </a:p>
          <a:p>
            <a:pPr algn="just"/>
            <a:endParaRPr lang="es-CO" sz="1100" dirty="0"/>
          </a:p>
          <a:p>
            <a:pPr algn="just"/>
            <a:r>
              <a:rPr lang="es-CO" sz="1100" dirty="0"/>
              <a:t>En general las condiciones del sistema eléctrico han sido estables y no hemos tenido eventos relevantes con afectaciones a centros urbanos, pero es claro que la situación actual ha impedido en algunos sectores ser más oportunos en los restablecimientos</a:t>
            </a:r>
          </a:p>
          <a:p>
            <a:endParaRPr lang="es-CO" dirty="0"/>
          </a:p>
          <a:p>
            <a:endParaRPr lang="es-CO" dirty="0"/>
          </a:p>
        </p:txBody>
      </p:sp>
    </p:spTree>
    <p:extLst>
      <p:ext uri="{BB962C8B-B14F-4D97-AF65-F5344CB8AC3E}">
        <p14:creationId xmlns:p14="http://schemas.microsoft.com/office/powerpoint/2010/main" val="370111275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65"/>
        <p:cNvGrpSpPr/>
        <p:nvPr/>
      </p:nvGrpSpPr>
      <p:grpSpPr>
        <a:xfrm>
          <a:off x="0" y="0"/>
          <a:ext cx="0" cy="0"/>
          <a:chOff x="0" y="0"/>
          <a:chExt cx="0" cy="0"/>
        </a:xfrm>
      </p:grpSpPr>
      <p:sp>
        <p:nvSpPr>
          <p:cNvPr id="3" name="CuadroTexto 2">
            <a:extLst>
              <a:ext uri="{FF2B5EF4-FFF2-40B4-BE49-F238E27FC236}">
                <a16:creationId xmlns:a16="http://schemas.microsoft.com/office/drawing/2014/main" id="{06F4E7EB-733C-FD4E-BB8D-54988322C831}"/>
              </a:ext>
            </a:extLst>
          </p:cNvPr>
          <p:cNvSpPr txBox="1"/>
          <p:nvPr/>
        </p:nvSpPr>
        <p:spPr>
          <a:xfrm>
            <a:off x="252663" y="1395663"/>
            <a:ext cx="8819418" cy="6340197"/>
          </a:xfrm>
          <a:prstGeom prst="rect">
            <a:avLst/>
          </a:prstGeom>
          <a:noFill/>
        </p:spPr>
        <p:txBody>
          <a:bodyPr wrap="square" rtlCol="0">
            <a:spAutoFit/>
          </a:bodyPr>
          <a:lstStyle/>
          <a:p>
            <a:pPr algn="just"/>
            <a:r>
              <a:rPr lang="es-CO" dirty="0"/>
              <a:t>2.	CODENSA </a:t>
            </a:r>
          </a:p>
          <a:p>
            <a:pPr algn="just"/>
            <a:endParaRPr lang="es-CO" dirty="0"/>
          </a:p>
          <a:p>
            <a:pPr algn="just"/>
            <a:r>
              <a:rPr lang="es-CO" dirty="0"/>
              <a:t>En atención a su solicitud nos permitimos informar que en efecto hemos presentado retraso en la movilización de cuadrillas para atención de emergencias debido a protestas activas con bloqueos en los municipios los municipios de Facatativá, Nemocón, Gachancipá, Ubaté, Fusagasugá, Sibaté, Choachí, Cajicá, La Calera:</a:t>
            </a:r>
          </a:p>
          <a:p>
            <a:pPr algn="just"/>
            <a:endParaRPr lang="es-CO" dirty="0"/>
          </a:p>
          <a:p>
            <a:pPr algn="just"/>
            <a:endParaRPr lang="es-CO" dirty="0"/>
          </a:p>
          <a:p>
            <a:pPr algn="just"/>
            <a:r>
              <a:rPr lang="es-CO" dirty="0"/>
              <a:t>- Gachancipá (Kilómetro 29 vía Bogotá - Tunja, sector Galpones Vereda Roble Centro)</a:t>
            </a:r>
          </a:p>
          <a:p>
            <a:pPr algn="just"/>
            <a:endParaRPr lang="es-CO" dirty="0"/>
          </a:p>
          <a:p>
            <a:pPr algn="just"/>
            <a:r>
              <a:rPr lang="es-CO" dirty="0"/>
              <a:t>- Cajicá (Vía Bogotá - Zipaquirá a la altura de la Universidad Militar Nueva Granada), </a:t>
            </a:r>
          </a:p>
          <a:p>
            <a:pPr algn="just"/>
            <a:endParaRPr lang="es-CO" dirty="0"/>
          </a:p>
          <a:p>
            <a:pPr algn="just"/>
            <a:r>
              <a:rPr lang="es-CO" dirty="0"/>
              <a:t>- Funza (Vía Funza - Siberia, Semáforo calle 15), </a:t>
            </a:r>
          </a:p>
          <a:p>
            <a:pPr algn="just"/>
            <a:endParaRPr lang="es-CO" dirty="0"/>
          </a:p>
          <a:p>
            <a:pPr algn="just"/>
            <a:r>
              <a:rPr lang="es-CO" dirty="0"/>
              <a:t>- Sibaté (Vía Bogotá - Fusagasugá, paso urbano Sibaté), </a:t>
            </a:r>
          </a:p>
          <a:p>
            <a:pPr algn="just"/>
            <a:endParaRPr lang="es-CO" dirty="0"/>
          </a:p>
          <a:p>
            <a:pPr algn="just"/>
            <a:r>
              <a:rPr lang="es-CO" dirty="0"/>
              <a:t>- El Rosal (Autopista Bogotá - Medellín, sector Vagones)</a:t>
            </a:r>
          </a:p>
          <a:p>
            <a:pPr algn="just"/>
            <a:endParaRPr lang="es-CO" dirty="0"/>
          </a:p>
          <a:p>
            <a:pPr algn="just"/>
            <a:r>
              <a:rPr lang="es-CO" dirty="0"/>
              <a:t>- Zipaquirá (Vía a Pacho a la altura de Pueblo Viejo, variante La Paz)</a:t>
            </a:r>
          </a:p>
          <a:p>
            <a:pPr algn="just"/>
            <a:endParaRPr lang="es-CO" dirty="0"/>
          </a:p>
          <a:p>
            <a:pPr algn="just"/>
            <a:r>
              <a:rPr lang="es-CO" dirty="0"/>
              <a:t>- Nemocón (Bogotá -Ubaté, km 43 Sector La Ruidosa)</a:t>
            </a:r>
          </a:p>
          <a:p>
            <a:pPr algn="just"/>
            <a:endParaRPr lang="es-CO" dirty="0"/>
          </a:p>
          <a:p>
            <a:pPr algn="just"/>
            <a:r>
              <a:rPr lang="es-CO" dirty="0"/>
              <a:t>- Ubaté (Glorieta La Vaca, salida a Carmen de Carupa y salida a Chiquinquirá)</a:t>
            </a:r>
          </a:p>
          <a:p>
            <a:pPr algn="just"/>
            <a:endParaRPr lang="es-CO" dirty="0"/>
          </a:p>
          <a:p>
            <a:pPr algn="just"/>
            <a:r>
              <a:rPr lang="es-CO" dirty="0"/>
              <a:t>- La Calera (Vereda Hato)</a:t>
            </a:r>
          </a:p>
          <a:p>
            <a:endParaRPr lang="es-CO" dirty="0"/>
          </a:p>
          <a:p>
            <a:endParaRPr lang="es-CO" dirty="0"/>
          </a:p>
          <a:p>
            <a:endParaRPr lang="es-CO" dirty="0"/>
          </a:p>
        </p:txBody>
      </p:sp>
      <p:sp>
        <p:nvSpPr>
          <p:cNvPr id="4" name="Google Shape;66;p3">
            <a:extLst>
              <a:ext uri="{FF2B5EF4-FFF2-40B4-BE49-F238E27FC236}">
                <a16:creationId xmlns:a16="http://schemas.microsoft.com/office/drawing/2014/main" id="{F884F73C-BCE5-FF4D-A04C-CA40FBD874B1}"/>
              </a:ext>
            </a:extLst>
          </p:cNvPr>
          <p:cNvSpPr txBox="1"/>
          <p:nvPr/>
        </p:nvSpPr>
        <p:spPr>
          <a:xfrm>
            <a:off x="5213267" y="21756"/>
            <a:ext cx="3930733" cy="396219"/>
          </a:xfrm>
          <a:prstGeom prst="rect">
            <a:avLst/>
          </a:prstGeom>
          <a:noFill/>
          <a:ln>
            <a:noFill/>
          </a:ln>
        </p:spPr>
        <p:txBody>
          <a:bodyPr spcFirstLastPara="1" wrap="square" lIns="91425" tIns="45700" rIns="91425" bIns="45700" anchor="t" anchorCtr="0">
            <a:noAutofit/>
          </a:bodyPr>
          <a:lstStyle/>
          <a:p>
            <a:pPr marL="0" marR="0" lvl="0" indent="0" algn="r" rtl="0">
              <a:lnSpc>
                <a:spcPct val="100000"/>
              </a:lnSpc>
              <a:spcBef>
                <a:spcPts val="0"/>
              </a:spcBef>
              <a:spcAft>
                <a:spcPts val="0"/>
              </a:spcAft>
              <a:buNone/>
            </a:pPr>
            <a:r>
              <a:rPr lang="en-US" sz="2000" dirty="0">
                <a:solidFill>
                  <a:srgbClr val="0070C0"/>
                </a:solidFill>
              </a:rPr>
              <a:t>Informe ORs</a:t>
            </a:r>
            <a:endParaRPr sz="2000" b="0" i="0" u="none" strike="noStrike" cap="none" dirty="0">
              <a:solidFill>
                <a:srgbClr val="0070C0"/>
              </a:solidFill>
              <a:latin typeface="Arial"/>
              <a:ea typeface="Arial"/>
              <a:cs typeface="Arial"/>
              <a:sym typeface="Arial"/>
            </a:endParaRPr>
          </a:p>
        </p:txBody>
      </p:sp>
    </p:spTree>
    <p:extLst>
      <p:ext uri="{BB962C8B-B14F-4D97-AF65-F5344CB8AC3E}">
        <p14:creationId xmlns:p14="http://schemas.microsoft.com/office/powerpoint/2010/main" val="173568922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65"/>
        <p:cNvGrpSpPr/>
        <p:nvPr/>
      </p:nvGrpSpPr>
      <p:grpSpPr>
        <a:xfrm>
          <a:off x="0" y="0"/>
          <a:ext cx="0" cy="0"/>
          <a:chOff x="0" y="0"/>
          <a:chExt cx="0" cy="0"/>
        </a:xfrm>
      </p:grpSpPr>
      <p:sp>
        <p:nvSpPr>
          <p:cNvPr id="3" name="CuadroTexto 2">
            <a:extLst>
              <a:ext uri="{FF2B5EF4-FFF2-40B4-BE49-F238E27FC236}">
                <a16:creationId xmlns:a16="http://schemas.microsoft.com/office/drawing/2014/main" id="{06F4E7EB-733C-FD4E-BB8D-54988322C831}"/>
              </a:ext>
            </a:extLst>
          </p:cNvPr>
          <p:cNvSpPr txBox="1"/>
          <p:nvPr/>
        </p:nvSpPr>
        <p:spPr>
          <a:xfrm>
            <a:off x="1" y="1395663"/>
            <a:ext cx="9144000" cy="5909310"/>
          </a:xfrm>
          <a:prstGeom prst="rect">
            <a:avLst/>
          </a:prstGeom>
          <a:noFill/>
        </p:spPr>
        <p:txBody>
          <a:bodyPr wrap="square" rtlCol="0">
            <a:spAutoFit/>
          </a:bodyPr>
          <a:lstStyle/>
          <a:p>
            <a:pPr algn="just"/>
            <a:r>
              <a:rPr lang="es-CO" dirty="0"/>
              <a:t>3.	EBSA</a:t>
            </a:r>
          </a:p>
          <a:p>
            <a:pPr algn="just"/>
            <a:endParaRPr lang="es-CO" dirty="0"/>
          </a:p>
          <a:p>
            <a:pPr algn="just"/>
            <a:r>
              <a:rPr lang="es-CO" dirty="0"/>
              <a:t>Con relación a las dificultades que se han tenido en el suministro y la Operación actual, resaltamos las siguiente:</a:t>
            </a:r>
          </a:p>
          <a:p>
            <a:pPr algn="just"/>
            <a:endParaRPr lang="es-CO" dirty="0"/>
          </a:p>
          <a:p>
            <a:pPr algn="just"/>
            <a:r>
              <a:rPr lang="es-CO" dirty="0"/>
              <a:t>Por el bloqueo de vías, algunos funcionarios encargados de hacer la operación no han podido presentarse en su lugar de trabajo. </a:t>
            </a:r>
          </a:p>
          <a:p>
            <a:pPr algn="just"/>
            <a:endParaRPr lang="es-CO" dirty="0"/>
          </a:p>
          <a:p>
            <a:pPr algn="just"/>
            <a:endParaRPr lang="es-CO" dirty="0"/>
          </a:p>
          <a:p>
            <a:pPr algn="just"/>
            <a:endParaRPr lang="es-CO" dirty="0"/>
          </a:p>
          <a:p>
            <a:pPr algn="just"/>
            <a:r>
              <a:rPr lang="es-CO" dirty="0"/>
              <a:t>Por la misma condición vial del numeral anterior existe restricción para la ejecución de actividades de mantenimiento preventivo y correctivos en sectores urbanos y rurales, por lo que se han tenido que cancelar trabajos programados y en el caso de actividades correctivas los tiempos de atención se han incrementado.</a:t>
            </a:r>
          </a:p>
          <a:p>
            <a:pPr algn="just"/>
            <a:endParaRPr lang="es-CO" dirty="0"/>
          </a:p>
          <a:p>
            <a:pPr algn="just"/>
            <a:endParaRPr lang="es-CO" dirty="0"/>
          </a:p>
          <a:p>
            <a:pPr algn="just"/>
            <a:endParaRPr lang="es-CO" dirty="0"/>
          </a:p>
          <a:p>
            <a:pPr algn="just"/>
            <a:r>
              <a:rPr lang="es-CO" dirty="0"/>
              <a:t>Por el bloqueo de la vía Tunja – Bogotá, no ha sido posible el paso de profesionales y/o equipos, suministrados por aliados y proveedores con destino a nuevos activos o reposición de los existentes, lo que sin duda afectara el cumplimiento de los cronogramas de puesta en operación.</a:t>
            </a:r>
          </a:p>
          <a:p>
            <a:pPr algn="just"/>
            <a:endParaRPr lang="es-CO" dirty="0"/>
          </a:p>
          <a:p>
            <a:pPr algn="just"/>
            <a:endParaRPr lang="es-CO" dirty="0"/>
          </a:p>
          <a:p>
            <a:pPr algn="just"/>
            <a:endParaRPr lang="es-CO" dirty="0"/>
          </a:p>
          <a:p>
            <a:pPr algn="just"/>
            <a:r>
              <a:rPr lang="es-CO" dirty="0"/>
              <a:t>Finalmente es importante mencionar que las demoras en desplazamiento, la búsqueda de rutas alternativas y reprogramación de obras genera sobrecostos en la operación de mantenimiento de los sistemas de distribución.</a:t>
            </a:r>
          </a:p>
          <a:p>
            <a:endParaRPr lang="es-CO" dirty="0"/>
          </a:p>
          <a:p>
            <a:endParaRPr lang="es-CO" dirty="0"/>
          </a:p>
          <a:p>
            <a:endParaRPr lang="es-CO" dirty="0"/>
          </a:p>
          <a:p>
            <a:endParaRPr lang="es-CO" dirty="0"/>
          </a:p>
        </p:txBody>
      </p:sp>
      <p:sp>
        <p:nvSpPr>
          <p:cNvPr id="4" name="Google Shape;66;p3">
            <a:extLst>
              <a:ext uri="{FF2B5EF4-FFF2-40B4-BE49-F238E27FC236}">
                <a16:creationId xmlns:a16="http://schemas.microsoft.com/office/drawing/2014/main" id="{83BF2B29-AD6A-114F-9EC6-7517E01AF14F}"/>
              </a:ext>
            </a:extLst>
          </p:cNvPr>
          <p:cNvSpPr txBox="1"/>
          <p:nvPr/>
        </p:nvSpPr>
        <p:spPr>
          <a:xfrm>
            <a:off x="5213267" y="33788"/>
            <a:ext cx="3930733" cy="396219"/>
          </a:xfrm>
          <a:prstGeom prst="rect">
            <a:avLst/>
          </a:prstGeom>
          <a:noFill/>
          <a:ln>
            <a:noFill/>
          </a:ln>
        </p:spPr>
        <p:txBody>
          <a:bodyPr spcFirstLastPara="1" wrap="square" lIns="91425" tIns="45700" rIns="91425" bIns="45700" anchor="t" anchorCtr="0">
            <a:noAutofit/>
          </a:bodyPr>
          <a:lstStyle/>
          <a:p>
            <a:pPr marL="0" marR="0" lvl="0" indent="0" algn="r" rtl="0">
              <a:lnSpc>
                <a:spcPct val="100000"/>
              </a:lnSpc>
              <a:spcBef>
                <a:spcPts val="0"/>
              </a:spcBef>
              <a:spcAft>
                <a:spcPts val="0"/>
              </a:spcAft>
              <a:buNone/>
            </a:pPr>
            <a:r>
              <a:rPr lang="en-US" sz="2000" dirty="0">
                <a:solidFill>
                  <a:srgbClr val="0070C0"/>
                </a:solidFill>
              </a:rPr>
              <a:t>Informe ORs</a:t>
            </a:r>
            <a:endParaRPr sz="2000" b="0" i="0" u="none" strike="noStrike" cap="none" dirty="0">
              <a:solidFill>
                <a:srgbClr val="0070C0"/>
              </a:solidFill>
              <a:latin typeface="Arial"/>
              <a:ea typeface="Arial"/>
              <a:cs typeface="Arial"/>
              <a:sym typeface="Arial"/>
            </a:endParaRPr>
          </a:p>
        </p:txBody>
      </p:sp>
    </p:spTree>
    <p:extLst>
      <p:ext uri="{BB962C8B-B14F-4D97-AF65-F5344CB8AC3E}">
        <p14:creationId xmlns:p14="http://schemas.microsoft.com/office/powerpoint/2010/main" val="68239566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65"/>
        <p:cNvGrpSpPr/>
        <p:nvPr/>
      </p:nvGrpSpPr>
      <p:grpSpPr>
        <a:xfrm>
          <a:off x="0" y="0"/>
          <a:ext cx="0" cy="0"/>
          <a:chOff x="0" y="0"/>
          <a:chExt cx="0" cy="0"/>
        </a:xfrm>
      </p:grpSpPr>
      <p:sp>
        <p:nvSpPr>
          <p:cNvPr id="3" name="CuadroTexto 2">
            <a:extLst>
              <a:ext uri="{FF2B5EF4-FFF2-40B4-BE49-F238E27FC236}">
                <a16:creationId xmlns:a16="http://schemas.microsoft.com/office/drawing/2014/main" id="{06F4E7EB-733C-FD4E-BB8D-54988322C831}"/>
              </a:ext>
            </a:extLst>
          </p:cNvPr>
          <p:cNvSpPr txBox="1"/>
          <p:nvPr/>
        </p:nvSpPr>
        <p:spPr>
          <a:xfrm>
            <a:off x="137889" y="1772157"/>
            <a:ext cx="8862273" cy="4832092"/>
          </a:xfrm>
          <a:prstGeom prst="rect">
            <a:avLst/>
          </a:prstGeom>
          <a:noFill/>
        </p:spPr>
        <p:txBody>
          <a:bodyPr wrap="square" rtlCol="0">
            <a:spAutoFit/>
          </a:bodyPr>
          <a:lstStyle/>
          <a:p>
            <a:pPr algn="just"/>
            <a:r>
              <a:rPr lang="es-CO" dirty="0"/>
              <a:t>4. CEO </a:t>
            </a:r>
          </a:p>
          <a:p>
            <a:pPr algn="just"/>
            <a:endParaRPr lang="es-CO" dirty="0"/>
          </a:p>
          <a:p>
            <a:pPr algn="just"/>
            <a:r>
              <a:rPr lang="es-CO" dirty="0"/>
              <a:t>Hasta el momento no se han presentado atentados contra la infraestructura crítica de los sistemas de distribución local y transmisión regional, tampoco se han presentado restricciones para atender las interrupciones con afectación de clientes en las cabeceras municipales, a excepción de 12 casos aislados en la zona norte del departamento en sectores aledaños a los puntos de bloqueo de vías.</a:t>
            </a:r>
          </a:p>
          <a:p>
            <a:pPr algn="just"/>
            <a:endParaRPr lang="es-CO" dirty="0"/>
          </a:p>
          <a:p>
            <a:pPr algn="just"/>
            <a:r>
              <a:rPr lang="es-CO" dirty="0"/>
              <a:t>A continuación, un resumen de bloqueos e impactos:</a:t>
            </a:r>
          </a:p>
          <a:p>
            <a:pPr algn="just"/>
            <a:endParaRPr lang="es-CO" dirty="0"/>
          </a:p>
          <a:p>
            <a:pPr algn="just"/>
            <a:r>
              <a:rPr lang="es-CO" dirty="0"/>
              <a:t> •	ZONA NORTE: se mantienen los bloqueos en la vía Panamericana, están bloqueadas las vías de ingreso a los municipios de Miranda, Corinto, Guachené, Padilla, Puerto Tejada y Villa rica. En Santander de Quilichao se presentan marchas en el sector urbano. En Puerto Tejada se mantienen varios bloqueos en las vías hacia Cali y Palmira. En Villa Rica se presentan bloqueos a la altura del peaje el cual no está funcionando (fue destruido la noche de ayer). </a:t>
            </a:r>
          </a:p>
          <a:p>
            <a:pPr algn="just"/>
            <a:endParaRPr lang="es-CO" dirty="0"/>
          </a:p>
          <a:p>
            <a:pPr algn="just"/>
            <a:r>
              <a:rPr lang="es-CO" dirty="0"/>
              <a:t>•	ZONA CENTRO: bloqueos en la vía Panamericana en los sectores de El Cairo, El Pital, entrada a Totoró y entradas a Popayán</a:t>
            </a:r>
          </a:p>
          <a:p>
            <a:pPr algn="just"/>
            <a:endParaRPr lang="es-CO" dirty="0"/>
          </a:p>
          <a:p>
            <a:pPr algn="just"/>
            <a:r>
              <a:rPr lang="es-CO" dirty="0"/>
              <a:t>•	POPAYÁN: se presentan manifestaciones y bloqueos en diferentes puntos de la zona urbana. </a:t>
            </a:r>
          </a:p>
          <a:p>
            <a:pPr algn="just"/>
            <a:endParaRPr lang="es-CO" dirty="0"/>
          </a:p>
          <a:p>
            <a:pPr algn="just"/>
            <a:r>
              <a:rPr lang="es-CO" dirty="0"/>
              <a:t>•	ZONA SUR: la vía Panamericana al sur del departamento se encuentra habilitada pese a la destrucción y quema del peaje del Bordo, se presentan bloqueos intermitentes en Patía.</a:t>
            </a:r>
          </a:p>
        </p:txBody>
      </p:sp>
      <p:sp>
        <p:nvSpPr>
          <p:cNvPr id="4" name="Google Shape;66;p3">
            <a:extLst>
              <a:ext uri="{FF2B5EF4-FFF2-40B4-BE49-F238E27FC236}">
                <a16:creationId xmlns:a16="http://schemas.microsoft.com/office/drawing/2014/main" id="{9D8E374D-8CFD-6A40-B5B5-64D911FC5637}"/>
              </a:ext>
            </a:extLst>
          </p:cNvPr>
          <p:cNvSpPr txBox="1"/>
          <p:nvPr/>
        </p:nvSpPr>
        <p:spPr>
          <a:xfrm>
            <a:off x="5213267" y="21756"/>
            <a:ext cx="3930733" cy="396219"/>
          </a:xfrm>
          <a:prstGeom prst="rect">
            <a:avLst/>
          </a:prstGeom>
          <a:noFill/>
          <a:ln>
            <a:noFill/>
          </a:ln>
        </p:spPr>
        <p:txBody>
          <a:bodyPr spcFirstLastPara="1" wrap="square" lIns="91425" tIns="45700" rIns="91425" bIns="45700" anchor="t" anchorCtr="0">
            <a:noAutofit/>
          </a:bodyPr>
          <a:lstStyle/>
          <a:p>
            <a:pPr marL="0" marR="0" lvl="0" indent="0" algn="r" rtl="0">
              <a:lnSpc>
                <a:spcPct val="100000"/>
              </a:lnSpc>
              <a:spcBef>
                <a:spcPts val="0"/>
              </a:spcBef>
              <a:spcAft>
                <a:spcPts val="0"/>
              </a:spcAft>
              <a:buNone/>
            </a:pPr>
            <a:r>
              <a:rPr lang="en-US" sz="2000" dirty="0">
                <a:solidFill>
                  <a:srgbClr val="0070C0"/>
                </a:solidFill>
              </a:rPr>
              <a:t>Informe ORs</a:t>
            </a:r>
            <a:endParaRPr sz="2000" b="0" i="0" u="none" strike="noStrike" cap="none" dirty="0">
              <a:solidFill>
                <a:srgbClr val="0070C0"/>
              </a:solidFill>
              <a:latin typeface="Arial"/>
              <a:ea typeface="Arial"/>
              <a:cs typeface="Arial"/>
              <a:sym typeface="Arial"/>
            </a:endParaRPr>
          </a:p>
        </p:txBody>
      </p:sp>
    </p:spTree>
    <p:extLst>
      <p:ext uri="{BB962C8B-B14F-4D97-AF65-F5344CB8AC3E}">
        <p14:creationId xmlns:p14="http://schemas.microsoft.com/office/powerpoint/2010/main" val="345192291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65"/>
        <p:cNvGrpSpPr/>
        <p:nvPr/>
      </p:nvGrpSpPr>
      <p:grpSpPr>
        <a:xfrm>
          <a:off x="0" y="0"/>
          <a:ext cx="0" cy="0"/>
          <a:chOff x="0" y="0"/>
          <a:chExt cx="0" cy="0"/>
        </a:xfrm>
      </p:grpSpPr>
      <p:sp>
        <p:nvSpPr>
          <p:cNvPr id="3" name="CuadroTexto 2">
            <a:extLst>
              <a:ext uri="{FF2B5EF4-FFF2-40B4-BE49-F238E27FC236}">
                <a16:creationId xmlns:a16="http://schemas.microsoft.com/office/drawing/2014/main" id="{06F4E7EB-733C-FD4E-BB8D-54988322C831}"/>
              </a:ext>
            </a:extLst>
          </p:cNvPr>
          <p:cNvSpPr txBox="1"/>
          <p:nvPr/>
        </p:nvSpPr>
        <p:spPr>
          <a:xfrm>
            <a:off x="240631" y="1792705"/>
            <a:ext cx="8434137" cy="4662815"/>
          </a:xfrm>
          <a:prstGeom prst="rect">
            <a:avLst/>
          </a:prstGeom>
          <a:noFill/>
        </p:spPr>
        <p:txBody>
          <a:bodyPr wrap="square" rtlCol="0">
            <a:spAutoFit/>
          </a:bodyPr>
          <a:lstStyle/>
          <a:p>
            <a:pPr algn="just"/>
            <a:r>
              <a:rPr lang="es-CO" sz="1100" dirty="0"/>
              <a:t>4. CEO </a:t>
            </a:r>
          </a:p>
          <a:p>
            <a:pPr algn="just"/>
            <a:endParaRPr lang="es-CO" sz="1100" dirty="0"/>
          </a:p>
          <a:p>
            <a:pPr algn="just"/>
            <a:r>
              <a:rPr lang="es-CO" sz="1100" dirty="0"/>
              <a:t>Orden público: </a:t>
            </a:r>
          </a:p>
          <a:p>
            <a:pPr algn="just"/>
            <a:endParaRPr lang="es-CO" sz="1100" dirty="0"/>
          </a:p>
          <a:p>
            <a:pPr algn="just"/>
            <a:r>
              <a:rPr lang="es-CO" sz="1100" dirty="0"/>
              <a:t>•	Se han realizado reprogramaciones en los trabajos programados dado que se ha presentado cierres de vías hacia municipio del departamento. </a:t>
            </a:r>
          </a:p>
          <a:p>
            <a:pPr algn="just"/>
            <a:endParaRPr lang="es-CO" sz="1100" dirty="0"/>
          </a:p>
          <a:p>
            <a:pPr algn="just"/>
            <a:r>
              <a:rPr lang="es-CO" sz="1100" dirty="0"/>
              <a:t>•	Se han presentado hechos vandálicos en el centro histórico la ciudad de Popayán, específicamente el hurto de las tapas de las cajas de registro de energía, y daños en medidores de energía eléctrica, implicando que se realice la reposición de la infraestructura. </a:t>
            </a:r>
          </a:p>
          <a:p>
            <a:pPr algn="just"/>
            <a:endParaRPr lang="es-CO" sz="1100" dirty="0"/>
          </a:p>
          <a:p>
            <a:pPr algn="just"/>
            <a:r>
              <a:rPr lang="es-CO" sz="1100" dirty="0"/>
              <a:t>Combustible:  </a:t>
            </a:r>
          </a:p>
          <a:p>
            <a:pPr algn="just"/>
            <a:endParaRPr lang="es-CO" sz="1100" dirty="0"/>
          </a:p>
          <a:p>
            <a:pPr algn="just"/>
            <a:r>
              <a:rPr lang="es-CO" sz="1100" dirty="0"/>
              <a:t>•	Desde el día de ayer se tiene reporte de bajas existencias de combustible en el municipio del Bordo (Patía) y Popayán.</a:t>
            </a:r>
          </a:p>
          <a:p>
            <a:pPr algn="just"/>
            <a:endParaRPr lang="es-CO" sz="1100" dirty="0"/>
          </a:p>
          <a:p>
            <a:pPr algn="just"/>
            <a:r>
              <a:rPr lang="es-CO" sz="1100" dirty="0"/>
              <a:t>•	Las brigadas que tienen programadas actividades en sectores lejanos han tenido que reprogramarlas considerado las dificultades que se tienen para conseguir combustible. </a:t>
            </a:r>
          </a:p>
          <a:p>
            <a:pPr algn="just"/>
            <a:endParaRPr lang="es-CO" sz="1100" dirty="0"/>
          </a:p>
          <a:p>
            <a:pPr algn="just"/>
            <a:r>
              <a:rPr lang="es-CO" sz="1100" dirty="0"/>
              <a:t>Impactos demanda:  </a:t>
            </a:r>
          </a:p>
          <a:p>
            <a:pPr algn="just"/>
            <a:endParaRPr lang="es-CO" sz="1100" dirty="0"/>
          </a:p>
          <a:p>
            <a:pPr algn="just"/>
            <a:r>
              <a:rPr lang="es-CO" sz="1100" dirty="0"/>
              <a:t>•	Disminución de la demanda por paradas del sector productivo y comercial en el departamento durante la jornada de paros, ya que las empresas del sector productivo ubicadas en el norte del departamento han cerrado sus fábricas, impactando la demanda de energía del segmento no regulado durante los días de paro en un - 50% con respecto de la demanda de la semana anterior, de igual forma se presenta aumento de la demanda regulada en un 5%.</a:t>
            </a:r>
          </a:p>
          <a:p>
            <a:pPr algn="just"/>
            <a:endParaRPr lang="es-CO" sz="1100" dirty="0"/>
          </a:p>
          <a:p>
            <a:pPr algn="just"/>
            <a:endParaRPr lang="es-CO" sz="1100" dirty="0"/>
          </a:p>
        </p:txBody>
      </p:sp>
      <p:sp>
        <p:nvSpPr>
          <p:cNvPr id="4" name="Google Shape;66;p3">
            <a:extLst>
              <a:ext uri="{FF2B5EF4-FFF2-40B4-BE49-F238E27FC236}">
                <a16:creationId xmlns:a16="http://schemas.microsoft.com/office/drawing/2014/main" id="{B1064E21-9354-C34E-BC22-9C9EF5F4F630}"/>
              </a:ext>
            </a:extLst>
          </p:cNvPr>
          <p:cNvSpPr txBox="1"/>
          <p:nvPr/>
        </p:nvSpPr>
        <p:spPr>
          <a:xfrm>
            <a:off x="5213267" y="21756"/>
            <a:ext cx="3930733" cy="396219"/>
          </a:xfrm>
          <a:prstGeom prst="rect">
            <a:avLst/>
          </a:prstGeom>
          <a:noFill/>
          <a:ln>
            <a:noFill/>
          </a:ln>
        </p:spPr>
        <p:txBody>
          <a:bodyPr spcFirstLastPara="1" wrap="square" lIns="91425" tIns="45700" rIns="91425" bIns="45700" anchor="t" anchorCtr="0">
            <a:noAutofit/>
          </a:bodyPr>
          <a:lstStyle/>
          <a:p>
            <a:pPr marL="0" marR="0" lvl="0" indent="0" algn="r" rtl="0">
              <a:lnSpc>
                <a:spcPct val="100000"/>
              </a:lnSpc>
              <a:spcBef>
                <a:spcPts val="0"/>
              </a:spcBef>
              <a:spcAft>
                <a:spcPts val="0"/>
              </a:spcAft>
              <a:buNone/>
            </a:pPr>
            <a:r>
              <a:rPr lang="en-US" sz="2000" dirty="0">
                <a:solidFill>
                  <a:srgbClr val="0070C0"/>
                </a:solidFill>
              </a:rPr>
              <a:t>Informe ORs</a:t>
            </a:r>
            <a:endParaRPr sz="2000" b="0" i="0" u="none" strike="noStrike" cap="none" dirty="0">
              <a:solidFill>
                <a:srgbClr val="0070C0"/>
              </a:solidFill>
              <a:latin typeface="Arial"/>
              <a:ea typeface="Arial"/>
              <a:cs typeface="Arial"/>
              <a:sym typeface="Arial"/>
            </a:endParaRPr>
          </a:p>
        </p:txBody>
      </p:sp>
    </p:spTree>
    <p:extLst>
      <p:ext uri="{BB962C8B-B14F-4D97-AF65-F5344CB8AC3E}">
        <p14:creationId xmlns:p14="http://schemas.microsoft.com/office/powerpoint/2010/main" val="3834134248"/>
      </p:ext>
    </p:extLst>
  </p:cSld>
  <p:clrMapOvr>
    <a:masterClrMapping/>
  </p:clrMapOvr>
</p:sld>
</file>

<file path=ppt/theme/theme1.xml><?xml version="1.0" encoding="utf-8"?>
<a:theme xmlns:a="http://schemas.openxmlformats.org/drawingml/2006/main" name="Tema de Office">
  <a:themeElements>
    <a:clrScheme name="Tema de Offic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e Offic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145</TotalTime>
  <Words>2767</Words>
  <Application>Microsoft Office PowerPoint</Application>
  <PresentationFormat>Presentación en pantalla (4:3)</PresentationFormat>
  <Paragraphs>195</Paragraphs>
  <Slides>18</Slides>
  <Notes>18</Notes>
  <HiddenSlides>0</HiddenSlides>
  <MMClips>0</MMClips>
  <ScaleCrop>false</ScaleCrop>
  <HeadingPairs>
    <vt:vector size="6" baseType="variant">
      <vt:variant>
        <vt:lpstr>Fuentes usadas</vt:lpstr>
      </vt:variant>
      <vt:variant>
        <vt:i4>2</vt:i4>
      </vt:variant>
      <vt:variant>
        <vt:lpstr>Tema</vt:lpstr>
      </vt:variant>
      <vt:variant>
        <vt:i4>1</vt:i4>
      </vt:variant>
      <vt:variant>
        <vt:lpstr>Títulos de diapositiva</vt:lpstr>
      </vt:variant>
      <vt:variant>
        <vt:i4>18</vt:i4>
      </vt:variant>
    </vt:vector>
  </HeadingPairs>
  <TitlesOfParts>
    <vt:vector size="21" baseType="lpstr">
      <vt:lpstr>Arial</vt:lpstr>
      <vt:lpstr>Times New Roman</vt:lpstr>
      <vt:lpstr>Tema de Office</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Giovannni Bernal</dc:creator>
  <cp:lastModifiedBy>Alberto Olarte</cp:lastModifiedBy>
  <cp:revision>14</cp:revision>
  <dcterms:created xsi:type="dcterms:W3CDTF">2008-10-01T20:44:13Z</dcterms:created>
  <dcterms:modified xsi:type="dcterms:W3CDTF">2021-05-05T14:49:22Z</dcterms:modified>
</cp:coreProperties>
</file>