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6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4"/>
    <p:sldMasterId id="2147484081" r:id="rId5"/>
    <p:sldMasterId id="2147484137" r:id="rId6"/>
    <p:sldMasterId id="2147484259" r:id="rId7"/>
    <p:sldMasterId id="2147484283" r:id="rId8"/>
    <p:sldMasterId id="2147484305" r:id="rId9"/>
    <p:sldMasterId id="2147484330" r:id="rId10"/>
  </p:sldMasterIdLst>
  <p:notesMasterIdLst>
    <p:notesMasterId r:id="rId26"/>
  </p:notesMasterIdLst>
  <p:handoutMasterIdLst>
    <p:handoutMasterId r:id="rId27"/>
  </p:handoutMasterIdLst>
  <p:sldIdLst>
    <p:sldId id="257" r:id="rId11"/>
    <p:sldId id="1348" r:id="rId12"/>
    <p:sldId id="1438" r:id="rId13"/>
    <p:sldId id="1033" r:id="rId14"/>
    <p:sldId id="1441" r:id="rId15"/>
    <p:sldId id="1462" r:id="rId16"/>
    <p:sldId id="1465" r:id="rId17"/>
    <p:sldId id="1463" r:id="rId18"/>
    <p:sldId id="1351" r:id="rId19"/>
    <p:sldId id="1464" r:id="rId20"/>
    <p:sldId id="1466" r:id="rId21"/>
    <p:sldId id="349" r:id="rId22"/>
    <p:sldId id="1467" r:id="rId23"/>
    <p:sldId id="1468" r:id="rId24"/>
    <p:sldId id="1286" r:id="rId25"/>
  </p:sldIdLst>
  <p:sldSz cx="12192000" cy="6858000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0A52BED-C6DA-4257-AC3F-00A4547522A4}">
          <p14:sldIdLst>
            <p14:sldId id="257"/>
            <p14:sldId id="1348"/>
            <p14:sldId id="1438"/>
            <p14:sldId id="1033"/>
            <p14:sldId id="1441"/>
            <p14:sldId id="1462"/>
            <p14:sldId id="1465"/>
            <p14:sldId id="1463"/>
            <p14:sldId id="1351"/>
            <p14:sldId id="1464"/>
            <p14:sldId id="1466"/>
            <p14:sldId id="349"/>
            <p14:sldId id="1467"/>
            <p14:sldId id="1468"/>
            <p14:sldId id="1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MARCELA PINEDA HERNANDEZ" initials="LMPH" lastIdx="5" clrIdx="0">
    <p:extLst>
      <p:ext uri="{19B8F6BF-5375-455C-9EA6-DF929625EA0E}">
        <p15:presenceInfo xmlns:p15="http://schemas.microsoft.com/office/powerpoint/2012/main" userId="S-1-5-21-52832475-610219855-629764512-204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82"/>
    <a:srgbClr val="FF6309"/>
    <a:srgbClr val="5F0F61"/>
    <a:srgbClr val="BA56CE"/>
    <a:srgbClr val="FBB800"/>
    <a:srgbClr val="AC28C6"/>
    <a:srgbClr val="E19AE6"/>
    <a:srgbClr val="52055F"/>
    <a:srgbClr val="821585"/>
    <a:srgbClr val="EF7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5550" autoAdjust="0"/>
  </p:normalViewPr>
  <p:slideViewPr>
    <p:cSldViewPr snapToGrid="0">
      <p:cViewPr varScale="1">
        <p:scale>
          <a:sx n="67" d="100"/>
          <a:sy n="67" d="100"/>
        </p:scale>
        <p:origin x="8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853CC-BE20-44DF-AA79-2D4A1FCFAF9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F696638-CB3F-419C-9E0D-AA408265906B}">
      <dgm:prSet phldrT="[Texto]" custT="1"/>
      <dgm:spPr/>
      <dgm:t>
        <a:bodyPr/>
        <a:lstStyle/>
        <a:p>
          <a:pPr algn="just"/>
          <a:r>
            <a:rPr lang="es-CO" sz="2400" b="1" dirty="0"/>
            <a:t> Verificación Quinquenal - Muestra 2</a:t>
          </a:r>
        </a:p>
      </dgm:t>
    </dgm:pt>
    <dgm:pt modelId="{53C7D633-48E6-4654-A277-A299BC9CA1F3}" type="parTrans" cxnId="{FB18A20E-A618-4951-BD8E-19B7497DE3FB}">
      <dgm:prSet/>
      <dgm:spPr/>
      <dgm:t>
        <a:bodyPr/>
        <a:lstStyle/>
        <a:p>
          <a:endParaRPr lang="es-CO"/>
        </a:p>
      </dgm:t>
    </dgm:pt>
    <dgm:pt modelId="{246F1983-88C4-4A15-A44F-9CD1967A9FAC}" type="sibTrans" cxnId="{FB18A20E-A618-4951-BD8E-19B7497DE3FB}">
      <dgm:prSet/>
      <dgm:spPr/>
      <dgm:t>
        <a:bodyPr/>
        <a:lstStyle/>
        <a:p>
          <a:endParaRPr lang="es-CO"/>
        </a:p>
      </dgm:t>
    </dgm:pt>
    <dgm:pt modelId="{3CB10ED4-F343-404C-924C-E2650425D0B3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O" sz="2400" b="1" dirty="0"/>
            <a:t>Contrato</a:t>
          </a:r>
        </a:p>
        <a:p>
          <a:r>
            <a:rPr lang="es-CO" sz="1800" dirty="0"/>
            <a:t>Se tienen contratadas 3 firmas verificadoras:</a:t>
          </a:r>
        </a:p>
        <a:p>
          <a:r>
            <a:rPr lang="es-CO" sz="1800" b="1" dirty="0"/>
            <a:t>- Consorcio APPLUS +</a:t>
          </a:r>
        </a:p>
        <a:p>
          <a:r>
            <a:rPr lang="es-CO" sz="1800" b="1" dirty="0"/>
            <a:t>- Consorcio Negawatt – ACI</a:t>
          </a:r>
        </a:p>
        <a:p>
          <a:r>
            <a:rPr lang="es-CO" sz="1800" b="1" dirty="0"/>
            <a:t>- IMCOMELEC *</a:t>
          </a:r>
        </a:p>
      </dgm:t>
    </dgm:pt>
    <dgm:pt modelId="{7BCEEF9D-2075-4B94-B85A-9BF79DF966F2}" type="parTrans" cxnId="{7783B16B-2364-4DB7-AEB4-F261B663C0C7}">
      <dgm:prSet/>
      <dgm:spPr/>
      <dgm:t>
        <a:bodyPr/>
        <a:lstStyle/>
        <a:p>
          <a:endParaRPr lang="es-CO"/>
        </a:p>
      </dgm:t>
    </dgm:pt>
    <dgm:pt modelId="{77C959C0-C92C-4E18-A036-53A5B4AA85F3}" type="sibTrans" cxnId="{7783B16B-2364-4DB7-AEB4-F261B663C0C7}">
      <dgm:prSet/>
      <dgm:spPr/>
      <dgm:t>
        <a:bodyPr/>
        <a:lstStyle/>
        <a:p>
          <a:endParaRPr lang="es-CO"/>
        </a:p>
      </dgm:t>
    </dgm:pt>
    <dgm:pt modelId="{0576B4AE-B897-4BF4-8E4E-8238310617AD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2800" b="1" dirty="0"/>
            <a:t>Muestra</a:t>
          </a:r>
        </a:p>
        <a:p>
          <a:r>
            <a:rPr lang="es-CO" sz="1800" b="0" dirty="0"/>
            <a:t>La muestra calculada fue de 1532 fronteras, con 1313 finalmente verificadas.</a:t>
          </a:r>
        </a:p>
      </dgm:t>
    </dgm:pt>
    <dgm:pt modelId="{4537A916-3A7A-4E6C-B04D-126261B007C2}" type="parTrans" cxnId="{61CF81E5-9D8D-4B0B-93AD-57931290CFEC}">
      <dgm:prSet/>
      <dgm:spPr/>
      <dgm:t>
        <a:bodyPr/>
        <a:lstStyle/>
        <a:p>
          <a:endParaRPr lang="es-CO"/>
        </a:p>
      </dgm:t>
    </dgm:pt>
    <dgm:pt modelId="{50384A5F-CAEB-4977-A12A-23736610D547}" type="sibTrans" cxnId="{61CF81E5-9D8D-4B0B-93AD-57931290CFEC}">
      <dgm:prSet/>
      <dgm:spPr/>
      <dgm:t>
        <a:bodyPr/>
        <a:lstStyle/>
        <a:p>
          <a:endParaRPr lang="es-CO"/>
        </a:p>
      </dgm:t>
    </dgm:pt>
    <dgm:pt modelId="{086F23B7-8CAE-47F3-8162-F9ED91B29359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s-CO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endParaRPr lang="es-CO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r>
            <a:rPr lang="es-CO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Plazo para la verificación</a:t>
          </a:r>
        </a:p>
        <a:p>
          <a:r>
            <a:rPr lang="es-CO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La verificación muestra 2 se llevó a cabo en un plazo de 12 meses desde el 14 de enero de 2019 al 14 de enero de 2020</a:t>
          </a:r>
        </a:p>
        <a:p>
          <a:endParaRPr lang="es-CO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endParaRPr lang="es-CO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EE579695-86F8-439C-97F8-880642349B67}" type="parTrans" cxnId="{A8EC8180-3EE9-4E00-A0F2-5C58666B02A0}">
      <dgm:prSet/>
      <dgm:spPr/>
      <dgm:t>
        <a:bodyPr/>
        <a:lstStyle/>
        <a:p>
          <a:endParaRPr lang="es-CO"/>
        </a:p>
      </dgm:t>
    </dgm:pt>
    <dgm:pt modelId="{3492AF34-5B10-4892-BE8A-CBE17EE55BC8}" type="sibTrans" cxnId="{A8EC8180-3EE9-4E00-A0F2-5C58666B02A0}">
      <dgm:prSet/>
      <dgm:spPr/>
      <dgm:t>
        <a:bodyPr/>
        <a:lstStyle/>
        <a:p>
          <a:endParaRPr lang="es-CO"/>
        </a:p>
      </dgm:t>
    </dgm:pt>
    <dgm:pt modelId="{1B385138-2701-479E-9F75-51C28C9171B1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CO" sz="2400" b="1" dirty="0"/>
            <a:t>Agentes participantes</a:t>
          </a:r>
        </a:p>
        <a:p>
          <a:pPr algn="just"/>
          <a:r>
            <a:rPr lang="es-CO" sz="1400" b="1" dirty="0"/>
            <a:t> </a:t>
          </a:r>
          <a:r>
            <a:rPr lang="es-CO" sz="1800" b="0" dirty="0"/>
            <a:t>68 agentes con muestra calculada, entre: Generadores, Comercializadores y  Transportadores</a:t>
          </a:r>
        </a:p>
      </dgm:t>
    </dgm:pt>
    <dgm:pt modelId="{85260D64-B126-4FFC-B9CB-AF1D1F3B5648}" type="parTrans" cxnId="{7CCF9795-E13D-412E-AE23-12AB931CBDCD}">
      <dgm:prSet/>
      <dgm:spPr/>
      <dgm:t>
        <a:bodyPr/>
        <a:lstStyle/>
        <a:p>
          <a:endParaRPr lang="es-CO"/>
        </a:p>
      </dgm:t>
    </dgm:pt>
    <dgm:pt modelId="{03FDF514-95B1-4CE3-8713-6A9F898039A1}" type="sibTrans" cxnId="{7CCF9795-E13D-412E-AE23-12AB931CBDCD}">
      <dgm:prSet/>
      <dgm:spPr/>
      <dgm:t>
        <a:bodyPr/>
        <a:lstStyle/>
        <a:p>
          <a:endParaRPr lang="es-CO"/>
        </a:p>
      </dgm:t>
    </dgm:pt>
    <dgm:pt modelId="{1E3B5A28-B728-40E7-8F54-024D23FDCA42}" type="pres">
      <dgm:prSet presAssocID="{BCC853CC-BE20-44DF-AA79-2D4A1FCFAF9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257F5D-E3F5-4F8F-9F65-C23DE81AD9F5}" type="pres">
      <dgm:prSet presAssocID="{6F696638-CB3F-419C-9E0D-AA408265906B}" presName="centerShape" presStyleLbl="node0" presStyleIdx="0" presStyleCnt="1" custScaleX="151111" custScaleY="89889"/>
      <dgm:spPr/>
    </dgm:pt>
    <dgm:pt modelId="{861B5BE3-41F1-496C-826D-49C4F4867AEA}" type="pres">
      <dgm:prSet presAssocID="{7BCEEF9D-2075-4B94-B85A-9BF79DF966F2}" presName="Name9" presStyleLbl="parChTrans1D2" presStyleIdx="0" presStyleCnt="4"/>
      <dgm:spPr/>
    </dgm:pt>
    <dgm:pt modelId="{2823C461-DF73-40E6-AC31-C6C0A217F471}" type="pres">
      <dgm:prSet presAssocID="{7BCEEF9D-2075-4B94-B85A-9BF79DF966F2}" presName="connTx" presStyleLbl="parChTrans1D2" presStyleIdx="0" presStyleCnt="4"/>
      <dgm:spPr/>
    </dgm:pt>
    <dgm:pt modelId="{197C5DE8-0F69-49DB-87BB-D4AB293666CF}" type="pres">
      <dgm:prSet presAssocID="{3CB10ED4-F343-404C-924C-E2650425D0B3}" presName="node" presStyleLbl="node1" presStyleIdx="0" presStyleCnt="4" custScaleX="441378" custScaleY="106522">
        <dgm:presLayoutVars>
          <dgm:bulletEnabled val="1"/>
        </dgm:presLayoutVars>
      </dgm:prSet>
      <dgm:spPr/>
    </dgm:pt>
    <dgm:pt modelId="{C234193D-DE74-42BC-B9EB-5B6769DC44FD}" type="pres">
      <dgm:prSet presAssocID="{4537A916-3A7A-4E6C-B04D-126261B007C2}" presName="Name9" presStyleLbl="parChTrans1D2" presStyleIdx="1" presStyleCnt="4"/>
      <dgm:spPr/>
    </dgm:pt>
    <dgm:pt modelId="{67622C1C-6DFF-45A0-AD9E-1DC505399E93}" type="pres">
      <dgm:prSet presAssocID="{4537A916-3A7A-4E6C-B04D-126261B007C2}" presName="connTx" presStyleLbl="parChTrans1D2" presStyleIdx="1" presStyleCnt="4"/>
      <dgm:spPr/>
    </dgm:pt>
    <dgm:pt modelId="{397004EC-209E-4CE6-A594-9ED41097DD37}" type="pres">
      <dgm:prSet presAssocID="{0576B4AE-B897-4BF4-8E4E-8238310617AD}" presName="node" presStyleLbl="node1" presStyleIdx="1" presStyleCnt="4" custScaleX="224068" custScaleY="157390" custRadScaleRad="163420" custRadScaleInc="-261">
        <dgm:presLayoutVars>
          <dgm:bulletEnabled val="1"/>
        </dgm:presLayoutVars>
      </dgm:prSet>
      <dgm:spPr/>
    </dgm:pt>
    <dgm:pt modelId="{C40C839C-72D0-4B7B-A84E-7C63227B7D74}" type="pres">
      <dgm:prSet presAssocID="{EE579695-86F8-439C-97F8-880642349B67}" presName="Name9" presStyleLbl="parChTrans1D2" presStyleIdx="2" presStyleCnt="4"/>
      <dgm:spPr/>
    </dgm:pt>
    <dgm:pt modelId="{AE68EADE-ED18-4265-80D5-7B65F0CD4A23}" type="pres">
      <dgm:prSet presAssocID="{EE579695-86F8-439C-97F8-880642349B67}" presName="connTx" presStyleLbl="parChTrans1D2" presStyleIdx="2" presStyleCnt="4"/>
      <dgm:spPr/>
    </dgm:pt>
    <dgm:pt modelId="{695DA0F2-FD84-4FD3-8134-308FDD12FE77}" type="pres">
      <dgm:prSet presAssocID="{086F23B7-8CAE-47F3-8162-F9ED91B29359}" presName="node" presStyleLbl="node1" presStyleIdx="2" presStyleCnt="4" custScaleX="315557" custScaleY="115957" custRadScaleRad="94814" custRadScaleInc="-1765">
        <dgm:presLayoutVars>
          <dgm:bulletEnabled val="1"/>
        </dgm:presLayoutVars>
      </dgm:prSet>
      <dgm:spPr/>
    </dgm:pt>
    <dgm:pt modelId="{8998EAC2-AA14-4D59-AA7A-1155B3E44A10}" type="pres">
      <dgm:prSet presAssocID="{85260D64-B126-4FFC-B9CB-AF1D1F3B5648}" presName="Name9" presStyleLbl="parChTrans1D2" presStyleIdx="3" presStyleCnt="4"/>
      <dgm:spPr/>
    </dgm:pt>
    <dgm:pt modelId="{2AA7600C-741E-4555-98FA-6781378C3FF5}" type="pres">
      <dgm:prSet presAssocID="{85260D64-B126-4FFC-B9CB-AF1D1F3B5648}" presName="connTx" presStyleLbl="parChTrans1D2" presStyleIdx="3" presStyleCnt="4"/>
      <dgm:spPr/>
    </dgm:pt>
    <dgm:pt modelId="{69DC5E89-3EC9-40D2-A3D4-42DA82D9B16A}" type="pres">
      <dgm:prSet presAssocID="{1B385138-2701-479E-9F75-51C28C9171B1}" presName="node" presStyleLbl="node1" presStyleIdx="3" presStyleCnt="4" custScaleX="231042" custScaleY="182892" custRadScaleRad="157760" custRadScaleInc="390">
        <dgm:presLayoutVars>
          <dgm:bulletEnabled val="1"/>
        </dgm:presLayoutVars>
      </dgm:prSet>
      <dgm:spPr/>
    </dgm:pt>
  </dgm:ptLst>
  <dgm:cxnLst>
    <dgm:cxn modelId="{DBAD5900-6F38-47AE-A985-57EBBBDE0843}" type="presOf" srcId="{6F696638-CB3F-419C-9E0D-AA408265906B}" destId="{46257F5D-E3F5-4F8F-9F65-C23DE81AD9F5}" srcOrd="0" destOrd="0" presId="urn:microsoft.com/office/officeart/2005/8/layout/radial1"/>
    <dgm:cxn modelId="{BE5E2F09-27F7-4BEA-9729-6A0758523E7E}" type="presOf" srcId="{7BCEEF9D-2075-4B94-B85A-9BF79DF966F2}" destId="{861B5BE3-41F1-496C-826D-49C4F4867AEA}" srcOrd="0" destOrd="0" presId="urn:microsoft.com/office/officeart/2005/8/layout/radial1"/>
    <dgm:cxn modelId="{FB18A20E-A618-4951-BD8E-19B7497DE3FB}" srcId="{BCC853CC-BE20-44DF-AA79-2D4A1FCFAF9D}" destId="{6F696638-CB3F-419C-9E0D-AA408265906B}" srcOrd="0" destOrd="0" parTransId="{53C7D633-48E6-4654-A277-A299BC9CA1F3}" sibTransId="{246F1983-88C4-4A15-A44F-9CD1967A9FAC}"/>
    <dgm:cxn modelId="{A9246C35-B9E2-41C6-A8A4-7618E47CF0D7}" type="presOf" srcId="{3CB10ED4-F343-404C-924C-E2650425D0B3}" destId="{197C5DE8-0F69-49DB-87BB-D4AB293666CF}" srcOrd="0" destOrd="0" presId="urn:microsoft.com/office/officeart/2005/8/layout/radial1"/>
    <dgm:cxn modelId="{B936763C-41DE-43A7-B2D4-544260D31F88}" type="presOf" srcId="{086F23B7-8CAE-47F3-8162-F9ED91B29359}" destId="{695DA0F2-FD84-4FD3-8134-308FDD12FE77}" srcOrd="0" destOrd="0" presId="urn:microsoft.com/office/officeart/2005/8/layout/radial1"/>
    <dgm:cxn modelId="{7783B16B-2364-4DB7-AEB4-F261B663C0C7}" srcId="{6F696638-CB3F-419C-9E0D-AA408265906B}" destId="{3CB10ED4-F343-404C-924C-E2650425D0B3}" srcOrd="0" destOrd="0" parTransId="{7BCEEF9D-2075-4B94-B85A-9BF79DF966F2}" sibTransId="{77C959C0-C92C-4E18-A036-53A5B4AA85F3}"/>
    <dgm:cxn modelId="{663F954D-8AEC-44BB-BAA3-1CD9FB158C14}" type="presOf" srcId="{EE579695-86F8-439C-97F8-880642349B67}" destId="{C40C839C-72D0-4B7B-A84E-7C63227B7D74}" srcOrd="0" destOrd="0" presId="urn:microsoft.com/office/officeart/2005/8/layout/radial1"/>
    <dgm:cxn modelId="{4A8EB34D-7AC4-43A8-9880-ED878AF86F68}" type="presOf" srcId="{BCC853CC-BE20-44DF-AA79-2D4A1FCFAF9D}" destId="{1E3B5A28-B728-40E7-8F54-024D23FDCA42}" srcOrd="0" destOrd="0" presId="urn:microsoft.com/office/officeart/2005/8/layout/radial1"/>
    <dgm:cxn modelId="{46CE6D52-76E3-4FCA-A068-F972333B7DEE}" type="presOf" srcId="{EE579695-86F8-439C-97F8-880642349B67}" destId="{AE68EADE-ED18-4265-80D5-7B65F0CD4A23}" srcOrd="1" destOrd="0" presId="urn:microsoft.com/office/officeart/2005/8/layout/radial1"/>
    <dgm:cxn modelId="{1A193473-7F25-4303-9FA9-9DBADC875E4F}" type="presOf" srcId="{4537A916-3A7A-4E6C-B04D-126261B007C2}" destId="{67622C1C-6DFF-45A0-AD9E-1DC505399E93}" srcOrd="1" destOrd="0" presId="urn:microsoft.com/office/officeart/2005/8/layout/radial1"/>
    <dgm:cxn modelId="{A8EC8180-3EE9-4E00-A0F2-5C58666B02A0}" srcId="{6F696638-CB3F-419C-9E0D-AA408265906B}" destId="{086F23B7-8CAE-47F3-8162-F9ED91B29359}" srcOrd="2" destOrd="0" parTransId="{EE579695-86F8-439C-97F8-880642349B67}" sibTransId="{3492AF34-5B10-4892-BE8A-CBE17EE55BC8}"/>
    <dgm:cxn modelId="{CFBE5881-4515-4378-90EF-5B14EC109CE3}" type="presOf" srcId="{7BCEEF9D-2075-4B94-B85A-9BF79DF966F2}" destId="{2823C461-DF73-40E6-AC31-C6C0A217F471}" srcOrd="1" destOrd="0" presId="urn:microsoft.com/office/officeart/2005/8/layout/radial1"/>
    <dgm:cxn modelId="{97168B8B-9EF1-4189-94CF-04710E7BEC20}" type="presOf" srcId="{0576B4AE-B897-4BF4-8E4E-8238310617AD}" destId="{397004EC-209E-4CE6-A594-9ED41097DD37}" srcOrd="0" destOrd="0" presId="urn:microsoft.com/office/officeart/2005/8/layout/radial1"/>
    <dgm:cxn modelId="{7CCF9795-E13D-412E-AE23-12AB931CBDCD}" srcId="{6F696638-CB3F-419C-9E0D-AA408265906B}" destId="{1B385138-2701-479E-9F75-51C28C9171B1}" srcOrd="3" destOrd="0" parTransId="{85260D64-B126-4FFC-B9CB-AF1D1F3B5648}" sibTransId="{03FDF514-95B1-4CE3-8713-6A9F898039A1}"/>
    <dgm:cxn modelId="{E4E66096-963F-4FD9-8897-590251B10197}" type="presOf" srcId="{85260D64-B126-4FFC-B9CB-AF1D1F3B5648}" destId="{8998EAC2-AA14-4D59-AA7A-1155B3E44A10}" srcOrd="0" destOrd="0" presId="urn:microsoft.com/office/officeart/2005/8/layout/radial1"/>
    <dgm:cxn modelId="{9E1DB99C-6709-45DA-960E-DBD801A03146}" type="presOf" srcId="{4537A916-3A7A-4E6C-B04D-126261B007C2}" destId="{C234193D-DE74-42BC-B9EB-5B6769DC44FD}" srcOrd="0" destOrd="0" presId="urn:microsoft.com/office/officeart/2005/8/layout/radial1"/>
    <dgm:cxn modelId="{61CF81E5-9D8D-4B0B-93AD-57931290CFEC}" srcId="{6F696638-CB3F-419C-9E0D-AA408265906B}" destId="{0576B4AE-B897-4BF4-8E4E-8238310617AD}" srcOrd="1" destOrd="0" parTransId="{4537A916-3A7A-4E6C-B04D-126261B007C2}" sibTransId="{50384A5F-CAEB-4977-A12A-23736610D547}"/>
    <dgm:cxn modelId="{F3E544EB-DB91-4276-ABE4-44CF04EBD4F3}" type="presOf" srcId="{85260D64-B126-4FFC-B9CB-AF1D1F3B5648}" destId="{2AA7600C-741E-4555-98FA-6781378C3FF5}" srcOrd="1" destOrd="0" presId="urn:microsoft.com/office/officeart/2005/8/layout/radial1"/>
    <dgm:cxn modelId="{52F6A2F3-74C5-417E-97B5-D4B45C36AD3F}" type="presOf" srcId="{1B385138-2701-479E-9F75-51C28C9171B1}" destId="{69DC5E89-3EC9-40D2-A3D4-42DA82D9B16A}" srcOrd="0" destOrd="0" presId="urn:microsoft.com/office/officeart/2005/8/layout/radial1"/>
    <dgm:cxn modelId="{22887E86-CFC4-494D-82BE-C4CF148B60C9}" type="presParOf" srcId="{1E3B5A28-B728-40E7-8F54-024D23FDCA42}" destId="{46257F5D-E3F5-4F8F-9F65-C23DE81AD9F5}" srcOrd="0" destOrd="0" presId="urn:microsoft.com/office/officeart/2005/8/layout/radial1"/>
    <dgm:cxn modelId="{D74613DF-D522-4D77-B2FC-5A7B2BED5299}" type="presParOf" srcId="{1E3B5A28-B728-40E7-8F54-024D23FDCA42}" destId="{861B5BE3-41F1-496C-826D-49C4F4867AEA}" srcOrd="1" destOrd="0" presId="urn:microsoft.com/office/officeart/2005/8/layout/radial1"/>
    <dgm:cxn modelId="{E428E8D5-DD23-4340-BBEC-FF0BBE27445B}" type="presParOf" srcId="{861B5BE3-41F1-496C-826D-49C4F4867AEA}" destId="{2823C461-DF73-40E6-AC31-C6C0A217F471}" srcOrd="0" destOrd="0" presId="urn:microsoft.com/office/officeart/2005/8/layout/radial1"/>
    <dgm:cxn modelId="{0FA13866-656E-4432-90F8-900C16E07A8C}" type="presParOf" srcId="{1E3B5A28-B728-40E7-8F54-024D23FDCA42}" destId="{197C5DE8-0F69-49DB-87BB-D4AB293666CF}" srcOrd="2" destOrd="0" presId="urn:microsoft.com/office/officeart/2005/8/layout/radial1"/>
    <dgm:cxn modelId="{6964B898-99DE-4A04-B932-94CC8DDA8C93}" type="presParOf" srcId="{1E3B5A28-B728-40E7-8F54-024D23FDCA42}" destId="{C234193D-DE74-42BC-B9EB-5B6769DC44FD}" srcOrd="3" destOrd="0" presId="urn:microsoft.com/office/officeart/2005/8/layout/radial1"/>
    <dgm:cxn modelId="{BE2F4C94-77E1-4E6D-905C-6299A11A3348}" type="presParOf" srcId="{C234193D-DE74-42BC-B9EB-5B6769DC44FD}" destId="{67622C1C-6DFF-45A0-AD9E-1DC505399E93}" srcOrd="0" destOrd="0" presId="urn:microsoft.com/office/officeart/2005/8/layout/radial1"/>
    <dgm:cxn modelId="{204EA092-F953-481A-85F5-E597A75A8F2A}" type="presParOf" srcId="{1E3B5A28-B728-40E7-8F54-024D23FDCA42}" destId="{397004EC-209E-4CE6-A594-9ED41097DD37}" srcOrd="4" destOrd="0" presId="urn:microsoft.com/office/officeart/2005/8/layout/radial1"/>
    <dgm:cxn modelId="{B7292DC5-1890-48FF-8CBD-9B5A1B06F618}" type="presParOf" srcId="{1E3B5A28-B728-40E7-8F54-024D23FDCA42}" destId="{C40C839C-72D0-4B7B-A84E-7C63227B7D74}" srcOrd="5" destOrd="0" presId="urn:microsoft.com/office/officeart/2005/8/layout/radial1"/>
    <dgm:cxn modelId="{420501FF-590D-42DB-9B3F-1251244C0CBD}" type="presParOf" srcId="{C40C839C-72D0-4B7B-A84E-7C63227B7D74}" destId="{AE68EADE-ED18-4265-80D5-7B65F0CD4A23}" srcOrd="0" destOrd="0" presId="urn:microsoft.com/office/officeart/2005/8/layout/radial1"/>
    <dgm:cxn modelId="{E5AFEBDD-E391-474E-B58B-7B0EB4A68E8C}" type="presParOf" srcId="{1E3B5A28-B728-40E7-8F54-024D23FDCA42}" destId="{695DA0F2-FD84-4FD3-8134-308FDD12FE77}" srcOrd="6" destOrd="0" presId="urn:microsoft.com/office/officeart/2005/8/layout/radial1"/>
    <dgm:cxn modelId="{2581333C-DBB5-4DC6-82F3-A6FB429F9B7E}" type="presParOf" srcId="{1E3B5A28-B728-40E7-8F54-024D23FDCA42}" destId="{8998EAC2-AA14-4D59-AA7A-1155B3E44A10}" srcOrd="7" destOrd="0" presId="urn:microsoft.com/office/officeart/2005/8/layout/radial1"/>
    <dgm:cxn modelId="{E074C7E3-D45E-4564-BA75-E0E942AEEC94}" type="presParOf" srcId="{8998EAC2-AA14-4D59-AA7A-1155B3E44A10}" destId="{2AA7600C-741E-4555-98FA-6781378C3FF5}" srcOrd="0" destOrd="0" presId="urn:microsoft.com/office/officeart/2005/8/layout/radial1"/>
    <dgm:cxn modelId="{461749F3-1C8F-46BD-87F7-0E64DB803B46}" type="presParOf" srcId="{1E3B5A28-B728-40E7-8F54-024D23FDCA42}" destId="{69DC5E89-3EC9-40D2-A3D4-42DA82D9B16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57F5D-E3F5-4F8F-9F65-C23DE81AD9F5}">
      <dsp:nvSpPr>
        <dsp:cNvPr id="0" name=""/>
        <dsp:cNvSpPr/>
      </dsp:nvSpPr>
      <dsp:spPr>
        <a:xfrm>
          <a:off x="6038947" y="2374001"/>
          <a:ext cx="2672145" cy="1589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 Verificación Quinquenal - Muestra 2</a:t>
          </a:r>
        </a:p>
      </dsp:txBody>
      <dsp:txXfrm>
        <a:off x="6430274" y="2606783"/>
        <a:ext cx="1889491" cy="1123972"/>
      </dsp:txXfrm>
    </dsp:sp>
    <dsp:sp modelId="{861B5BE3-41F1-496C-826D-49C4F4867AEA}">
      <dsp:nvSpPr>
        <dsp:cNvPr id="0" name=""/>
        <dsp:cNvSpPr/>
      </dsp:nvSpPr>
      <dsp:spPr>
        <a:xfrm rot="16200000">
          <a:off x="7092634" y="2080781"/>
          <a:ext cx="564770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564770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360900" y="2077497"/>
        <a:ext cx="28238" cy="28238"/>
      </dsp:txXfrm>
    </dsp:sp>
    <dsp:sp modelId="{197C5DE8-0F69-49DB-87BB-D4AB293666CF}">
      <dsp:nvSpPr>
        <dsp:cNvPr id="0" name=""/>
        <dsp:cNvSpPr/>
      </dsp:nvSpPr>
      <dsp:spPr>
        <a:xfrm>
          <a:off x="3472503" y="-74432"/>
          <a:ext cx="7805032" cy="1883663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Contrato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Se tienen contratadas 3 firmas verificadoras: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- Consorcio APPLUS +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- Consorcio Negawatt – ACI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- IMCOMELEC *</a:t>
          </a:r>
        </a:p>
      </dsp:txBody>
      <dsp:txXfrm>
        <a:off x="4615523" y="201424"/>
        <a:ext cx="5518992" cy="1331951"/>
      </dsp:txXfrm>
    </dsp:sp>
    <dsp:sp modelId="{C234193D-DE74-42BC-B9EB-5B6769DC44FD}">
      <dsp:nvSpPr>
        <dsp:cNvPr id="0" name=""/>
        <dsp:cNvSpPr/>
      </dsp:nvSpPr>
      <dsp:spPr>
        <a:xfrm rot="21592953">
          <a:off x="8711084" y="3154741"/>
          <a:ext cx="443702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443702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921842" y="3154483"/>
        <a:ext cx="22185" cy="22185"/>
      </dsp:txXfrm>
    </dsp:sp>
    <dsp:sp modelId="{397004EC-209E-4CE6-A594-9ED41097DD37}">
      <dsp:nvSpPr>
        <dsp:cNvPr id="0" name=""/>
        <dsp:cNvSpPr/>
      </dsp:nvSpPr>
      <dsp:spPr>
        <a:xfrm>
          <a:off x="9154777" y="1769470"/>
          <a:ext cx="3962268" cy="278317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/>
            <a:t>Muestra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/>
            <a:t>La muestra calculada fue de 1532 fronteras, con 1313 finalmente verificadas.</a:t>
          </a:r>
        </a:p>
      </dsp:txBody>
      <dsp:txXfrm>
        <a:off x="9735038" y="2177057"/>
        <a:ext cx="2801746" cy="1968005"/>
      </dsp:txXfrm>
    </dsp:sp>
    <dsp:sp modelId="{C40C839C-72D0-4B7B-A84E-7C63227B7D74}">
      <dsp:nvSpPr>
        <dsp:cNvPr id="0" name=""/>
        <dsp:cNvSpPr/>
      </dsp:nvSpPr>
      <dsp:spPr>
        <a:xfrm rot="5352345">
          <a:off x="7207612" y="4133591"/>
          <a:ext cx="361865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361865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379498" y="4135380"/>
        <a:ext cx="18093" cy="18093"/>
      </dsp:txXfrm>
    </dsp:sp>
    <dsp:sp modelId="{695DA0F2-FD84-4FD3-8134-308FDD12FE77}">
      <dsp:nvSpPr>
        <dsp:cNvPr id="0" name=""/>
        <dsp:cNvSpPr/>
      </dsp:nvSpPr>
      <dsp:spPr>
        <a:xfrm>
          <a:off x="4615217" y="4325328"/>
          <a:ext cx="5580098" cy="2050505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Plazo para la verificación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La verificación muestra 2 se llevó a cabo en un plazo de 12 meses desde el 14 de enero de 2019 al 14 de enero de 2020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5432403" y="4625618"/>
        <a:ext cx="3945726" cy="1449925"/>
      </dsp:txXfrm>
    </dsp:sp>
    <dsp:sp modelId="{8998EAC2-AA14-4D59-AA7A-1155B3E44A10}">
      <dsp:nvSpPr>
        <dsp:cNvPr id="0" name=""/>
        <dsp:cNvSpPr/>
      </dsp:nvSpPr>
      <dsp:spPr>
        <a:xfrm rot="10810530">
          <a:off x="5787174" y="3153456"/>
          <a:ext cx="251790" cy="21670"/>
        </a:xfrm>
        <a:custGeom>
          <a:avLst/>
          <a:gdLst/>
          <a:ahLst/>
          <a:cxnLst/>
          <a:rect l="0" t="0" r="0" b="0"/>
          <a:pathLst>
            <a:path>
              <a:moveTo>
                <a:pt x="0" y="10835"/>
              </a:moveTo>
              <a:lnTo>
                <a:pt x="251790" y="10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 rot="10800000">
        <a:off x="5906775" y="3157997"/>
        <a:ext cx="12589" cy="12589"/>
      </dsp:txXfrm>
    </dsp:sp>
    <dsp:sp modelId="{69DC5E89-3EC9-40D2-A3D4-42DA82D9B16A}">
      <dsp:nvSpPr>
        <dsp:cNvPr id="0" name=""/>
        <dsp:cNvSpPr/>
      </dsp:nvSpPr>
      <dsp:spPr>
        <a:xfrm>
          <a:off x="1701598" y="1540579"/>
          <a:ext cx="4085591" cy="323413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/>
            <a:t>Agentes participantes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 </a:t>
          </a:r>
          <a:r>
            <a:rPr lang="es-CO" sz="1800" b="0" kern="1200" dirty="0"/>
            <a:t>68 agentes con muestra calculada, entre: Generadores, Comercializadores y  Transportadores</a:t>
          </a:r>
        </a:p>
      </dsp:txBody>
      <dsp:txXfrm>
        <a:off x="2299919" y="2014208"/>
        <a:ext cx="2888949" cy="2286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01E1D48-6AB9-4A05-A9D3-5661B0F3BD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9DE156-F64E-435A-83E6-F7A99D0E09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5F26AD7-B8E5-4531-ADC6-F797DA921B38}" type="datetimeFigureOut">
              <a:rPr lang="es-ES" smtClean="0"/>
              <a:t>05/02/2020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40D031-F7C9-440F-B078-F763259649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CD90E7-0FC9-4686-A1AE-52300349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8CA5AD-CB76-42E9-914E-477526283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91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C8CAAC7-5D27-46DF-9B07-985EA2252358}" type="datetimeFigureOut">
              <a:rPr lang="es-CO" smtClean="0"/>
              <a:t>05/02/2020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2DA484-D88B-4342-BFA8-33F4443FA7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59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42A290-41F6-8042-8EAD-91FB5317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D8877622-4CEE-084E-98A8-81C330D2A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0" name="Imagen 9" descr="rgb para pp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17018"/>
            <a:ext cx="3588366" cy="1800000"/>
          </a:xfrm>
          <a:prstGeom prst="rect">
            <a:avLst/>
          </a:prstGeom>
        </p:spPr>
      </p:pic>
      <p:pic>
        <p:nvPicPr>
          <p:cNvPr id="3" name="Imagen 2" descr="rgb para ppt-04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b="8664"/>
          <a:stretch/>
        </p:blipFill>
        <p:spPr>
          <a:xfrm>
            <a:off x="0" y="594138"/>
            <a:ext cx="3147442" cy="6263862"/>
          </a:xfrm>
          <a:prstGeom prst="rect">
            <a:avLst/>
          </a:prstGeom>
        </p:spPr>
      </p:pic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4FF9DE-C067-EB43-9F76-7CAFB9CA2D63}"/>
              </a:ext>
            </a:extLst>
          </p:cNvPr>
          <p:cNvSpPr txBox="1"/>
          <p:nvPr userDrawn="1"/>
        </p:nvSpPr>
        <p:spPr>
          <a:xfrm>
            <a:off x="1469154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78640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4EE800F5-B2E0-2847-A221-932A2078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EAFB00D9-80E0-F64D-8FEE-03F326F50C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4A9EE6-E8CF-454B-8034-23EB29089E7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1921073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0102C460-272B-A44E-ADEF-B5A98364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157A6E3D-3550-F940-8F76-80A65AAF3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419D9C-E4BE-2441-BFFC-69D67964440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7495877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31A272A8-E1FE-FE45-824F-A361B7831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AC02A673-BE6D-E340-8F76-CDAE9D713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E5BC438-B852-EE44-8D6E-E8857CF0AF2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6515033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Imagen 10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A23E25AE-2BC9-5B4E-BFF1-12881C82B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56CEFB57-00A8-684B-95FE-468A4EC083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29083-C4D1-B64B-B638-369EE473F88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0812264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3" name="Imagen 12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6" name="Marcador de número de diapositiva 3">
            <a:extLst>
              <a:ext uri="{FF2B5EF4-FFF2-40B4-BE49-F238E27FC236}">
                <a16:creationId xmlns:a16="http://schemas.microsoft.com/office/drawing/2014/main" id="{2277D9A7-9AAF-9641-AA59-55F02FC0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Imagen 16" descr="rgb para ppt-06.png">
            <a:extLst>
              <a:ext uri="{FF2B5EF4-FFF2-40B4-BE49-F238E27FC236}">
                <a16:creationId xmlns:a16="http://schemas.microsoft.com/office/drawing/2014/main" id="{485278A0-A31D-1F45-B770-B5342A45BC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68432-A478-894F-9476-E12165DFEE79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2975972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709010-CDEF-1947-B11D-F64558EEDF13}"/>
              </a:ext>
            </a:extLst>
          </p:cNvPr>
          <p:cNvSpPr txBox="1"/>
          <p:nvPr userDrawn="1"/>
        </p:nvSpPr>
        <p:spPr>
          <a:xfrm>
            <a:off x="6334897" y="1825625"/>
            <a:ext cx="5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Este es el texto de su presentación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332C49-6524-1144-B587-28372931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50536" cy="39350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99B3D59D-180C-B64E-8D48-4AAE14D90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0E24180C-FF7B-8245-8EB6-91E9F007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AEB559-93E6-6841-8180-5F27C8350BA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5392931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84DAAFD-7473-0645-8575-D6AE1C5C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112" y="0"/>
            <a:ext cx="4437888" cy="66733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3086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709010-CDEF-1947-B11D-F64558EEDF13}"/>
              </a:ext>
            </a:extLst>
          </p:cNvPr>
          <p:cNvSpPr txBox="1"/>
          <p:nvPr userDrawn="1"/>
        </p:nvSpPr>
        <p:spPr>
          <a:xfrm>
            <a:off x="838200" y="1825625"/>
            <a:ext cx="5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Este es el texto de su presentación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5C653005-C86B-A64A-BF9A-0775A7D0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231FEA7B-4D03-AD40-823C-BC27AB921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93B802-CC69-4F46-87C8-141B5114D2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8383726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rgb para ppt-06.png">
            <a:extLst>
              <a:ext uri="{FF2B5EF4-FFF2-40B4-BE49-F238E27FC236}">
                <a16:creationId xmlns:a16="http://schemas.microsoft.com/office/drawing/2014/main" id="{0CC54070-CBEA-B040-B397-FBD4D8075F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AD6E90-5B2E-234B-9ECE-CFA9E807DF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0805965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D5E66990-A987-1D41-B93D-1160BCEB2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56F0FB25-A3A2-F943-A9F9-C0C81AB3F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BBA8C-5BCF-6646-8500-B1A0A3AF565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9375345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 descr="rgb para ppt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BF7EC7-DBCB-F04E-9330-6AEFEDB87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55AE08-12AD-7649-9F3E-53F80A9ED0F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8734282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 descr="rgb para pp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74FC8F-D596-BE48-B6C0-619C26868F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410AB-5516-9D4B-8150-D76A49ACA80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44942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6A8CA555-771F-CC4E-9EB8-65D20598D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6988F392-F402-294C-A822-9FC7F8280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E4AD92-5071-8D4D-A0A7-507EED8517A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40165874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2850252" y="2481605"/>
            <a:ext cx="6438900" cy="116339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defRPr>
            </a:lvl1pPr>
            <a:lvl2pPr marL="171450" indent="0">
              <a:buNone/>
              <a:defRPr lang="es-ES" sz="1800" dirty="0" smtClean="0">
                <a:latin typeface="+mn-lt"/>
                <a:cs typeface="+mn-cs"/>
              </a:defRPr>
            </a:lvl2pPr>
            <a:lvl3pPr marL="685800" indent="0">
              <a:buNone/>
              <a:defRPr lang="es-ES" dirty="0" smtClean="0">
                <a:latin typeface="+mn-lt"/>
                <a:cs typeface="+mn-cs"/>
              </a:defRPr>
            </a:lvl3pPr>
            <a:lvl4pPr marL="1143000" indent="0">
              <a:buNone/>
              <a:defRPr lang="es-ES" dirty="0" smtClean="0">
                <a:latin typeface="+mn-lt"/>
                <a:cs typeface="+mn-cs"/>
              </a:defRPr>
            </a:lvl4pPr>
            <a:lvl5pPr marL="1600200" indent="0">
              <a:buNone/>
              <a:defRPr lang="es-CO" dirty="0">
                <a:latin typeface="+mn-lt"/>
                <a:cs typeface="+mn-cs"/>
              </a:defRPr>
            </a:lvl5pPr>
          </a:lstStyle>
          <a:p>
            <a:pPr marL="0" lvl="0"/>
            <a:r>
              <a:rPr lang="es-ES" dirty="0"/>
              <a:t>EDITAR EL ESTILO DE TEXTO DEL PATRÓN</a:t>
            </a:r>
          </a:p>
          <a:p>
            <a:pPr marL="457200" lvl="1"/>
            <a:endParaRPr lang="es-CO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/>
          </p:nvPr>
        </p:nvSpPr>
        <p:spPr>
          <a:xfrm>
            <a:off x="2850252" y="3661804"/>
            <a:ext cx="6438900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1400" smtClean="0"/>
            </a:lvl1pPr>
            <a:lvl2pPr>
              <a:defRPr lang="es-ES" smtClean="0">
                <a:latin typeface="+mn-lt"/>
                <a:cs typeface="+mn-cs"/>
              </a:defRPr>
            </a:lvl2pPr>
            <a:lvl3pPr>
              <a:defRPr lang="es-ES" smtClean="0">
                <a:latin typeface="+mn-lt"/>
                <a:cs typeface="+mn-cs"/>
              </a:defRPr>
            </a:lvl3pPr>
            <a:lvl4pPr>
              <a:defRPr lang="es-ES" smtClean="0">
                <a:latin typeface="+mn-lt"/>
                <a:cs typeface="+mn-cs"/>
              </a:defRPr>
            </a:lvl4pPr>
            <a:lvl5pPr>
              <a:defRPr lang="es-CO">
                <a:latin typeface="+mn-lt"/>
                <a:cs typeface="+mn-cs"/>
              </a:defRPr>
            </a:lvl5pPr>
          </a:lstStyle>
          <a:p>
            <a:pPr marL="0" lvl="0"/>
            <a:r>
              <a:rPr lang="es-ES" dirty="0"/>
              <a:t>Editar el estilo de texto del patrón</a:t>
            </a:r>
          </a:p>
        </p:txBody>
      </p:sp>
      <p:pic>
        <p:nvPicPr>
          <p:cNvPr id="8" name="Imagen 7" descr="rgb para ppt-03.png">
            <a:extLst>
              <a:ext uri="{FF2B5EF4-FFF2-40B4-BE49-F238E27FC236}">
                <a16:creationId xmlns:a16="http://schemas.microsoft.com/office/drawing/2014/main" id="{80D55261-62A8-4EFA-B874-845E11D71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b="8690"/>
          <a:stretch/>
        </p:blipFill>
        <p:spPr>
          <a:xfrm>
            <a:off x="-1" y="429535"/>
            <a:ext cx="3144141" cy="6245590"/>
          </a:xfrm>
          <a:prstGeom prst="rect">
            <a:avLst/>
          </a:prstGeom>
        </p:spPr>
      </p:pic>
      <p:pic>
        <p:nvPicPr>
          <p:cNvPr id="9" name="Imagen 8" descr="rgb para ppt-06.png">
            <a:extLst>
              <a:ext uri="{FF2B5EF4-FFF2-40B4-BE49-F238E27FC236}">
                <a16:creationId xmlns:a16="http://schemas.microsoft.com/office/drawing/2014/main" id="{AB73B489-C8FB-4683-A7B3-10AF58274B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3907619-535F-412D-94EA-EB75D0FD5E20}"/>
              </a:ext>
            </a:extLst>
          </p:cNvPr>
          <p:cNvSpPr/>
          <p:nvPr userDrawn="1"/>
        </p:nvSpPr>
        <p:spPr>
          <a:xfrm>
            <a:off x="11353800" y="6234545"/>
            <a:ext cx="838200" cy="440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0221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850253" y="2806778"/>
            <a:ext cx="643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2850252" y="3637775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FRASE INTRODUCTORIA EXPLICATIVA DE LA PRESENTACIÓN </a:t>
            </a:r>
            <a:br>
              <a:rPr lang="es-ES" sz="1400" dirty="0">
                <a:latin typeface="Arial"/>
                <a:cs typeface="Arial"/>
              </a:rPr>
            </a:br>
            <a:r>
              <a:rPr lang="es-ES" sz="1400" dirty="0">
                <a:latin typeface="Arial"/>
                <a:cs typeface="Arial"/>
              </a:rPr>
              <a:t>O PROYECTO, PUEDEN SER DOS RENGLONES.</a:t>
            </a:r>
          </a:p>
          <a:p>
            <a:endParaRPr lang="es-ES" sz="1400" dirty="0">
              <a:latin typeface="Arial"/>
              <a:cs typeface="Arial"/>
            </a:endParaRPr>
          </a:p>
          <a:p>
            <a:r>
              <a:rPr lang="es-ES" sz="1400" dirty="0"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3" y="1563079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0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533F5B9-B791-4AD8-87DC-6BB7FB6496B3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 descr="rgb para ppt-01.png">
            <a:extLst>
              <a:ext uri="{FF2B5EF4-FFF2-40B4-BE49-F238E27FC236}">
                <a16:creationId xmlns:a16="http://schemas.microsoft.com/office/drawing/2014/main" id="{7ED73140-8BAF-4412-B7C0-7FFF28918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B87FED-E132-47F2-82D5-34AC2CE98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E37ABF-D3C1-46A4-8EBB-2FD3D9A78B2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4907500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6342D1B-F288-4070-851A-B040566327F8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rgb para ppt-05.png">
            <a:extLst>
              <a:ext uri="{FF2B5EF4-FFF2-40B4-BE49-F238E27FC236}">
                <a16:creationId xmlns:a16="http://schemas.microsoft.com/office/drawing/2014/main" id="{7F4D2EE3-29BF-4E9C-BE04-DE4C935AE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9F12C6-49FB-456F-911D-72A4BCAD7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E3D7859-A0D5-4D8B-8ED8-DA283D4FF4F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7489809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22839" y="1520828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CO" dirty="0"/>
              <a:t>Contenido</a:t>
            </a:r>
            <a:endParaRPr lang="es-ES" dirty="0"/>
          </a:p>
        </p:txBody>
      </p:sp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54141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AGREGAR T</a:t>
            </a:r>
            <a:r>
              <a:rPr lang="es-ES" dirty="0"/>
              <a:t>I</a:t>
            </a:r>
            <a:r>
              <a:rPr lang="es-ES_tradnl" dirty="0"/>
              <a:t>TULO INTERIOR</a:t>
            </a:r>
            <a:endParaRPr lang="es-ES" dirty="0"/>
          </a:p>
        </p:txBody>
      </p:sp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70830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8855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1"/>
          </p:nvPr>
        </p:nvSpPr>
        <p:spPr>
          <a:xfrm>
            <a:off x="31115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contenido 8"/>
          <p:cNvSpPr>
            <a:spLocks noGrp="1"/>
          </p:cNvSpPr>
          <p:nvPr>
            <p:ph sz="quarter" idx="12"/>
          </p:nvPr>
        </p:nvSpPr>
        <p:spPr>
          <a:xfrm>
            <a:off x="609600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25190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85720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contenido 8"/>
          <p:cNvSpPr>
            <a:spLocks noGrp="1"/>
          </p:cNvSpPr>
          <p:nvPr>
            <p:ph sz="quarter" idx="11"/>
          </p:nvPr>
        </p:nvSpPr>
        <p:spPr>
          <a:xfrm>
            <a:off x="311150" y="2734573"/>
            <a:ext cx="5787725" cy="37352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8"/>
          <p:cNvSpPr>
            <a:spLocks noGrp="1"/>
          </p:cNvSpPr>
          <p:nvPr>
            <p:ph sz="quarter" idx="12"/>
          </p:nvPr>
        </p:nvSpPr>
        <p:spPr>
          <a:xfrm>
            <a:off x="6096000" y="2734573"/>
            <a:ext cx="5787725" cy="37352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311150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7"/>
          <p:cNvSpPr>
            <a:spLocks noGrp="1"/>
          </p:cNvSpPr>
          <p:nvPr>
            <p:ph sz="quarter" idx="14"/>
          </p:nvPr>
        </p:nvSpPr>
        <p:spPr>
          <a:xfrm>
            <a:off x="6099175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1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5152" y="6432334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86505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102205" y="670703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sz="105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311150" y="1268412"/>
            <a:ext cx="11550650" cy="46923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33191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311150" y="5961389"/>
            <a:ext cx="11550650" cy="471161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137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0102C460-272B-A44E-ADEF-B5A98364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157A6E3D-3550-F940-8F76-80A65AAF3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419D9C-E4BE-2441-BFFC-69D67964440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5777976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43900" y="1037509"/>
            <a:ext cx="11507788" cy="417060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>
          <a:xfrm>
            <a:off x="243901" y="5217349"/>
            <a:ext cx="11507788" cy="71240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21" y="228021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1645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244475" y="5947785"/>
            <a:ext cx="11507213" cy="43200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52431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TituloSa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67681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Sa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53570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8"/>
          <p:cNvSpPr>
            <a:spLocks noGrp="1"/>
          </p:cNvSpPr>
          <p:nvPr>
            <p:ph sz="quarter" idx="11"/>
          </p:nvPr>
        </p:nvSpPr>
        <p:spPr>
          <a:xfrm>
            <a:off x="43915" y="1008909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21"/>
          </p:nvPr>
        </p:nvSpPr>
        <p:spPr>
          <a:xfrm>
            <a:off x="6038105" y="1008786"/>
            <a:ext cx="592613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22"/>
          </p:nvPr>
        </p:nvSpPr>
        <p:spPr>
          <a:xfrm>
            <a:off x="52541" y="3605727"/>
            <a:ext cx="5976938" cy="2527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23"/>
          </p:nvPr>
        </p:nvSpPr>
        <p:spPr>
          <a:xfrm>
            <a:off x="6038105" y="3605728"/>
            <a:ext cx="5926137" cy="2527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4"/>
          </p:nvPr>
        </p:nvSpPr>
        <p:spPr>
          <a:xfrm>
            <a:off x="5106838" y="6619716"/>
            <a:ext cx="2053087" cy="29132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5"/>
          </p:nvPr>
        </p:nvSpPr>
        <p:spPr>
          <a:xfrm>
            <a:off x="7979434" y="6487064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Marcador fecha corte"/>
          <p:cNvSpPr>
            <a:spLocks noGrp="1"/>
          </p:cNvSpPr>
          <p:nvPr>
            <p:ph type="body" sz="quarter" idx="26"/>
          </p:nvPr>
        </p:nvSpPr>
        <p:spPr>
          <a:xfrm>
            <a:off x="5106838" y="6447264"/>
            <a:ext cx="2053117" cy="24504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b="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Notas"/>
          <p:cNvSpPr>
            <a:spLocks noGrp="1"/>
          </p:cNvSpPr>
          <p:nvPr>
            <p:ph type="body" sz="quarter" idx="27"/>
          </p:nvPr>
        </p:nvSpPr>
        <p:spPr>
          <a:xfrm>
            <a:off x="44450" y="6141749"/>
            <a:ext cx="11920538" cy="314325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40679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327025" y="126841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12"/>
          </p:nvPr>
        </p:nvSpPr>
        <p:spPr>
          <a:xfrm>
            <a:off x="327024" y="386463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s-CO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s-CO" sz="1000" b="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53754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cxnSp>
        <p:nvCxnSpPr>
          <p:cNvPr id="19" name="Conector recto de flecha 18"/>
          <p:cNvCxnSpPr/>
          <p:nvPr userDrawn="1"/>
        </p:nvCxnSpPr>
        <p:spPr>
          <a:xfrm flipH="1">
            <a:off x="5669140" y="2905737"/>
            <a:ext cx="249676" cy="22675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onector recto de flecha 19"/>
          <p:cNvCxnSpPr/>
          <p:nvPr userDrawn="1"/>
        </p:nvCxnSpPr>
        <p:spPr>
          <a:xfrm>
            <a:off x="5903766" y="4027301"/>
            <a:ext cx="903107" cy="367929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5994080" y="914401"/>
            <a:ext cx="3529481" cy="2734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2109729" y="2467155"/>
            <a:ext cx="3989146" cy="3131388"/>
          </a:xfrm>
        </p:spPr>
        <p:txBody>
          <a:bodyPr/>
          <a:lstStyle/>
          <a:p>
            <a:pPr lvl="0"/>
            <a:endParaRPr lang="es-CO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806543" y="3284521"/>
            <a:ext cx="4425050" cy="3220515"/>
          </a:xfrm>
        </p:spPr>
        <p:txBody>
          <a:bodyPr/>
          <a:lstStyle/>
          <a:p>
            <a:pPr lvl="0"/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4796401" y="6640526"/>
            <a:ext cx="2596435" cy="2428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5"/>
          </p:nvPr>
        </p:nvSpPr>
        <p:spPr>
          <a:xfrm>
            <a:off x="112713" y="5189538"/>
            <a:ext cx="4545012" cy="1306512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4" name="Elipse 13"/>
          <p:cNvSpPr/>
          <p:nvPr userDrawn="1"/>
        </p:nvSpPr>
        <p:spPr>
          <a:xfrm>
            <a:off x="1557066" y="1182489"/>
            <a:ext cx="1436299" cy="13642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6"/>
          </p:nvPr>
        </p:nvSpPr>
        <p:spPr>
          <a:xfrm>
            <a:off x="1557338" y="1090677"/>
            <a:ext cx="1436027" cy="145567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5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800657" y="6450892"/>
            <a:ext cx="2596435" cy="2428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18"/>
          </p:nvPr>
        </p:nvSpPr>
        <p:spPr>
          <a:xfrm>
            <a:off x="9523561" y="1403349"/>
            <a:ext cx="2668439" cy="1881171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25991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130175" y="1198684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4"/>
          <p:cNvSpPr>
            <a:spLocks noGrp="1"/>
          </p:cNvSpPr>
          <p:nvPr>
            <p:ph sz="quarter" idx="17"/>
          </p:nvPr>
        </p:nvSpPr>
        <p:spPr>
          <a:xfrm>
            <a:off x="6107502" y="1198684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8"/>
          </p:nvPr>
        </p:nvSpPr>
        <p:spPr>
          <a:xfrm>
            <a:off x="130175" y="3778250"/>
            <a:ext cx="11953875" cy="26749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19"/>
          </p:nvPr>
        </p:nvSpPr>
        <p:spPr>
          <a:xfrm>
            <a:off x="4983479" y="6428007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23493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3398807" y="1086930"/>
            <a:ext cx="5760000" cy="2664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269863" y="3761477"/>
            <a:ext cx="5760000" cy="26640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029862" y="3761476"/>
            <a:ext cx="5760000" cy="26640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4692799" y="661082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Marcador fecha corte"/>
          <p:cNvSpPr>
            <a:spLocks noGrp="1"/>
          </p:cNvSpPr>
          <p:nvPr>
            <p:ph type="body" sz="quarter" idx="15"/>
          </p:nvPr>
        </p:nvSpPr>
        <p:spPr>
          <a:xfrm>
            <a:off x="4692799" y="638929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16"/>
          </p:nvPr>
        </p:nvSpPr>
        <p:spPr>
          <a:xfrm>
            <a:off x="9158807" y="1385830"/>
            <a:ext cx="2958581" cy="2244725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8251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9A874B6-F402-4029-BF8E-CF8859E09028}"/>
              </a:ext>
            </a:extLst>
          </p:cNvPr>
          <p:cNvSpPr/>
          <p:nvPr userDrawn="1"/>
        </p:nvSpPr>
        <p:spPr>
          <a:xfrm>
            <a:off x="11396744" y="6251172"/>
            <a:ext cx="714894" cy="40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2248"/>
            <a:ext cx="9875808" cy="7737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993367" y="856269"/>
            <a:ext cx="5529532" cy="13428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2993367" y="1980815"/>
            <a:ext cx="5529532" cy="1361402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43056" y="3578949"/>
            <a:ext cx="5141422" cy="1345841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4"/>
          </p:nvPr>
        </p:nvSpPr>
        <p:spPr>
          <a:xfrm>
            <a:off x="43050" y="5210371"/>
            <a:ext cx="5141427" cy="135255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5"/>
          </p:nvPr>
        </p:nvSpPr>
        <p:spPr>
          <a:xfrm>
            <a:off x="6823492" y="3578590"/>
            <a:ext cx="5287330" cy="13462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6"/>
          </p:nvPr>
        </p:nvSpPr>
        <p:spPr>
          <a:xfrm>
            <a:off x="6823491" y="5207427"/>
            <a:ext cx="5304579" cy="135255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388198" y="3136951"/>
            <a:ext cx="4651675" cy="396875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endParaRPr lang="es-CO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8"/>
          </p:nvPr>
        </p:nvSpPr>
        <p:spPr>
          <a:xfrm>
            <a:off x="422698" y="4867295"/>
            <a:ext cx="4485734" cy="3968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endParaRPr lang="es-CO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9"/>
          </p:nvPr>
        </p:nvSpPr>
        <p:spPr>
          <a:xfrm>
            <a:off x="6986138" y="3135704"/>
            <a:ext cx="4821382" cy="39812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endParaRPr lang="es-CO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/>
          </p:nvPr>
        </p:nvSpPr>
        <p:spPr>
          <a:xfrm>
            <a:off x="7185231" y="4867907"/>
            <a:ext cx="4546687" cy="3968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endParaRPr lang="es-CO" dirty="0"/>
          </a:p>
        </p:txBody>
      </p:sp>
      <p:sp>
        <p:nvSpPr>
          <p:cNvPr id="18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9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Notas"/>
          <p:cNvSpPr>
            <a:spLocks noGrp="1"/>
          </p:cNvSpPr>
          <p:nvPr>
            <p:ph type="body" sz="quarter" idx="23"/>
          </p:nvPr>
        </p:nvSpPr>
        <p:spPr>
          <a:xfrm>
            <a:off x="8626475" y="1152339"/>
            <a:ext cx="3484347" cy="1982973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4459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1"/>
          </p:nvPr>
        </p:nvSpPr>
        <p:spPr>
          <a:xfrm>
            <a:off x="311150" y="1268413"/>
            <a:ext cx="11550650" cy="432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3"/>
          </p:nvPr>
        </p:nvSpPr>
        <p:spPr>
          <a:xfrm>
            <a:off x="6952891" y="6393743"/>
            <a:ext cx="4572169" cy="403872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4"/>
          </p:nvPr>
        </p:nvSpPr>
        <p:spPr>
          <a:xfrm>
            <a:off x="311150" y="5588000"/>
            <a:ext cx="11550650" cy="80645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883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31A272A8-E1FE-FE45-824F-A361B7831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AC02A673-BE6D-E340-8F76-CDAE9D713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E5BC438-B852-EE44-8D6E-E8857CF0AF2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40356438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567"/>
            <a:ext cx="9875808" cy="7737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99490" y="970053"/>
            <a:ext cx="5760000" cy="39600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5874596" y="970054"/>
            <a:ext cx="5760000" cy="3960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455449" y="4947052"/>
            <a:ext cx="5040000" cy="108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6356938" y="4944144"/>
            <a:ext cx="5040000" cy="108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3"/>
          </p:nvPr>
        </p:nvSpPr>
        <p:spPr>
          <a:xfrm>
            <a:off x="48257" y="6044990"/>
            <a:ext cx="12063230" cy="40798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06130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92380" y="1569641"/>
            <a:ext cx="5940000" cy="3600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6058258" y="1569284"/>
            <a:ext cx="5940000" cy="3600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92380" y="5170073"/>
            <a:ext cx="11905878" cy="739021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4"/>
            <a:endParaRPr lang="es-CO" dirty="0"/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3"/>
          </p:nvPr>
        </p:nvSpPr>
        <p:spPr>
          <a:xfrm>
            <a:off x="100701" y="5934553"/>
            <a:ext cx="11906250" cy="5270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76124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85B-D75F-624D-A0E2-F6472AF16A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57099" y="2543908"/>
            <a:ext cx="3413099" cy="14215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ppt</a:t>
            </a:r>
          </a:p>
        </p:txBody>
      </p:sp>
      <p:pic>
        <p:nvPicPr>
          <p:cNvPr id="7" name="Imagen 2" descr="logo15.png">
            <a:extLst>
              <a:ext uri="{FF2B5EF4-FFF2-40B4-BE49-F238E27FC236}">
                <a16:creationId xmlns:a16="http://schemas.microsoft.com/office/drawing/2014/main" id="{ED0582C9-2052-724D-8030-A97CD9BD9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427" y="2854448"/>
            <a:ext cx="2222012" cy="11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hdr="0" ft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0500" y="3542030"/>
            <a:ext cx="7353300" cy="1830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bg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pPr lvl="0"/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aclaratorio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solidFill>
                  <a:srgbClr val="FFFFFF"/>
                </a:solidFill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0" y="2232660"/>
            <a:ext cx="7353300" cy="50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CA1F2C7-39FA-E54C-B48D-C94D82CA786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55310" y="2843530"/>
            <a:ext cx="6781800" cy="48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0" indent="0">
              <a:buNone/>
              <a:defRPr sz="3200" b="1">
                <a:solidFill>
                  <a:srgbClr val="45199E"/>
                </a:solidFill>
                <a:latin typeface="Nunito" panose="00000500000000000000" pitchFamily="2" charset="0"/>
              </a:defRPr>
            </a:lvl2pPr>
          </a:lstStyle>
          <a:p>
            <a:pPr lvl="1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95874"/>
      </p:ext>
    </p:extLst>
  </p:cSld>
  <p:clrMapOvr>
    <a:masterClrMapping/>
  </p:clrMapOvr>
  <p:transition spd="slow">
    <p:push dir="r"/>
  </p:transition>
  <p:hf hdr="0" ft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0500" y="3542030"/>
            <a:ext cx="7353300" cy="1830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bg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pPr lvl="0"/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aclaratorio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solidFill>
                  <a:srgbClr val="FFFFFF"/>
                </a:solidFill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0" y="2232660"/>
            <a:ext cx="7353300" cy="50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CA1F2C7-39FA-E54C-B48D-C94D82CA786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00500" y="2843530"/>
            <a:ext cx="7353300" cy="48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0" indent="0">
              <a:buNone/>
              <a:defRPr sz="3200" b="1">
                <a:solidFill>
                  <a:srgbClr val="F86D26"/>
                </a:solidFill>
                <a:latin typeface="Nunito" panose="00000500000000000000" pitchFamily="2" charset="0"/>
              </a:defRPr>
            </a:lvl2pPr>
          </a:lstStyle>
          <a:p>
            <a:pPr lvl="1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DBD9100B-6DF0-F94E-8718-9A10D7C1359E}"/>
              </a:ext>
            </a:extLst>
          </p:cNvPr>
          <p:cNvSpPr txBox="1">
            <a:spLocks/>
          </p:cNvSpPr>
          <p:nvPr/>
        </p:nvSpPr>
        <p:spPr>
          <a:xfrm rot="16200000">
            <a:off x="4110610" y="3494190"/>
            <a:ext cx="1370964" cy="36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86D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80EBB1D-1890-4638-A57D-64BF84DA2347}"/>
              </a:ext>
            </a:extLst>
          </p:cNvPr>
          <p:cNvSpPr/>
          <p:nvPr/>
        </p:nvSpPr>
        <p:spPr>
          <a:xfrm>
            <a:off x="0" y="0"/>
            <a:ext cx="4613244" cy="6557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50" y="532174"/>
            <a:ext cx="9323070" cy="50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B98904-2FEC-1C4B-9273-31AFDAEF8E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2449" y="1163117"/>
            <a:ext cx="9323069" cy="52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lvl="0"/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49" y="2138760"/>
            <a:ext cx="10590168" cy="3591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just">
              <a:defRPr sz="1600">
                <a:solidFill>
                  <a:schemeClr val="tx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r>
              <a:rPr lang="en-US" dirty="0" err="1"/>
              <a:t>Cuerpo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.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r>
              <a:rPr lang="it-IT" sz="1600" dirty="0"/>
              <a:t> </a:t>
            </a:r>
            <a:r>
              <a:rPr lang="it-IT" sz="1600" dirty="0" err="1"/>
              <a:t>dolor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, </a:t>
            </a:r>
            <a:r>
              <a:rPr lang="it-IT" sz="1600" dirty="0" err="1"/>
              <a:t>consectetur</a:t>
            </a:r>
            <a:r>
              <a:rPr lang="it-IT" sz="1600" dirty="0"/>
              <a:t> </a:t>
            </a:r>
            <a:r>
              <a:rPr lang="it-IT" sz="1600" dirty="0" err="1"/>
              <a:t>adipiscing</a:t>
            </a:r>
            <a:r>
              <a:rPr lang="it-IT" sz="1600" dirty="0"/>
              <a:t> </a:t>
            </a:r>
            <a:r>
              <a:rPr lang="it-IT" sz="1600" dirty="0" err="1"/>
              <a:t>elit</a:t>
            </a:r>
            <a:r>
              <a:rPr lang="it-IT" sz="1600" dirty="0"/>
              <a:t>. </a:t>
            </a:r>
            <a:r>
              <a:rPr lang="it-IT" sz="1600" dirty="0" err="1"/>
              <a:t>Praesent</a:t>
            </a:r>
            <a:r>
              <a:rPr lang="it-IT" sz="1600" dirty="0"/>
              <a:t>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 </a:t>
            </a:r>
            <a:r>
              <a:rPr lang="it-IT" sz="1600" dirty="0" err="1"/>
              <a:t>volutpat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maximus</a:t>
            </a:r>
            <a:r>
              <a:rPr lang="it-IT" sz="1600" dirty="0"/>
              <a:t> </a:t>
            </a:r>
            <a:r>
              <a:rPr lang="it-IT" sz="1600" dirty="0" err="1"/>
              <a:t>turpis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, </a:t>
            </a:r>
            <a:r>
              <a:rPr lang="it-IT" sz="1600" dirty="0" err="1"/>
              <a:t>sed</a:t>
            </a:r>
            <a:r>
              <a:rPr lang="it-IT" sz="1600" dirty="0"/>
              <a:t> </a:t>
            </a:r>
            <a:r>
              <a:rPr lang="it-IT" sz="1600" dirty="0" err="1"/>
              <a:t>elementum</a:t>
            </a:r>
            <a:r>
              <a:rPr lang="it-IT" sz="1600" dirty="0"/>
              <a:t> </a:t>
            </a:r>
            <a:r>
              <a:rPr lang="it-IT" sz="1600" dirty="0" err="1"/>
              <a:t>dui</a:t>
            </a:r>
            <a:r>
              <a:rPr lang="it-IT" sz="1600" dirty="0"/>
              <a:t> </a:t>
            </a:r>
            <a:r>
              <a:rPr lang="it-IT" sz="1600" dirty="0" err="1"/>
              <a:t>rutrum</a:t>
            </a:r>
            <a:r>
              <a:rPr lang="it-IT" sz="1600" dirty="0"/>
              <a:t>. Cras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blandit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Maecenas</a:t>
            </a:r>
            <a:r>
              <a:rPr lang="it-IT" sz="1600" dirty="0"/>
              <a:t> </a:t>
            </a:r>
            <a:r>
              <a:rPr lang="it-IT" sz="1600" dirty="0" err="1"/>
              <a:t>pretium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 </a:t>
            </a:r>
            <a:r>
              <a:rPr lang="it-IT" sz="1600" dirty="0" err="1"/>
              <a:t>quis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egestas</a:t>
            </a:r>
            <a:r>
              <a:rPr lang="it-IT" sz="1600" dirty="0"/>
              <a:t>,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</a:t>
            </a:r>
            <a:r>
              <a:rPr lang="it-IT" sz="1600" dirty="0" err="1"/>
              <a:t>mollis</a:t>
            </a:r>
            <a:r>
              <a:rPr lang="it-IT" sz="1600" dirty="0"/>
              <a:t> ante </a:t>
            </a:r>
            <a:r>
              <a:rPr lang="it-IT" sz="1600" dirty="0" err="1"/>
              <a:t>sagittis</a:t>
            </a:r>
            <a:r>
              <a:rPr lang="it-IT" sz="1600" dirty="0"/>
              <a:t>. </a:t>
            </a:r>
            <a:r>
              <a:rPr lang="it-IT" sz="1600" dirty="0" err="1"/>
              <a:t>Nam</a:t>
            </a:r>
            <a:r>
              <a:rPr lang="it-IT" sz="1600" dirty="0"/>
              <a:t> id </a:t>
            </a:r>
            <a:r>
              <a:rPr lang="it-IT" sz="1600" dirty="0" err="1"/>
              <a:t>nisi</a:t>
            </a:r>
            <a:r>
              <a:rPr lang="it-IT" sz="1600" dirty="0"/>
              <a:t> </a:t>
            </a:r>
            <a:r>
              <a:rPr lang="it-IT" sz="1600" dirty="0" err="1"/>
              <a:t>dignissim</a:t>
            </a:r>
            <a:r>
              <a:rPr lang="it-IT" sz="1600" dirty="0"/>
              <a:t>, </a:t>
            </a:r>
            <a:r>
              <a:rPr lang="it-IT" sz="1600" dirty="0" err="1"/>
              <a:t>tristique</a:t>
            </a:r>
            <a:r>
              <a:rPr lang="it-IT" sz="1600" dirty="0"/>
              <a:t> est et, </a:t>
            </a:r>
            <a:r>
              <a:rPr lang="it-IT" sz="1600" dirty="0" err="1"/>
              <a:t>fermentum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. Morbi in </a:t>
            </a:r>
            <a:r>
              <a:rPr lang="it-IT" sz="1600" dirty="0" err="1"/>
              <a:t>mauris</a:t>
            </a:r>
            <a:r>
              <a:rPr lang="it-IT" sz="1600" dirty="0"/>
              <a:t> </a:t>
            </a:r>
            <a:r>
              <a:rPr lang="it-IT" sz="1600" dirty="0" err="1"/>
              <a:t>lectus</a:t>
            </a:r>
            <a:r>
              <a:rPr lang="it-IT" sz="1600" dirty="0"/>
              <a:t>. </a:t>
            </a:r>
            <a:r>
              <a:rPr lang="it-IT" sz="1600" dirty="0" err="1"/>
              <a:t>Fusce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facilisis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err="1"/>
              <a:t>Etiam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 </a:t>
            </a:r>
            <a:r>
              <a:rPr lang="it-IT" sz="1600" dirty="0" err="1"/>
              <a:t>aliquet</a:t>
            </a:r>
            <a:r>
              <a:rPr lang="it-IT" sz="1600" dirty="0"/>
              <a:t> </a:t>
            </a:r>
            <a:r>
              <a:rPr lang="it-IT" sz="1600" dirty="0" err="1"/>
              <a:t>dictum</a:t>
            </a:r>
            <a:r>
              <a:rPr lang="it-IT" sz="1600" dirty="0"/>
              <a:t>. In </a:t>
            </a:r>
            <a:r>
              <a:rPr lang="it-IT" sz="1600" dirty="0" err="1"/>
              <a:t>hac</a:t>
            </a:r>
            <a:r>
              <a:rPr lang="it-IT" sz="1600" dirty="0"/>
              <a:t> </a:t>
            </a:r>
            <a:r>
              <a:rPr lang="it-IT" sz="1600" dirty="0" err="1"/>
              <a:t>habitasse</a:t>
            </a:r>
            <a:r>
              <a:rPr lang="it-IT" sz="1600" dirty="0"/>
              <a:t> platea </a:t>
            </a:r>
            <a:r>
              <a:rPr lang="it-IT" sz="1600" dirty="0" err="1"/>
              <a:t>dictumst</a:t>
            </a:r>
            <a:r>
              <a:rPr lang="it-IT" sz="1600" dirty="0"/>
              <a:t>. </a:t>
            </a:r>
            <a:r>
              <a:rPr lang="it-IT" sz="1600" dirty="0" err="1"/>
              <a:t>Quisque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, </a:t>
            </a:r>
            <a:r>
              <a:rPr lang="it-IT" sz="1600" dirty="0" err="1"/>
              <a:t>malesuada</a:t>
            </a:r>
            <a:r>
              <a:rPr lang="it-IT" sz="1600" dirty="0"/>
              <a:t> </a:t>
            </a:r>
            <a:r>
              <a:rPr lang="it-IT" sz="1600" dirty="0" err="1"/>
              <a:t>eu</a:t>
            </a:r>
            <a:r>
              <a:rPr lang="it-IT" sz="1600" dirty="0"/>
              <a:t> cursus </a:t>
            </a:r>
            <a:r>
              <a:rPr lang="it-IT" sz="1600" dirty="0" err="1"/>
              <a:t>nec</a:t>
            </a:r>
            <a:r>
              <a:rPr lang="it-IT" sz="1600" dirty="0"/>
              <a:t>,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nec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Suspendisse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viverra </a:t>
            </a:r>
            <a:r>
              <a:rPr lang="it-IT" sz="1600" dirty="0" err="1"/>
              <a:t>metus</a:t>
            </a:r>
            <a:r>
              <a:rPr lang="it-IT" sz="1600" dirty="0"/>
              <a:t>,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eros.</a:t>
            </a:r>
            <a:endParaRPr lang="es-ES" sz="16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95352"/>
      </p:ext>
    </p:extLst>
  </p:cSld>
  <p:clrMapOvr>
    <a:masterClrMapping/>
  </p:clrMapOvr>
  <p:transition spd="slow">
    <p:push dir="r"/>
  </p:transition>
  <p:hf hdr="0" ft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4178" y="2843529"/>
            <a:ext cx="6435372" cy="3591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just">
              <a:defRPr sz="1600">
                <a:solidFill>
                  <a:schemeClr val="tx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r>
              <a:rPr lang="en-US" dirty="0" err="1"/>
              <a:t>Cuerpo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.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r>
              <a:rPr lang="it-IT" sz="1600" dirty="0"/>
              <a:t> </a:t>
            </a:r>
            <a:r>
              <a:rPr lang="it-IT" sz="1600" dirty="0" err="1"/>
              <a:t>dolor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, </a:t>
            </a:r>
            <a:r>
              <a:rPr lang="it-IT" sz="1600" dirty="0" err="1"/>
              <a:t>consectetur</a:t>
            </a:r>
            <a:r>
              <a:rPr lang="it-IT" sz="1600" dirty="0"/>
              <a:t> </a:t>
            </a:r>
            <a:r>
              <a:rPr lang="it-IT" sz="1600" dirty="0" err="1"/>
              <a:t>adipiscing</a:t>
            </a:r>
            <a:r>
              <a:rPr lang="it-IT" sz="1600" dirty="0"/>
              <a:t> </a:t>
            </a:r>
            <a:r>
              <a:rPr lang="it-IT" sz="1600" dirty="0" err="1"/>
              <a:t>elit</a:t>
            </a:r>
            <a:r>
              <a:rPr lang="it-IT" sz="1600" dirty="0"/>
              <a:t>. </a:t>
            </a:r>
            <a:r>
              <a:rPr lang="it-IT" sz="1600" dirty="0" err="1"/>
              <a:t>Praesent</a:t>
            </a:r>
            <a:r>
              <a:rPr lang="it-IT" sz="1600" dirty="0"/>
              <a:t>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 </a:t>
            </a:r>
            <a:r>
              <a:rPr lang="it-IT" sz="1600" dirty="0" err="1"/>
              <a:t>volutpat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maximus</a:t>
            </a:r>
            <a:r>
              <a:rPr lang="it-IT" sz="1600" dirty="0"/>
              <a:t> </a:t>
            </a:r>
            <a:r>
              <a:rPr lang="it-IT" sz="1600" dirty="0" err="1"/>
              <a:t>turpis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, </a:t>
            </a:r>
            <a:r>
              <a:rPr lang="it-IT" sz="1600" dirty="0" err="1"/>
              <a:t>sed</a:t>
            </a:r>
            <a:r>
              <a:rPr lang="it-IT" sz="1600" dirty="0"/>
              <a:t> </a:t>
            </a:r>
            <a:r>
              <a:rPr lang="it-IT" sz="1600" dirty="0" err="1"/>
              <a:t>elementum</a:t>
            </a:r>
            <a:r>
              <a:rPr lang="it-IT" sz="1600" dirty="0"/>
              <a:t> </a:t>
            </a:r>
            <a:r>
              <a:rPr lang="it-IT" sz="1600" dirty="0" err="1"/>
              <a:t>dui</a:t>
            </a:r>
            <a:r>
              <a:rPr lang="it-IT" sz="1600" dirty="0"/>
              <a:t> </a:t>
            </a:r>
            <a:r>
              <a:rPr lang="it-IT" sz="1600" dirty="0" err="1"/>
              <a:t>rutrum</a:t>
            </a:r>
            <a:r>
              <a:rPr lang="it-IT" sz="1600" dirty="0"/>
              <a:t>. Cras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blandit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Maecenas</a:t>
            </a:r>
            <a:r>
              <a:rPr lang="it-IT" sz="1600" dirty="0"/>
              <a:t> </a:t>
            </a:r>
            <a:r>
              <a:rPr lang="it-IT" sz="1600" dirty="0" err="1"/>
              <a:t>pretium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 </a:t>
            </a:r>
            <a:r>
              <a:rPr lang="it-IT" sz="1600" dirty="0" err="1"/>
              <a:t>quis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egestas</a:t>
            </a:r>
            <a:r>
              <a:rPr lang="it-IT" sz="1600" dirty="0"/>
              <a:t>,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</a:t>
            </a:r>
            <a:r>
              <a:rPr lang="it-IT" sz="1600" dirty="0" err="1"/>
              <a:t>mollis</a:t>
            </a:r>
            <a:r>
              <a:rPr lang="it-IT" sz="1600" dirty="0"/>
              <a:t> ante </a:t>
            </a:r>
            <a:r>
              <a:rPr lang="it-IT" sz="1600" dirty="0" err="1"/>
              <a:t>sagittis</a:t>
            </a:r>
            <a:r>
              <a:rPr lang="it-IT" sz="1600" dirty="0"/>
              <a:t>. </a:t>
            </a:r>
            <a:r>
              <a:rPr lang="it-IT" sz="1600" dirty="0" err="1"/>
              <a:t>Nam</a:t>
            </a:r>
            <a:r>
              <a:rPr lang="it-IT" sz="1600" dirty="0"/>
              <a:t> id </a:t>
            </a:r>
            <a:r>
              <a:rPr lang="it-IT" sz="1600" dirty="0" err="1"/>
              <a:t>nisi</a:t>
            </a:r>
            <a:r>
              <a:rPr lang="it-IT" sz="1600" dirty="0"/>
              <a:t> </a:t>
            </a:r>
            <a:r>
              <a:rPr lang="it-IT" sz="1600" dirty="0" err="1"/>
              <a:t>dignissim</a:t>
            </a:r>
            <a:r>
              <a:rPr lang="it-IT" sz="1600" dirty="0"/>
              <a:t>, </a:t>
            </a:r>
            <a:r>
              <a:rPr lang="it-IT" sz="1600" dirty="0" err="1"/>
              <a:t>tristique</a:t>
            </a:r>
            <a:r>
              <a:rPr lang="it-IT" sz="1600" dirty="0"/>
              <a:t> est et, </a:t>
            </a:r>
            <a:r>
              <a:rPr lang="it-IT" sz="1600" dirty="0" err="1"/>
              <a:t>fermentum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. Morbi in </a:t>
            </a:r>
            <a:r>
              <a:rPr lang="it-IT" sz="1600" dirty="0" err="1"/>
              <a:t>mauris</a:t>
            </a:r>
            <a:r>
              <a:rPr lang="it-IT" sz="1600" dirty="0"/>
              <a:t> </a:t>
            </a:r>
            <a:r>
              <a:rPr lang="it-IT" sz="1600" dirty="0" err="1"/>
              <a:t>lectus</a:t>
            </a:r>
            <a:r>
              <a:rPr lang="it-IT" sz="1600" dirty="0"/>
              <a:t>. </a:t>
            </a:r>
            <a:r>
              <a:rPr lang="it-IT" sz="1600" dirty="0" err="1"/>
              <a:t>Fusce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facilisis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err="1"/>
              <a:t>Etiam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 </a:t>
            </a:r>
            <a:r>
              <a:rPr lang="it-IT" sz="1600" dirty="0" err="1"/>
              <a:t>aliquet</a:t>
            </a:r>
            <a:r>
              <a:rPr lang="it-IT" sz="1600" dirty="0"/>
              <a:t> </a:t>
            </a:r>
            <a:r>
              <a:rPr lang="it-IT" sz="1600" dirty="0" err="1"/>
              <a:t>dictum</a:t>
            </a:r>
            <a:r>
              <a:rPr lang="it-IT" sz="1600" dirty="0"/>
              <a:t>. In </a:t>
            </a:r>
            <a:r>
              <a:rPr lang="it-IT" sz="1600" dirty="0" err="1"/>
              <a:t>hac</a:t>
            </a:r>
            <a:r>
              <a:rPr lang="it-IT" sz="1600" dirty="0"/>
              <a:t> </a:t>
            </a:r>
            <a:r>
              <a:rPr lang="it-IT" sz="1600" dirty="0" err="1"/>
              <a:t>habitasse</a:t>
            </a:r>
            <a:r>
              <a:rPr lang="it-IT" sz="1600" dirty="0"/>
              <a:t> platea </a:t>
            </a:r>
            <a:r>
              <a:rPr lang="it-IT" sz="1600" dirty="0" err="1"/>
              <a:t>dictumst</a:t>
            </a:r>
            <a:r>
              <a:rPr lang="it-IT" sz="1600" dirty="0"/>
              <a:t>. </a:t>
            </a:r>
            <a:r>
              <a:rPr lang="it-IT" sz="1600" dirty="0" err="1"/>
              <a:t>Quisque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, </a:t>
            </a:r>
            <a:r>
              <a:rPr lang="it-IT" sz="1600" dirty="0" err="1"/>
              <a:t>malesuada</a:t>
            </a:r>
            <a:r>
              <a:rPr lang="it-IT" sz="1600" dirty="0"/>
              <a:t> </a:t>
            </a:r>
            <a:r>
              <a:rPr lang="it-IT" sz="1600" dirty="0" err="1"/>
              <a:t>eu</a:t>
            </a:r>
            <a:r>
              <a:rPr lang="it-IT" sz="1600" dirty="0"/>
              <a:t> cursus </a:t>
            </a:r>
            <a:r>
              <a:rPr lang="it-IT" sz="1600" dirty="0" err="1"/>
              <a:t>nec</a:t>
            </a:r>
            <a:r>
              <a:rPr lang="it-IT" sz="1600" dirty="0"/>
              <a:t>,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nec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Suspendisse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viverra </a:t>
            </a:r>
            <a:r>
              <a:rPr lang="it-IT" sz="1600" dirty="0" err="1"/>
              <a:t>metus</a:t>
            </a:r>
            <a:r>
              <a:rPr lang="it-IT" sz="1600" dirty="0"/>
              <a:t>,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eros.</a:t>
            </a:r>
            <a:endParaRPr lang="es-ES" sz="1600" dirty="0"/>
          </a:p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4178" y="1616392"/>
            <a:ext cx="6435372" cy="50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B98904-2FEC-1C4B-9273-31AFDAEF8E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04178" y="2220188"/>
            <a:ext cx="6435372" cy="52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lvl="0"/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DBD9100B-6DF0-F94E-8718-9A10D7C1359E}"/>
              </a:ext>
            </a:extLst>
          </p:cNvPr>
          <p:cNvSpPr txBox="1">
            <a:spLocks/>
          </p:cNvSpPr>
          <p:nvPr/>
        </p:nvSpPr>
        <p:spPr>
          <a:xfrm rot="16200000">
            <a:off x="4110610" y="3494190"/>
            <a:ext cx="1370964" cy="36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86D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24722"/>
      </p:ext>
    </p:extLst>
  </p:cSld>
  <p:clrMapOvr>
    <a:masterClrMapping/>
  </p:clrMapOvr>
  <p:transition spd="slow">
    <p:push dir="r"/>
  </p:transition>
  <p:hf hdr="0" ft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4178" y="2843529"/>
            <a:ext cx="6435372" cy="3591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just">
              <a:defRPr sz="1600">
                <a:solidFill>
                  <a:schemeClr val="tx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r>
              <a:rPr lang="en-US" dirty="0" err="1"/>
              <a:t>Cuerpo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.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r>
              <a:rPr lang="it-IT" sz="1600" dirty="0"/>
              <a:t> </a:t>
            </a:r>
            <a:r>
              <a:rPr lang="it-IT" sz="1600" dirty="0" err="1"/>
              <a:t>dolor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, </a:t>
            </a:r>
            <a:r>
              <a:rPr lang="it-IT" sz="1600" dirty="0" err="1"/>
              <a:t>consectetur</a:t>
            </a:r>
            <a:r>
              <a:rPr lang="it-IT" sz="1600" dirty="0"/>
              <a:t> </a:t>
            </a:r>
            <a:r>
              <a:rPr lang="it-IT" sz="1600" dirty="0" err="1"/>
              <a:t>adipiscing</a:t>
            </a:r>
            <a:r>
              <a:rPr lang="it-IT" sz="1600" dirty="0"/>
              <a:t> </a:t>
            </a:r>
            <a:r>
              <a:rPr lang="it-IT" sz="1600" dirty="0" err="1"/>
              <a:t>elit</a:t>
            </a:r>
            <a:r>
              <a:rPr lang="it-IT" sz="1600" dirty="0"/>
              <a:t>. </a:t>
            </a:r>
            <a:r>
              <a:rPr lang="it-IT" sz="1600" dirty="0" err="1"/>
              <a:t>Praesent</a:t>
            </a:r>
            <a:r>
              <a:rPr lang="it-IT" sz="1600" dirty="0"/>
              <a:t>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 </a:t>
            </a:r>
            <a:r>
              <a:rPr lang="it-IT" sz="1600" dirty="0" err="1"/>
              <a:t>volutpat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maximus</a:t>
            </a:r>
            <a:r>
              <a:rPr lang="it-IT" sz="1600" dirty="0"/>
              <a:t> </a:t>
            </a:r>
            <a:r>
              <a:rPr lang="it-IT" sz="1600" dirty="0" err="1"/>
              <a:t>turpis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, </a:t>
            </a:r>
            <a:r>
              <a:rPr lang="it-IT" sz="1600" dirty="0" err="1"/>
              <a:t>sed</a:t>
            </a:r>
            <a:r>
              <a:rPr lang="it-IT" sz="1600" dirty="0"/>
              <a:t> </a:t>
            </a:r>
            <a:r>
              <a:rPr lang="it-IT" sz="1600" dirty="0" err="1"/>
              <a:t>elementum</a:t>
            </a:r>
            <a:r>
              <a:rPr lang="it-IT" sz="1600" dirty="0"/>
              <a:t> </a:t>
            </a:r>
            <a:r>
              <a:rPr lang="it-IT" sz="1600" dirty="0" err="1"/>
              <a:t>dui</a:t>
            </a:r>
            <a:r>
              <a:rPr lang="it-IT" sz="1600" dirty="0"/>
              <a:t> </a:t>
            </a:r>
            <a:r>
              <a:rPr lang="it-IT" sz="1600" dirty="0" err="1"/>
              <a:t>rutrum</a:t>
            </a:r>
            <a:r>
              <a:rPr lang="it-IT" sz="1600" dirty="0"/>
              <a:t>. Cras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blandit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Maecenas</a:t>
            </a:r>
            <a:r>
              <a:rPr lang="it-IT" sz="1600" dirty="0"/>
              <a:t> </a:t>
            </a:r>
            <a:r>
              <a:rPr lang="it-IT" sz="1600" dirty="0" err="1"/>
              <a:t>pretium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 </a:t>
            </a:r>
            <a:r>
              <a:rPr lang="it-IT" sz="1600" dirty="0" err="1"/>
              <a:t>quis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egestas</a:t>
            </a:r>
            <a:r>
              <a:rPr lang="it-IT" sz="1600" dirty="0"/>
              <a:t>,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</a:t>
            </a:r>
            <a:r>
              <a:rPr lang="it-IT" sz="1600" dirty="0" err="1"/>
              <a:t>mollis</a:t>
            </a:r>
            <a:r>
              <a:rPr lang="it-IT" sz="1600" dirty="0"/>
              <a:t> ante </a:t>
            </a:r>
            <a:r>
              <a:rPr lang="it-IT" sz="1600" dirty="0" err="1"/>
              <a:t>sagittis</a:t>
            </a:r>
            <a:r>
              <a:rPr lang="it-IT" sz="1600" dirty="0"/>
              <a:t>. </a:t>
            </a:r>
            <a:r>
              <a:rPr lang="it-IT" sz="1600" dirty="0" err="1"/>
              <a:t>Nam</a:t>
            </a:r>
            <a:r>
              <a:rPr lang="it-IT" sz="1600" dirty="0"/>
              <a:t> id </a:t>
            </a:r>
            <a:r>
              <a:rPr lang="it-IT" sz="1600" dirty="0" err="1"/>
              <a:t>nisi</a:t>
            </a:r>
            <a:r>
              <a:rPr lang="it-IT" sz="1600" dirty="0"/>
              <a:t> </a:t>
            </a:r>
            <a:r>
              <a:rPr lang="it-IT" sz="1600" dirty="0" err="1"/>
              <a:t>dignissim</a:t>
            </a:r>
            <a:r>
              <a:rPr lang="it-IT" sz="1600" dirty="0"/>
              <a:t>, </a:t>
            </a:r>
            <a:r>
              <a:rPr lang="it-IT" sz="1600" dirty="0" err="1"/>
              <a:t>tristique</a:t>
            </a:r>
            <a:r>
              <a:rPr lang="it-IT" sz="1600" dirty="0"/>
              <a:t> est et, </a:t>
            </a:r>
            <a:r>
              <a:rPr lang="it-IT" sz="1600" dirty="0" err="1"/>
              <a:t>fermentum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. Morbi in </a:t>
            </a:r>
            <a:r>
              <a:rPr lang="it-IT" sz="1600" dirty="0" err="1"/>
              <a:t>mauris</a:t>
            </a:r>
            <a:r>
              <a:rPr lang="it-IT" sz="1600" dirty="0"/>
              <a:t> </a:t>
            </a:r>
            <a:r>
              <a:rPr lang="it-IT" sz="1600" dirty="0" err="1"/>
              <a:t>lectus</a:t>
            </a:r>
            <a:r>
              <a:rPr lang="it-IT" sz="1600" dirty="0"/>
              <a:t>. </a:t>
            </a:r>
            <a:r>
              <a:rPr lang="it-IT" sz="1600" dirty="0" err="1"/>
              <a:t>Fusce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facilisis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err="1"/>
              <a:t>Etiam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 </a:t>
            </a:r>
            <a:r>
              <a:rPr lang="it-IT" sz="1600" dirty="0" err="1"/>
              <a:t>aliquet</a:t>
            </a:r>
            <a:r>
              <a:rPr lang="it-IT" sz="1600" dirty="0"/>
              <a:t> </a:t>
            </a:r>
            <a:r>
              <a:rPr lang="it-IT" sz="1600" dirty="0" err="1"/>
              <a:t>dictum</a:t>
            </a:r>
            <a:r>
              <a:rPr lang="it-IT" sz="1600" dirty="0"/>
              <a:t>. In </a:t>
            </a:r>
            <a:r>
              <a:rPr lang="it-IT" sz="1600" dirty="0" err="1"/>
              <a:t>hac</a:t>
            </a:r>
            <a:r>
              <a:rPr lang="it-IT" sz="1600" dirty="0"/>
              <a:t> </a:t>
            </a:r>
            <a:r>
              <a:rPr lang="it-IT" sz="1600" dirty="0" err="1"/>
              <a:t>habitasse</a:t>
            </a:r>
            <a:r>
              <a:rPr lang="it-IT" sz="1600" dirty="0"/>
              <a:t> platea </a:t>
            </a:r>
            <a:r>
              <a:rPr lang="it-IT" sz="1600" dirty="0" err="1"/>
              <a:t>dictumst</a:t>
            </a:r>
            <a:r>
              <a:rPr lang="it-IT" sz="1600" dirty="0"/>
              <a:t>. </a:t>
            </a:r>
            <a:r>
              <a:rPr lang="it-IT" sz="1600" dirty="0" err="1"/>
              <a:t>Quisque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, </a:t>
            </a:r>
            <a:r>
              <a:rPr lang="it-IT" sz="1600" dirty="0" err="1"/>
              <a:t>malesuada</a:t>
            </a:r>
            <a:r>
              <a:rPr lang="it-IT" sz="1600" dirty="0"/>
              <a:t> </a:t>
            </a:r>
            <a:r>
              <a:rPr lang="it-IT" sz="1600" dirty="0" err="1"/>
              <a:t>eu</a:t>
            </a:r>
            <a:r>
              <a:rPr lang="it-IT" sz="1600" dirty="0"/>
              <a:t> cursus </a:t>
            </a:r>
            <a:r>
              <a:rPr lang="it-IT" sz="1600" dirty="0" err="1"/>
              <a:t>nec</a:t>
            </a:r>
            <a:r>
              <a:rPr lang="it-IT" sz="1600" dirty="0"/>
              <a:t>,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nec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Suspendisse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viverra </a:t>
            </a:r>
            <a:r>
              <a:rPr lang="it-IT" sz="1600" dirty="0" err="1"/>
              <a:t>metus</a:t>
            </a:r>
            <a:r>
              <a:rPr lang="it-IT" sz="1600" dirty="0"/>
              <a:t>,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eros.</a:t>
            </a:r>
            <a:endParaRPr lang="es-ES" sz="1600" dirty="0"/>
          </a:p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cs typeface="Arial"/>
              </a:rPr>
              <a:t>Título ppt</a:t>
            </a:r>
            <a:endParaRPr lang="en-US" sz="1100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4178" y="1616392"/>
            <a:ext cx="6435372" cy="50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B98904-2FEC-1C4B-9273-31AFDAEF8E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04178" y="2220188"/>
            <a:ext cx="6435372" cy="52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lvl="0"/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DBD9100B-6DF0-F94E-8718-9A10D7C1359E}"/>
              </a:ext>
            </a:extLst>
          </p:cNvPr>
          <p:cNvSpPr txBox="1">
            <a:spLocks/>
          </p:cNvSpPr>
          <p:nvPr/>
        </p:nvSpPr>
        <p:spPr>
          <a:xfrm rot="16200000">
            <a:off x="4110610" y="3494190"/>
            <a:ext cx="1370964" cy="36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86D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4178" y="2843529"/>
            <a:ext cx="6435372" cy="3591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just">
              <a:defRPr sz="1600">
                <a:solidFill>
                  <a:schemeClr val="tx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r>
              <a:rPr lang="en-US" dirty="0" err="1"/>
              <a:t>Cuerpo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.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r>
              <a:rPr lang="it-IT" sz="1600" dirty="0"/>
              <a:t> </a:t>
            </a:r>
            <a:r>
              <a:rPr lang="it-IT" sz="1600" dirty="0" err="1"/>
              <a:t>dolor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, </a:t>
            </a:r>
            <a:r>
              <a:rPr lang="it-IT" sz="1600" dirty="0" err="1"/>
              <a:t>consectetur</a:t>
            </a:r>
            <a:r>
              <a:rPr lang="it-IT" sz="1600" dirty="0"/>
              <a:t> </a:t>
            </a:r>
            <a:r>
              <a:rPr lang="it-IT" sz="1600" dirty="0" err="1"/>
              <a:t>adipiscing</a:t>
            </a:r>
            <a:r>
              <a:rPr lang="it-IT" sz="1600" dirty="0"/>
              <a:t> </a:t>
            </a:r>
            <a:r>
              <a:rPr lang="it-IT" sz="1600" dirty="0" err="1"/>
              <a:t>elit</a:t>
            </a:r>
            <a:r>
              <a:rPr lang="it-IT" sz="1600" dirty="0"/>
              <a:t>. </a:t>
            </a:r>
            <a:r>
              <a:rPr lang="it-IT" sz="1600" dirty="0" err="1"/>
              <a:t>Praesent</a:t>
            </a:r>
            <a:r>
              <a:rPr lang="it-IT" sz="1600" dirty="0"/>
              <a:t>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 </a:t>
            </a:r>
            <a:r>
              <a:rPr lang="it-IT" sz="1600" dirty="0" err="1"/>
              <a:t>volutpat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maximus</a:t>
            </a:r>
            <a:r>
              <a:rPr lang="it-IT" sz="1600" dirty="0"/>
              <a:t> </a:t>
            </a:r>
            <a:r>
              <a:rPr lang="it-IT" sz="1600" dirty="0" err="1"/>
              <a:t>turpis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, </a:t>
            </a:r>
            <a:r>
              <a:rPr lang="it-IT" sz="1600" dirty="0" err="1"/>
              <a:t>sed</a:t>
            </a:r>
            <a:r>
              <a:rPr lang="it-IT" sz="1600" dirty="0"/>
              <a:t> </a:t>
            </a:r>
            <a:r>
              <a:rPr lang="it-IT" sz="1600" dirty="0" err="1"/>
              <a:t>elementum</a:t>
            </a:r>
            <a:r>
              <a:rPr lang="it-IT" sz="1600" dirty="0"/>
              <a:t> </a:t>
            </a:r>
            <a:r>
              <a:rPr lang="it-IT" sz="1600" dirty="0" err="1"/>
              <a:t>dui</a:t>
            </a:r>
            <a:r>
              <a:rPr lang="it-IT" sz="1600" dirty="0"/>
              <a:t> </a:t>
            </a:r>
            <a:r>
              <a:rPr lang="it-IT" sz="1600" dirty="0" err="1"/>
              <a:t>rutrum</a:t>
            </a:r>
            <a:r>
              <a:rPr lang="it-IT" sz="1600" dirty="0"/>
              <a:t>. Cras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blandit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Maecenas</a:t>
            </a:r>
            <a:r>
              <a:rPr lang="it-IT" sz="1600" dirty="0"/>
              <a:t> </a:t>
            </a:r>
            <a:r>
              <a:rPr lang="it-IT" sz="1600" dirty="0" err="1"/>
              <a:t>pretium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 </a:t>
            </a:r>
            <a:r>
              <a:rPr lang="it-IT" sz="1600" dirty="0" err="1"/>
              <a:t>quis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egestas</a:t>
            </a:r>
            <a:r>
              <a:rPr lang="it-IT" sz="1600" dirty="0"/>
              <a:t>,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</a:t>
            </a:r>
            <a:r>
              <a:rPr lang="it-IT" sz="1600" dirty="0" err="1"/>
              <a:t>mollis</a:t>
            </a:r>
            <a:r>
              <a:rPr lang="it-IT" sz="1600" dirty="0"/>
              <a:t> ante </a:t>
            </a:r>
            <a:r>
              <a:rPr lang="it-IT" sz="1600" dirty="0" err="1"/>
              <a:t>sagittis</a:t>
            </a:r>
            <a:r>
              <a:rPr lang="it-IT" sz="1600" dirty="0"/>
              <a:t>. </a:t>
            </a:r>
            <a:r>
              <a:rPr lang="it-IT" sz="1600" dirty="0" err="1"/>
              <a:t>Nam</a:t>
            </a:r>
            <a:r>
              <a:rPr lang="it-IT" sz="1600" dirty="0"/>
              <a:t> id </a:t>
            </a:r>
            <a:r>
              <a:rPr lang="it-IT" sz="1600" dirty="0" err="1"/>
              <a:t>nisi</a:t>
            </a:r>
            <a:r>
              <a:rPr lang="it-IT" sz="1600" dirty="0"/>
              <a:t> </a:t>
            </a:r>
            <a:r>
              <a:rPr lang="it-IT" sz="1600" dirty="0" err="1"/>
              <a:t>dignissim</a:t>
            </a:r>
            <a:r>
              <a:rPr lang="it-IT" sz="1600" dirty="0"/>
              <a:t>, </a:t>
            </a:r>
            <a:r>
              <a:rPr lang="it-IT" sz="1600" dirty="0" err="1"/>
              <a:t>tristique</a:t>
            </a:r>
            <a:r>
              <a:rPr lang="it-IT" sz="1600" dirty="0"/>
              <a:t> est et, </a:t>
            </a:r>
            <a:r>
              <a:rPr lang="it-IT" sz="1600" dirty="0" err="1"/>
              <a:t>fermentum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. Morbi in </a:t>
            </a:r>
            <a:r>
              <a:rPr lang="it-IT" sz="1600" dirty="0" err="1"/>
              <a:t>mauris</a:t>
            </a:r>
            <a:r>
              <a:rPr lang="it-IT" sz="1600" dirty="0"/>
              <a:t> </a:t>
            </a:r>
            <a:r>
              <a:rPr lang="it-IT" sz="1600" dirty="0" err="1"/>
              <a:t>lectus</a:t>
            </a:r>
            <a:r>
              <a:rPr lang="it-IT" sz="1600" dirty="0"/>
              <a:t>. </a:t>
            </a:r>
            <a:r>
              <a:rPr lang="it-IT" sz="1600" dirty="0" err="1"/>
              <a:t>Fusce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facilisis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err="1"/>
              <a:t>Etiam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 </a:t>
            </a:r>
            <a:r>
              <a:rPr lang="it-IT" sz="1600" dirty="0" err="1"/>
              <a:t>aliquet</a:t>
            </a:r>
            <a:r>
              <a:rPr lang="it-IT" sz="1600" dirty="0"/>
              <a:t> </a:t>
            </a:r>
            <a:r>
              <a:rPr lang="it-IT" sz="1600" dirty="0" err="1"/>
              <a:t>dictum</a:t>
            </a:r>
            <a:r>
              <a:rPr lang="it-IT" sz="1600" dirty="0"/>
              <a:t>. In </a:t>
            </a:r>
            <a:r>
              <a:rPr lang="it-IT" sz="1600" dirty="0" err="1"/>
              <a:t>hac</a:t>
            </a:r>
            <a:r>
              <a:rPr lang="it-IT" sz="1600" dirty="0"/>
              <a:t> </a:t>
            </a:r>
            <a:r>
              <a:rPr lang="it-IT" sz="1600" dirty="0" err="1"/>
              <a:t>habitasse</a:t>
            </a:r>
            <a:r>
              <a:rPr lang="it-IT" sz="1600" dirty="0"/>
              <a:t> platea </a:t>
            </a:r>
            <a:r>
              <a:rPr lang="it-IT" sz="1600" dirty="0" err="1"/>
              <a:t>dictumst</a:t>
            </a:r>
            <a:r>
              <a:rPr lang="it-IT" sz="1600" dirty="0"/>
              <a:t>. </a:t>
            </a:r>
            <a:r>
              <a:rPr lang="it-IT" sz="1600" dirty="0" err="1"/>
              <a:t>Quisque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, </a:t>
            </a:r>
            <a:r>
              <a:rPr lang="it-IT" sz="1600" dirty="0" err="1"/>
              <a:t>malesuada</a:t>
            </a:r>
            <a:r>
              <a:rPr lang="it-IT" sz="1600" dirty="0"/>
              <a:t> </a:t>
            </a:r>
            <a:r>
              <a:rPr lang="it-IT" sz="1600" dirty="0" err="1"/>
              <a:t>eu</a:t>
            </a:r>
            <a:r>
              <a:rPr lang="it-IT" sz="1600" dirty="0"/>
              <a:t> cursus </a:t>
            </a:r>
            <a:r>
              <a:rPr lang="it-IT" sz="1600" dirty="0" err="1"/>
              <a:t>nec</a:t>
            </a:r>
            <a:r>
              <a:rPr lang="it-IT" sz="1600" dirty="0"/>
              <a:t>,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nec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Suspendisse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viverra </a:t>
            </a:r>
            <a:r>
              <a:rPr lang="it-IT" sz="1600" dirty="0" err="1"/>
              <a:t>metus</a:t>
            </a:r>
            <a:r>
              <a:rPr lang="it-IT" sz="1600" dirty="0"/>
              <a:t>,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eros.</a:t>
            </a:r>
            <a:endParaRPr lang="es-ES" sz="1600" dirty="0"/>
          </a:p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4178" y="1616392"/>
            <a:ext cx="6435372" cy="50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B98904-2FEC-1C4B-9273-31AFDAEF8E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04178" y="2220188"/>
            <a:ext cx="6149622" cy="52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lvl="0"/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DBD9100B-6DF0-F94E-8718-9A10D7C1359E}"/>
              </a:ext>
            </a:extLst>
          </p:cNvPr>
          <p:cNvSpPr txBox="1">
            <a:spLocks/>
          </p:cNvSpPr>
          <p:nvPr/>
        </p:nvSpPr>
        <p:spPr>
          <a:xfrm rot="16200000">
            <a:off x="4110610" y="3494190"/>
            <a:ext cx="1370964" cy="36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86D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5380708"/>
            <a:ext cx="5125156" cy="11329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chemeClr val="bg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pPr lvl="0"/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aclaratorio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solidFill>
                  <a:srgbClr val="FFFFFF"/>
                </a:solidFill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66348"/>
            <a:ext cx="5125156" cy="106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br>
              <a:rPr lang="en-US" dirty="0"/>
            </a:br>
            <a:r>
              <a:rPr lang="en-US" dirty="0" err="1"/>
              <a:t>requerido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CA1F2C7-39FA-E54C-B48D-C94D82CA786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" y="4809206"/>
            <a:ext cx="5125156" cy="48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0" indent="0">
              <a:buNone/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2pPr>
          </a:lstStyle>
          <a:p>
            <a:pPr lvl="1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362356"/>
      </p:ext>
    </p:extLst>
  </p:cSld>
  <p:clrMapOvr>
    <a:masterClrMapping/>
  </p:clrMapOvr>
  <p:transition spd="slow">
    <p:push dir="u"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Imagen 10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A23E25AE-2BC9-5B4E-BFF1-12881C82B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56CEFB57-00A8-684B-95FE-468A4EC083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29083-C4D1-B64B-B638-369EE473F88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0803229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5380708"/>
            <a:ext cx="5125156" cy="11329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chemeClr val="bg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pPr lvl="0"/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aclaratorio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 dirty="0" err="1">
                <a:solidFill>
                  <a:srgbClr val="FFFFFF"/>
                </a:solidFill>
                <a:cs typeface="Arial"/>
              </a:rPr>
              <a:t>Título</a:t>
            </a:r>
            <a:r>
              <a:rPr lang="en-US" sz="1100" b="1" spc="40" dirty="0">
                <a:solidFill>
                  <a:srgbClr val="FFFFFF"/>
                </a:solidFill>
                <a:cs typeface="Arial"/>
              </a:rPr>
              <a:t>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66348"/>
            <a:ext cx="5125156" cy="106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br>
              <a:rPr lang="en-US" dirty="0"/>
            </a:br>
            <a:r>
              <a:rPr lang="en-US" dirty="0" err="1"/>
              <a:t>requerido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CA1F2C7-39FA-E54C-B48D-C94D82CA786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" y="4809206"/>
            <a:ext cx="5125156" cy="48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0" indent="0">
              <a:buNone/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2pPr>
          </a:lstStyle>
          <a:p>
            <a:pPr lvl="1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775735"/>
      </p:ext>
    </p:extLst>
  </p:cSld>
  <p:clrMapOvr>
    <a:masterClrMapping/>
  </p:clrMapOvr>
  <p:transition spd="slow">
    <p:push dir="r"/>
  </p:transition>
  <p:hf hdr="0" ftr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5380708"/>
            <a:ext cx="5125156" cy="11329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chemeClr val="bg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pPr lvl="0"/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aclaratorio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solidFill>
                  <a:srgbClr val="FFFFFF"/>
                </a:solidFill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66348"/>
            <a:ext cx="5125156" cy="106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br>
              <a:rPr lang="en-US" dirty="0"/>
            </a:br>
            <a:r>
              <a:rPr lang="en-US" dirty="0" err="1"/>
              <a:t>requerido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CA1F2C7-39FA-E54C-B48D-C94D82CA786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" y="4809206"/>
            <a:ext cx="5125156" cy="48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0" indent="0">
              <a:buNone/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2pPr>
          </a:lstStyle>
          <a:p>
            <a:pPr lvl="1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80993"/>
      </p:ext>
    </p:extLst>
  </p:cSld>
  <p:clrMapOvr>
    <a:masterClrMapping/>
  </p:clrMapOvr>
  <p:transition spd="slow">
    <p:push dir="d"/>
  </p:transition>
  <p:hf hdr="0" ft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889" y="2823519"/>
            <a:ext cx="6141155" cy="3591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just">
              <a:defRPr sz="1600">
                <a:solidFill>
                  <a:schemeClr val="tx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r>
              <a:rPr lang="en-US" dirty="0" err="1"/>
              <a:t>Cuerpo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.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r>
              <a:rPr lang="it-IT" sz="1600" dirty="0"/>
              <a:t> </a:t>
            </a:r>
            <a:r>
              <a:rPr lang="it-IT" sz="1600" dirty="0" err="1"/>
              <a:t>dolor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, </a:t>
            </a:r>
            <a:r>
              <a:rPr lang="it-IT" sz="1600" dirty="0" err="1"/>
              <a:t>consectetur</a:t>
            </a:r>
            <a:r>
              <a:rPr lang="it-IT" sz="1600" dirty="0"/>
              <a:t> </a:t>
            </a:r>
            <a:r>
              <a:rPr lang="it-IT" sz="1600" dirty="0" err="1"/>
              <a:t>adipiscing</a:t>
            </a:r>
            <a:r>
              <a:rPr lang="it-IT" sz="1600" dirty="0"/>
              <a:t> </a:t>
            </a:r>
            <a:r>
              <a:rPr lang="it-IT" sz="1600" dirty="0" err="1"/>
              <a:t>elit</a:t>
            </a:r>
            <a:r>
              <a:rPr lang="it-IT" sz="1600" dirty="0"/>
              <a:t>. </a:t>
            </a:r>
            <a:r>
              <a:rPr lang="it-IT" sz="1600" dirty="0" err="1"/>
              <a:t>Praesent</a:t>
            </a:r>
            <a:r>
              <a:rPr lang="it-IT" sz="1600" dirty="0"/>
              <a:t>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 </a:t>
            </a:r>
            <a:r>
              <a:rPr lang="it-IT" sz="1600" dirty="0" err="1"/>
              <a:t>volutpat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maximus</a:t>
            </a:r>
            <a:r>
              <a:rPr lang="it-IT" sz="1600" dirty="0"/>
              <a:t> </a:t>
            </a:r>
            <a:r>
              <a:rPr lang="it-IT" sz="1600" dirty="0" err="1"/>
              <a:t>turpis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, </a:t>
            </a:r>
            <a:r>
              <a:rPr lang="it-IT" sz="1600" dirty="0" err="1"/>
              <a:t>sed</a:t>
            </a:r>
            <a:r>
              <a:rPr lang="it-IT" sz="1600" dirty="0"/>
              <a:t> </a:t>
            </a:r>
            <a:r>
              <a:rPr lang="it-IT" sz="1600" dirty="0" err="1"/>
              <a:t>elementum</a:t>
            </a:r>
            <a:r>
              <a:rPr lang="it-IT" sz="1600" dirty="0"/>
              <a:t> </a:t>
            </a:r>
            <a:r>
              <a:rPr lang="it-IT" sz="1600" dirty="0" err="1"/>
              <a:t>dui</a:t>
            </a:r>
            <a:r>
              <a:rPr lang="it-IT" sz="1600" dirty="0"/>
              <a:t> </a:t>
            </a:r>
            <a:r>
              <a:rPr lang="it-IT" sz="1600" dirty="0" err="1"/>
              <a:t>rutrum</a:t>
            </a:r>
            <a:r>
              <a:rPr lang="it-IT" sz="1600" dirty="0"/>
              <a:t>. Cras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blandit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Maecenas</a:t>
            </a:r>
            <a:r>
              <a:rPr lang="it-IT" sz="1600" dirty="0"/>
              <a:t> </a:t>
            </a:r>
            <a:r>
              <a:rPr lang="it-IT" sz="1600" dirty="0" err="1"/>
              <a:t>pretium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 </a:t>
            </a:r>
            <a:r>
              <a:rPr lang="it-IT" sz="1600" dirty="0" err="1"/>
              <a:t>quis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egestas</a:t>
            </a:r>
            <a:r>
              <a:rPr lang="it-IT" sz="1600" dirty="0"/>
              <a:t>,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</a:t>
            </a:r>
            <a:r>
              <a:rPr lang="it-IT" sz="1600" dirty="0" err="1"/>
              <a:t>mollis</a:t>
            </a:r>
            <a:r>
              <a:rPr lang="it-IT" sz="1600" dirty="0"/>
              <a:t> ante </a:t>
            </a:r>
            <a:r>
              <a:rPr lang="it-IT" sz="1600" dirty="0" err="1"/>
              <a:t>sagittis</a:t>
            </a:r>
            <a:r>
              <a:rPr lang="it-IT" sz="1600" dirty="0"/>
              <a:t>. </a:t>
            </a:r>
            <a:r>
              <a:rPr lang="it-IT" sz="1600" dirty="0" err="1"/>
              <a:t>Nam</a:t>
            </a:r>
            <a:r>
              <a:rPr lang="it-IT" sz="1600" dirty="0"/>
              <a:t> id </a:t>
            </a:r>
            <a:r>
              <a:rPr lang="it-IT" sz="1600" dirty="0" err="1"/>
              <a:t>nisi</a:t>
            </a:r>
            <a:r>
              <a:rPr lang="it-IT" sz="1600" dirty="0"/>
              <a:t> </a:t>
            </a:r>
            <a:r>
              <a:rPr lang="it-IT" sz="1600" dirty="0" err="1"/>
              <a:t>dignissim</a:t>
            </a:r>
            <a:r>
              <a:rPr lang="it-IT" sz="1600" dirty="0"/>
              <a:t>, </a:t>
            </a:r>
            <a:r>
              <a:rPr lang="it-IT" sz="1600" dirty="0" err="1"/>
              <a:t>tristique</a:t>
            </a:r>
            <a:r>
              <a:rPr lang="it-IT" sz="1600" dirty="0"/>
              <a:t> est et, </a:t>
            </a:r>
            <a:r>
              <a:rPr lang="it-IT" sz="1600" dirty="0" err="1"/>
              <a:t>fermentum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. Morbi in </a:t>
            </a:r>
            <a:r>
              <a:rPr lang="it-IT" sz="1600" dirty="0" err="1"/>
              <a:t>mauris</a:t>
            </a:r>
            <a:r>
              <a:rPr lang="it-IT" sz="1600" dirty="0"/>
              <a:t> </a:t>
            </a:r>
            <a:r>
              <a:rPr lang="it-IT" sz="1600" dirty="0" err="1"/>
              <a:t>lectus</a:t>
            </a:r>
            <a:r>
              <a:rPr lang="it-IT" sz="1600" dirty="0"/>
              <a:t>. </a:t>
            </a:r>
            <a:r>
              <a:rPr lang="it-IT" sz="1600" dirty="0" err="1"/>
              <a:t>Fusce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facilisis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err="1"/>
              <a:t>Etiam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 </a:t>
            </a:r>
            <a:r>
              <a:rPr lang="it-IT" sz="1600" dirty="0" err="1"/>
              <a:t>aliquet</a:t>
            </a:r>
            <a:r>
              <a:rPr lang="it-IT" sz="1600" dirty="0"/>
              <a:t> </a:t>
            </a:r>
            <a:r>
              <a:rPr lang="it-IT" sz="1600" dirty="0" err="1"/>
              <a:t>dictum</a:t>
            </a:r>
            <a:r>
              <a:rPr lang="it-IT" sz="1600" dirty="0"/>
              <a:t>. In </a:t>
            </a:r>
            <a:r>
              <a:rPr lang="it-IT" sz="1600" dirty="0" err="1"/>
              <a:t>hac</a:t>
            </a:r>
            <a:r>
              <a:rPr lang="it-IT" sz="1600" dirty="0"/>
              <a:t> </a:t>
            </a:r>
            <a:r>
              <a:rPr lang="it-IT" sz="1600" dirty="0" err="1"/>
              <a:t>habitasse</a:t>
            </a:r>
            <a:r>
              <a:rPr lang="it-IT" sz="1600" dirty="0"/>
              <a:t> platea </a:t>
            </a:r>
            <a:r>
              <a:rPr lang="it-IT" sz="1600" dirty="0" err="1"/>
              <a:t>dictumst</a:t>
            </a:r>
            <a:r>
              <a:rPr lang="it-IT" sz="1600" dirty="0"/>
              <a:t>. </a:t>
            </a:r>
            <a:r>
              <a:rPr lang="it-IT" sz="1600" dirty="0" err="1"/>
              <a:t>Quisque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, </a:t>
            </a:r>
            <a:r>
              <a:rPr lang="it-IT" sz="1600" dirty="0" err="1"/>
              <a:t>malesuada</a:t>
            </a:r>
            <a:r>
              <a:rPr lang="it-IT" sz="1600" dirty="0"/>
              <a:t> </a:t>
            </a:r>
            <a:r>
              <a:rPr lang="it-IT" sz="1600" dirty="0" err="1"/>
              <a:t>eu</a:t>
            </a:r>
            <a:r>
              <a:rPr lang="it-IT" sz="1600" dirty="0"/>
              <a:t> cursus </a:t>
            </a:r>
            <a:r>
              <a:rPr lang="it-IT" sz="1600" dirty="0" err="1"/>
              <a:t>nec</a:t>
            </a:r>
            <a:r>
              <a:rPr lang="it-IT" sz="1600" dirty="0"/>
              <a:t>,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nec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Suspendisse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viverra </a:t>
            </a:r>
            <a:r>
              <a:rPr lang="it-IT" sz="1600" dirty="0" err="1"/>
              <a:t>metus</a:t>
            </a:r>
            <a:r>
              <a:rPr lang="it-IT" sz="1600" dirty="0"/>
              <a:t>,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eros.</a:t>
            </a:r>
            <a:endParaRPr lang="es-ES" sz="1600" dirty="0"/>
          </a:p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89" y="1140178"/>
            <a:ext cx="6141155" cy="85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br>
              <a:rPr lang="en-US" dirty="0"/>
            </a:br>
            <a:r>
              <a:rPr lang="en-US" dirty="0" err="1"/>
              <a:t>requerido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B98904-2FEC-1C4B-9273-31AFDAEF8E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422" y="2143086"/>
            <a:ext cx="6149622" cy="52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lvl="0"/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28413"/>
      </p:ext>
    </p:extLst>
  </p:cSld>
  <p:clrMapOvr>
    <a:masterClrMapping/>
  </p:clrMapOvr>
  <p:transition spd="slow">
    <p:push dir="r"/>
  </p:transition>
  <p:hf hdr="0" ft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889" y="2823519"/>
            <a:ext cx="6141155" cy="3591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just">
              <a:defRPr sz="1600">
                <a:solidFill>
                  <a:schemeClr val="tx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r>
              <a:rPr lang="en-US" dirty="0" err="1"/>
              <a:t>Cuerpo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.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r>
              <a:rPr lang="it-IT" sz="1600" dirty="0"/>
              <a:t> </a:t>
            </a:r>
            <a:r>
              <a:rPr lang="it-IT" sz="1600" dirty="0" err="1"/>
              <a:t>dolor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, </a:t>
            </a:r>
            <a:r>
              <a:rPr lang="it-IT" sz="1600" dirty="0" err="1"/>
              <a:t>consectetur</a:t>
            </a:r>
            <a:r>
              <a:rPr lang="it-IT" sz="1600" dirty="0"/>
              <a:t> </a:t>
            </a:r>
            <a:r>
              <a:rPr lang="it-IT" sz="1600" dirty="0" err="1"/>
              <a:t>adipiscing</a:t>
            </a:r>
            <a:r>
              <a:rPr lang="it-IT" sz="1600" dirty="0"/>
              <a:t> </a:t>
            </a:r>
            <a:r>
              <a:rPr lang="it-IT" sz="1600" dirty="0" err="1"/>
              <a:t>elit</a:t>
            </a:r>
            <a:r>
              <a:rPr lang="it-IT" sz="1600" dirty="0"/>
              <a:t>. </a:t>
            </a:r>
            <a:r>
              <a:rPr lang="it-IT" sz="1600" dirty="0" err="1"/>
              <a:t>Praesent</a:t>
            </a:r>
            <a:r>
              <a:rPr lang="it-IT" sz="1600" dirty="0"/>
              <a:t>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 </a:t>
            </a:r>
            <a:r>
              <a:rPr lang="it-IT" sz="1600" dirty="0" err="1"/>
              <a:t>volutpat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maximus</a:t>
            </a:r>
            <a:r>
              <a:rPr lang="it-IT" sz="1600" dirty="0"/>
              <a:t> </a:t>
            </a:r>
            <a:r>
              <a:rPr lang="it-IT" sz="1600" dirty="0" err="1"/>
              <a:t>turpis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, </a:t>
            </a:r>
            <a:r>
              <a:rPr lang="it-IT" sz="1600" dirty="0" err="1"/>
              <a:t>sed</a:t>
            </a:r>
            <a:r>
              <a:rPr lang="it-IT" sz="1600" dirty="0"/>
              <a:t> </a:t>
            </a:r>
            <a:r>
              <a:rPr lang="it-IT" sz="1600" dirty="0" err="1"/>
              <a:t>elementum</a:t>
            </a:r>
            <a:r>
              <a:rPr lang="it-IT" sz="1600" dirty="0"/>
              <a:t> </a:t>
            </a:r>
            <a:r>
              <a:rPr lang="it-IT" sz="1600" dirty="0" err="1"/>
              <a:t>dui</a:t>
            </a:r>
            <a:r>
              <a:rPr lang="it-IT" sz="1600" dirty="0"/>
              <a:t> </a:t>
            </a:r>
            <a:r>
              <a:rPr lang="it-IT" sz="1600" dirty="0" err="1"/>
              <a:t>rutrum</a:t>
            </a:r>
            <a:r>
              <a:rPr lang="it-IT" sz="1600" dirty="0"/>
              <a:t>. Cras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blandit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Maecenas</a:t>
            </a:r>
            <a:r>
              <a:rPr lang="it-IT" sz="1600" dirty="0"/>
              <a:t> </a:t>
            </a:r>
            <a:r>
              <a:rPr lang="it-IT" sz="1600" dirty="0" err="1"/>
              <a:t>pretium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 </a:t>
            </a:r>
            <a:r>
              <a:rPr lang="it-IT" sz="1600" dirty="0" err="1"/>
              <a:t>quis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egestas</a:t>
            </a:r>
            <a:r>
              <a:rPr lang="it-IT" sz="1600" dirty="0"/>
              <a:t>,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</a:t>
            </a:r>
            <a:r>
              <a:rPr lang="it-IT" sz="1600" dirty="0" err="1"/>
              <a:t>mollis</a:t>
            </a:r>
            <a:r>
              <a:rPr lang="it-IT" sz="1600" dirty="0"/>
              <a:t> ante </a:t>
            </a:r>
            <a:r>
              <a:rPr lang="it-IT" sz="1600" dirty="0" err="1"/>
              <a:t>sagittis</a:t>
            </a:r>
            <a:r>
              <a:rPr lang="it-IT" sz="1600" dirty="0"/>
              <a:t>. </a:t>
            </a:r>
            <a:r>
              <a:rPr lang="it-IT" sz="1600" dirty="0" err="1"/>
              <a:t>Nam</a:t>
            </a:r>
            <a:r>
              <a:rPr lang="it-IT" sz="1600" dirty="0"/>
              <a:t> id </a:t>
            </a:r>
            <a:r>
              <a:rPr lang="it-IT" sz="1600" dirty="0" err="1"/>
              <a:t>nisi</a:t>
            </a:r>
            <a:r>
              <a:rPr lang="it-IT" sz="1600" dirty="0"/>
              <a:t> </a:t>
            </a:r>
            <a:r>
              <a:rPr lang="it-IT" sz="1600" dirty="0" err="1"/>
              <a:t>dignissim</a:t>
            </a:r>
            <a:r>
              <a:rPr lang="it-IT" sz="1600" dirty="0"/>
              <a:t>, </a:t>
            </a:r>
            <a:r>
              <a:rPr lang="it-IT" sz="1600" dirty="0" err="1"/>
              <a:t>tristique</a:t>
            </a:r>
            <a:r>
              <a:rPr lang="it-IT" sz="1600" dirty="0"/>
              <a:t> est et, </a:t>
            </a:r>
            <a:r>
              <a:rPr lang="it-IT" sz="1600" dirty="0" err="1"/>
              <a:t>fermentum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. Morbi in </a:t>
            </a:r>
            <a:r>
              <a:rPr lang="it-IT" sz="1600" dirty="0" err="1"/>
              <a:t>mauris</a:t>
            </a:r>
            <a:r>
              <a:rPr lang="it-IT" sz="1600" dirty="0"/>
              <a:t> </a:t>
            </a:r>
            <a:r>
              <a:rPr lang="it-IT" sz="1600" dirty="0" err="1"/>
              <a:t>lectus</a:t>
            </a:r>
            <a:r>
              <a:rPr lang="it-IT" sz="1600" dirty="0"/>
              <a:t>. </a:t>
            </a:r>
            <a:r>
              <a:rPr lang="it-IT" sz="1600" dirty="0" err="1"/>
              <a:t>Fusce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facilisis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err="1"/>
              <a:t>Etiam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 </a:t>
            </a:r>
            <a:r>
              <a:rPr lang="it-IT" sz="1600" dirty="0" err="1"/>
              <a:t>aliquet</a:t>
            </a:r>
            <a:r>
              <a:rPr lang="it-IT" sz="1600" dirty="0"/>
              <a:t> </a:t>
            </a:r>
            <a:r>
              <a:rPr lang="it-IT" sz="1600" dirty="0" err="1"/>
              <a:t>dictum</a:t>
            </a:r>
            <a:r>
              <a:rPr lang="it-IT" sz="1600" dirty="0"/>
              <a:t>. In </a:t>
            </a:r>
            <a:r>
              <a:rPr lang="it-IT" sz="1600" dirty="0" err="1"/>
              <a:t>hac</a:t>
            </a:r>
            <a:r>
              <a:rPr lang="it-IT" sz="1600" dirty="0"/>
              <a:t> </a:t>
            </a:r>
            <a:r>
              <a:rPr lang="it-IT" sz="1600" dirty="0" err="1"/>
              <a:t>habitasse</a:t>
            </a:r>
            <a:r>
              <a:rPr lang="it-IT" sz="1600" dirty="0"/>
              <a:t> platea </a:t>
            </a:r>
            <a:r>
              <a:rPr lang="it-IT" sz="1600" dirty="0" err="1"/>
              <a:t>dictumst</a:t>
            </a:r>
            <a:r>
              <a:rPr lang="it-IT" sz="1600" dirty="0"/>
              <a:t>. </a:t>
            </a:r>
            <a:r>
              <a:rPr lang="it-IT" sz="1600" dirty="0" err="1"/>
              <a:t>Quisque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, </a:t>
            </a:r>
            <a:r>
              <a:rPr lang="it-IT" sz="1600" dirty="0" err="1"/>
              <a:t>malesuada</a:t>
            </a:r>
            <a:r>
              <a:rPr lang="it-IT" sz="1600" dirty="0"/>
              <a:t> </a:t>
            </a:r>
            <a:r>
              <a:rPr lang="it-IT" sz="1600" dirty="0" err="1"/>
              <a:t>eu</a:t>
            </a:r>
            <a:r>
              <a:rPr lang="it-IT" sz="1600" dirty="0"/>
              <a:t> cursus </a:t>
            </a:r>
            <a:r>
              <a:rPr lang="it-IT" sz="1600" dirty="0" err="1"/>
              <a:t>nec</a:t>
            </a:r>
            <a:r>
              <a:rPr lang="it-IT" sz="1600" dirty="0"/>
              <a:t>,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nec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Suspendisse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viverra </a:t>
            </a:r>
            <a:r>
              <a:rPr lang="it-IT" sz="1600" dirty="0" err="1"/>
              <a:t>metus</a:t>
            </a:r>
            <a:r>
              <a:rPr lang="it-IT" sz="1600" dirty="0"/>
              <a:t>,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eros.</a:t>
            </a:r>
            <a:endParaRPr lang="es-ES" sz="1600" dirty="0"/>
          </a:p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89" y="1140178"/>
            <a:ext cx="6141155" cy="85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br>
              <a:rPr lang="en-US" dirty="0"/>
            </a:br>
            <a:r>
              <a:rPr lang="en-US" dirty="0" err="1"/>
              <a:t>requerido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B98904-2FEC-1C4B-9273-31AFDAEF8E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422" y="2143086"/>
            <a:ext cx="6149622" cy="52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lvl="0"/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889" y="2823519"/>
            <a:ext cx="6141155" cy="35911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just">
              <a:defRPr sz="1600">
                <a:solidFill>
                  <a:schemeClr val="tx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r>
              <a:rPr lang="en-US" dirty="0" err="1"/>
              <a:t>Cuerpo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.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ipsum</a:t>
            </a:r>
            <a:r>
              <a:rPr lang="it-IT" sz="1600" dirty="0"/>
              <a:t> </a:t>
            </a:r>
            <a:r>
              <a:rPr lang="it-IT" sz="1600" dirty="0" err="1"/>
              <a:t>dolor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, </a:t>
            </a:r>
            <a:r>
              <a:rPr lang="it-IT" sz="1600" dirty="0" err="1"/>
              <a:t>consectetur</a:t>
            </a:r>
            <a:r>
              <a:rPr lang="it-IT" sz="1600" dirty="0"/>
              <a:t> </a:t>
            </a:r>
            <a:r>
              <a:rPr lang="it-IT" sz="1600" dirty="0" err="1"/>
              <a:t>adipiscing</a:t>
            </a:r>
            <a:r>
              <a:rPr lang="it-IT" sz="1600" dirty="0"/>
              <a:t> </a:t>
            </a:r>
            <a:r>
              <a:rPr lang="it-IT" sz="1600" dirty="0" err="1"/>
              <a:t>elit</a:t>
            </a:r>
            <a:r>
              <a:rPr lang="it-IT" sz="1600" dirty="0"/>
              <a:t>. </a:t>
            </a:r>
            <a:r>
              <a:rPr lang="it-IT" sz="1600" dirty="0" err="1"/>
              <a:t>Praesent</a:t>
            </a:r>
            <a:r>
              <a:rPr lang="it-IT" sz="1600" dirty="0"/>
              <a:t>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 </a:t>
            </a:r>
            <a:r>
              <a:rPr lang="it-IT" sz="1600" dirty="0" err="1"/>
              <a:t>volutpat</a:t>
            </a:r>
            <a:r>
              <a:rPr lang="it-IT" sz="1600" dirty="0"/>
              <a:t>. </a:t>
            </a:r>
            <a:r>
              <a:rPr lang="it-IT" sz="1600" dirty="0" err="1"/>
              <a:t>Aliquam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</a:t>
            </a:r>
            <a:r>
              <a:rPr lang="it-IT" sz="1600" dirty="0" err="1"/>
              <a:t>lorem</a:t>
            </a:r>
            <a:r>
              <a:rPr lang="it-IT" sz="1600" dirty="0"/>
              <a:t> </a:t>
            </a:r>
            <a:r>
              <a:rPr lang="it-IT" sz="1600" dirty="0" err="1"/>
              <a:t>maximus</a:t>
            </a:r>
            <a:r>
              <a:rPr lang="it-IT" sz="1600" dirty="0"/>
              <a:t> </a:t>
            </a:r>
            <a:r>
              <a:rPr lang="it-IT" sz="1600" dirty="0" err="1"/>
              <a:t>turpis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, </a:t>
            </a:r>
            <a:r>
              <a:rPr lang="it-IT" sz="1600" dirty="0" err="1"/>
              <a:t>sed</a:t>
            </a:r>
            <a:r>
              <a:rPr lang="it-IT" sz="1600" dirty="0"/>
              <a:t> </a:t>
            </a:r>
            <a:r>
              <a:rPr lang="it-IT" sz="1600" dirty="0" err="1"/>
              <a:t>elementum</a:t>
            </a:r>
            <a:r>
              <a:rPr lang="it-IT" sz="1600" dirty="0"/>
              <a:t> </a:t>
            </a:r>
            <a:r>
              <a:rPr lang="it-IT" sz="1600" dirty="0" err="1"/>
              <a:t>dui</a:t>
            </a:r>
            <a:r>
              <a:rPr lang="it-IT" sz="1600" dirty="0"/>
              <a:t> </a:t>
            </a:r>
            <a:r>
              <a:rPr lang="it-IT" sz="1600" dirty="0" err="1"/>
              <a:t>rutrum</a:t>
            </a:r>
            <a:r>
              <a:rPr lang="it-IT" sz="1600" dirty="0"/>
              <a:t>. Cras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blandit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Maecenas</a:t>
            </a:r>
            <a:r>
              <a:rPr lang="it-IT" sz="1600" dirty="0"/>
              <a:t> </a:t>
            </a:r>
            <a:r>
              <a:rPr lang="it-IT" sz="1600" dirty="0" err="1"/>
              <a:t>pretium</a:t>
            </a:r>
            <a:r>
              <a:rPr lang="it-IT" sz="1600" dirty="0"/>
              <a:t> </a:t>
            </a:r>
            <a:r>
              <a:rPr lang="it-IT" sz="1600" dirty="0" err="1"/>
              <a:t>lacus</a:t>
            </a:r>
            <a:r>
              <a:rPr lang="it-IT" sz="1600" dirty="0"/>
              <a:t> </a:t>
            </a:r>
            <a:r>
              <a:rPr lang="it-IT" sz="1600" dirty="0" err="1"/>
              <a:t>quis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egestas</a:t>
            </a:r>
            <a:r>
              <a:rPr lang="it-IT" sz="1600" dirty="0"/>
              <a:t>,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</a:t>
            </a:r>
            <a:r>
              <a:rPr lang="it-IT" sz="1600" dirty="0" err="1"/>
              <a:t>mollis</a:t>
            </a:r>
            <a:r>
              <a:rPr lang="it-IT" sz="1600" dirty="0"/>
              <a:t> ante </a:t>
            </a:r>
            <a:r>
              <a:rPr lang="it-IT" sz="1600" dirty="0" err="1"/>
              <a:t>sagittis</a:t>
            </a:r>
            <a:r>
              <a:rPr lang="it-IT" sz="1600" dirty="0"/>
              <a:t>. </a:t>
            </a:r>
            <a:r>
              <a:rPr lang="it-IT" sz="1600" dirty="0" err="1"/>
              <a:t>Nam</a:t>
            </a:r>
            <a:r>
              <a:rPr lang="it-IT" sz="1600" dirty="0"/>
              <a:t> id </a:t>
            </a:r>
            <a:r>
              <a:rPr lang="it-IT" sz="1600" dirty="0" err="1"/>
              <a:t>nisi</a:t>
            </a:r>
            <a:r>
              <a:rPr lang="it-IT" sz="1600" dirty="0"/>
              <a:t> </a:t>
            </a:r>
            <a:r>
              <a:rPr lang="it-IT" sz="1600" dirty="0" err="1"/>
              <a:t>dignissim</a:t>
            </a:r>
            <a:r>
              <a:rPr lang="it-IT" sz="1600" dirty="0"/>
              <a:t>, </a:t>
            </a:r>
            <a:r>
              <a:rPr lang="it-IT" sz="1600" dirty="0" err="1"/>
              <a:t>tristique</a:t>
            </a:r>
            <a:r>
              <a:rPr lang="it-IT" sz="1600" dirty="0"/>
              <a:t> est et, </a:t>
            </a:r>
            <a:r>
              <a:rPr lang="it-IT" sz="1600" dirty="0" err="1"/>
              <a:t>fermentum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. Morbi in </a:t>
            </a:r>
            <a:r>
              <a:rPr lang="it-IT" sz="1600" dirty="0" err="1"/>
              <a:t>mauris</a:t>
            </a:r>
            <a:r>
              <a:rPr lang="it-IT" sz="1600" dirty="0"/>
              <a:t> </a:t>
            </a:r>
            <a:r>
              <a:rPr lang="it-IT" sz="1600" dirty="0" err="1"/>
              <a:t>lectus</a:t>
            </a:r>
            <a:r>
              <a:rPr lang="it-IT" sz="1600" dirty="0"/>
              <a:t>. </a:t>
            </a:r>
            <a:r>
              <a:rPr lang="it-IT" sz="1600" dirty="0" err="1"/>
              <a:t>Fusce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facilisis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err="1"/>
              <a:t>Etiam</a:t>
            </a:r>
            <a:r>
              <a:rPr lang="it-IT" sz="1600" dirty="0"/>
              <a:t> </a:t>
            </a:r>
            <a:r>
              <a:rPr lang="it-IT" sz="1600" dirty="0" err="1"/>
              <a:t>pharetra</a:t>
            </a:r>
            <a:r>
              <a:rPr lang="it-IT" sz="1600" dirty="0"/>
              <a:t> </a:t>
            </a:r>
            <a:r>
              <a:rPr lang="it-IT" sz="1600" dirty="0" err="1"/>
              <a:t>aliquet</a:t>
            </a:r>
            <a:r>
              <a:rPr lang="it-IT" sz="1600" dirty="0"/>
              <a:t> </a:t>
            </a:r>
            <a:r>
              <a:rPr lang="it-IT" sz="1600" dirty="0" err="1"/>
              <a:t>dictum</a:t>
            </a:r>
            <a:r>
              <a:rPr lang="it-IT" sz="1600" dirty="0"/>
              <a:t>. In </a:t>
            </a:r>
            <a:r>
              <a:rPr lang="it-IT" sz="1600" dirty="0" err="1"/>
              <a:t>hac</a:t>
            </a:r>
            <a:r>
              <a:rPr lang="it-IT" sz="1600" dirty="0"/>
              <a:t> </a:t>
            </a:r>
            <a:r>
              <a:rPr lang="it-IT" sz="1600" dirty="0" err="1"/>
              <a:t>habitasse</a:t>
            </a:r>
            <a:r>
              <a:rPr lang="it-IT" sz="1600" dirty="0"/>
              <a:t> platea </a:t>
            </a:r>
            <a:r>
              <a:rPr lang="it-IT" sz="1600" dirty="0" err="1"/>
              <a:t>dictumst</a:t>
            </a:r>
            <a:r>
              <a:rPr lang="it-IT" sz="1600" dirty="0"/>
              <a:t>. </a:t>
            </a:r>
            <a:r>
              <a:rPr lang="it-IT" sz="1600" dirty="0" err="1"/>
              <a:t>Quisque</a:t>
            </a:r>
            <a:r>
              <a:rPr lang="it-IT" sz="1600" dirty="0"/>
              <a:t> </a:t>
            </a:r>
            <a:r>
              <a:rPr lang="it-IT" sz="1600" dirty="0" err="1"/>
              <a:t>sem</a:t>
            </a:r>
            <a:r>
              <a:rPr lang="it-IT" sz="1600" dirty="0"/>
              <a:t> </a:t>
            </a:r>
            <a:r>
              <a:rPr lang="it-IT" sz="1600" dirty="0" err="1"/>
              <a:t>tortor</a:t>
            </a:r>
            <a:r>
              <a:rPr lang="it-IT" sz="1600" dirty="0"/>
              <a:t>, </a:t>
            </a:r>
            <a:r>
              <a:rPr lang="it-IT" sz="1600" dirty="0" err="1"/>
              <a:t>malesuada</a:t>
            </a:r>
            <a:r>
              <a:rPr lang="it-IT" sz="1600" dirty="0"/>
              <a:t> </a:t>
            </a:r>
            <a:r>
              <a:rPr lang="it-IT" sz="1600" dirty="0" err="1"/>
              <a:t>eu</a:t>
            </a:r>
            <a:r>
              <a:rPr lang="it-IT" sz="1600" dirty="0"/>
              <a:t> cursus </a:t>
            </a:r>
            <a:r>
              <a:rPr lang="it-IT" sz="1600" dirty="0" err="1"/>
              <a:t>nec</a:t>
            </a:r>
            <a:r>
              <a:rPr lang="it-IT" sz="1600" dirty="0"/>
              <a:t>, </a:t>
            </a:r>
            <a:r>
              <a:rPr lang="it-IT" sz="1600" dirty="0" err="1"/>
              <a:t>pellentesque</a:t>
            </a:r>
            <a:r>
              <a:rPr lang="it-IT" sz="1600" dirty="0"/>
              <a:t> </a:t>
            </a:r>
            <a:r>
              <a:rPr lang="it-IT" sz="1600" dirty="0" err="1"/>
              <a:t>nec</a:t>
            </a:r>
            <a:r>
              <a:rPr lang="it-IT" sz="1600" dirty="0"/>
              <a:t> </a:t>
            </a:r>
            <a:r>
              <a:rPr lang="it-IT" sz="1600" dirty="0" err="1"/>
              <a:t>erat</a:t>
            </a:r>
            <a:r>
              <a:rPr lang="it-IT" sz="1600" dirty="0"/>
              <a:t>. </a:t>
            </a:r>
            <a:r>
              <a:rPr lang="it-IT" sz="1600" dirty="0" err="1"/>
              <a:t>Suspendisse</a:t>
            </a:r>
            <a:r>
              <a:rPr lang="it-IT" sz="1600" dirty="0"/>
              <a:t> </a:t>
            </a:r>
            <a:r>
              <a:rPr lang="it-IT" sz="1600" dirty="0" err="1"/>
              <a:t>sit</a:t>
            </a:r>
            <a:r>
              <a:rPr lang="it-IT" sz="1600" dirty="0"/>
              <a:t> </a:t>
            </a:r>
            <a:r>
              <a:rPr lang="it-IT" sz="1600" dirty="0" err="1"/>
              <a:t>amet</a:t>
            </a:r>
            <a:r>
              <a:rPr lang="it-IT" sz="1600" dirty="0"/>
              <a:t> viverra </a:t>
            </a:r>
            <a:r>
              <a:rPr lang="it-IT" sz="1600" dirty="0" err="1"/>
              <a:t>metus</a:t>
            </a:r>
            <a:r>
              <a:rPr lang="it-IT" sz="1600" dirty="0"/>
              <a:t>, </a:t>
            </a:r>
            <a:r>
              <a:rPr lang="it-IT" sz="1600" dirty="0" err="1"/>
              <a:t>eget</a:t>
            </a:r>
            <a:r>
              <a:rPr lang="it-IT" sz="1600" dirty="0"/>
              <a:t> </a:t>
            </a:r>
            <a:r>
              <a:rPr lang="it-IT" sz="1600" dirty="0" err="1"/>
              <a:t>rhoncus</a:t>
            </a:r>
            <a:r>
              <a:rPr lang="it-IT" sz="1600" dirty="0"/>
              <a:t> eros.</a:t>
            </a:r>
            <a:endParaRPr lang="es-ES" sz="1600" dirty="0"/>
          </a:p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89" y="1140178"/>
            <a:ext cx="6141155" cy="85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1">
                <a:solidFill>
                  <a:srgbClr val="F86D26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br>
              <a:rPr lang="en-US" dirty="0"/>
            </a:br>
            <a:r>
              <a:rPr lang="en-US" dirty="0" err="1"/>
              <a:t>requerido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B98904-2FEC-1C4B-9273-31AFDAEF8E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422" y="2143086"/>
            <a:ext cx="6149622" cy="52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>
                <a:solidFill>
                  <a:srgbClr val="45199E"/>
                </a:solidFill>
                <a:latin typeface="Nunito" panose="00000500000000000000" pitchFamily="2" charset="0"/>
              </a:defRPr>
            </a:lvl1pPr>
          </a:lstStyle>
          <a:p>
            <a:pPr lvl="0"/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B1D30-F73E-4D42-B0D0-3928CF7375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5380708"/>
            <a:ext cx="5125156" cy="11329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>
              <a:defRPr sz="1600">
                <a:solidFill>
                  <a:schemeClr val="bg1"/>
                </a:solidFill>
                <a:latin typeface="Nunito" panose="00000500000000000000" pitchFamily="2" charset="0"/>
              </a:defRPr>
            </a:lvl1pPr>
            <a:lvl2pPr>
              <a:defRPr>
                <a:solidFill>
                  <a:srgbClr val="45199E"/>
                </a:solidFill>
              </a:defRPr>
            </a:lvl2pPr>
            <a:lvl3pPr>
              <a:defRPr>
                <a:solidFill>
                  <a:srgbClr val="45199E"/>
                </a:solidFill>
              </a:defRPr>
            </a:lvl3pPr>
            <a:lvl4pPr>
              <a:defRPr>
                <a:solidFill>
                  <a:srgbClr val="45199E"/>
                </a:solidFill>
              </a:defRPr>
            </a:lvl4pPr>
            <a:lvl5pPr>
              <a:defRPr>
                <a:solidFill>
                  <a:srgbClr val="45199E"/>
                </a:solidFill>
              </a:defRPr>
            </a:lvl5pPr>
          </a:lstStyle>
          <a:p>
            <a:r>
              <a:rPr lang="it-IT" sz="1800" dirty="0" err="1"/>
              <a:t>Lorem</a:t>
            </a:r>
            <a:r>
              <a:rPr lang="it-IT" sz="1800" dirty="0"/>
              <a:t> </a:t>
            </a:r>
            <a:r>
              <a:rPr lang="it-IT" sz="1800" dirty="0" err="1"/>
              <a:t>ipsum</a:t>
            </a:r>
            <a:r>
              <a:rPr lang="it-IT" sz="1800" dirty="0"/>
              <a:t> </a:t>
            </a:r>
            <a:r>
              <a:rPr lang="it-IT" sz="1800" dirty="0" err="1"/>
              <a:t>dolor</a:t>
            </a:r>
            <a:r>
              <a:rPr lang="it-IT" sz="1800" dirty="0"/>
              <a:t> </a:t>
            </a:r>
            <a:r>
              <a:rPr lang="it-IT" sz="1800" dirty="0" err="1"/>
              <a:t>sit</a:t>
            </a:r>
            <a:r>
              <a:rPr lang="it-IT" sz="1800" dirty="0"/>
              <a:t> </a:t>
            </a:r>
            <a:r>
              <a:rPr lang="it-IT" sz="1800" dirty="0" err="1"/>
              <a:t>amet</a:t>
            </a:r>
            <a:r>
              <a:rPr lang="it-IT" sz="1800" dirty="0"/>
              <a:t>, </a:t>
            </a:r>
            <a:r>
              <a:rPr lang="it-IT" sz="1800" dirty="0" err="1"/>
              <a:t>consectetur</a:t>
            </a:r>
            <a:r>
              <a:rPr lang="it-IT" sz="1800" dirty="0"/>
              <a:t> </a:t>
            </a:r>
            <a:r>
              <a:rPr lang="it-IT" sz="1800" dirty="0" err="1"/>
              <a:t>adipiscing</a:t>
            </a:r>
            <a:r>
              <a:rPr lang="it-IT" sz="1800" dirty="0"/>
              <a:t> </a:t>
            </a:r>
            <a:r>
              <a:rPr lang="it-IT" sz="1800" dirty="0" err="1"/>
              <a:t>elit</a:t>
            </a:r>
            <a:r>
              <a:rPr lang="it-IT" sz="1800" dirty="0"/>
              <a:t>. </a:t>
            </a:r>
            <a:r>
              <a:rPr lang="it-IT" sz="1800" dirty="0" err="1"/>
              <a:t>Praesent</a:t>
            </a:r>
            <a:r>
              <a:rPr lang="it-IT" sz="1800" dirty="0"/>
              <a:t> </a:t>
            </a:r>
            <a:r>
              <a:rPr lang="it-IT" sz="1800" dirty="0" err="1"/>
              <a:t>eget</a:t>
            </a:r>
            <a:r>
              <a:rPr lang="it-IT" sz="1800" dirty="0"/>
              <a:t> </a:t>
            </a:r>
            <a:r>
              <a:rPr lang="it-IT" sz="1800" dirty="0" err="1"/>
              <a:t>pellentesque</a:t>
            </a:r>
            <a:r>
              <a:rPr lang="it-IT" sz="1800" dirty="0"/>
              <a:t> </a:t>
            </a:r>
            <a:r>
              <a:rPr lang="it-IT" sz="1800" dirty="0" err="1"/>
              <a:t>lacus</a:t>
            </a:r>
            <a:r>
              <a:rPr lang="it-IT" sz="1800" dirty="0"/>
              <a:t>. </a:t>
            </a:r>
            <a:r>
              <a:rPr lang="it-IT" sz="1800" dirty="0" err="1"/>
              <a:t>Aliquam</a:t>
            </a:r>
            <a:r>
              <a:rPr lang="it-IT" sz="1800" dirty="0"/>
              <a:t> </a:t>
            </a:r>
            <a:r>
              <a:rPr lang="it-IT" sz="1800" dirty="0" err="1"/>
              <a:t>erat</a:t>
            </a:r>
            <a:r>
              <a:rPr lang="it-IT" sz="1800" dirty="0"/>
              <a:t> </a:t>
            </a:r>
            <a:r>
              <a:rPr lang="it-IT" sz="1800" dirty="0" err="1"/>
              <a:t>volutpat</a:t>
            </a:r>
            <a:r>
              <a:rPr lang="it-IT" sz="1800" dirty="0"/>
              <a:t>. </a:t>
            </a:r>
            <a:r>
              <a:rPr lang="it-IT" sz="1800" dirty="0" err="1"/>
              <a:t>Aliquam</a:t>
            </a:r>
            <a:r>
              <a:rPr lang="it-IT" sz="1800" dirty="0"/>
              <a:t> </a:t>
            </a:r>
            <a:r>
              <a:rPr lang="it-IT" sz="1800" dirty="0" err="1"/>
              <a:t>rhoncus</a:t>
            </a:r>
            <a:r>
              <a:rPr lang="it-IT" sz="1800" dirty="0"/>
              <a:t> </a:t>
            </a:r>
            <a:r>
              <a:rPr lang="it-IT" sz="1800" dirty="0" err="1"/>
              <a:t>lorem</a:t>
            </a:r>
            <a:r>
              <a:rPr lang="it-IT" sz="1800" dirty="0"/>
              <a:t> </a:t>
            </a:r>
            <a:r>
              <a:rPr lang="it-IT" sz="1800" dirty="0" err="1"/>
              <a:t>maximus</a:t>
            </a:r>
            <a:r>
              <a:rPr lang="it-IT" sz="1800" dirty="0"/>
              <a:t> </a:t>
            </a:r>
            <a:r>
              <a:rPr lang="it-IT" sz="1800" dirty="0" err="1"/>
              <a:t>turpis</a:t>
            </a:r>
            <a:r>
              <a:rPr lang="it-IT" sz="1800" dirty="0"/>
              <a:t> </a:t>
            </a:r>
            <a:r>
              <a:rPr lang="it-IT" sz="1800" dirty="0" err="1"/>
              <a:t>pharetra</a:t>
            </a:r>
            <a:r>
              <a:rPr lang="it-IT" sz="1800" dirty="0"/>
              <a:t>, </a:t>
            </a:r>
            <a:r>
              <a:rPr lang="it-IT" sz="1800" dirty="0" err="1"/>
              <a:t>sed</a:t>
            </a:r>
            <a:r>
              <a:rPr lang="it-IT" sz="1800" dirty="0"/>
              <a:t> </a:t>
            </a:r>
            <a:r>
              <a:rPr lang="it-IT" sz="1800" dirty="0" err="1"/>
              <a:t>elementum</a:t>
            </a:r>
            <a:r>
              <a:rPr lang="it-IT" sz="1800" dirty="0"/>
              <a:t> </a:t>
            </a:r>
            <a:r>
              <a:rPr lang="it-IT" sz="1800" dirty="0" err="1"/>
              <a:t>dui</a:t>
            </a:r>
            <a:r>
              <a:rPr lang="it-IT" sz="1800" dirty="0"/>
              <a:t> </a:t>
            </a:r>
            <a:r>
              <a:rPr lang="it-IT" sz="1800" dirty="0" err="1"/>
              <a:t>rutrum</a:t>
            </a:r>
            <a:r>
              <a:rPr lang="it-IT" sz="1800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81D15-21AF-7B44-BC10-E26705DF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160" y="527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anose="00000500000000000000" pitchFamily="2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1100" b="1" spc="40">
                <a:solidFill>
                  <a:srgbClr val="FFFFFF"/>
                </a:solidFill>
                <a:cs typeface="Arial"/>
              </a:rPr>
              <a:t>Título ppt</a:t>
            </a:r>
            <a:endParaRPr lang="en-US" dirty="0">
              <a:cs typeface="Calibri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6DADE2A-A5F6-694D-A6D1-7A3B9AA0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66348"/>
            <a:ext cx="5125156" cy="1062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el </a:t>
            </a:r>
            <a:r>
              <a:rPr lang="en-US" dirty="0" err="1"/>
              <a:t>título</a:t>
            </a:r>
            <a:br>
              <a:rPr lang="en-US" dirty="0"/>
            </a:br>
            <a:r>
              <a:rPr lang="en-US" dirty="0" err="1"/>
              <a:t>requerido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CA1F2C7-39FA-E54C-B48D-C94D82CA786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" y="4809206"/>
            <a:ext cx="5125156" cy="48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0" indent="0" algn="l"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Nunito" panose="00000500000000000000" pitchFamily="2" charset="0"/>
                <a:cs typeface="Calibri Light" panose="020F0302020204030204" pitchFamily="34" charset="0"/>
              </a:defRPr>
            </a:lvl2pPr>
          </a:lstStyle>
          <a:p>
            <a:pPr lvl="1"/>
            <a:r>
              <a:rPr lang="en-US" dirty="0" err="1"/>
              <a:t>Subtítulo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1990"/>
      </p:ext>
    </p:extLst>
  </p:cSld>
  <p:clrMapOvr>
    <a:masterClrMapping/>
  </p:clrMapOvr>
  <p:transition spd="slow">
    <p:push dir="r"/>
  </p:transition>
  <p:hf hdr="0" ft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85B-D75F-624D-A0E2-F6472AF16A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57099" y="2543908"/>
            <a:ext cx="3413099" cy="14215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 err="1"/>
              <a:t>Frase</a:t>
            </a:r>
            <a:r>
              <a:rPr lang="en-US" dirty="0"/>
              <a:t> </a:t>
            </a:r>
            <a:r>
              <a:rPr lang="en-US" dirty="0" err="1"/>
              <a:t>cierre</a:t>
            </a:r>
            <a:endParaRPr lang="en-US" dirty="0"/>
          </a:p>
        </p:txBody>
      </p:sp>
      <p:pic>
        <p:nvPicPr>
          <p:cNvPr id="7" name="Imagen 2" descr="logo15.png">
            <a:extLst>
              <a:ext uri="{FF2B5EF4-FFF2-40B4-BE49-F238E27FC236}">
                <a16:creationId xmlns:a16="http://schemas.microsoft.com/office/drawing/2014/main" id="{ED0582C9-2052-724D-8030-A97CD9BD9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427" y="2854448"/>
            <a:ext cx="2222012" cy="11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hdr="0" ft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logo15.png">
            <a:extLst>
              <a:ext uri="{FF2B5EF4-FFF2-40B4-BE49-F238E27FC236}">
                <a16:creationId xmlns:a16="http://schemas.microsoft.com/office/drawing/2014/main" id="{ED0582C9-2052-724D-8030-A97CD9BD9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427" y="2854448"/>
            <a:ext cx="2222012" cy="11110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F8D643-769B-934C-9B69-38C3C8FF6276}"/>
              </a:ext>
            </a:extLst>
          </p:cNvPr>
          <p:cNvGrpSpPr/>
          <p:nvPr/>
        </p:nvGrpSpPr>
        <p:grpSpPr>
          <a:xfrm>
            <a:off x="3878727" y="4359692"/>
            <a:ext cx="2231940" cy="449179"/>
            <a:chOff x="3797863" y="4377943"/>
            <a:chExt cx="2248005" cy="452412"/>
          </a:xfrm>
        </p:grpSpPr>
        <p:sp>
          <p:nvSpPr>
            <p:cNvPr id="4" name="object 17">
              <a:extLst>
                <a:ext uri="{FF2B5EF4-FFF2-40B4-BE49-F238E27FC236}">
                  <a16:creationId xmlns:a16="http://schemas.microsoft.com/office/drawing/2014/main" id="{9FDF3AC8-E950-1746-9482-4BD8E568DE7F}"/>
                </a:ext>
              </a:extLst>
            </p:cNvPr>
            <p:cNvSpPr/>
            <p:nvPr userDrawn="1"/>
          </p:nvSpPr>
          <p:spPr>
            <a:xfrm>
              <a:off x="3797863" y="4377943"/>
              <a:ext cx="452412" cy="452412"/>
            </a:xfrm>
            <a:custGeom>
              <a:avLst/>
              <a:gdLst/>
              <a:ahLst/>
              <a:cxnLst/>
              <a:rect l="l" t="t" r="r" b="b"/>
              <a:pathLst>
                <a:path w="527050" h="527050">
                  <a:moveTo>
                    <a:pt x="263217" y="0"/>
                  </a:moveTo>
                  <a:lnTo>
                    <a:pt x="215965" y="4248"/>
                  </a:lnTo>
                  <a:lnTo>
                    <a:pt x="171466" y="16493"/>
                  </a:lnTo>
                  <a:lnTo>
                    <a:pt x="130470" y="35986"/>
                  </a:lnTo>
                  <a:lnTo>
                    <a:pt x="93725" y="61978"/>
                  </a:lnTo>
                  <a:lnTo>
                    <a:pt x="61982" y="93721"/>
                  </a:lnTo>
                  <a:lnTo>
                    <a:pt x="35988" y="130465"/>
                  </a:lnTo>
                  <a:lnTo>
                    <a:pt x="16494" y="171462"/>
                  </a:lnTo>
                  <a:lnTo>
                    <a:pt x="4248" y="215962"/>
                  </a:lnTo>
                  <a:lnTo>
                    <a:pt x="0" y="263217"/>
                  </a:lnTo>
                  <a:lnTo>
                    <a:pt x="4248" y="310463"/>
                  </a:lnTo>
                  <a:lnTo>
                    <a:pt x="16494" y="354958"/>
                  </a:lnTo>
                  <a:lnTo>
                    <a:pt x="35988" y="395951"/>
                  </a:lnTo>
                  <a:lnTo>
                    <a:pt x="61982" y="432695"/>
                  </a:lnTo>
                  <a:lnTo>
                    <a:pt x="93725" y="464438"/>
                  </a:lnTo>
                  <a:lnTo>
                    <a:pt x="130470" y="490433"/>
                  </a:lnTo>
                  <a:lnTo>
                    <a:pt x="171466" y="509928"/>
                  </a:lnTo>
                  <a:lnTo>
                    <a:pt x="215965" y="522174"/>
                  </a:lnTo>
                  <a:lnTo>
                    <a:pt x="263217" y="526423"/>
                  </a:lnTo>
                  <a:lnTo>
                    <a:pt x="310466" y="522174"/>
                  </a:lnTo>
                  <a:lnTo>
                    <a:pt x="354962" y="509928"/>
                  </a:lnTo>
                  <a:lnTo>
                    <a:pt x="395956" y="490433"/>
                  </a:lnTo>
                  <a:lnTo>
                    <a:pt x="432699" y="464438"/>
                  </a:lnTo>
                  <a:lnTo>
                    <a:pt x="464442" y="432695"/>
                  </a:lnTo>
                  <a:lnTo>
                    <a:pt x="480602" y="409851"/>
                  </a:lnTo>
                  <a:lnTo>
                    <a:pt x="195742" y="409851"/>
                  </a:lnTo>
                  <a:lnTo>
                    <a:pt x="165141" y="407654"/>
                  </a:lnTo>
                  <a:lnTo>
                    <a:pt x="135896" y="401265"/>
                  </a:lnTo>
                  <a:lnTo>
                    <a:pt x="108316" y="390989"/>
                  </a:lnTo>
                  <a:lnTo>
                    <a:pt x="82709" y="377129"/>
                  </a:lnTo>
                  <a:lnTo>
                    <a:pt x="126680" y="376290"/>
                  </a:lnTo>
                  <a:lnTo>
                    <a:pt x="161135" y="365142"/>
                  </a:lnTo>
                  <a:lnTo>
                    <a:pt x="183604" y="352205"/>
                  </a:lnTo>
                  <a:lnTo>
                    <a:pt x="191638" y="345999"/>
                  </a:lnTo>
                  <a:lnTo>
                    <a:pt x="156956" y="336036"/>
                  </a:lnTo>
                  <a:lnTo>
                    <a:pt x="136183" y="318434"/>
                  </a:lnTo>
                  <a:lnTo>
                    <a:pt x="126088" y="301662"/>
                  </a:lnTo>
                  <a:lnTo>
                    <a:pt x="123441" y="294189"/>
                  </a:lnTo>
                  <a:lnTo>
                    <a:pt x="150393" y="294189"/>
                  </a:lnTo>
                  <a:lnTo>
                    <a:pt x="153888" y="293511"/>
                  </a:lnTo>
                  <a:lnTo>
                    <a:pt x="156173" y="292818"/>
                  </a:lnTo>
                  <a:lnTo>
                    <a:pt x="119976" y="274981"/>
                  </a:lnTo>
                  <a:lnTo>
                    <a:pt x="102824" y="250370"/>
                  </a:lnTo>
                  <a:lnTo>
                    <a:pt x="97722" y="228726"/>
                  </a:lnTo>
                  <a:lnTo>
                    <a:pt x="97620" y="224405"/>
                  </a:lnTo>
                  <a:lnTo>
                    <a:pt x="97536" y="219176"/>
                  </a:lnTo>
                  <a:lnTo>
                    <a:pt x="122435" y="219176"/>
                  </a:lnTo>
                  <a:lnTo>
                    <a:pt x="102403" y="192390"/>
                  </a:lnTo>
                  <a:lnTo>
                    <a:pt x="97792" y="160975"/>
                  </a:lnTo>
                  <a:lnTo>
                    <a:pt x="103791" y="138892"/>
                  </a:lnTo>
                  <a:lnTo>
                    <a:pt x="108446" y="130550"/>
                  </a:lnTo>
                  <a:lnTo>
                    <a:pt x="292004" y="130550"/>
                  </a:lnTo>
                  <a:lnTo>
                    <a:pt x="304103" y="122398"/>
                  </a:lnTo>
                  <a:lnTo>
                    <a:pt x="332984" y="116572"/>
                  </a:lnTo>
                  <a:lnTo>
                    <a:pt x="480612" y="116572"/>
                  </a:lnTo>
                  <a:lnTo>
                    <a:pt x="464449" y="93721"/>
                  </a:lnTo>
                  <a:lnTo>
                    <a:pt x="432708" y="61978"/>
                  </a:lnTo>
                  <a:lnTo>
                    <a:pt x="395965" y="35986"/>
                  </a:lnTo>
                  <a:lnTo>
                    <a:pt x="354970" y="16493"/>
                  </a:lnTo>
                  <a:lnTo>
                    <a:pt x="310471" y="4248"/>
                  </a:lnTo>
                  <a:lnTo>
                    <a:pt x="263217" y="0"/>
                  </a:lnTo>
                  <a:close/>
                </a:path>
                <a:path w="527050" h="527050">
                  <a:moveTo>
                    <a:pt x="500686" y="152016"/>
                  </a:moveTo>
                  <a:lnTo>
                    <a:pt x="443735" y="152016"/>
                  </a:lnTo>
                  <a:lnTo>
                    <a:pt x="435882" y="163125"/>
                  </a:lnTo>
                  <a:lnTo>
                    <a:pt x="424538" y="174684"/>
                  </a:lnTo>
                  <a:lnTo>
                    <a:pt x="413604" y="184341"/>
                  </a:lnTo>
                  <a:lnTo>
                    <a:pt x="406982" y="189742"/>
                  </a:lnTo>
                  <a:lnTo>
                    <a:pt x="407088" y="192390"/>
                  </a:lnTo>
                  <a:lnTo>
                    <a:pt x="401577" y="246905"/>
                  </a:lnTo>
                  <a:lnTo>
                    <a:pt x="385673" y="291404"/>
                  </a:lnTo>
                  <a:lnTo>
                    <a:pt x="360716" y="330659"/>
                  </a:lnTo>
                  <a:lnTo>
                    <a:pt x="327977" y="363401"/>
                  </a:lnTo>
                  <a:lnTo>
                    <a:pt x="288722" y="388360"/>
                  </a:lnTo>
                  <a:lnTo>
                    <a:pt x="244221" y="404267"/>
                  </a:lnTo>
                  <a:lnTo>
                    <a:pt x="195742" y="409851"/>
                  </a:lnTo>
                  <a:lnTo>
                    <a:pt x="480602" y="409851"/>
                  </a:lnTo>
                  <a:lnTo>
                    <a:pt x="490435" y="395951"/>
                  </a:lnTo>
                  <a:lnTo>
                    <a:pt x="509929" y="354958"/>
                  </a:lnTo>
                  <a:lnTo>
                    <a:pt x="522175" y="310463"/>
                  </a:lnTo>
                  <a:lnTo>
                    <a:pt x="526423" y="263217"/>
                  </a:lnTo>
                  <a:lnTo>
                    <a:pt x="522175" y="215962"/>
                  </a:lnTo>
                  <a:lnTo>
                    <a:pt x="509931" y="171462"/>
                  </a:lnTo>
                  <a:lnTo>
                    <a:pt x="500686" y="152016"/>
                  </a:lnTo>
                  <a:close/>
                </a:path>
                <a:path w="527050" h="527050">
                  <a:moveTo>
                    <a:pt x="150393" y="294189"/>
                  </a:moveTo>
                  <a:lnTo>
                    <a:pt x="123441" y="294189"/>
                  </a:lnTo>
                  <a:lnTo>
                    <a:pt x="137045" y="295411"/>
                  </a:lnTo>
                  <a:lnTo>
                    <a:pt x="147354" y="294780"/>
                  </a:lnTo>
                  <a:lnTo>
                    <a:pt x="150393" y="294189"/>
                  </a:lnTo>
                  <a:close/>
                </a:path>
                <a:path w="527050" h="527050">
                  <a:moveTo>
                    <a:pt x="122435" y="219176"/>
                  </a:moveTo>
                  <a:lnTo>
                    <a:pt x="97536" y="219176"/>
                  </a:lnTo>
                  <a:lnTo>
                    <a:pt x="108802" y="224405"/>
                  </a:lnTo>
                  <a:lnTo>
                    <a:pt x="119120" y="227273"/>
                  </a:lnTo>
                  <a:lnTo>
                    <a:pt x="126657" y="228479"/>
                  </a:lnTo>
                  <a:lnTo>
                    <a:pt x="129577" y="228726"/>
                  </a:lnTo>
                  <a:lnTo>
                    <a:pt x="122435" y="219176"/>
                  </a:lnTo>
                  <a:close/>
                </a:path>
                <a:path w="527050" h="527050">
                  <a:moveTo>
                    <a:pt x="292004" y="130550"/>
                  </a:moveTo>
                  <a:lnTo>
                    <a:pt x="108446" y="130550"/>
                  </a:lnTo>
                  <a:lnTo>
                    <a:pt x="156462" y="172851"/>
                  </a:lnTo>
                  <a:lnTo>
                    <a:pt x="204680" y="195885"/>
                  </a:lnTo>
                  <a:lnTo>
                    <a:pt x="242849" y="205492"/>
                  </a:lnTo>
                  <a:lnTo>
                    <a:pt x="260714" y="207512"/>
                  </a:lnTo>
                  <a:lnTo>
                    <a:pt x="259458" y="202119"/>
                  </a:lnTo>
                  <a:lnTo>
                    <a:pt x="258798" y="196496"/>
                  </a:lnTo>
                  <a:lnTo>
                    <a:pt x="258798" y="190716"/>
                  </a:lnTo>
                  <a:lnTo>
                    <a:pt x="264626" y="161855"/>
                  </a:lnTo>
                  <a:lnTo>
                    <a:pt x="280522" y="138287"/>
                  </a:lnTo>
                  <a:lnTo>
                    <a:pt x="292004" y="130550"/>
                  </a:lnTo>
                  <a:close/>
                </a:path>
                <a:path w="527050" h="527050">
                  <a:moveTo>
                    <a:pt x="484226" y="121682"/>
                  </a:moveTo>
                  <a:lnTo>
                    <a:pt x="434018" y="121682"/>
                  </a:lnTo>
                  <a:lnTo>
                    <a:pt x="427715" y="137084"/>
                  </a:lnTo>
                  <a:lnTo>
                    <a:pt x="417237" y="149920"/>
                  </a:lnTo>
                  <a:lnTo>
                    <a:pt x="407079" y="158931"/>
                  </a:lnTo>
                  <a:lnTo>
                    <a:pt x="401663" y="162906"/>
                  </a:lnTo>
                  <a:lnTo>
                    <a:pt x="417076" y="160329"/>
                  </a:lnTo>
                  <a:lnTo>
                    <a:pt x="430532" y="156683"/>
                  </a:lnTo>
                  <a:lnTo>
                    <a:pt x="440096" y="153426"/>
                  </a:lnTo>
                  <a:lnTo>
                    <a:pt x="443735" y="152016"/>
                  </a:lnTo>
                  <a:lnTo>
                    <a:pt x="500686" y="152016"/>
                  </a:lnTo>
                  <a:lnTo>
                    <a:pt x="490439" y="130465"/>
                  </a:lnTo>
                  <a:lnTo>
                    <a:pt x="484226" y="121682"/>
                  </a:lnTo>
                  <a:close/>
                </a:path>
                <a:path w="527050" h="527050">
                  <a:moveTo>
                    <a:pt x="480612" y="116572"/>
                  </a:moveTo>
                  <a:lnTo>
                    <a:pt x="332984" y="116572"/>
                  </a:lnTo>
                  <a:lnTo>
                    <a:pt x="348558" y="118206"/>
                  </a:lnTo>
                  <a:lnTo>
                    <a:pt x="362998" y="122886"/>
                  </a:lnTo>
                  <a:lnTo>
                    <a:pt x="375967" y="130275"/>
                  </a:lnTo>
                  <a:lnTo>
                    <a:pt x="387129" y="140037"/>
                  </a:lnTo>
                  <a:lnTo>
                    <a:pt x="390888" y="138980"/>
                  </a:lnTo>
                  <a:lnTo>
                    <a:pt x="431345" y="123043"/>
                  </a:lnTo>
                  <a:lnTo>
                    <a:pt x="434018" y="121682"/>
                  </a:lnTo>
                  <a:lnTo>
                    <a:pt x="484226" y="121682"/>
                  </a:lnTo>
                  <a:lnTo>
                    <a:pt x="480612" y="116572"/>
                  </a:lnTo>
                  <a:close/>
                </a:path>
              </a:pathLst>
            </a:custGeom>
            <a:solidFill>
              <a:srgbClr val="FF6A13"/>
            </a:solidFill>
          </p:spPr>
          <p:txBody>
            <a:bodyPr wrap="square" lIns="0" tIns="0" rIns="0" bIns="0" rtlCol="0"/>
            <a:lstStyle/>
            <a:p>
              <a:endParaRPr>
                <a:latin typeface="Nunito" panose="00000500000000000000" pitchFamily="2" charset="0"/>
              </a:endParaRPr>
            </a:p>
          </p:txBody>
        </p:sp>
        <p:sp>
          <p:nvSpPr>
            <p:cNvPr id="5" name="object 18">
              <a:extLst>
                <a:ext uri="{FF2B5EF4-FFF2-40B4-BE49-F238E27FC236}">
                  <a16:creationId xmlns:a16="http://schemas.microsoft.com/office/drawing/2014/main" id="{FDA2BBFD-CC13-4243-BD4B-86E935D2BA6C}"/>
                </a:ext>
              </a:extLst>
            </p:cNvPr>
            <p:cNvSpPr txBox="1"/>
            <p:nvPr userDrawn="1"/>
          </p:nvSpPr>
          <p:spPr>
            <a:xfrm>
              <a:off x="4337718" y="4459558"/>
              <a:ext cx="1708150" cy="28918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00" spc="-85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XM_SA_ESP</a:t>
              </a:r>
              <a:endParaRPr sz="1800" dirty="0">
                <a:latin typeface="Nunito" panose="00000500000000000000" pitchFamily="2" charset="0"/>
                <a:cs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9AC9CF-098C-3D45-B363-1A93BD427B4D}"/>
              </a:ext>
            </a:extLst>
          </p:cNvPr>
          <p:cNvGrpSpPr/>
          <p:nvPr/>
        </p:nvGrpSpPr>
        <p:grpSpPr>
          <a:xfrm>
            <a:off x="8386857" y="4391378"/>
            <a:ext cx="2003809" cy="417494"/>
            <a:chOff x="8483938" y="4422239"/>
            <a:chExt cx="2018232" cy="4204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02CF04-7B11-174E-91CC-5F492BF3435D}"/>
                </a:ext>
              </a:extLst>
            </p:cNvPr>
            <p:cNvGrpSpPr/>
            <p:nvPr userDrawn="1"/>
          </p:nvGrpSpPr>
          <p:grpSpPr>
            <a:xfrm>
              <a:off x="8483938" y="4422239"/>
              <a:ext cx="420499" cy="420499"/>
              <a:chOff x="8483938" y="4290923"/>
              <a:chExt cx="551815" cy="551815"/>
            </a:xfrm>
          </p:grpSpPr>
          <p:sp>
            <p:nvSpPr>
              <p:cNvPr id="6" name="object 19">
                <a:extLst>
                  <a:ext uri="{FF2B5EF4-FFF2-40B4-BE49-F238E27FC236}">
                    <a16:creationId xmlns:a16="http://schemas.microsoft.com/office/drawing/2014/main" id="{A69E0080-15F9-3242-8962-484076E262A9}"/>
                  </a:ext>
                </a:extLst>
              </p:cNvPr>
              <p:cNvSpPr/>
              <p:nvPr userDrawn="1"/>
            </p:nvSpPr>
            <p:spPr>
              <a:xfrm>
                <a:off x="8725469" y="4515078"/>
                <a:ext cx="90170" cy="103505"/>
              </a:xfrm>
              <a:custGeom>
                <a:avLst/>
                <a:gdLst/>
                <a:ahLst/>
                <a:cxnLst/>
                <a:rect l="l" t="t" r="r" b="b"/>
                <a:pathLst>
                  <a:path w="90169" h="103504">
                    <a:moveTo>
                      <a:pt x="0" y="0"/>
                    </a:moveTo>
                    <a:lnTo>
                      <a:pt x="0" y="103368"/>
                    </a:lnTo>
                    <a:lnTo>
                      <a:pt x="89735" y="516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A13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Nunito" panose="00000500000000000000" pitchFamily="2" charset="0"/>
                </a:endParaRPr>
              </a:p>
            </p:txBody>
          </p:sp>
          <p:sp>
            <p:nvSpPr>
              <p:cNvPr id="8" name="object 20">
                <a:extLst>
                  <a:ext uri="{FF2B5EF4-FFF2-40B4-BE49-F238E27FC236}">
                    <a16:creationId xmlns:a16="http://schemas.microsoft.com/office/drawing/2014/main" id="{3A0AF3A3-E0B2-0D4C-9F04-241C0BC97C6B}"/>
                  </a:ext>
                </a:extLst>
              </p:cNvPr>
              <p:cNvSpPr/>
              <p:nvPr userDrawn="1"/>
            </p:nvSpPr>
            <p:spPr>
              <a:xfrm>
                <a:off x="8483938" y="4290923"/>
                <a:ext cx="551815" cy="551815"/>
              </a:xfrm>
              <a:custGeom>
                <a:avLst/>
                <a:gdLst/>
                <a:ahLst/>
                <a:cxnLst/>
                <a:rect l="l" t="t" r="r" b="b"/>
                <a:pathLst>
                  <a:path w="551815" h="551815">
                    <a:moveTo>
                      <a:pt x="275897" y="0"/>
                    </a:moveTo>
                    <a:lnTo>
                      <a:pt x="226310" y="4445"/>
                    </a:lnTo>
                    <a:lnTo>
                      <a:pt x="179636" y="17263"/>
                    </a:lnTo>
                    <a:lnTo>
                      <a:pt x="136656" y="37673"/>
                    </a:lnTo>
                    <a:lnTo>
                      <a:pt x="98149" y="64895"/>
                    </a:lnTo>
                    <a:lnTo>
                      <a:pt x="64895" y="98149"/>
                    </a:lnTo>
                    <a:lnTo>
                      <a:pt x="37673" y="136656"/>
                    </a:lnTo>
                    <a:lnTo>
                      <a:pt x="17263" y="179636"/>
                    </a:lnTo>
                    <a:lnTo>
                      <a:pt x="4445" y="226310"/>
                    </a:lnTo>
                    <a:lnTo>
                      <a:pt x="0" y="275897"/>
                    </a:lnTo>
                    <a:lnTo>
                      <a:pt x="4445" y="325478"/>
                    </a:lnTo>
                    <a:lnTo>
                      <a:pt x="17263" y="372146"/>
                    </a:lnTo>
                    <a:lnTo>
                      <a:pt x="37673" y="415123"/>
                    </a:lnTo>
                    <a:lnTo>
                      <a:pt x="64895" y="453627"/>
                    </a:lnTo>
                    <a:lnTo>
                      <a:pt x="98149" y="486880"/>
                    </a:lnTo>
                    <a:lnTo>
                      <a:pt x="136656" y="514101"/>
                    </a:lnTo>
                    <a:lnTo>
                      <a:pt x="179636" y="534510"/>
                    </a:lnTo>
                    <a:lnTo>
                      <a:pt x="226310" y="547327"/>
                    </a:lnTo>
                    <a:lnTo>
                      <a:pt x="275897" y="551773"/>
                    </a:lnTo>
                    <a:lnTo>
                      <a:pt x="325481" y="547327"/>
                    </a:lnTo>
                    <a:lnTo>
                      <a:pt x="372152" y="534510"/>
                    </a:lnTo>
                    <a:lnTo>
                      <a:pt x="415130" y="514101"/>
                    </a:lnTo>
                    <a:lnTo>
                      <a:pt x="453636" y="486880"/>
                    </a:lnTo>
                    <a:lnTo>
                      <a:pt x="486890" y="453627"/>
                    </a:lnTo>
                    <a:lnTo>
                      <a:pt x="514111" y="415123"/>
                    </a:lnTo>
                    <a:lnTo>
                      <a:pt x="522910" y="396595"/>
                    </a:lnTo>
                    <a:lnTo>
                      <a:pt x="275897" y="396595"/>
                    </a:lnTo>
                    <a:lnTo>
                      <a:pt x="213241" y="396479"/>
                    </a:lnTo>
                    <a:lnTo>
                      <a:pt x="158435" y="393480"/>
                    </a:lnTo>
                    <a:lnTo>
                      <a:pt x="121752" y="378064"/>
                    </a:lnTo>
                    <a:lnTo>
                      <a:pt x="106499" y="334604"/>
                    </a:lnTo>
                    <a:lnTo>
                      <a:pt x="103615" y="285100"/>
                    </a:lnTo>
                    <a:lnTo>
                      <a:pt x="103615" y="243126"/>
                    </a:lnTo>
                    <a:lnTo>
                      <a:pt x="110603" y="192967"/>
                    </a:lnTo>
                    <a:lnTo>
                      <a:pt x="140990" y="162288"/>
                    </a:lnTo>
                    <a:lnTo>
                      <a:pt x="218562" y="156076"/>
                    </a:lnTo>
                    <a:lnTo>
                      <a:pt x="258612" y="155299"/>
                    </a:lnTo>
                    <a:lnTo>
                      <a:pt x="522911" y="155188"/>
                    </a:lnTo>
                    <a:lnTo>
                      <a:pt x="514111" y="136656"/>
                    </a:lnTo>
                    <a:lnTo>
                      <a:pt x="486890" y="98149"/>
                    </a:lnTo>
                    <a:lnTo>
                      <a:pt x="453636" y="64895"/>
                    </a:lnTo>
                    <a:lnTo>
                      <a:pt x="415130" y="37673"/>
                    </a:lnTo>
                    <a:lnTo>
                      <a:pt x="372152" y="17263"/>
                    </a:lnTo>
                    <a:lnTo>
                      <a:pt x="325481" y="4445"/>
                    </a:lnTo>
                    <a:lnTo>
                      <a:pt x="275897" y="0"/>
                    </a:lnTo>
                    <a:close/>
                  </a:path>
                  <a:path w="551815" h="551815">
                    <a:moveTo>
                      <a:pt x="522911" y="155188"/>
                    </a:moveTo>
                    <a:lnTo>
                      <a:pt x="275897" y="155188"/>
                    </a:lnTo>
                    <a:lnTo>
                      <a:pt x="338712" y="155304"/>
                    </a:lnTo>
                    <a:lnTo>
                      <a:pt x="373701" y="156111"/>
                    </a:lnTo>
                    <a:lnTo>
                      <a:pt x="421215" y="166922"/>
                    </a:lnTo>
                    <a:lnTo>
                      <a:pt x="445403" y="217347"/>
                    </a:lnTo>
                    <a:lnTo>
                      <a:pt x="448208" y="266962"/>
                    </a:lnTo>
                    <a:lnTo>
                      <a:pt x="448168" y="308941"/>
                    </a:lnTo>
                    <a:lnTo>
                      <a:pt x="441180" y="359109"/>
                    </a:lnTo>
                    <a:lnTo>
                      <a:pt x="410793" y="389485"/>
                    </a:lnTo>
                    <a:lnTo>
                      <a:pt x="333230" y="395706"/>
                    </a:lnTo>
                    <a:lnTo>
                      <a:pt x="293181" y="396484"/>
                    </a:lnTo>
                    <a:lnTo>
                      <a:pt x="275897" y="396595"/>
                    </a:lnTo>
                    <a:lnTo>
                      <a:pt x="522910" y="396595"/>
                    </a:lnTo>
                    <a:lnTo>
                      <a:pt x="534520" y="372146"/>
                    </a:lnTo>
                    <a:lnTo>
                      <a:pt x="547338" y="325478"/>
                    </a:lnTo>
                    <a:lnTo>
                      <a:pt x="551784" y="275897"/>
                    </a:lnTo>
                    <a:lnTo>
                      <a:pt x="547338" y="226310"/>
                    </a:lnTo>
                    <a:lnTo>
                      <a:pt x="534520" y="179636"/>
                    </a:lnTo>
                    <a:lnTo>
                      <a:pt x="522911" y="155188"/>
                    </a:lnTo>
                    <a:close/>
                  </a:path>
                </a:pathLst>
              </a:custGeom>
              <a:solidFill>
                <a:srgbClr val="FF6A13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Nunito" panose="00000500000000000000" pitchFamily="2" charset="0"/>
                </a:endParaRPr>
              </a:p>
            </p:txBody>
          </p:sp>
        </p:grpSp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26AC77D2-D3A2-EC48-94ED-21F88E2948A9}"/>
                </a:ext>
              </a:extLst>
            </p:cNvPr>
            <p:cNvSpPr txBox="1"/>
            <p:nvPr userDrawn="1"/>
          </p:nvSpPr>
          <p:spPr>
            <a:xfrm>
              <a:off x="8950865" y="4487897"/>
              <a:ext cx="1551305" cy="28918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00" spc="-30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XM </a:t>
              </a:r>
              <a:r>
                <a:rPr sz="1800" spc="-15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SA</a:t>
              </a:r>
              <a:r>
                <a:rPr sz="1800" spc="-190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 </a:t>
              </a:r>
              <a:r>
                <a:rPr sz="1800" spc="-150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ESP</a:t>
              </a:r>
              <a:endParaRPr sz="1800" dirty="0">
                <a:latin typeface="Nunito" panose="00000500000000000000" pitchFamily="2" charset="0"/>
                <a:cs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8B3024-735E-7B41-BA03-6239A8E52181}"/>
              </a:ext>
            </a:extLst>
          </p:cNvPr>
          <p:cNvGrpSpPr/>
          <p:nvPr/>
        </p:nvGrpSpPr>
        <p:grpSpPr>
          <a:xfrm>
            <a:off x="6156952" y="4361114"/>
            <a:ext cx="2183965" cy="447758"/>
            <a:chOff x="6116520" y="4391757"/>
            <a:chExt cx="2199685" cy="450981"/>
          </a:xfrm>
        </p:grpSpPr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C3D16018-B7D1-1D42-9134-277EA5E01690}"/>
                </a:ext>
              </a:extLst>
            </p:cNvPr>
            <p:cNvSpPr txBox="1"/>
            <p:nvPr userDrawn="1"/>
          </p:nvSpPr>
          <p:spPr>
            <a:xfrm>
              <a:off x="6638153" y="4472656"/>
              <a:ext cx="1678052" cy="28918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00" spc="-30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XM </a:t>
              </a:r>
              <a:r>
                <a:rPr sz="1800" spc="-40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Filial </a:t>
              </a:r>
              <a:r>
                <a:rPr sz="1800" spc="-20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de</a:t>
              </a:r>
              <a:r>
                <a:rPr sz="1800" spc="-180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 </a:t>
              </a:r>
              <a:r>
                <a:rPr sz="1800" spc="-40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ISA</a:t>
              </a:r>
              <a:endParaRPr sz="1800" dirty="0">
                <a:latin typeface="Nunito" panose="00000500000000000000" pitchFamily="2" charset="0"/>
                <a:cs typeface="Arial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4393416F-3530-A248-B5F9-2CD797BB9490}"/>
                </a:ext>
              </a:extLst>
            </p:cNvPr>
            <p:cNvSpPr/>
            <p:nvPr userDrawn="1"/>
          </p:nvSpPr>
          <p:spPr>
            <a:xfrm>
              <a:off x="6116520" y="4391757"/>
              <a:ext cx="450981" cy="450981"/>
            </a:xfrm>
            <a:custGeom>
              <a:avLst/>
              <a:gdLst/>
              <a:ahLst/>
              <a:cxnLst/>
              <a:rect l="l" t="t" r="r" b="b"/>
              <a:pathLst>
                <a:path w="551815" h="551815">
                  <a:moveTo>
                    <a:pt x="275886" y="0"/>
                  </a:moveTo>
                  <a:lnTo>
                    <a:pt x="226297" y="4445"/>
                  </a:lnTo>
                  <a:lnTo>
                    <a:pt x="179623" y="17261"/>
                  </a:lnTo>
                  <a:lnTo>
                    <a:pt x="136644" y="37668"/>
                  </a:lnTo>
                  <a:lnTo>
                    <a:pt x="98139" y="64888"/>
                  </a:lnTo>
                  <a:lnTo>
                    <a:pt x="64887" y="98140"/>
                  </a:lnTo>
                  <a:lnTo>
                    <a:pt x="37668" y="136647"/>
                  </a:lnTo>
                  <a:lnTo>
                    <a:pt x="17260" y="179628"/>
                  </a:lnTo>
                  <a:lnTo>
                    <a:pt x="4445" y="226304"/>
                  </a:lnTo>
                  <a:lnTo>
                    <a:pt x="0" y="275897"/>
                  </a:lnTo>
                  <a:lnTo>
                    <a:pt x="4445" y="325483"/>
                  </a:lnTo>
                  <a:lnTo>
                    <a:pt x="17260" y="372155"/>
                  </a:lnTo>
                  <a:lnTo>
                    <a:pt x="37668" y="415132"/>
                  </a:lnTo>
                  <a:lnTo>
                    <a:pt x="64887" y="453636"/>
                  </a:lnTo>
                  <a:lnTo>
                    <a:pt x="98139" y="486887"/>
                  </a:lnTo>
                  <a:lnTo>
                    <a:pt x="136644" y="514106"/>
                  </a:lnTo>
                  <a:lnTo>
                    <a:pt x="179623" y="534512"/>
                  </a:lnTo>
                  <a:lnTo>
                    <a:pt x="226297" y="547328"/>
                  </a:lnTo>
                  <a:lnTo>
                    <a:pt x="275886" y="551773"/>
                  </a:lnTo>
                  <a:lnTo>
                    <a:pt x="325476" y="547328"/>
                  </a:lnTo>
                  <a:lnTo>
                    <a:pt x="372150" y="534512"/>
                  </a:lnTo>
                  <a:lnTo>
                    <a:pt x="415129" y="514106"/>
                  </a:lnTo>
                  <a:lnTo>
                    <a:pt x="453634" y="486887"/>
                  </a:lnTo>
                  <a:lnTo>
                    <a:pt x="486886" y="453636"/>
                  </a:lnTo>
                  <a:lnTo>
                    <a:pt x="514105" y="415132"/>
                  </a:lnTo>
                  <a:lnTo>
                    <a:pt x="515673" y="411830"/>
                  </a:lnTo>
                  <a:lnTo>
                    <a:pt x="137042" y="411830"/>
                  </a:lnTo>
                  <a:lnTo>
                    <a:pt x="137042" y="213490"/>
                  </a:lnTo>
                  <a:lnTo>
                    <a:pt x="338986" y="213490"/>
                  </a:lnTo>
                  <a:lnTo>
                    <a:pt x="341971" y="212045"/>
                  </a:lnTo>
                  <a:lnTo>
                    <a:pt x="364805" y="208820"/>
                  </a:lnTo>
                  <a:lnTo>
                    <a:pt x="542528" y="208820"/>
                  </a:lnTo>
                  <a:lnTo>
                    <a:pt x="536375" y="186413"/>
                  </a:lnTo>
                  <a:lnTo>
                    <a:pt x="169575" y="186413"/>
                  </a:lnTo>
                  <a:lnTo>
                    <a:pt x="154537" y="183738"/>
                  </a:lnTo>
                  <a:lnTo>
                    <a:pt x="143046" y="176425"/>
                  </a:lnTo>
                  <a:lnTo>
                    <a:pt x="135707" y="165540"/>
                  </a:lnTo>
                  <a:lnTo>
                    <a:pt x="133126" y="152152"/>
                  </a:lnTo>
                  <a:lnTo>
                    <a:pt x="135783" y="138590"/>
                  </a:lnTo>
                  <a:lnTo>
                    <a:pt x="143320" y="127721"/>
                  </a:lnTo>
                  <a:lnTo>
                    <a:pt x="155090" y="120500"/>
                  </a:lnTo>
                  <a:lnTo>
                    <a:pt x="170445" y="117881"/>
                  </a:lnTo>
                  <a:lnTo>
                    <a:pt x="500840" y="117881"/>
                  </a:lnTo>
                  <a:lnTo>
                    <a:pt x="486886" y="98140"/>
                  </a:lnTo>
                  <a:lnTo>
                    <a:pt x="453634" y="64888"/>
                  </a:lnTo>
                  <a:lnTo>
                    <a:pt x="415129" y="37668"/>
                  </a:lnTo>
                  <a:lnTo>
                    <a:pt x="372150" y="17261"/>
                  </a:lnTo>
                  <a:lnTo>
                    <a:pt x="325476" y="4445"/>
                  </a:lnTo>
                  <a:lnTo>
                    <a:pt x="275886" y="0"/>
                  </a:lnTo>
                  <a:close/>
                </a:path>
                <a:path w="551815" h="551815">
                  <a:moveTo>
                    <a:pt x="239406" y="213490"/>
                  </a:moveTo>
                  <a:lnTo>
                    <a:pt x="202957" y="213490"/>
                  </a:lnTo>
                  <a:lnTo>
                    <a:pt x="202957" y="411830"/>
                  </a:lnTo>
                  <a:lnTo>
                    <a:pt x="239406" y="411830"/>
                  </a:lnTo>
                  <a:lnTo>
                    <a:pt x="239821" y="325483"/>
                  </a:lnTo>
                  <a:lnTo>
                    <a:pt x="239944" y="295100"/>
                  </a:lnTo>
                  <a:lnTo>
                    <a:pt x="240055" y="258437"/>
                  </a:lnTo>
                  <a:lnTo>
                    <a:pt x="239930" y="230610"/>
                  </a:lnTo>
                  <a:lnTo>
                    <a:pt x="239879" y="226304"/>
                  </a:lnTo>
                  <a:lnTo>
                    <a:pt x="239406" y="213490"/>
                  </a:lnTo>
                  <a:close/>
                </a:path>
                <a:path w="551815" h="551815">
                  <a:moveTo>
                    <a:pt x="341371" y="260861"/>
                  </a:moveTo>
                  <a:lnTo>
                    <a:pt x="307550" y="284996"/>
                  </a:lnTo>
                  <a:lnTo>
                    <a:pt x="305372" y="295100"/>
                  </a:lnTo>
                  <a:lnTo>
                    <a:pt x="305372" y="411830"/>
                  </a:lnTo>
                  <a:lnTo>
                    <a:pt x="374773" y="411830"/>
                  </a:lnTo>
                  <a:lnTo>
                    <a:pt x="374773" y="305718"/>
                  </a:lnTo>
                  <a:lnTo>
                    <a:pt x="372915" y="287462"/>
                  </a:lnTo>
                  <a:lnTo>
                    <a:pt x="367033" y="273292"/>
                  </a:lnTo>
                  <a:lnTo>
                    <a:pt x="356671" y="264121"/>
                  </a:lnTo>
                  <a:lnTo>
                    <a:pt x="341371" y="260861"/>
                  </a:lnTo>
                  <a:close/>
                </a:path>
                <a:path w="551815" h="551815">
                  <a:moveTo>
                    <a:pt x="542528" y="208820"/>
                  </a:moveTo>
                  <a:lnTo>
                    <a:pt x="364805" y="208820"/>
                  </a:lnTo>
                  <a:lnTo>
                    <a:pt x="394971" y="214202"/>
                  </a:lnTo>
                  <a:lnTo>
                    <a:pt x="419029" y="230610"/>
                  </a:lnTo>
                  <a:lnTo>
                    <a:pt x="434951" y="258437"/>
                  </a:lnTo>
                  <a:lnTo>
                    <a:pt x="440709" y="298074"/>
                  </a:lnTo>
                  <a:lnTo>
                    <a:pt x="440709" y="411830"/>
                  </a:lnTo>
                  <a:lnTo>
                    <a:pt x="515673" y="411830"/>
                  </a:lnTo>
                  <a:lnTo>
                    <a:pt x="534512" y="372155"/>
                  </a:lnTo>
                  <a:lnTo>
                    <a:pt x="547328" y="325483"/>
                  </a:lnTo>
                  <a:lnTo>
                    <a:pt x="551773" y="275897"/>
                  </a:lnTo>
                  <a:lnTo>
                    <a:pt x="547328" y="226304"/>
                  </a:lnTo>
                  <a:lnTo>
                    <a:pt x="542528" y="208820"/>
                  </a:lnTo>
                  <a:close/>
                </a:path>
                <a:path w="551815" h="551815">
                  <a:moveTo>
                    <a:pt x="338986" y="213490"/>
                  </a:moveTo>
                  <a:lnTo>
                    <a:pt x="305372" y="213490"/>
                  </a:lnTo>
                  <a:lnTo>
                    <a:pt x="305372" y="241594"/>
                  </a:lnTo>
                  <a:lnTo>
                    <a:pt x="313429" y="230784"/>
                  </a:lnTo>
                  <a:lnTo>
                    <a:pt x="325237" y="220150"/>
                  </a:lnTo>
                  <a:lnTo>
                    <a:pt x="338986" y="213490"/>
                  </a:lnTo>
                  <a:close/>
                </a:path>
                <a:path w="551815" h="551815">
                  <a:moveTo>
                    <a:pt x="500840" y="117881"/>
                  </a:moveTo>
                  <a:lnTo>
                    <a:pt x="170445" y="117881"/>
                  </a:lnTo>
                  <a:lnTo>
                    <a:pt x="185658" y="120500"/>
                  </a:lnTo>
                  <a:lnTo>
                    <a:pt x="197170" y="127721"/>
                  </a:lnTo>
                  <a:lnTo>
                    <a:pt x="204534" y="138590"/>
                  </a:lnTo>
                  <a:lnTo>
                    <a:pt x="207302" y="152152"/>
                  </a:lnTo>
                  <a:lnTo>
                    <a:pt x="204708" y="165540"/>
                  </a:lnTo>
                  <a:lnTo>
                    <a:pt x="197275" y="176425"/>
                  </a:lnTo>
                  <a:lnTo>
                    <a:pt x="185529" y="183738"/>
                  </a:lnTo>
                  <a:lnTo>
                    <a:pt x="169994" y="186413"/>
                  </a:lnTo>
                  <a:lnTo>
                    <a:pt x="536375" y="186413"/>
                  </a:lnTo>
                  <a:lnTo>
                    <a:pt x="534512" y="179628"/>
                  </a:lnTo>
                  <a:lnTo>
                    <a:pt x="514105" y="136647"/>
                  </a:lnTo>
                  <a:lnTo>
                    <a:pt x="500840" y="117881"/>
                  </a:lnTo>
                  <a:close/>
                </a:path>
              </a:pathLst>
            </a:custGeom>
            <a:solidFill>
              <a:srgbClr val="FF6A13"/>
            </a:solidFill>
          </p:spPr>
          <p:txBody>
            <a:bodyPr wrap="square" lIns="0" tIns="0" rIns="0" bIns="0" rtlCol="0"/>
            <a:lstStyle/>
            <a:p>
              <a:endParaRPr>
                <a:latin typeface="Nunito" panose="000005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C5F5E3-77FA-7240-BE60-BA90CAE57A88}"/>
              </a:ext>
            </a:extLst>
          </p:cNvPr>
          <p:cNvGrpSpPr/>
          <p:nvPr/>
        </p:nvGrpSpPr>
        <p:grpSpPr>
          <a:xfrm>
            <a:off x="2154527" y="4403987"/>
            <a:ext cx="1681874" cy="404885"/>
            <a:chOff x="2154526" y="4422239"/>
            <a:chExt cx="1693979" cy="407799"/>
          </a:xfrm>
        </p:grpSpPr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81FF638A-2D5C-524B-AB23-60F9997A43AB}"/>
                </a:ext>
              </a:extLst>
            </p:cNvPr>
            <p:cNvSpPr txBox="1"/>
            <p:nvPr userDrawn="1"/>
          </p:nvSpPr>
          <p:spPr>
            <a:xfrm>
              <a:off x="2650260" y="4481547"/>
              <a:ext cx="1198245" cy="28918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800" spc="-25" dirty="0">
                  <a:solidFill>
                    <a:srgbClr val="FFFFFF"/>
                  </a:solidFill>
                  <a:latin typeface="Nunito" panose="00000500000000000000" pitchFamily="2" charset="0"/>
                  <a:cs typeface="Arial"/>
                </a:rPr>
                <a:t>xmsaesp</a:t>
              </a:r>
              <a:endParaRPr sz="1800" dirty="0">
                <a:latin typeface="Nunito" panose="00000500000000000000" pitchFamily="2" charset="0"/>
                <a:cs typeface="Arial"/>
              </a:endParaRPr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C7AFA088-A9B3-4847-B3C1-3B389CDE2F09}"/>
                </a:ext>
              </a:extLst>
            </p:cNvPr>
            <p:cNvSpPr/>
            <p:nvPr userDrawn="1"/>
          </p:nvSpPr>
          <p:spPr>
            <a:xfrm>
              <a:off x="2154526" y="4422239"/>
              <a:ext cx="408291" cy="407799"/>
            </a:xfrm>
            <a:custGeom>
              <a:avLst/>
              <a:gdLst/>
              <a:ahLst/>
              <a:cxnLst/>
              <a:rect l="l" t="t" r="r" b="b"/>
              <a:pathLst>
                <a:path w="527050" h="526415">
                  <a:moveTo>
                    <a:pt x="420121" y="53076"/>
                  </a:moveTo>
                  <a:lnTo>
                    <a:pt x="371109" y="53076"/>
                  </a:lnTo>
                  <a:lnTo>
                    <a:pt x="371109" y="150068"/>
                  </a:lnTo>
                  <a:lnTo>
                    <a:pt x="273038" y="150068"/>
                  </a:lnTo>
                  <a:lnTo>
                    <a:pt x="273038" y="215815"/>
                  </a:lnTo>
                  <a:lnTo>
                    <a:pt x="371109" y="215815"/>
                  </a:lnTo>
                  <a:lnTo>
                    <a:pt x="354942" y="312796"/>
                  </a:lnTo>
                  <a:lnTo>
                    <a:pt x="273038" y="312796"/>
                  </a:lnTo>
                  <a:lnTo>
                    <a:pt x="273038" y="526182"/>
                  </a:lnTo>
                  <a:lnTo>
                    <a:pt x="318757" y="520466"/>
                  </a:lnTo>
                  <a:lnTo>
                    <a:pt x="361717" y="507244"/>
                  </a:lnTo>
                  <a:lnTo>
                    <a:pt x="401219" y="487215"/>
                  </a:lnTo>
                  <a:lnTo>
                    <a:pt x="436564" y="461078"/>
                  </a:lnTo>
                  <a:lnTo>
                    <a:pt x="467051" y="429532"/>
                  </a:lnTo>
                  <a:lnTo>
                    <a:pt x="491981" y="393274"/>
                  </a:lnTo>
                  <a:lnTo>
                    <a:pt x="510655" y="353003"/>
                  </a:lnTo>
                  <a:lnTo>
                    <a:pt x="522372" y="309418"/>
                  </a:lnTo>
                  <a:lnTo>
                    <a:pt x="526434" y="263217"/>
                  </a:lnTo>
                  <a:lnTo>
                    <a:pt x="522186" y="215965"/>
                  </a:lnTo>
                  <a:lnTo>
                    <a:pt x="509940" y="171466"/>
                  </a:lnTo>
                  <a:lnTo>
                    <a:pt x="490447" y="130470"/>
                  </a:lnTo>
                  <a:lnTo>
                    <a:pt x="464454" y="93725"/>
                  </a:lnTo>
                  <a:lnTo>
                    <a:pt x="432710" y="61982"/>
                  </a:lnTo>
                  <a:lnTo>
                    <a:pt x="420121" y="53076"/>
                  </a:lnTo>
                  <a:close/>
                </a:path>
                <a:path w="527050" h="526415">
                  <a:moveTo>
                    <a:pt x="263206" y="0"/>
                  </a:moveTo>
                  <a:lnTo>
                    <a:pt x="215957" y="4248"/>
                  </a:lnTo>
                  <a:lnTo>
                    <a:pt x="171461" y="16494"/>
                  </a:lnTo>
                  <a:lnTo>
                    <a:pt x="130467" y="35988"/>
                  </a:lnTo>
                  <a:lnTo>
                    <a:pt x="93724" y="61982"/>
                  </a:lnTo>
                  <a:lnTo>
                    <a:pt x="61981" y="93725"/>
                  </a:lnTo>
                  <a:lnTo>
                    <a:pt x="35988" y="130470"/>
                  </a:lnTo>
                  <a:lnTo>
                    <a:pt x="16494" y="171466"/>
                  </a:lnTo>
                  <a:lnTo>
                    <a:pt x="4248" y="215965"/>
                  </a:lnTo>
                  <a:lnTo>
                    <a:pt x="0" y="263217"/>
                  </a:lnTo>
                  <a:lnTo>
                    <a:pt x="4105" y="309660"/>
                  </a:lnTo>
                  <a:lnTo>
                    <a:pt x="15947" y="353453"/>
                  </a:lnTo>
                  <a:lnTo>
                    <a:pt x="34813" y="393887"/>
                  </a:lnTo>
                  <a:lnTo>
                    <a:pt x="59992" y="430254"/>
                  </a:lnTo>
                  <a:lnTo>
                    <a:pt x="90772" y="461844"/>
                  </a:lnTo>
                  <a:lnTo>
                    <a:pt x="126441" y="487948"/>
                  </a:lnTo>
                  <a:lnTo>
                    <a:pt x="166288" y="507858"/>
                  </a:lnTo>
                  <a:lnTo>
                    <a:pt x="176046" y="507858"/>
                  </a:lnTo>
                  <a:lnTo>
                    <a:pt x="176046" y="312796"/>
                  </a:lnTo>
                  <a:lnTo>
                    <a:pt x="111378" y="312796"/>
                  </a:lnTo>
                  <a:lnTo>
                    <a:pt x="111378" y="215815"/>
                  </a:lnTo>
                  <a:lnTo>
                    <a:pt x="176046" y="215815"/>
                  </a:lnTo>
                  <a:lnTo>
                    <a:pt x="176046" y="150068"/>
                  </a:lnTo>
                  <a:lnTo>
                    <a:pt x="183679" y="112349"/>
                  </a:lnTo>
                  <a:lnTo>
                    <a:pt x="204481" y="81515"/>
                  </a:lnTo>
                  <a:lnTo>
                    <a:pt x="235315" y="60710"/>
                  </a:lnTo>
                  <a:lnTo>
                    <a:pt x="273038" y="53076"/>
                  </a:lnTo>
                  <a:lnTo>
                    <a:pt x="420121" y="53076"/>
                  </a:lnTo>
                  <a:lnTo>
                    <a:pt x="395965" y="35988"/>
                  </a:lnTo>
                  <a:lnTo>
                    <a:pt x="354967" y="16494"/>
                  </a:lnTo>
                  <a:lnTo>
                    <a:pt x="310464" y="4248"/>
                  </a:lnTo>
                  <a:lnTo>
                    <a:pt x="263206" y="0"/>
                  </a:lnTo>
                  <a:close/>
                </a:path>
              </a:pathLst>
            </a:custGeom>
            <a:solidFill>
              <a:srgbClr val="FF6A13"/>
            </a:solidFill>
          </p:spPr>
          <p:txBody>
            <a:bodyPr wrap="square" lIns="0" tIns="0" rIns="0" bIns="0" rtlCol="0"/>
            <a:lstStyle/>
            <a:p>
              <a:endParaRPr>
                <a:latin typeface="Nunito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336236"/>
      </p:ext>
    </p:extLst>
  </p:cSld>
  <p:clrMapOvr>
    <a:masterClrMapping/>
  </p:clrMapOvr>
  <p:hf hdr="0" ft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40099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5418FB-D333-5043-A467-D4D5BB7B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B6B89ED-6861-D646-83B0-F13D1305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8" name="Imagen 7" descr="rgb para ppt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b="8686"/>
          <a:stretch/>
        </p:blipFill>
        <p:spPr>
          <a:xfrm>
            <a:off x="0" y="612138"/>
            <a:ext cx="3147442" cy="6245862"/>
          </a:xfrm>
          <a:prstGeom prst="rect">
            <a:avLst/>
          </a:prstGeom>
        </p:spPr>
      </p:pic>
      <p:pic>
        <p:nvPicPr>
          <p:cNvPr id="10" name="Imagen 9" descr="rgb para ppt-0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20580"/>
            <a:ext cx="3581265" cy="1796438"/>
          </a:xfrm>
          <a:prstGeom prst="rect">
            <a:avLst/>
          </a:prstGeom>
        </p:spPr>
      </p:pic>
      <p:sp>
        <p:nvSpPr>
          <p:cNvPr id="1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14EBA3-DAA2-1046-86F9-A338CBD3DBF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41747508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84AA1F61-0474-774A-9797-8CAB0471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FA48D953-9AA4-964A-A68C-9CD07970E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3562B8-DCFD-534A-A3DC-5A2B1B5D62E5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74196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3" name="Imagen 12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6" name="Marcador de número de diapositiva 3">
            <a:extLst>
              <a:ext uri="{FF2B5EF4-FFF2-40B4-BE49-F238E27FC236}">
                <a16:creationId xmlns:a16="http://schemas.microsoft.com/office/drawing/2014/main" id="{2277D9A7-9AAF-9641-AA59-55F02FC0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Imagen 16" descr="rgb para ppt-06.png">
            <a:extLst>
              <a:ext uri="{FF2B5EF4-FFF2-40B4-BE49-F238E27FC236}">
                <a16:creationId xmlns:a16="http://schemas.microsoft.com/office/drawing/2014/main" id="{485278A0-A31D-1F45-B770-B5342A45BC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68432-A478-894F-9476-E12165DFEE79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0697636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F065AD64-9492-8446-A36B-DB09D49E7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D9EC0AA5-A91D-B04B-A38A-8121CD0EF8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C69A1E-66E0-4B5B-AC5F-0E0670E4B168}"/>
              </a:ext>
            </a:extLst>
          </p:cNvPr>
          <p:cNvSpPr txBox="1"/>
          <p:nvPr userDrawn="1"/>
        </p:nvSpPr>
        <p:spPr>
          <a:xfrm>
            <a:off x="1777038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879459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4EE800F5-B2E0-2847-A221-932A2078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EAFB00D9-80E0-F64D-8FEE-03F326F50C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4A9EE6-E8CF-454B-8034-23EB29089E7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5791454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 descr="rgb para ppt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BF7EC7-DBCB-F04E-9330-6AEFEDB87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55AE08-12AD-7649-9F3E-53F80A9ED0F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2554414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42A290-41F6-8042-8EAD-91FB5317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D8877622-4CEE-084E-98A8-81C330D2A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0" name="Imagen 9" descr="rgb para pp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17018"/>
            <a:ext cx="3588366" cy="1800000"/>
          </a:xfrm>
          <a:prstGeom prst="rect">
            <a:avLst/>
          </a:prstGeom>
        </p:spPr>
      </p:pic>
      <p:pic>
        <p:nvPicPr>
          <p:cNvPr id="3" name="Imagen 2" descr="rgb para ppt-04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b="8664"/>
          <a:stretch/>
        </p:blipFill>
        <p:spPr>
          <a:xfrm>
            <a:off x="0" y="594138"/>
            <a:ext cx="3147442" cy="6263862"/>
          </a:xfrm>
          <a:prstGeom prst="rect">
            <a:avLst/>
          </a:prstGeom>
        </p:spPr>
      </p:pic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6068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C2EF20B4-2C30-1A41-857C-29E23B80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EFE8339B-9DE8-674C-8C8C-9150DAFA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0" name="Imagen 9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b="8690"/>
          <a:stretch/>
        </p:blipFill>
        <p:spPr>
          <a:xfrm>
            <a:off x="-1" y="612410"/>
            <a:ext cx="3144141" cy="6245590"/>
          </a:xfrm>
          <a:prstGeom prst="rect">
            <a:avLst/>
          </a:prstGeom>
        </p:spPr>
      </p:pic>
      <p:pic>
        <p:nvPicPr>
          <p:cNvPr id="18" name="Imagen 17" descr="rgb para ppt-0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863B09-6798-984C-B1E5-A260A4EFE20E}"/>
              </a:ext>
            </a:extLst>
          </p:cNvPr>
          <p:cNvSpPr txBox="1"/>
          <p:nvPr userDrawn="1"/>
        </p:nvSpPr>
        <p:spPr>
          <a:xfrm>
            <a:off x="1777038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id="{8AB3F04A-9831-0A40-9D44-C65D8769DC4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3041036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42" y="4826335"/>
            <a:ext cx="5705888" cy="165596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B41549E-64C2-4740-8F64-E9B98AC30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478291B7-0424-E442-B14B-5250B0419D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C80B11-91F9-4471-BE60-44ED86DBC0F3}"/>
              </a:ext>
            </a:extLst>
          </p:cNvPr>
          <p:cNvSpPr txBox="1"/>
          <p:nvPr userDrawn="1"/>
        </p:nvSpPr>
        <p:spPr>
          <a:xfrm>
            <a:off x="1777038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4917294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823061B-93D4-5946-8BE4-474D1CDB97B8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F9FD45-EE6E-574C-9ED3-6D1B7913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794" y="1552005"/>
            <a:ext cx="9144000" cy="15486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1">
                <a:solidFill>
                  <a:srgbClr val="FF6A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B20752-4C8C-0741-9D04-579D36DC5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794" y="33759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pic>
        <p:nvPicPr>
          <p:cNvPr id="11" name="Imagen 10" descr="rgb para ppt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3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FC3FA8-6FBD-B948-9930-D7C80AC79684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55B6DB1C-CB94-204F-86F7-E4E7ED54CC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14288297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6A8CA555-771F-CC4E-9EB8-65D20598D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6988F392-F402-294C-A822-9FC7F8280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E4AD92-5071-8D4D-A0A7-507EED8517A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9126143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0102C460-272B-A44E-ADEF-B5A98364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157A6E3D-3550-F940-8F76-80A65AAF3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419D9C-E4BE-2441-BFFC-69D67964440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42189062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31A272A8-E1FE-FE45-824F-A361B7831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AC02A673-BE6D-E340-8F76-CDAE9D713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E5BC438-B852-EE44-8D6E-E8857CF0AF2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11447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709010-CDEF-1947-B11D-F64558EEDF13}"/>
              </a:ext>
            </a:extLst>
          </p:cNvPr>
          <p:cNvSpPr txBox="1"/>
          <p:nvPr userDrawn="1"/>
        </p:nvSpPr>
        <p:spPr>
          <a:xfrm>
            <a:off x="6334897" y="1825625"/>
            <a:ext cx="5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Este es el texto de su presentación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332C49-6524-1144-B587-28372931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50536" cy="39350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99B3D59D-180C-B64E-8D48-4AAE14D90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0E24180C-FF7B-8245-8EB6-91E9F007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AEB559-93E6-6841-8180-5F27C8350BA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8505217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Imagen 10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A23E25AE-2BC9-5B4E-BFF1-12881C82B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56CEFB57-00A8-684B-95FE-468A4EC083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29083-C4D1-B64B-B638-369EE473F88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5301015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3" name="Imagen 12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6" name="Marcador de número de diapositiva 3">
            <a:extLst>
              <a:ext uri="{FF2B5EF4-FFF2-40B4-BE49-F238E27FC236}">
                <a16:creationId xmlns:a16="http://schemas.microsoft.com/office/drawing/2014/main" id="{2277D9A7-9AAF-9641-AA59-55F02FC0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Imagen 16" descr="rgb para ppt-06.png">
            <a:extLst>
              <a:ext uri="{FF2B5EF4-FFF2-40B4-BE49-F238E27FC236}">
                <a16:creationId xmlns:a16="http://schemas.microsoft.com/office/drawing/2014/main" id="{485278A0-A31D-1F45-B770-B5342A45BC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68432-A478-894F-9476-E12165DFEE79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2125776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332C49-6524-1144-B587-28372931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50536" cy="3935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99B3D59D-180C-B64E-8D48-4AAE14D90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0E24180C-FF7B-8245-8EB6-91E9F007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AEB559-93E6-6841-8180-5F27C8350BA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920949A-F3F0-4B75-8EF9-04E259ECFE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3264" y="1825624"/>
            <a:ext cx="5050536" cy="3935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244490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84DAAFD-7473-0645-8575-D6AE1C5C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230"/>
            <a:ext cx="10642763" cy="3821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2763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5C653005-C86B-A64A-BF9A-0775A7D0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231FEA7B-4D03-AD40-823C-BC27AB921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93B802-CC69-4F46-87C8-141B5114D2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6355292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rgb para ppt-06.png">
            <a:extLst>
              <a:ext uri="{FF2B5EF4-FFF2-40B4-BE49-F238E27FC236}">
                <a16:creationId xmlns:a16="http://schemas.microsoft.com/office/drawing/2014/main" id="{0CC54070-CBEA-B040-B397-FBD4D8075F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AD6E90-5B2E-234B-9ECE-CFA9E807DF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471840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D5E66990-A987-1D41-B93D-1160BCEB2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56F0FB25-A3A2-F943-A9F9-C0C81AB3F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BBA8C-5BCF-6646-8500-B1A0A3AF565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7372563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 descr="rgb para pp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74FC8F-D596-BE48-B6C0-619C26868F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410AB-5516-9D4B-8150-D76A49ACA80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487846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84DAAFD-7473-0645-8575-D6AE1C5C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112" y="0"/>
            <a:ext cx="4437888" cy="66733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3086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709010-CDEF-1947-B11D-F64558EEDF13}"/>
              </a:ext>
            </a:extLst>
          </p:cNvPr>
          <p:cNvSpPr txBox="1"/>
          <p:nvPr userDrawn="1"/>
        </p:nvSpPr>
        <p:spPr>
          <a:xfrm>
            <a:off x="838200" y="1825625"/>
            <a:ext cx="5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Este es el texto de su presentación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5C653005-C86B-A64A-BF9A-0775A7D0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231FEA7B-4D03-AD40-823C-BC27AB921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93B802-CC69-4F46-87C8-141B5114D2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96027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rgb para ppt-06.png">
            <a:extLst>
              <a:ext uri="{FF2B5EF4-FFF2-40B4-BE49-F238E27FC236}">
                <a16:creationId xmlns:a16="http://schemas.microsoft.com/office/drawing/2014/main" id="{0CC54070-CBEA-B040-B397-FBD4D8075F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AD6E90-5B2E-234B-9ECE-CFA9E807DF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00680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D5E66990-A987-1D41-B93D-1160BCEB2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56F0FB25-A3A2-F943-A9F9-C0C81AB3F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BBA8C-5BCF-6646-8500-B1A0A3AF565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70399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40099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5418FB-D333-5043-A467-D4D5BB7B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B6B89ED-6861-D646-83B0-F13D1305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8" name="Imagen 7" descr="rgb para ppt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b="8686"/>
          <a:stretch/>
        </p:blipFill>
        <p:spPr>
          <a:xfrm>
            <a:off x="0" y="612138"/>
            <a:ext cx="3147442" cy="6245862"/>
          </a:xfrm>
          <a:prstGeom prst="rect">
            <a:avLst/>
          </a:prstGeom>
        </p:spPr>
      </p:pic>
      <p:pic>
        <p:nvPicPr>
          <p:cNvPr id="10" name="Imagen 9" descr="rgb para ppt-0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20580"/>
            <a:ext cx="3581265" cy="1796438"/>
          </a:xfrm>
          <a:prstGeom prst="rect">
            <a:avLst/>
          </a:prstGeom>
        </p:spPr>
      </p:pic>
      <p:sp>
        <p:nvSpPr>
          <p:cNvPr id="1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14EBA3-DAA2-1046-86F9-A338CBD3DBF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647641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 descr="rgb para ppt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BF7EC7-DBCB-F04E-9330-6AEFEDB87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55AE08-12AD-7649-9F3E-53F80A9ED0F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302088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 descr="rgb para pp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74FC8F-D596-BE48-B6C0-619C26868F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410AB-5516-9D4B-8150-D76A49ACA80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61218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2850252" y="2481605"/>
            <a:ext cx="6438900" cy="116339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defRPr>
            </a:lvl1pPr>
            <a:lvl2pPr marL="171450" indent="0">
              <a:buNone/>
              <a:defRPr lang="es-ES" sz="1800" dirty="0" smtClean="0">
                <a:latin typeface="+mn-lt"/>
                <a:cs typeface="+mn-cs"/>
              </a:defRPr>
            </a:lvl2pPr>
            <a:lvl3pPr marL="685800" indent="0">
              <a:buNone/>
              <a:defRPr lang="es-ES" dirty="0" smtClean="0">
                <a:latin typeface="+mn-lt"/>
                <a:cs typeface="+mn-cs"/>
              </a:defRPr>
            </a:lvl3pPr>
            <a:lvl4pPr marL="1143000" indent="0">
              <a:buNone/>
              <a:defRPr lang="es-ES" dirty="0" smtClean="0">
                <a:latin typeface="+mn-lt"/>
                <a:cs typeface="+mn-cs"/>
              </a:defRPr>
            </a:lvl4pPr>
            <a:lvl5pPr marL="1600200" indent="0">
              <a:buNone/>
              <a:defRPr lang="es-CO" dirty="0">
                <a:latin typeface="+mn-lt"/>
                <a:cs typeface="+mn-cs"/>
              </a:defRPr>
            </a:lvl5pPr>
          </a:lstStyle>
          <a:p>
            <a:pPr marL="0" lvl="0"/>
            <a:r>
              <a:rPr lang="es-ES" dirty="0"/>
              <a:t>EDITAR EL ESTILO DE TEXTO DEL PATRÓN</a:t>
            </a:r>
          </a:p>
          <a:p>
            <a:pPr marL="457200" lvl="1"/>
            <a:endParaRPr lang="es-CO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/>
          </p:nvPr>
        </p:nvSpPr>
        <p:spPr>
          <a:xfrm>
            <a:off x="2850252" y="3661804"/>
            <a:ext cx="6438900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1400" smtClean="0"/>
            </a:lvl1pPr>
            <a:lvl2pPr>
              <a:defRPr lang="es-ES" smtClean="0">
                <a:latin typeface="+mn-lt"/>
                <a:cs typeface="+mn-cs"/>
              </a:defRPr>
            </a:lvl2pPr>
            <a:lvl3pPr>
              <a:defRPr lang="es-ES" smtClean="0">
                <a:latin typeface="+mn-lt"/>
                <a:cs typeface="+mn-cs"/>
              </a:defRPr>
            </a:lvl3pPr>
            <a:lvl4pPr>
              <a:defRPr lang="es-ES" smtClean="0">
                <a:latin typeface="+mn-lt"/>
                <a:cs typeface="+mn-cs"/>
              </a:defRPr>
            </a:lvl4pPr>
            <a:lvl5pPr>
              <a:defRPr lang="es-CO">
                <a:latin typeface="+mn-lt"/>
                <a:cs typeface="+mn-cs"/>
              </a:defRPr>
            </a:lvl5pPr>
          </a:lstStyle>
          <a:p>
            <a:pPr marL="0" lvl="0"/>
            <a:r>
              <a:rPr lang="es-ES" dirty="0"/>
              <a:t>Editar el estilo de texto del patrón</a:t>
            </a:r>
          </a:p>
        </p:txBody>
      </p:sp>
      <p:pic>
        <p:nvPicPr>
          <p:cNvPr id="8" name="Imagen 7" descr="rgb para ppt-03.png">
            <a:extLst>
              <a:ext uri="{FF2B5EF4-FFF2-40B4-BE49-F238E27FC236}">
                <a16:creationId xmlns:a16="http://schemas.microsoft.com/office/drawing/2014/main" id="{80D55261-62A8-4EFA-B874-845E11D71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b="8690"/>
          <a:stretch/>
        </p:blipFill>
        <p:spPr>
          <a:xfrm>
            <a:off x="-1" y="429535"/>
            <a:ext cx="3144141" cy="6245590"/>
          </a:xfrm>
          <a:prstGeom prst="rect">
            <a:avLst/>
          </a:prstGeom>
        </p:spPr>
      </p:pic>
      <p:pic>
        <p:nvPicPr>
          <p:cNvPr id="9" name="Imagen 8" descr="rgb para ppt-06.png">
            <a:extLst>
              <a:ext uri="{FF2B5EF4-FFF2-40B4-BE49-F238E27FC236}">
                <a16:creationId xmlns:a16="http://schemas.microsoft.com/office/drawing/2014/main" id="{AB73B489-C8FB-4683-A7B3-10AF58274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3907619-535F-412D-94EA-EB75D0FD5E20}"/>
              </a:ext>
            </a:extLst>
          </p:cNvPr>
          <p:cNvSpPr/>
          <p:nvPr userDrawn="1"/>
        </p:nvSpPr>
        <p:spPr>
          <a:xfrm>
            <a:off x="11353800" y="6234545"/>
            <a:ext cx="838200" cy="440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19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850253" y="2806778"/>
            <a:ext cx="643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2850252" y="3637775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FRASE INTRODUCTORIA EXPLICATIVA DE LA PRESENTACIÓN </a:t>
            </a:r>
            <a:br>
              <a:rPr lang="es-ES" sz="1400" dirty="0">
                <a:latin typeface="Arial"/>
                <a:cs typeface="Arial"/>
              </a:rPr>
            </a:br>
            <a:r>
              <a:rPr lang="es-ES" sz="1400" dirty="0">
                <a:latin typeface="Arial"/>
                <a:cs typeface="Arial"/>
              </a:rPr>
              <a:t>O PROYECTO, PUEDEN SER DOS RENGLONES.</a:t>
            </a:r>
          </a:p>
          <a:p>
            <a:endParaRPr lang="es-ES" sz="1400" dirty="0">
              <a:latin typeface="Arial"/>
              <a:cs typeface="Arial"/>
            </a:endParaRPr>
          </a:p>
          <a:p>
            <a:r>
              <a:rPr lang="es-ES" sz="1400" dirty="0"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3" y="1563079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2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533F5B9-B791-4AD8-87DC-6BB7FB6496B3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 descr="rgb para ppt-01.png">
            <a:extLst>
              <a:ext uri="{FF2B5EF4-FFF2-40B4-BE49-F238E27FC236}">
                <a16:creationId xmlns:a16="http://schemas.microsoft.com/office/drawing/2014/main" id="{7ED73140-8BAF-4412-B7C0-7FFF28918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B87FED-E132-47F2-82D5-34AC2CE98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E37ABF-D3C1-46A4-8EBB-2FD3D9A78B2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779211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6342D1B-F288-4070-851A-B040566327F8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rgb para ppt-05.png">
            <a:extLst>
              <a:ext uri="{FF2B5EF4-FFF2-40B4-BE49-F238E27FC236}">
                <a16:creationId xmlns:a16="http://schemas.microsoft.com/office/drawing/2014/main" id="{7F4D2EE3-29BF-4E9C-BE04-DE4C935AE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9F12C6-49FB-456F-911D-72A4BCAD7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E3D7859-A0D5-4D8B-8ED8-DA283D4FF4F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683217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22839" y="1520828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CO" dirty="0"/>
              <a:t>Contenido</a:t>
            </a:r>
            <a:endParaRPr lang="es-ES" dirty="0"/>
          </a:p>
        </p:txBody>
      </p:sp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7207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AGREGAR T</a:t>
            </a:r>
            <a:r>
              <a:rPr lang="es-ES" dirty="0"/>
              <a:t>I</a:t>
            </a:r>
            <a:r>
              <a:rPr lang="es-ES_tradnl" dirty="0"/>
              <a:t>TULO INTERIOR</a:t>
            </a:r>
            <a:endParaRPr lang="es-ES" dirty="0"/>
          </a:p>
        </p:txBody>
      </p:sp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953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198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1"/>
          </p:nvPr>
        </p:nvSpPr>
        <p:spPr>
          <a:xfrm>
            <a:off x="31115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contenido 8"/>
          <p:cNvSpPr>
            <a:spLocks noGrp="1"/>
          </p:cNvSpPr>
          <p:nvPr>
            <p:ph sz="quarter" idx="12"/>
          </p:nvPr>
        </p:nvSpPr>
        <p:spPr>
          <a:xfrm>
            <a:off x="609600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25190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640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C2EF20B4-2C30-1A41-857C-29E23B80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EFE8339B-9DE8-674C-8C8C-9150DAFA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0" name="Imagen 9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b="8690"/>
          <a:stretch/>
        </p:blipFill>
        <p:spPr>
          <a:xfrm>
            <a:off x="-1" y="612410"/>
            <a:ext cx="3144141" cy="6245590"/>
          </a:xfrm>
          <a:prstGeom prst="rect">
            <a:avLst/>
          </a:prstGeom>
        </p:spPr>
      </p:pic>
      <p:pic>
        <p:nvPicPr>
          <p:cNvPr id="18" name="Imagen 17" descr="rgb para ppt-0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863B09-6798-984C-B1E5-A260A4EFE20E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id="{8AB3F04A-9831-0A40-9D44-C65D8769DC4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51573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contenido 8"/>
          <p:cNvSpPr>
            <a:spLocks noGrp="1"/>
          </p:cNvSpPr>
          <p:nvPr>
            <p:ph sz="quarter" idx="11"/>
          </p:nvPr>
        </p:nvSpPr>
        <p:spPr>
          <a:xfrm>
            <a:off x="311150" y="2734573"/>
            <a:ext cx="5787725" cy="37352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8"/>
          <p:cNvSpPr>
            <a:spLocks noGrp="1"/>
          </p:cNvSpPr>
          <p:nvPr>
            <p:ph sz="quarter" idx="12"/>
          </p:nvPr>
        </p:nvSpPr>
        <p:spPr>
          <a:xfrm>
            <a:off x="6096000" y="2734573"/>
            <a:ext cx="5787725" cy="37352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311150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7"/>
          <p:cNvSpPr>
            <a:spLocks noGrp="1"/>
          </p:cNvSpPr>
          <p:nvPr>
            <p:ph sz="quarter" idx="14"/>
          </p:nvPr>
        </p:nvSpPr>
        <p:spPr>
          <a:xfrm>
            <a:off x="6099175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1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5152" y="6432334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0340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102205" y="670703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sz="105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311150" y="1268412"/>
            <a:ext cx="11550650" cy="46923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33191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311150" y="5961389"/>
            <a:ext cx="11550650" cy="471161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0025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43900" y="1037509"/>
            <a:ext cx="11507788" cy="417060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>
          <a:xfrm>
            <a:off x="243901" y="5217349"/>
            <a:ext cx="11507788" cy="71240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21" y="228021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1645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244475" y="5947785"/>
            <a:ext cx="11507213" cy="43200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2352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TituloSa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337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Sa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7728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8"/>
          <p:cNvSpPr>
            <a:spLocks noGrp="1"/>
          </p:cNvSpPr>
          <p:nvPr>
            <p:ph sz="quarter" idx="11"/>
          </p:nvPr>
        </p:nvSpPr>
        <p:spPr>
          <a:xfrm>
            <a:off x="43915" y="1008909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21"/>
          </p:nvPr>
        </p:nvSpPr>
        <p:spPr>
          <a:xfrm>
            <a:off x="6038105" y="1008786"/>
            <a:ext cx="592613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22"/>
          </p:nvPr>
        </p:nvSpPr>
        <p:spPr>
          <a:xfrm>
            <a:off x="52541" y="3605727"/>
            <a:ext cx="5976938" cy="2527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23"/>
          </p:nvPr>
        </p:nvSpPr>
        <p:spPr>
          <a:xfrm>
            <a:off x="6038105" y="3605728"/>
            <a:ext cx="5926137" cy="2527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4"/>
          </p:nvPr>
        </p:nvSpPr>
        <p:spPr>
          <a:xfrm>
            <a:off x="5106838" y="6619716"/>
            <a:ext cx="2053087" cy="29132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5"/>
          </p:nvPr>
        </p:nvSpPr>
        <p:spPr>
          <a:xfrm>
            <a:off x="7979434" y="6487064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Marcador fecha corte"/>
          <p:cNvSpPr>
            <a:spLocks noGrp="1"/>
          </p:cNvSpPr>
          <p:nvPr>
            <p:ph type="body" sz="quarter" idx="26"/>
          </p:nvPr>
        </p:nvSpPr>
        <p:spPr>
          <a:xfrm>
            <a:off x="5106838" y="6447264"/>
            <a:ext cx="2053117" cy="24504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b="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Notas"/>
          <p:cNvSpPr>
            <a:spLocks noGrp="1"/>
          </p:cNvSpPr>
          <p:nvPr>
            <p:ph type="body" sz="quarter" idx="27"/>
          </p:nvPr>
        </p:nvSpPr>
        <p:spPr>
          <a:xfrm>
            <a:off x="44450" y="6141749"/>
            <a:ext cx="11920538" cy="314325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1484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327025" y="126841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12"/>
          </p:nvPr>
        </p:nvSpPr>
        <p:spPr>
          <a:xfrm>
            <a:off x="327024" y="386463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algn="just"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5769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cxnSp>
        <p:nvCxnSpPr>
          <p:cNvPr id="19" name="Conector recto de flecha 18"/>
          <p:cNvCxnSpPr/>
          <p:nvPr userDrawn="1"/>
        </p:nvCxnSpPr>
        <p:spPr>
          <a:xfrm flipH="1">
            <a:off x="5669140" y="2905737"/>
            <a:ext cx="249676" cy="22675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onector recto de flecha 19"/>
          <p:cNvCxnSpPr/>
          <p:nvPr userDrawn="1"/>
        </p:nvCxnSpPr>
        <p:spPr>
          <a:xfrm>
            <a:off x="5903766" y="4027301"/>
            <a:ext cx="903107" cy="367929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5994080" y="914401"/>
            <a:ext cx="3529481" cy="2734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2109729" y="2467155"/>
            <a:ext cx="3989146" cy="3131388"/>
          </a:xfrm>
        </p:spPr>
        <p:txBody>
          <a:bodyPr/>
          <a:lstStyle/>
          <a:p>
            <a:pPr lvl="0"/>
            <a:endParaRPr lang="es-CO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806543" y="3284521"/>
            <a:ext cx="4425050" cy="3220515"/>
          </a:xfrm>
        </p:spPr>
        <p:txBody>
          <a:bodyPr/>
          <a:lstStyle/>
          <a:p>
            <a:pPr lvl="0"/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4796401" y="6640526"/>
            <a:ext cx="2596435" cy="2428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5"/>
          </p:nvPr>
        </p:nvSpPr>
        <p:spPr>
          <a:xfrm>
            <a:off x="112713" y="5189538"/>
            <a:ext cx="4545012" cy="1306512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4" name="Elipse 13"/>
          <p:cNvSpPr/>
          <p:nvPr userDrawn="1"/>
        </p:nvSpPr>
        <p:spPr>
          <a:xfrm>
            <a:off x="1557066" y="1182489"/>
            <a:ext cx="1436299" cy="13642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6"/>
          </p:nvPr>
        </p:nvSpPr>
        <p:spPr>
          <a:xfrm>
            <a:off x="1557338" y="1090677"/>
            <a:ext cx="1436027" cy="145567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5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800657" y="6450892"/>
            <a:ext cx="2596435" cy="2428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18"/>
          </p:nvPr>
        </p:nvSpPr>
        <p:spPr>
          <a:xfrm>
            <a:off x="9523561" y="1403349"/>
            <a:ext cx="2668439" cy="1881171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3662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130175" y="1198684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4"/>
          <p:cNvSpPr>
            <a:spLocks noGrp="1"/>
          </p:cNvSpPr>
          <p:nvPr>
            <p:ph sz="quarter" idx="17"/>
          </p:nvPr>
        </p:nvSpPr>
        <p:spPr>
          <a:xfrm>
            <a:off x="6107502" y="1198684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8"/>
          </p:nvPr>
        </p:nvSpPr>
        <p:spPr>
          <a:xfrm>
            <a:off x="130175" y="3778250"/>
            <a:ext cx="11953875" cy="26749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19"/>
          </p:nvPr>
        </p:nvSpPr>
        <p:spPr>
          <a:xfrm>
            <a:off x="4983479" y="6428007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593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3398807" y="1086930"/>
            <a:ext cx="5760000" cy="2664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269863" y="3761477"/>
            <a:ext cx="5760000" cy="26640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029862" y="3761476"/>
            <a:ext cx="5760000" cy="26640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4692799" y="661082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Marcador fecha corte"/>
          <p:cNvSpPr>
            <a:spLocks noGrp="1"/>
          </p:cNvSpPr>
          <p:nvPr>
            <p:ph type="body" sz="quarter" idx="15"/>
          </p:nvPr>
        </p:nvSpPr>
        <p:spPr>
          <a:xfrm>
            <a:off x="4692799" y="638929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16"/>
          </p:nvPr>
        </p:nvSpPr>
        <p:spPr>
          <a:xfrm>
            <a:off x="9158807" y="1385830"/>
            <a:ext cx="2958581" cy="2244725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143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F065AD64-9492-8446-A36B-DB09D49E7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FE4A13-CEC4-D04B-9CBF-6DFEEA4002EB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D9EC0AA5-A91D-B04B-A38A-8121CD0EF8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849105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9A874B6-F402-4029-BF8E-CF8859E09028}"/>
              </a:ext>
            </a:extLst>
          </p:cNvPr>
          <p:cNvSpPr/>
          <p:nvPr userDrawn="1"/>
        </p:nvSpPr>
        <p:spPr>
          <a:xfrm>
            <a:off x="11396744" y="6251172"/>
            <a:ext cx="714894" cy="40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2248"/>
            <a:ext cx="9875808" cy="7737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993367" y="856269"/>
            <a:ext cx="5529532" cy="13428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2993367" y="1980815"/>
            <a:ext cx="5529532" cy="1361402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43056" y="3578949"/>
            <a:ext cx="5141422" cy="1345841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4"/>
          </p:nvPr>
        </p:nvSpPr>
        <p:spPr>
          <a:xfrm>
            <a:off x="43050" y="5210371"/>
            <a:ext cx="5141427" cy="135255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5"/>
          </p:nvPr>
        </p:nvSpPr>
        <p:spPr>
          <a:xfrm>
            <a:off x="6823492" y="3578590"/>
            <a:ext cx="5287330" cy="13462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6"/>
          </p:nvPr>
        </p:nvSpPr>
        <p:spPr>
          <a:xfrm>
            <a:off x="6823491" y="5207427"/>
            <a:ext cx="5304579" cy="135255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388198" y="3136951"/>
            <a:ext cx="4651675" cy="396875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endParaRPr lang="es-CO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8"/>
          </p:nvPr>
        </p:nvSpPr>
        <p:spPr>
          <a:xfrm>
            <a:off x="422698" y="4867295"/>
            <a:ext cx="4485734" cy="3968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endParaRPr lang="es-CO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9"/>
          </p:nvPr>
        </p:nvSpPr>
        <p:spPr>
          <a:xfrm>
            <a:off x="6986138" y="3135704"/>
            <a:ext cx="4821382" cy="39812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endParaRPr lang="es-CO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/>
          </p:nvPr>
        </p:nvSpPr>
        <p:spPr>
          <a:xfrm>
            <a:off x="7185231" y="4867907"/>
            <a:ext cx="4546687" cy="3968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endParaRPr lang="es-CO" dirty="0"/>
          </a:p>
        </p:txBody>
      </p:sp>
      <p:sp>
        <p:nvSpPr>
          <p:cNvPr id="18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9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Notas"/>
          <p:cNvSpPr>
            <a:spLocks noGrp="1"/>
          </p:cNvSpPr>
          <p:nvPr>
            <p:ph type="body" sz="quarter" idx="23"/>
          </p:nvPr>
        </p:nvSpPr>
        <p:spPr>
          <a:xfrm>
            <a:off x="8626475" y="1152339"/>
            <a:ext cx="3484347" cy="1982973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079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1"/>
          </p:nvPr>
        </p:nvSpPr>
        <p:spPr>
          <a:xfrm>
            <a:off x="311150" y="1268413"/>
            <a:ext cx="11550650" cy="432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3"/>
          </p:nvPr>
        </p:nvSpPr>
        <p:spPr>
          <a:xfrm>
            <a:off x="6952891" y="6393743"/>
            <a:ext cx="4572169" cy="403872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4"/>
          </p:nvPr>
        </p:nvSpPr>
        <p:spPr>
          <a:xfrm>
            <a:off x="311150" y="5588000"/>
            <a:ext cx="11550650" cy="80645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281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567"/>
            <a:ext cx="9875808" cy="7737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99490" y="970053"/>
            <a:ext cx="5760000" cy="39600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5874596" y="970054"/>
            <a:ext cx="5760000" cy="3960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455449" y="4947052"/>
            <a:ext cx="5040000" cy="108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6356938" y="4944144"/>
            <a:ext cx="5040000" cy="108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3"/>
          </p:nvPr>
        </p:nvSpPr>
        <p:spPr>
          <a:xfrm>
            <a:off x="48257" y="6044990"/>
            <a:ext cx="12063230" cy="40798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4665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92380" y="1569641"/>
            <a:ext cx="5940000" cy="3600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6058258" y="1569284"/>
            <a:ext cx="5940000" cy="3600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92380" y="5170073"/>
            <a:ext cx="11905878" cy="739021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4"/>
            <a:endParaRPr lang="es-CO" dirty="0"/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3"/>
          </p:nvPr>
        </p:nvSpPr>
        <p:spPr>
          <a:xfrm>
            <a:off x="100701" y="5934553"/>
            <a:ext cx="11906250" cy="5270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5017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4" y="1563080"/>
            <a:ext cx="908733" cy="3507155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2850253" y="2481606"/>
            <a:ext cx="6438900" cy="116339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defRPr>
            </a:lvl1pPr>
            <a:lvl2pPr marL="171446" indent="0">
              <a:buNone/>
              <a:defRPr lang="es-ES" sz="1800" dirty="0" smtClean="0">
                <a:latin typeface="+mn-lt"/>
                <a:cs typeface="+mn-cs"/>
              </a:defRPr>
            </a:lvl2pPr>
            <a:lvl3pPr marL="685783" indent="0">
              <a:buNone/>
              <a:defRPr lang="es-ES" dirty="0" smtClean="0">
                <a:latin typeface="+mn-lt"/>
                <a:cs typeface="+mn-cs"/>
              </a:defRPr>
            </a:lvl3pPr>
            <a:lvl4pPr marL="1142971" indent="0">
              <a:buNone/>
              <a:defRPr lang="es-ES" dirty="0" smtClean="0">
                <a:latin typeface="+mn-lt"/>
                <a:cs typeface="+mn-cs"/>
              </a:defRPr>
            </a:lvl4pPr>
            <a:lvl5pPr marL="1600160" indent="0">
              <a:buNone/>
              <a:defRPr lang="es-CO" dirty="0">
                <a:latin typeface="+mn-lt"/>
                <a:cs typeface="+mn-cs"/>
              </a:defRPr>
            </a:lvl5pPr>
          </a:lstStyle>
          <a:p>
            <a:pPr marL="0" lvl="0"/>
            <a:r>
              <a:rPr lang="es-ES" dirty="0"/>
              <a:t>EDITAR EL ESTILO DE TEXTO DEL PATRÓN</a:t>
            </a:r>
          </a:p>
          <a:p>
            <a:pPr marL="457189" lvl="1"/>
            <a:endParaRPr lang="es-CO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/>
          </p:nvPr>
        </p:nvSpPr>
        <p:spPr>
          <a:xfrm>
            <a:off x="2850253" y="3661805"/>
            <a:ext cx="6438900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1400" smtClean="0"/>
            </a:lvl1pPr>
            <a:lvl2pPr>
              <a:defRPr lang="es-ES" smtClean="0">
                <a:latin typeface="+mn-lt"/>
                <a:cs typeface="+mn-cs"/>
              </a:defRPr>
            </a:lvl2pPr>
            <a:lvl3pPr>
              <a:defRPr lang="es-ES" smtClean="0">
                <a:latin typeface="+mn-lt"/>
                <a:cs typeface="+mn-cs"/>
              </a:defRPr>
            </a:lvl3pPr>
            <a:lvl4pPr>
              <a:defRPr lang="es-ES" smtClean="0">
                <a:latin typeface="+mn-lt"/>
                <a:cs typeface="+mn-cs"/>
              </a:defRPr>
            </a:lvl4pPr>
            <a:lvl5pPr>
              <a:defRPr lang="es-CO">
                <a:latin typeface="+mn-lt"/>
                <a:cs typeface="+mn-cs"/>
              </a:defRPr>
            </a:lvl5pPr>
          </a:lstStyle>
          <a:p>
            <a:pPr marL="0"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215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850254" y="2806779"/>
            <a:ext cx="643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2850252" y="3637776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FRASE INTRODUCTORIA EXPLICATIVA DE LA PRESENTACIÓN </a:t>
            </a:r>
            <a:br>
              <a:rPr lang="es-ES" sz="1400" dirty="0">
                <a:latin typeface="Arial"/>
                <a:cs typeface="Arial"/>
              </a:rPr>
            </a:br>
            <a:r>
              <a:rPr lang="es-ES" sz="1400" dirty="0">
                <a:latin typeface="Arial"/>
                <a:cs typeface="Arial"/>
              </a:rPr>
              <a:t>O PROYECTO, PUEDEN SER DOS RENGLONES.</a:t>
            </a:r>
          </a:p>
          <a:p>
            <a:endParaRPr lang="es-ES" sz="1400" dirty="0">
              <a:latin typeface="Arial"/>
              <a:cs typeface="Arial"/>
            </a:endParaRPr>
          </a:p>
          <a:p>
            <a:r>
              <a:rPr lang="es-ES" sz="1400" dirty="0"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4" y="1563080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94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PT-03.png">
            <a:extLst>
              <a:ext uri="{FF2B5EF4-FFF2-40B4-BE49-F238E27FC236}">
                <a16:creationId xmlns:a16="http://schemas.microsoft.com/office/drawing/2014/main" id="{162F9E2A-252A-479B-8364-32C480930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4" y="516547"/>
            <a:ext cx="8873067" cy="64770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22839" y="1520829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6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CO" dirty="0"/>
              <a:t>Contenido</a:t>
            </a:r>
            <a:endParaRPr lang="es-ES" dirty="0"/>
          </a:p>
        </p:txBody>
      </p:sp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8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3837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PT-03.png">
            <a:extLst>
              <a:ext uri="{FF2B5EF4-FFF2-40B4-BE49-F238E27FC236}">
                <a16:creationId xmlns:a16="http://schemas.microsoft.com/office/drawing/2014/main" id="{BC8ECF5E-3074-4C29-87F2-9B3B9992F2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4" y="516547"/>
            <a:ext cx="8873067" cy="647700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6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AGREGAR T</a:t>
            </a:r>
            <a:r>
              <a:rPr lang="es-ES" dirty="0"/>
              <a:t>I</a:t>
            </a:r>
            <a:r>
              <a:rPr lang="es-ES_tradnl" dirty="0"/>
              <a:t>TULO INTERIOR</a:t>
            </a:r>
            <a:endParaRPr lang="es-ES" dirty="0"/>
          </a:p>
        </p:txBody>
      </p:sp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8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9722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0999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1"/>
          </p:nvPr>
        </p:nvSpPr>
        <p:spPr>
          <a:xfrm>
            <a:off x="311151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contenido 8"/>
          <p:cNvSpPr>
            <a:spLocks noGrp="1"/>
          </p:cNvSpPr>
          <p:nvPr>
            <p:ph sz="quarter" idx="12"/>
          </p:nvPr>
        </p:nvSpPr>
        <p:spPr>
          <a:xfrm>
            <a:off x="609600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586208"/>
            <a:ext cx="2248045" cy="274637"/>
          </a:xfrm>
        </p:spPr>
        <p:txBody>
          <a:bodyPr vert="horz" lIns="91440" tIns="45720" rIns="91440" bIns="45720" rtlCol="0" anchor="ctr"/>
          <a:lstStyle>
            <a:lvl1pPr marL="0" indent="0">
              <a:buNone/>
              <a:defRPr lang="es-CO"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71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42" y="4826335"/>
            <a:ext cx="5705888" cy="1655961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B62471-4FBD-7449-90B2-C4A3501976E4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B41549E-64C2-4740-8F64-E9B98AC30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478291B7-0424-E442-B14B-5250B0419D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656204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contenido 8"/>
          <p:cNvSpPr>
            <a:spLocks noGrp="1"/>
          </p:cNvSpPr>
          <p:nvPr>
            <p:ph sz="quarter" idx="11"/>
          </p:nvPr>
        </p:nvSpPr>
        <p:spPr>
          <a:xfrm>
            <a:off x="311151" y="2734574"/>
            <a:ext cx="5787725" cy="37352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8"/>
          <p:cNvSpPr>
            <a:spLocks noGrp="1"/>
          </p:cNvSpPr>
          <p:nvPr>
            <p:ph sz="quarter" idx="12"/>
          </p:nvPr>
        </p:nvSpPr>
        <p:spPr>
          <a:xfrm>
            <a:off x="6096000" y="2734574"/>
            <a:ext cx="5787725" cy="37352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311151" y="1258890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7"/>
          <p:cNvSpPr>
            <a:spLocks noGrp="1"/>
          </p:cNvSpPr>
          <p:nvPr>
            <p:ph sz="quarter" idx="14"/>
          </p:nvPr>
        </p:nvSpPr>
        <p:spPr>
          <a:xfrm>
            <a:off x="6099177" y="1258890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586208"/>
            <a:ext cx="2248045" cy="274637"/>
          </a:xfrm>
        </p:spPr>
        <p:txBody>
          <a:bodyPr vert="horz" lIns="91440" tIns="45720" rIns="91440" bIns="45720" rtlCol="0" anchor="ctr"/>
          <a:lstStyle>
            <a:lvl1pPr marL="0" indent="0">
              <a:buNone/>
              <a:defRPr lang="es-CO"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4417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in título-1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051" r="13189" b="15038"/>
          <a:stretch/>
        </p:blipFill>
        <p:spPr>
          <a:xfrm>
            <a:off x="10906413" y="275893"/>
            <a:ext cx="1109187" cy="862953"/>
          </a:xfrm>
          <a:prstGeom prst="rect">
            <a:avLst/>
          </a:prstGeom>
        </p:spPr>
      </p:pic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8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311149" y="1268414"/>
            <a:ext cx="11550651" cy="50466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586208"/>
            <a:ext cx="2248045" cy="274637"/>
          </a:xfrm>
        </p:spPr>
        <p:txBody>
          <a:bodyPr vert="horz" lIns="91440" tIns="45720" rIns="91440" bIns="45720" rtlCol="0" anchor="ctr"/>
          <a:lstStyle>
            <a:lvl1pPr marL="0" indent="0">
              <a:buNone/>
              <a:defRPr lang="es-CO"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243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327026" y="1268413"/>
            <a:ext cx="11507788" cy="4039035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>
          <a:xfrm>
            <a:off x="327026" y="5331129"/>
            <a:ext cx="11507788" cy="1035167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586208"/>
            <a:ext cx="2248045" cy="274637"/>
          </a:xfrm>
        </p:spPr>
        <p:txBody>
          <a:bodyPr vert="horz" lIns="91440" tIns="45720" rIns="91440" bIns="45720" rtlCol="0" anchor="ctr"/>
          <a:lstStyle>
            <a:lvl1pPr marL="0" indent="0">
              <a:buNone/>
              <a:defRPr lang="es-CO"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6297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TituloSa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4445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8"/>
          <p:cNvSpPr>
            <a:spLocks noGrp="1"/>
          </p:cNvSpPr>
          <p:nvPr>
            <p:ph sz="quarter" idx="11"/>
          </p:nvPr>
        </p:nvSpPr>
        <p:spPr>
          <a:xfrm>
            <a:off x="130177" y="1198685"/>
            <a:ext cx="597732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4" name="Marcador de contenido 8"/>
          <p:cNvSpPr>
            <a:spLocks noGrp="1"/>
          </p:cNvSpPr>
          <p:nvPr>
            <p:ph sz="quarter" idx="17"/>
          </p:nvPr>
        </p:nvSpPr>
        <p:spPr>
          <a:xfrm>
            <a:off x="6107503" y="1198685"/>
            <a:ext cx="597732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5" name="Marcador de contenido 8"/>
          <p:cNvSpPr>
            <a:spLocks noGrp="1"/>
          </p:cNvSpPr>
          <p:nvPr>
            <p:ph sz="quarter" idx="18"/>
          </p:nvPr>
        </p:nvSpPr>
        <p:spPr>
          <a:xfrm>
            <a:off x="134099" y="3788497"/>
            <a:ext cx="597732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6" name="Marcador de contenido 8"/>
          <p:cNvSpPr>
            <a:spLocks noGrp="1"/>
          </p:cNvSpPr>
          <p:nvPr>
            <p:ph sz="quarter" idx="19"/>
          </p:nvPr>
        </p:nvSpPr>
        <p:spPr>
          <a:xfrm>
            <a:off x="6111426" y="3785234"/>
            <a:ext cx="597732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9" name="Marcador de texto 6"/>
          <p:cNvSpPr>
            <a:spLocks noGrp="1"/>
          </p:cNvSpPr>
          <p:nvPr>
            <p:ph type="body" sz="quarter" idx="20"/>
          </p:nvPr>
        </p:nvSpPr>
        <p:spPr>
          <a:xfrm>
            <a:off x="7222897" y="6374177"/>
            <a:ext cx="3223752" cy="380307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000">
                <a:solidFill>
                  <a:srgbClr val="5F5F5F"/>
                </a:solidFill>
              </a:defRPr>
            </a:lvl1pPr>
            <a:lvl2pPr algn="r">
              <a:defRPr lang="es-ES" sz="900" kern="1200" dirty="0" smtClean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r">
              <a:defRPr sz="1000">
                <a:solidFill>
                  <a:srgbClr val="5F5F5F"/>
                </a:solidFill>
              </a:defRPr>
            </a:lvl3pPr>
            <a:lvl4pPr algn="r">
              <a:defRPr sz="1000">
                <a:solidFill>
                  <a:srgbClr val="5F5F5F"/>
                </a:solidFill>
              </a:defRPr>
            </a:lvl4pPr>
            <a:lvl5pPr algn="r">
              <a:defRPr sz="1000">
                <a:solidFill>
                  <a:srgbClr val="5F5F5F"/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3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586208"/>
            <a:ext cx="2248045" cy="274637"/>
          </a:xfrm>
        </p:spPr>
        <p:txBody>
          <a:bodyPr vert="horz" lIns="91440" tIns="45720" rIns="91440" bIns="45720" rtlCol="0" anchor="ctr"/>
          <a:lstStyle>
            <a:lvl1pPr marL="0" indent="0">
              <a:buNone/>
              <a:defRPr lang="es-CO"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3544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327026" y="1268415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12"/>
          </p:nvPr>
        </p:nvSpPr>
        <p:spPr>
          <a:xfrm>
            <a:off x="327026" y="3864635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586208"/>
            <a:ext cx="2248045" cy="274637"/>
          </a:xfrm>
        </p:spPr>
        <p:txBody>
          <a:bodyPr vert="horz" lIns="91440" tIns="45720" rIns="91440" bIns="45720" rtlCol="0" anchor="ctr"/>
          <a:lstStyle>
            <a:lvl1pPr marL="0" indent="0">
              <a:buNone/>
              <a:defRPr lang="es-CO"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988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6" name="Marcador de contenido 8"/>
          <p:cNvSpPr txBox="1">
            <a:spLocks/>
          </p:cNvSpPr>
          <p:nvPr userDrawn="1"/>
        </p:nvSpPr>
        <p:spPr>
          <a:xfrm>
            <a:off x="5968053" y="1075437"/>
            <a:ext cx="2744627" cy="2034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marR="0" lvl="0" indent="-457178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Editar el estilo de texto del patrón</a:t>
            </a:r>
          </a:p>
          <a:p>
            <a:pPr marL="990550" marR="0" lvl="1" indent="-380981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Segundo nivel</a:t>
            </a:r>
          </a:p>
          <a:p>
            <a:pPr marL="1523925" marR="0" lvl="2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Tercer nivel</a:t>
            </a:r>
          </a:p>
          <a:p>
            <a:pPr marL="2133493" marR="0" lvl="3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Cuarto nivel</a:t>
            </a:r>
          </a:p>
          <a:p>
            <a:pPr marL="2743062" marR="0" lvl="4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Quinto nivel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Frutiger LT 45 Light"/>
              <a:ea typeface="+mn-ea"/>
              <a:cs typeface="+mn-cs"/>
            </a:endParaRPr>
          </a:p>
        </p:txBody>
      </p:sp>
      <p:sp>
        <p:nvSpPr>
          <p:cNvPr id="17" name="Marcador de contenido 8"/>
          <p:cNvSpPr txBox="1">
            <a:spLocks/>
          </p:cNvSpPr>
          <p:nvPr userDrawn="1"/>
        </p:nvSpPr>
        <p:spPr>
          <a:xfrm>
            <a:off x="2262075" y="2812281"/>
            <a:ext cx="3213743" cy="2372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marR="0" lvl="0" indent="-457178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Editar el estilo de texto del patrón</a:t>
            </a:r>
          </a:p>
          <a:p>
            <a:pPr marL="990550" marR="0" lvl="1" indent="-380981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Segundo nivel</a:t>
            </a:r>
          </a:p>
          <a:p>
            <a:pPr marL="1523925" marR="0" lvl="2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Tercer nivel</a:t>
            </a:r>
          </a:p>
          <a:p>
            <a:pPr marL="2133493" marR="0" lvl="3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Cuarto nivel</a:t>
            </a:r>
          </a:p>
          <a:p>
            <a:pPr marL="2743062" marR="0" lvl="4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Quinto nivel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Frutiger LT 45 Light"/>
              <a:ea typeface="+mn-ea"/>
              <a:cs typeface="+mn-cs"/>
            </a:endParaRPr>
          </a:p>
        </p:txBody>
      </p:sp>
      <p:sp>
        <p:nvSpPr>
          <p:cNvPr id="18" name="Marcador de contenido 8"/>
          <p:cNvSpPr txBox="1">
            <a:spLocks/>
          </p:cNvSpPr>
          <p:nvPr userDrawn="1"/>
        </p:nvSpPr>
        <p:spPr>
          <a:xfrm>
            <a:off x="7824158" y="3508297"/>
            <a:ext cx="3821503" cy="2922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marR="0" lvl="0" indent="-457178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Editar el estilo de texto del patrón</a:t>
            </a:r>
          </a:p>
          <a:p>
            <a:pPr marL="990550" marR="0" lvl="1" indent="-380981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Segundo nivel</a:t>
            </a:r>
          </a:p>
          <a:p>
            <a:pPr marL="1523925" marR="0" lvl="2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Tercer nivel</a:t>
            </a:r>
          </a:p>
          <a:p>
            <a:pPr marL="2133493" marR="0" lvl="3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Cuarto nivel</a:t>
            </a:r>
          </a:p>
          <a:p>
            <a:pPr marL="2743062" marR="0" lvl="4" indent="-304784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Quinto nivel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Frutiger LT 45 Light"/>
              <a:ea typeface="+mn-ea"/>
              <a:cs typeface="+mn-cs"/>
            </a:endParaRPr>
          </a:p>
        </p:txBody>
      </p:sp>
      <p:cxnSp>
        <p:nvCxnSpPr>
          <p:cNvPr id="19" name="Conector recto de flecha 18"/>
          <p:cNvCxnSpPr/>
          <p:nvPr userDrawn="1"/>
        </p:nvCxnSpPr>
        <p:spPr>
          <a:xfrm flipH="1">
            <a:off x="5593877" y="2760978"/>
            <a:ext cx="249676" cy="226751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onector recto de flecha 19"/>
          <p:cNvCxnSpPr/>
          <p:nvPr userDrawn="1"/>
        </p:nvCxnSpPr>
        <p:spPr>
          <a:xfrm>
            <a:off x="6098875" y="4114441"/>
            <a:ext cx="903107" cy="367929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sp>
        <p:nvSpPr>
          <p:cNvPr id="21" name="Marcador de contenido 8"/>
          <p:cNvSpPr txBox="1">
            <a:spLocks/>
          </p:cNvSpPr>
          <p:nvPr userDrawn="1"/>
        </p:nvSpPr>
        <p:spPr>
          <a:xfrm>
            <a:off x="2" y="5259907"/>
            <a:ext cx="4672503" cy="1354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just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just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just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just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Editar el estilo de texto del patrón</a:t>
            </a:r>
          </a:p>
          <a:p>
            <a:pPr marL="990550" marR="0" lvl="1" indent="-380981" algn="just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Segundo nivel</a:t>
            </a:r>
          </a:p>
          <a:p>
            <a:pPr marL="1523925" marR="0" lvl="2" indent="-304784" algn="just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Tercer nivel</a:t>
            </a:r>
          </a:p>
          <a:p>
            <a:pPr marL="2133493" marR="0" lvl="3" indent="-304784" algn="just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Cuarto nivel</a:t>
            </a:r>
          </a:p>
          <a:p>
            <a:pPr marL="2743062" marR="0" lvl="4" indent="-304784" algn="just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Quinto nivel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Marcador de texto 12"/>
          <p:cNvSpPr txBox="1">
            <a:spLocks/>
          </p:cNvSpPr>
          <p:nvPr userDrawn="1"/>
        </p:nvSpPr>
        <p:spPr>
          <a:xfrm>
            <a:off x="2336252" y="1393048"/>
            <a:ext cx="1008832" cy="1008000"/>
          </a:xfrm>
          <a:prstGeom prst="ellipse">
            <a:avLst/>
          </a:prstGeom>
          <a:ln w="50800">
            <a:solidFill>
              <a:srgbClr val="E8772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Editar el estilo de texto del patrón</a:t>
            </a:r>
          </a:p>
          <a:p>
            <a:pPr marL="990550" marR="0" lvl="1" indent="-380981" algn="ctr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Segundo nivel</a:t>
            </a:r>
          </a:p>
          <a:p>
            <a:pPr marL="1523925" marR="0" lvl="2" indent="-304784" algn="ctr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Tercer nivel</a:t>
            </a:r>
          </a:p>
          <a:p>
            <a:pPr marL="2133493" marR="0" lvl="3" indent="-304784" algn="ctr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Cuarto nivel</a:t>
            </a:r>
          </a:p>
          <a:p>
            <a:pPr marL="2743062" marR="0" lvl="4" indent="-304784" algn="ctr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Frutiger LT 45 Light"/>
                <a:ea typeface="+mn-ea"/>
                <a:cs typeface="+mn-cs"/>
              </a:rPr>
              <a:t>Quinto nivel</a:t>
            </a: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Frutiger LT 45 Light"/>
              <a:ea typeface="+mn-ea"/>
              <a:cs typeface="+mn-cs"/>
            </a:endParaRPr>
          </a:p>
        </p:txBody>
      </p:sp>
      <p:sp>
        <p:nvSpPr>
          <p:cNvPr id="24" name="Marcador de texto 4"/>
          <p:cNvSpPr txBox="1">
            <a:spLocks/>
          </p:cNvSpPr>
          <p:nvPr userDrawn="1"/>
        </p:nvSpPr>
        <p:spPr>
          <a:xfrm>
            <a:off x="4331095" y="5941430"/>
            <a:ext cx="2248045" cy="274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Calibri" panose="020F0502020204030204" pitchFamily="34" charset="0"/>
              <a:buChar char="‒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ctr" defTabSz="609585" rtl="0" eaLnBrk="1" latinLnBrk="0" hangingPunct="1">
              <a:spcBef>
                <a:spcPct val="20000"/>
              </a:spcBef>
              <a:buClr>
                <a:srgbClr val="5BC2E7"/>
              </a:buClr>
              <a:buFont typeface="Wingdings" panose="05000000000000000000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C2E7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Frutiger LT 45 Light"/>
              <a:ea typeface="+mn-ea"/>
              <a:cs typeface="+mn-cs"/>
            </a:endParaRPr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586208"/>
            <a:ext cx="2248045" cy="274637"/>
          </a:xfrm>
        </p:spPr>
        <p:txBody>
          <a:bodyPr vert="horz" lIns="91440" tIns="45720" rIns="91440" bIns="45720" rtlCol="0" anchor="ctr"/>
          <a:lstStyle>
            <a:lvl1pPr marL="0" indent="0">
              <a:buNone/>
              <a:defRPr lang="es-CO"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0057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130177" y="1198685"/>
            <a:ext cx="597732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4"/>
          <p:cNvSpPr>
            <a:spLocks noGrp="1"/>
          </p:cNvSpPr>
          <p:nvPr>
            <p:ph sz="quarter" idx="17"/>
          </p:nvPr>
        </p:nvSpPr>
        <p:spPr>
          <a:xfrm>
            <a:off x="6107503" y="1198685"/>
            <a:ext cx="597732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8"/>
          </p:nvPr>
        </p:nvSpPr>
        <p:spPr>
          <a:xfrm>
            <a:off x="130176" y="3778249"/>
            <a:ext cx="11953875" cy="267493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586208"/>
            <a:ext cx="2248045" cy="274637"/>
          </a:xfrm>
        </p:spPr>
        <p:txBody>
          <a:bodyPr vert="horz" lIns="91440" tIns="45720" rIns="91440" bIns="45720" rtlCol="0" anchor="ctr"/>
          <a:lstStyle>
            <a:lvl1pPr marL="0" indent="0">
              <a:buNone/>
              <a:defRPr lang="es-CO" sz="9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3388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Titu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in título-1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051" r="13189" b="15038"/>
          <a:stretch/>
        </p:blipFill>
        <p:spPr>
          <a:xfrm>
            <a:off x="10906413" y="275893"/>
            <a:ext cx="1109187" cy="862953"/>
          </a:xfrm>
          <a:prstGeom prst="rect">
            <a:avLst/>
          </a:prstGeom>
        </p:spPr>
      </p:pic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8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1322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5842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7573329" y="0"/>
            <a:ext cx="46186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5" name="Imagen 4" descr="ENDOSO-RGB-PANTONE-287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89" y="6196488"/>
            <a:ext cx="3304995" cy="490563"/>
          </a:xfrm>
          <a:prstGeom prst="rect">
            <a:avLst/>
          </a:prstGeom>
        </p:spPr>
      </p:pic>
      <p:pic>
        <p:nvPicPr>
          <p:cNvPr id="9" name="Imagen 8" descr="Sin título-1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051" r="13189" b="15038"/>
          <a:stretch/>
        </p:blipFill>
        <p:spPr>
          <a:xfrm>
            <a:off x="4456734" y="1880247"/>
            <a:ext cx="3278535" cy="2550719"/>
          </a:xfrm>
          <a:prstGeom prst="rect">
            <a:avLst/>
          </a:prstGeom>
        </p:spPr>
      </p:pic>
      <p:sp>
        <p:nvSpPr>
          <p:cNvPr id="7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8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372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823061B-93D4-5946-8BE4-474D1CDB97B8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F9FD45-EE6E-574C-9ED3-6D1B7913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794" y="1552005"/>
            <a:ext cx="9144000" cy="1548648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rgbClr val="FF6A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B20752-4C8C-0741-9D04-579D36DC5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794" y="337595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pic>
        <p:nvPicPr>
          <p:cNvPr id="11" name="Imagen 10" descr="rgb para ppt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3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FC3FA8-6FBD-B948-9930-D7C80AC79684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55B6DB1C-CB94-204F-86F7-E4E7ED54CC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892468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8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6730530" y="5171406"/>
            <a:ext cx="3783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Calle 12 sur 18 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-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168 Bloque 2</a:t>
            </a:r>
          </a:p>
          <a:p>
            <a:pPr algn="r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PBX (57 4) 317 2244</a:t>
            </a:r>
          </a:p>
          <a:p>
            <a:pPr algn="r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FAX (57 4) 317 0989</a:t>
            </a:r>
          </a:p>
          <a:p>
            <a:pPr algn="r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  @</a:t>
            </a:r>
            <a:r>
              <a:rPr lang="es-ES_tradnl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XM_filial_ISA</a:t>
            </a:r>
            <a:endParaRPr lang="es-ES_tradnl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r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Medellín - Colombia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348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7573329" y="0"/>
            <a:ext cx="46186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5" name="Imagen 4" descr="ENDOSO-RGB-PANTONE-287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89" y="6196488"/>
            <a:ext cx="3304995" cy="490563"/>
          </a:xfrm>
          <a:prstGeom prst="rect">
            <a:avLst/>
          </a:prstGeom>
        </p:spPr>
      </p:pic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051" r="13189" b="15038"/>
          <a:stretch/>
        </p:blipFill>
        <p:spPr>
          <a:xfrm>
            <a:off x="4456734" y="1880247"/>
            <a:ext cx="3278535" cy="2550719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4293439" y="4663576"/>
            <a:ext cx="378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Calle 12 sur 18 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-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168 Bloque 2</a:t>
            </a:r>
          </a:p>
          <a:p>
            <a:pPr algn="ctr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PBX (57 4) 317 2244 - FAX (57 4) 317 0989</a:t>
            </a:r>
          </a:p>
          <a:p>
            <a:pPr algn="ctr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  @</a:t>
            </a:r>
            <a:r>
              <a:rPr lang="es-ES_tradnl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XM_filial_ISA</a:t>
            </a:r>
            <a:endParaRPr lang="es-ES_tradnl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Medellín - Colombia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8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9019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22839" y="1520826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8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9961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in título-1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/>
          <a:stretch/>
        </p:blipFill>
        <p:spPr>
          <a:xfrm>
            <a:off x="0" y="2783840"/>
            <a:ext cx="9861973" cy="1611376"/>
          </a:xfrm>
          <a:prstGeom prst="rect">
            <a:avLst/>
          </a:prstGeom>
        </p:spPr>
      </p:pic>
      <p:sp>
        <p:nvSpPr>
          <p:cNvPr id="4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292583" y="3198720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AGREGAR </a:t>
            </a:r>
          </a:p>
          <a:p>
            <a:pPr lvl="0"/>
            <a:r>
              <a:rPr lang="es-ES_tradnl" dirty="0"/>
              <a:t>T</a:t>
            </a:r>
            <a:r>
              <a:rPr lang="es-ES" dirty="0"/>
              <a:t>I</a:t>
            </a:r>
            <a:r>
              <a:rPr lang="es-ES_tradnl" dirty="0"/>
              <a:t>TULO INTERIOR</a:t>
            </a:r>
            <a:endParaRPr lang="es-ES" dirty="0"/>
          </a:p>
        </p:txBody>
      </p:sp>
      <p:pic>
        <p:nvPicPr>
          <p:cNvPr id="5" name="Imagen 4" descr="Sin título-1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051" r="13189" b="15038"/>
          <a:stretch/>
        </p:blipFill>
        <p:spPr>
          <a:xfrm>
            <a:off x="10906414" y="275891"/>
            <a:ext cx="1109186" cy="862953"/>
          </a:xfrm>
          <a:prstGeom prst="rect">
            <a:avLst/>
          </a:prstGeom>
        </p:spPr>
      </p:pic>
      <p:pic>
        <p:nvPicPr>
          <p:cNvPr id="6" name="Imagen 5" descr="ENDOSO-RGB-PANTONE-287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2" y="6500731"/>
            <a:ext cx="1616378" cy="2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40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4" y="516547"/>
            <a:ext cx="8873067" cy="64770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22839" y="1520826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822839" y="529203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AGREGAR T</a:t>
            </a:r>
            <a:r>
              <a:rPr lang="es-ES" dirty="0"/>
              <a:t>I</a:t>
            </a:r>
            <a:r>
              <a:rPr lang="es-ES_tradnl" dirty="0"/>
              <a:t>TULO INTERIOR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3405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8"/>
          <p:cNvSpPr>
            <a:spLocks noGrp="1"/>
          </p:cNvSpPr>
          <p:nvPr>
            <p:ph sz="quarter" idx="11"/>
          </p:nvPr>
        </p:nvSpPr>
        <p:spPr>
          <a:xfrm>
            <a:off x="43915" y="1008909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21"/>
          </p:nvPr>
        </p:nvSpPr>
        <p:spPr>
          <a:xfrm>
            <a:off x="6038105" y="1008786"/>
            <a:ext cx="592613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22"/>
          </p:nvPr>
        </p:nvSpPr>
        <p:spPr>
          <a:xfrm>
            <a:off x="52541" y="3605727"/>
            <a:ext cx="5976938" cy="2527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23"/>
          </p:nvPr>
        </p:nvSpPr>
        <p:spPr>
          <a:xfrm>
            <a:off x="6038105" y="3605728"/>
            <a:ext cx="5926137" cy="2527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4"/>
          </p:nvPr>
        </p:nvSpPr>
        <p:spPr>
          <a:xfrm>
            <a:off x="5106838" y="6592557"/>
            <a:ext cx="2053087" cy="29132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900" b="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5"/>
          </p:nvPr>
        </p:nvSpPr>
        <p:spPr>
          <a:xfrm>
            <a:off x="7979434" y="6487064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Marcador fecha corte"/>
          <p:cNvSpPr>
            <a:spLocks noGrp="1"/>
          </p:cNvSpPr>
          <p:nvPr>
            <p:ph type="body" sz="quarter" idx="26"/>
          </p:nvPr>
        </p:nvSpPr>
        <p:spPr>
          <a:xfrm>
            <a:off x="5106838" y="6447264"/>
            <a:ext cx="2053117" cy="24504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900" b="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Notas"/>
          <p:cNvSpPr>
            <a:spLocks noGrp="1"/>
          </p:cNvSpPr>
          <p:nvPr>
            <p:ph type="body" sz="quarter" idx="27"/>
          </p:nvPr>
        </p:nvSpPr>
        <p:spPr>
          <a:xfrm>
            <a:off x="44450" y="6141749"/>
            <a:ext cx="11920538" cy="314325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9755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2850252" y="2481605"/>
            <a:ext cx="6438900" cy="116339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defRPr>
            </a:lvl1pPr>
            <a:lvl2pPr marL="171450" indent="0">
              <a:buNone/>
              <a:defRPr lang="es-ES" sz="1800" dirty="0" smtClean="0">
                <a:latin typeface="+mn-lt"/>
                <a:cs typeface="+mn-cs"/>
              </a:defRPr>
            </a:lvl2pPr>
            <a:lvl3pPr marL="685800" indent="0">
              <a:buNone/>
              <a:defRPr lang="es-ES" dirty="0" smtClean="0">
                <a:latin typeface="+mn-lt"/>
                <a:cs typeface="+mn-cs"/>
              </a:defRPr>
            </a:lvl3pPr>
            <a:lvl4pPr marL="1143000" indent="0">
              <a:buNone/>
              <a:defRPr lang="es-ES" dirty="0" smtClean="0">
                <a:latin typeface="+mn-lt"/>
                <a:cs typeface="+mn-cs"/>
              </a:defRPr>
            </a:lvl4pPr>
            <a:lvl5pPr marL="1600200" indent="0">
              <a:buNone/>
              <a:defRPr lang="es-CO" dirty="0">
                <a:latin typeface="+mn-lt"/>
                <a:cs typeface="+mn-cs"/>
              </a:defRPr>
            </a:lvl5pPr>
          </a:lstStyle>
          <a:p>
            <a:pPr marL="0" lvl="0"/>
            <a:r>
              <a:rPr lang="es-ES" dirty="0"/>
              <a:t>EDITAR EL ESTILO DE TEXTO DEL PATRÓN</a:t>
            </a:r>
          </a:p>
          <a:p>
            <a:pPr marL="457200" lvl="1"/>
            <a:endParaRPr lang="es-CO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/>
          </p:nvPr>
        </p:nvSpPr>
        <p:spPr>
          <a:xfrm>
            <a:off x="2850252" y="3661804"/>
            <a:ext cx="6438900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1400" smtClean="0"/>
            </a:lvl1pPr>
            <a:lvl2pPr>
              <a:defRPr lang="es-ES" smtClean="0">
                <a:latin typeface="+mn-lt"/>
                <a:cs typeface="+mn-cs"/>
              </a:defRPr>
            </a:lvl2pPr>
            <a:lvl3pPr>
              <a:defRPr lang="es-ES" smtClean="0">
                <a:latin typeface="+mn-lt"/>
                <a:cs typeface="+mn-cs"/>
              </a:defRPr>
            </a:lvl3pPr>
            <a:lvl4pPr>
              <a:defRPr lang="es-ES" smtClean="0">
                <a:latin typeface="+mn-lt"/>
                <a:cs typeface="+mn-cs"/>
              </a:defRPr>
            </a:lvl4pPr>
            <a:lvl5pPr>
              <a:defRPr lang="es-CO">
                <a:latin typeface="+mn-lt"/>
                <a:cs typeface="+mn-cs"/>
              </a:defRPr>
            </a:lvl5pPr>
          </a:lstStyle>
          <a:p>
            <a:pPr marL="0" lvl="0"/>
            <a:r>
              <a:rPr lang="es-ES" dirty="0"/>
              <a:t>Editar el estilo de texto del patrón</a:t>
            </a:r>
          </a:p>
        </p:txBody>
      </p:sp>
      <p:pic>
        <p:nvPicPr>
          <p:cNvPr id="8" name="Imagen 7" descr="rgb para ppt-03.png">
            <a:extLst>
              <a:ext uri="{FF2B5EF4-FFF2-40B4-BE49-F238E27FC236}">
                <a16:creationId xmlns:a16="http://schemas.microsoft.com/office/drawing/2014/main" id="{80D55261-62A8-4EFA-B874-845E11D71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b="8690"/>
          <a:stretch/>
        </p:blipFill>
        <p:spPr>
          <a:xfrm>
            <a:off x="-1" y="429535"/>
            <a:ext cx="3144141" cy="6245590"/>
          </a:xfrm>
          <a:prstGeom prst="rect">
            <a:avLst/>
          </a:prstGeom>
        </p:spPr>
      </p:pic>
      <p:pic>
        <p:nvPicPr>
          <p:cNvPr id="9" name="Imagen 8" descr="rgb para ppt-06.png">
            <a:extLst>
              <a:ext uri="{FF2B5EF4-FFF2-40B4-BE49-F238E27FC236}">
                <a16:creationId xmlns:a16="http://schemas.microsoft.com/office/drawing/2014/main" id="{AB73B489-C8FB-4683-A7B3-10AF58274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3907619-535F-412D-94EA-EB75D0FD5E20}"/>
              </a:ext>
            </a:extLst>
          </p:cNvPr>
          <p:cNvSpPr/>
          <p:nvPr userDrawn="1"/>
        </p:nvSpPr>
        <p:spPr>
          <a:xfrm>
            <a:off x="11353800" y="6234545"/>
            <a:ext cx="838200" cy="440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197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850253" y="2806778"/>
            <a:ext cx="643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2850252" y="3637775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FRASE INTRODUCTORIA EXPLICATIVA DE LA PRESENTACIÓN </a:t>
            </a:r>
            <a:br>
              <a:rPr lang="es-ES" sz="1400" dirty="0">
                <a:latin typeface="Arial"/>
                <a:cs typeface="Arial"/>
              </a:rPr>
            </a:br>
            <a:r>
              <a:rPr lang="es-ES" sz="1400" dirty="0">
                <a:latin typeface="Arial"/>
                <a:cs typeface="Arial"/>
              </a:rPr>
              <a:t>O PROYECTO, PUEDEN SER DOS RENGLONES.</a:t>
            </a:r>
          </a:p>
          <a:p>
            <a:endParaRPr lang="es-ES" sz="1400" dirty="0">
              <a:latin typeface="Arial"/>
              <a:cs typeface="Arial"/>
            </a:endParaRPr>
          </a:p>
          <a:p>
            <a:r>
              <a:rPr lang="es-ES" sz="1400" dirty="0"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3" y="1563079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52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533F5B9-B791-4AD8-87DC-6BB7FB6496B3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 descr="rgb para ppt-01.png">
            <a:extLst>
              <a:ext uri="{FF2B5EF4-FFF2-40B4-BE49-F238E27FC236}">
                <a16:creationId xmlns:a16="http://schemas.microsoft.com/office/drawing/2014/main" id="{7ED73140-8BAF-4412-B7C0-7FFF28918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B87FED-E132-47F2-82D5-34AC2CE98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E37ABF-D3C1-46A4-8EBB-2FD3D9A78B2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374612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6342D1B-F288-4070-851A-B040566327F8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rgb para ppt-05.png">
            <a:extLst>
              <a:ext uri="{FF2B5EF4-FFF2-40B4-BE49-F238E27FC236}">
                <a16:creationId xmlns:a16="http://schemas.microsoft.com/office/drawing/2014/main" id="{7F4D2EE3-29BF-4E9C-BE04-DE4C935AE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9F12C6-49FB-456F-911D-72A4BCAD7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E3D7859-A0D5-4D8B-8ED8-DA283D4FF4F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62210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84AA1F61-0474-774A-9797-8CAB0471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FA48D953-9AA4-964A-A68C-9CD07970E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3562B8-DCFD-534A-A3DC-5A2B1B5D62E5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705230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22839" y="1520828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CO" dirty="0"/>
              <a:t>Contenido</a:t>
            </a:r>
            <a:endParaRPr lang="es-ES" dirty="0"/>
          </a:p>
        </p:txBody>
      </p:sp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6736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AGREGAR T</a:t>
            </a:r>
            <a:r>
              <a:rPr lang="es-ES" dirty="0"/>
              <a:t>I</a:t>
            </a:r>
            <a:r>
              <a:rPr lang="es-ES_tradnl" dirty="0"/>
              <a:t>TULO INTERIOR</a:t>
            </a:r>
            <a:endParaRPr lang="es-ES" dirty="0"/>
          </a:p>
        </p:txBody>
      </p:sp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2271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65974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1"/>
          </p:nvPr>
        </p:nvSpPr>
        <p:spPr>
          <a:xfrm>
            <a:off x="31115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contenido 8"/>
          <p:cNvSpPr>
            <a:spLocks noGrp="1"/>
          </p:cNvSpPr>
          <p:nvPr>
            <p:ph sz="quarter" idx="12"/>
          </p:nvPr>
        </p:nvSpPr>
        <p:spPr>
          <a:xfrm>
            <a:off x="609600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25190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7816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contenido 8"/>
          <p:cNvSpPr>
            <a:spLocks noGrp="1"/>
          </p:cNvSpPr>
          <p:nvPr>
            <p:ph sz="quarter" idx="11"/>
          </p:nvPr>
        </p:nvSpPr>
        <p:spPr>
          <a:xfrm>
            <a:off x="311150" y="2734573"/>
            <a:ext cx="5787725" cy="37352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8"/>
          <p:cNvSpPr>
            <a:spLocks noGrp="1"/>
          </p:cNvSpPr>
          <p:nvPr>
            <p:ph sz="quarter" idx="12"/>
          </p:nvPr>
        </p:nvSpPr>
        <p:spPr>
          <a:xfrm>
            <a:off x="6096000" y="2734573"/>
            <a:ext cx="5787725" cy="37352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311150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7"/>
          <p:cNvSpPr>
            <a:spLocks noGrp="1"/>
          </p:cNvSpPr>
          <p:nvPr>
            <p:ph sz="quarter" idx="14"/>
          </p:nvPr>
        </p:nvSpPr>
        <p:spPr>
          <a:xfrm>
            <a:off x="6099175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1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5152" y="6432334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1113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102205" y="670703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sz="105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311150" y="1268412"/>
            <a:ext cx="11550650" cy="46923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33191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311150" y="5961389"/>
            <a:ext cx="11550650" cy="471161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38280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43900" y="1037509"/>
            <a:ext cx="11507788" cy="417060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>
          <a:xfrm>
            <a:off x="243901" y="5217349"/>
            <a:ext cx="11507788" cy="71240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21" y="228021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1645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244475" y="5947785"/>
            <a:ext cx="11507213" cy="43200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8209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TituloSa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5619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Sa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0278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8"/>
          <p:cNvSpPr>
            <a:spLocks noGrp="1"/>
          </p:cNvSpPr>
          <p:nvPr>
            <p:ph sz="quarter" idx="11"/>
          </p:nvPr>
        </p:nvSpPr>
        <p:spPr>
          <a:xfrm>
            <a:off x="43915" y="1008909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21"/>
          </p:nvPr>
        </p:nvSpPr>
        <p:spPr>
          <a:xfrm>
            <a:off x="6038105" y="1008786"/>
            <a:ext cx="5926137" cy="25796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22"/>
          </p:nvPr>
        </p:nvSpPr>
        <p:spPr>
          <a:xfrm>
            <a:off x="52541" y="3605727"/>
            <a:ext cx="5976938" cy="2527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23"/>
          </p:nvPr>
        </p:nvSpPr>
        <p:spPr>
          <a:xfrm>
            <a:off x="6038105" y="3605728"/>
            <a:ext cx="5926137" cy="2527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4"/>
          </p:nvPr>
        </p:nvSpPr>
        <p:spPr>
          <a:xfrm>
            <a:off x="5106838" y="6619716"/>
            <a:ext cx="2053087" cy="29132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5"/>
          </p:nvPr>
        </p:nvSpPr>
        <p:spPr>
          <a:xfrm>
            <a:off x="7979434" y="6487064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Marcador fecha corte"/>
          <p:cNvSpPr>
            <a:spLocks noGrp="1"/>
          </p:cNvSpPr>
          <p:nvPr>
            <p:ph type="body" sz="quarter" idx="26"/>
          </p:nvPr>
        </p:nvSpPr>
        <p:spPr>
          <a:xfrm>
            <a:off x="5106838" y="6447264"/>
            <a:ext cx="2053117" cy="24504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b="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Notas"/>
          <p:cNvSpPr>
            <a:spLocks noGrp="1"/>
          </p:cNvSpPr>
          <p:nvPr>
            <p:ph type="body" sz="quarter" idx="27"/>
          </p:nvPr>
        </p:nvSpPr>
        <p:spPr>
          <a:xfrm>
            <a:off x="44450" y="6141749"/>
            <a:ext cx="11920538" cy="314325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825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9F982A02-A28C-FE40-9899-6D21BA7F6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753B8F8B-96E8-5F4C-AEB6-4A01C70B0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340969-BB2A-1A4C-80F2-ED94FAA7E51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891147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327025" y="126841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12"/>
          </p:nvPr>
        </p:nvSpPr>
        <p:spPr>
          <a:xfrm>
            <a:off x="327024" y="386463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algn="just"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974852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5304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cxnSp>
        <p:nvCxnSpPr>
          <p:cNvPr id="19" name="Conector recto de flecha 18"/>
          <p:cNvCxnSpPr/>
          <p:nvPr userDrawn="1"/>
        </p:nvCxnSpPr>
        <p:spPr>
          <a:xfrm flipH="1">
            <a:off x="5669140" y="2905737"/>
            <a:ext cx="249676" cy="22675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onector recto de flecha 19"/>
          <p:cNvCxnSpPr/>
          <p:nvPr userDrawn="1"/>
        </p:nvCxnSpPr>
        <p:spPr>
          <a:xfrm>
            <a:off x="5903766" y="4027301"/>
            <a:ext cx="903107" cy="367929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5994080" y="914401"/>
            <a:ext cx="3529481" cy="2734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2109729" y="2467155"/>
            <a:ext cx="3989146" cy="3131388"/>
          </a:xfrm>
        </p:spPr>
        <p:txBody>
          <a:bodyPr/>
          <a:lstStyle/>
          <a:p>
            <a:pPr lvl="0"/>
            <a:endParaRPr lang="es-CO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806543" y="3284521"/>
            <a:ext cx="4425050" cy="3220515"/>
          </a:xfrm>
        </p:spPr>
        <p:txBody>
          <a:bodyPr/>
          <a:lstStyle/>
          <a:p>
            <a:pPr lvl="0"/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4796401" y="6640526"/>
            <a:ext cx="2596435" cy="2428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5"/>
          </p:nvPr>
        </p:nvSpPr>
        <p:spPr>
          <a:xfrm>
            <a:off x="112713" y="5189538"/>
            <a:ext cx="4545012" cy="1306512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4" name="Elipse 13"/>
          <p:cNvSpPr/>
          <p:nvPr userDrawn="1"/>
        </p:nvSpPr>
        <p:spPr>
          <a:xfrm>
            <a:off x="1557066" y="1182489"/>
            <a:ext cx="1436299" cy="13642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6"/>
          </p:nvPr>
        </p:nvSpPr>
        <p:spPr>
          <a:xfrm>
            <a:off x="1557338" y="1090677"/>
            <a:ext cx="1436027" cy="145567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5" name="Marcador fecha corte"/>
          <p:cNvSpPr>
            <a:spLocks noGrp="1"/>
          </p:cNvSpPr>
          <p:nvPr>
            <p:ph type="body" sz="quarter" idx="17"/>
          </p:nvPr>
        </p:nvSpPr>
        <p:spPr>
          <a:xfrm>
            <a:off x="4800657" y="6450892"/>
            <a:ext cx="2596435" cy="2428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18"/>
          </p:nvPr>
        </p:nvSpPr>
        <p:spPr>
          <a:xfrm>
            <a:off x="9523561" y="1403349"/>
            <a:ext cx="2668439" cy="1881171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23483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130175" y="1198684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4"/>
          <p:cNvSpPr>
            <a:spLocks noGrp="1"/>
          </p:cNvSpPr>
          <p:nvPr>
            <p:ph sz="quarter" idx="17"/>
          </p:nvPr>
        </p:nvSpPr>
        <p:spPr>
          <a:xfrm>
            <a:off x="6107502" y="1198684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8"/>
          </p:nvPr>
        </p:nvSpPr>
        <p:spPr>
          <a:xfrm>
            <a:off x="130175" y="3778250"/>
            <a:ext cx="11953875" cy="26749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19"/>
          </p:nvPr>
        </p:nvSpPr>
        <p:spPr>
          <a:xfrm>
            <a:off x="4983479" y="6428007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91707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3398807" y="1086930"/>
            <a:ext cx="5760000" cy="2664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269863" y="3761477"/>
            <a:ext cx="5760000" cy="26640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6029862" y="3761476"/>
            <a:ext cx="5760000" cy="26640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4692799" y="661082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Marcador fecha corte"/>
          <p:cNvSpPr>
            <a:spLocks noGrp="1"/>
          </p:cNvSpPr>
          <p:nvPr>
            <p:ph type="body" sz="quarter" idx="15"/>
          </p:nvPr>
        </p:nvSpPr>
        <p:spPr>
          <a:xfrm>
            <a:off x="4692799" y="638929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16"/>
          </p:nvPr>
        </p:nvSpPr>
        <p:spPr>
          <a:xfrm>
            <a:off x="9158807" y="1385830"/>
            <a:ext cx="2958581" cy="2244725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3136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9A874B6-F402-4029-BF8E-CF8859E09028}"/>
              </a:ext>
            </a:extLst>
          </p:cNvPr>
          <p:cNvSpPr/>
          <p:nvPr userDrawn="1"/>
        </p:nvSpPr>
        <p:spPr>
          <a:xfrm>
            <a:off x="11396744" y="6251172"/>
            <a:ext cx="714894" cy="40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2248"/>
            <a:ext cx="9875808" cy="7737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993367" y="856269"/>
            <a:ext cx="5529532" cy="13428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2993367" y="1980815"/>
            <a:ext cx="5529532" cy="1361402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43056" y="3578949"/>
            <a:ext cx="5141422" cy="1345841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4"/>
          </p:nvPr>
        </p:nvSpPr>
        <p:spPr>
          <a:xfrm>
            <a:off x="43050" y="5210371"/>
            <a:ext cx="5141427" cy="135255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5"/>
          </p:nvPr>
        </p:nvSpPr>
        <p:spPr>
          <a:xfrm>
            <a:off x="6823492" y="3578590"/>
            <a:ext cx="5287330" cy="13462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6"/>
          </p:nvPr>
        </p:nvSpPr>
        <p:spPr>
          <a:xfrm>
            <a:off x="6823491" y="5207427"/>
            <a:ext cx="5304579" cy="135255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388198" y="3136951"/>
            <a:ext cx="4651675" cy="396875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endParaRPr lang="es-CO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8"/>
          </p:nvPr>
        </p:nvSpPr>
        <p:spPr>
          <a:xfrm>
            <a:off x="422698" y="4867295"/>
            <a:ext cx="4485734" cy="3968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endParaRPr lang="es-CO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9"/>
          </p:nvPr>
        </p:nvSpPr>
        <p:spPr>
          <a:xfrm>
            <a:off x="6986138" y="3135704"/>
            <a:ext cx="4821382" cy="398122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endParaRPr lang="es-CO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/>
          </p:nvPr>
        </p:nvSpPr>
        <p:spPr>
          <a:xfrm>
            <a:off x="7185231" y="4867907"/>
            <a:ext cx="4546687" cy="3968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endParaRPr lang="es-CO" dirty="0"/>
          </a:p>
        </p:txBody>
      </p:sp>
      <p:sp>
        <p:nvSpPr>
          <p:cNvPr id="18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9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Notas"/>
          <p:cNvSpPr>
            <a:spLocks noGrp="1"/>
          </p:cNvSpPr>
          <p:nvPr>
            <p:ph type="body" sz="quarter" idx="23"/>
          </p:nvPr>
        </p:nvSpPr>
        <p:spPr>
          <a:xfrm>
            <a:off x="8626475" y="1152339"/>
            <a:ext cx="3484347" cy="1982973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6705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1"/>
          </p:nvPr>
        </p:nvSpPr>
        <p:spPr>
          <a:xfrm>
            <a:off x="311150" y="1268413"/>
            <a:ext cx="11550650" cy="432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3"/>
          </p:nvPr>
        </p:nvSpPr>
        <p:spPr>
          <a:xfrm>
            <a:off x="6952891" y="6393743"/>
            <a:ext cx="4572169" cy="403872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4"/>
          </p:nvPr>
        </p:nvSpPr>
        <p:spPr>
          <a:xfrm>
            <a:off x="311150" y="5588000"/>
            <a:ext cx="11550650" cy="80645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69229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567"/>
            <a:ext cx="9875808" cy="7737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99490" y="970053"/>
            <a:ext cx="5760000" cy="39600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5874596" y="970054"/>
            <a:ext cx="5760000" cy="3960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455449" y="4947052"/>
            <a:ext cx="5040000" cy="108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6356938" y="4944144"/>
            <a:ext cx="5040000" cy="108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3"/>
          </p:nvPr>
        </p:nvSpPr>
        <p:spPr>
          <a:xfrm>
            <a:off x="48257" y="6044990"/>
            <a:ext cx="12063230" cy="40798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9427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92380" y="1569641"/>
            <a:ext cx="5940000" cy="3600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2"/>
          </p:nvPr>
        </p:nvSpPr>
        <p:spPr>
          <a:xfrm>
            <a:off x="6058258" y="1569284"/>
            <a:ext cx="5940000" cy="360000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92380" y="5170073"/>
            <a:ext cx="11905878" cy="739021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4"/>
            <a:endParaRPr lang="es-CO" dirty="0"/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Marcador fecha corte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3"/>
          </p:nvPr>
        </p:nvSpPr>
        <p:spPr>
          <a:xfrm>
            <a:off x="100701" y="5934553"/>
            <a:ext cx="11906250" cy="5270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0344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84AA1F61-0474-774A-9797-8CAB0471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FA48D953-9AA4-964A-A68C-9CD07970E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3562B8-DCFD-534A-A3DC-5A2B1B5D62E5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6960476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42A290-41F6-8042-8EAD-91FB5317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D8877622-4CEE-084E-98A8-81C330D2A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0" name="Imagen 9" descr="rgb para pp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17018"/>
            <a:ext cx="3588366" cy="1800000"/>
          </a:xfrm>
          <a:prstGeom prst="rect">
            <a:avLst/>
          </a:prstGeom>
        </p:spPr>
      </p:pic>
      <p:pic>
        <p:nvPicPr>
          <p:cNvPr id="3" name="Imagen 2" descr="rgb para ppt-04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b="8664"/>
          <a:stretch/>
        </p:blipFill>
        <p:spPr>
          <a:xfrm>
            <a:off x="0" y="594138"/>
            <a:ext cx="3147442" cy="6263862"/>
          </a:xfrm>
          <a:prstGeom prst="rect">
            <a:avLst/>
          </a:prstGeom>
        </p:spPr>
      </p:pic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4FF9DE-C067-EB43-9F76-7CAFB9CA2D63}"/>
              </a:ext>
            </a:extLst>
          </p:cNvPr>
          <p:cNvSpPr txBox="1"/>
          <p:nvPr userDrawn="1"/>
        </p:nvSpPr>
        <p:spPr>
          <a:xfrm>
            <a:off x="1469154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44497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F0F3A37B-972E-4841-8793-FF74F613E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rgb para ppt-06.png">
            <a:extLst>
              <a:ext uri="{FF2B5EF4-FFF2-40B4-BE49-F238E27FC236}">
                <a16:creationId xmlns:a16="http://schemas.microsoft.com/office/drawing/2014/main" id="{16635558-88BE-9E4E-B3AF-2E3610FE1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BFB925-3AC8-0049-BDAF-F16F6C7B544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3388742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40099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5418FB-D333-5043-A467-D4D5BB7B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B6B89ED-6861-D646-83B0-F13D1305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8" name="Imagen 7" descr="rgb para ppt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b="8686"/>
          <a:stretch/>
        </p:blipFill>
        <p:spPr>
          <a:xfrm>
            <a:off x="0" y="612138"/>
            <a:ext cx="3147442" cy="6245862"/>
          </a:xfrm>
          <a:prstGeom prst="rect">
            <a:avLst/>
          </a:prstGeom>
        </p:spPr>
      </p:pic>
      <p:pic>
        <p:nvPicPr>
          <p:cNvPr id="10" name="Imagen 9" descr="rgb para ppt-0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20580"/>
            <a:ext cx="3581265" cy="1796438"/>
          </a:xfrm>
          <a:prstGeom prst="rect">
            <a:avLst/>
          </a:prstGeom>
        </p:spPr>
      </p:pic>
      <p:sp>
        <p:nvSpPr>
          <p:cNvPr id="1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14EBA3-DAA2-1046-86F9-A338CBD3DBF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9797157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C2EF20B4-2C30-1A41-857C-29E23B80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EFE8339B-9DE8-674C-8C8C-9150DAFA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0" name="Imagen 9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b="8690"/>
          <a:stretch/>
        </p:blipFill>
        <p:spPr>
          <a:xfrm>
            <a:off x="-1" y="612410"/>
            <a:ext cx="3144141" cy="6245590"/>
          </a:xfrm>
          <a:prstGeom prst="rect">
            <a:avLst/>
          </a:prstGeom>
        </p:spPr>
      </p:pic>
      <p:pic>
        <p:nvPicPr>
          <p:cNvPr id="18" name="Imagen 17" descr="rgb para ppt-0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863B09-6798-984C-B1E5-A260A4EFE20E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id="{8AB3F04A-9831-0A40-9D44-C65D8769DC4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501434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F065AD64-9492-8446-A36B-DB09D49E7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FE4A13-CEC4-D04B-9CBF-6DFEEA4002EB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D9EC0AA5-A91D-B04B-A38A-8121CD0EF8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5899630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42" y="4826335"/>
            <a:ext cx="5705888" cy="1655961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B62471-4FBD-7449-90B2-C4A3501976E4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B41549E-64C2-4740-8F64-E9B98AC30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478291B7-0424-E442-B14B-5250B0419D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2881910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823061B-93D4-5946-8BE4-474D1CDB97B8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F9FD45-EE6E-574C-9ED3-6D1B7913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794" y="1552005"/>
            <a:ext cx="9144000" cy="1548648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rgbClr val="FF6A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B20752-4C8C-0741-9D04-579D36DC5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794" y="337595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pic>
        <p:nvPicPr>
          <p:cNvPr id="11" name="Imagen 10" descr="rgb para ppt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3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FC3FA8-6FBD-B948-9930-D7C80AC79684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55B6DB1C-CB94-204F-86F7-E4E7ED54CC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1906621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84AA1F61-0474-774A-9797-8CAB0471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FA48D953-9AA4-964A-A68C-9CD07970E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3562B8-DCFD-534A-A3DC-5A2B1B5D62E5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7944396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9F982A02-A28C-FE40-9899-6D21BA7F6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753B8F8B-96E8-5F4C-AEB6-4A01C70B0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340969-BB2A-1A4C-80F2-ED94FAA7E51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4773824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F0F3A37B-972E-4841-8793-FF74F613E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rgb para ppt-06.png">
            <a:extLst>
              <a:ext uri="{FF2B5EF4-FFF2-40B4-BE49-F238E27FC236}">
                <a16:creationId xmlns:a16="http://schemas.microsoft.com/office/drawing/2014/main" id="{16635558-88BE-9E4E-B3AF-2E3610FE1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BFB925-3AC8-0049-BDAF-F16F6C7B544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8408021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4EE800F5-B2E0-2847-A221-932A2078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EAFB00D9-80E0-F64D-8FEE-03F326F50C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4A9EE6-E8CF-454B-8034-23EB29089E7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593570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6A8CA555-771F-CC4E-9EB8-65D20598D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6988F392-F402-294C-A822-9FC7F8280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E4AD92-5071-8D4D-A0A7-507EED8517A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22262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image" Target="../media/image21.png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52.xml"/><Relationship Id="rId34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openxmlformats.org/officeDocument/2006/relationships/image" Target="../media/image23.jpg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08212853-4A44-0941-8F94-25442FF1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25DB4E2-AC5D-7F41-8CED-5DED4957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421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  <p:sldLayoutId id="2147484076" r:id="rId18"/>
    <p:sldLayoutId id="2147484077" r:id="rId19"/>
    <p:sldLayoutId id="2147484078" r:id="rId20"/>
    <p:sldLayoutId id="2147484079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400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00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C21AD20-A842-476E-9C86-98A73870D4BF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132694" y="6739853"/>
            <a:ext cx="3131389" cy="193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XM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sz="1050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278707"/>
            <a:ext cx="9875808" cy="773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8" name="Imagen 7" descr="rgb para ppt-06.png">
            <a:extLst>
              <a:ext uri="{FF2B5EF4-FFF2-40B4-BE49-F238E27FC236}">
                <a16:creationId xmlns:a16="http://schemas.microsoft.com/office/drawing/2014/main" id="{CA253741-F11F-4A01-9256-72903159AE5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4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lang="es-CO" sz="2400" b="1" kern="1200" dirty="0" smtClean="0">
          <a:solidFill>
            <a:schemeClr val="tx1">
              <a:lumMod val="65000"/>
              <a:lumOff val="35000"/>
            </a:schemeClr>
          </a:solidFill>
          <a:latin typeface="Arial Black"/>
          <a:ea typeface="+mn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s-CO" sz="1800" kern="1200" dirty="0" smtClean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in título-1-01.png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051" r="13189" b="15038"/>
          <a:stretch/>
        </p:blipFill>
        <p:spPr>
          <a:xfrm>
            <a:off x="10906413" y="275893"/>
            <a:ext cx="1109187" cy="862953"/>
          </a:xfrm>
          <a:prstGeom prst="rect">
            <a:avLst/>
          </a:prstGeom>
        </p:spPr>
      </p:pic>
      <p:pic>
        <p:nvPicPr>
          <p:cNvPr id="6" name="Imagen 5" descr="ENDOSO-RGB-PANTONE-287-01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1" y="6500731"/>
            <a:ext cx="1616379" cy="23992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-8627" y="6614678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XM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278709"/>
            <a:ext cx="9875808" cy="773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72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  <p:sldLayoutId id="2147484155" r:id="rId18"/>
    <p:sldLayoutId id="2147484156" r:id="rId19"/>
    <p:sldLayoutId id="2147484157" r:id="rId20"/>
    <p:sldLayoutId id="2147484158" r:id="rId21"/>
    <p:sldLayoutId id="2147484159" r:id="rId22"/>
  </p:sldLayoutIdLst>
  <p:txStyles>
    <p:titleStyle>
      <a:lvl1pPr algn="ctr" defTabSz="457189" rtl="0" eaLnBrk="1" latinLnBrk="0" hangingPunct="1">
        <a:spcBef>
          <a:spcPct val="0"/>
        </a:spcBef>
        <a:buNone/>
        <a:defRPr lang="es-CO" sz="2400" b="1" kern="1200" dirty="0" smtClean="0">
          <a:solidFill>
            <a:schemeClr val="tx1">
              <a:lumMod val="65000"/>
              <a:lumOff val="35000"/>
            </a:schemeClr>
          </a:solidFill>
          <a:latin typeface="Arial Black"/>
          <a:ea typeface="+mn-ea"/>
          <a:cs typeface="Arial" panose="020B0604020202020204" pitchFamily="34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lang="es-CO" sz="1800" kern="1200" dirty="0" smtClean="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C21AD20-A842-476E-9C86-98A73870D4BF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132694" y="6739853"/>
            <a:ext cx="3131389" cy="193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XM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sz="1050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278707"/>
            <a:ext cx="9875808" cy="773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8" name="Imagen 7" descr="rgb para ppt-06.png">
            <a:extLst>
              <a:ext uri="{FF2B5EF4-FFF2-40B4-BE49-F238E27FC236}">
                <a16:creationId xmlns:a16="http://schemas.microsoft.com/office/drawing/2014/main" id="{CA253741-F11F-4A01-9256-72903159AE5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0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  <p:sldLayoutId id="2147484276" r:id="rId17"/>
    <p:sldLayoutId id="2147484277" r:id="rId18"/>
    <p:sldLayoutId id="2147484278" r:id="rId19"/>
    <p:sldLayoutId id="2147484279" r:id="rId20"/>
    <p:sldLayoutId id="2147484280" r:id="rId21"/>
    <p:sldLayoutId id="2147484281" r:id="rId22"/>
    <p:sldLayoutId id="2147484282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lang="es-CO" sz="2400" b="1" kern="1200" dirty="0" smtClean="0">
          <a:solidFill>
            <a:schemeClr val="tx1">
              <a:lumMod val="65000"/>
              <a:lumOff val="35000"/>
            </a:schemeClr>
          </a:solidFill>
          <a:latin typeface="Arial Black"/>
          <a:ea typeface="+mn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s-CO" sz="1800" kern="1200" dirty="0" smtClean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08212853-4A44-0941-8F94-25442FF1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25DB4E2-AC5D-7F41-8CED-5DED4957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95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  <p:sldLayoutId id="2147484301" r:id="rId18"/>
    <p:sldLayoutId id="2147484302" r:id="rId19"/>
    <p:sldLayoutId id="2147484303" r:id="rId20"/>
    <p:sldLayoutId id="2147484304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400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00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C21AD20-A842-476E-9C86-98A73870D4BF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3"/>
          </p:nvPr>
        </p:nvSpPr>
        <p:spPr>
          <a:xfrm>
            <a:off x="132694" y="6739853"/>
            <a:ext cx="3131389" cy="193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XM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sz="1050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278707"/>
            <a:ext cx="9875808" cy="773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8" name="Imagen 7" descr="rgb para ppt-06.png">
            <a:extLst>
              <a:ext uri="{FF2B5EF4-FFF2-40B4-BE49-F238E27FC236}">
                <a16:creationId xmlns:a16="http://schemas.microsoft.com/office/drawing/2014/main" id="{CA253741-F11F-4A01-9256-72903159AE5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  <p:sldLayoutId id="2147484321" r:id="rId14"/>
    <p:sldLayoutId id="2147484322" r:id="rId15"/>
    <p:sldLayoutId id="2147484323" r:id="rId16"/>
    <p:sldLayoutId id="2147484324" r:id="rId17"/>
    <p:sldLayoutId id="2147484325" r:id="rId18"/>
    <p:sldLayoutId id="2147484326" r:id="rId19"/>
    <p:sldLayoutId id="2147484327" r:id="rId20"/>
    <p:sldLayoutId id="2147484328" r:id="rId21"/>
    <p:sldLayoutId id="2147484329" r:id="rId2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lang="es-CO" sz="2400" b="1" kern="1200" dirty="0" smtClean="0">
          <a:solidFill>
            <a:schemeClr val="tx1">
              <a:lumMod val="65000"/>
              <a:lumOff val="35000"/>
            </a:schemeClr>
          </a:solidFill>
          <a:latin typeface="Arial Black"/>
          <a:ea typeface="+mn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s-CO" sz="1800" kern="1200" dirty="0" smtClean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9F1AAF-FF58-4028-B044-DC347E404056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 descr="rgb para ppt-06.png">
            <a:extLst>
              <a:ext uri="{FF2B5EF4-FFF2-40B4-BE49-F238E27FC236}">
                <a16:creationId xmlns:a16="http://schemas.microsoft.com/office/drawing/2014/main" id="{5BA41960-7666-4716-B0F5-65794D90D45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814FCA-1F5E-4A42-A992-2A6AB86B5778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87758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  <p:sldLayoutId id="2147484347" r:id="rId17"/>
    <p:sldLayoutId id="2147484348" r:id="rId18"/>
    <p:sldLayoutId id="2147484349" r:id="rId19"/>
    <p:sldLayoutId id="2147484350" r:id="rId20"/>
    <p:sldLayoutId id="2147484351" r:id="rId21"/>
    <p:sldLayoutId id="2147484163" r:id="rId22"/>
    <p:sldLayoutId id="2147484165" r:id="rId23"/>
    <p:sldLayoutId id="2147484167" r:id="rId24"/>
    <p:sldLayoutId id="2147484168" r:id="rId25"/>
    <p:sldLayoutId id="2147484173" r:id="rId26"/>
    <p:sldLayoutId id="2147484174" r:id="rId27"/>
    <p:sldLayoutId id="2147484175" r:id="rId28"/>
    <p:sldLayoutId id="2147484176" r:id="rId29"/>
    <p:sldLayoutId id="2147484177" r:id="rId30"/>
    <p:sldLayoutId id="2147484178" r:id="rId31"/>
    <p:sldLayoutId id="2147484179" r:id="rId32"/>
    <p:sldLayoutId id="2147484180" r:id="rId33"/>
    <p:sldLayoutId id="2147484181" r:id="rId34"/>
    <p:sldLayoutId id="2147484183" r:id="rId3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50174\AppData\Local\Microsoft\Windows\INetCache\ambiente\escritorio\Validacion_Datos_Verificacion.xlsx" TargetMode="External"/><Relationship Id="rId1" Type="http://schemas.openxmlformats.org/officeDocument/2006/relationships/slideLayout" Target="../slideLayouts/slideLayout1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59367AA-8CA4-44E3-B638-A297A6959A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7601" y="3980180"/>
            <a:ext cx="8201024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s-CO" dirty="0">
                <a:solidFill>
                  <a:schemeClr val="bg1"/>
                </a:solidFill>
              </a:rPr>
              <a:t>Resolución CREG 038 de 2014 y todas aquellas que la modifiquen, adicionen o sustituyan.</a:t>
            </a:r>
          </a:p>
          <a:p>
            <a:pPr marL="0" lvl="0" indent="0" algn="ctr">
              <a:buNone/>
            </a:pPr>
            <a:r>
              <a:rPr lang="es-CO" dirty="0"/>
              <a:t>-Código de Medida-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s-CO" dirty="0"/>
              <a:t>Articulo 39 y Anexo 9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BD66E5C-94BC-4F16-96F0-2738673B6E8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s-CO" sz="3600" dirty="0">
                <a:solidFill>
                  <a:schemeClr val="bg1"/>
                </a:solidFill>
                <a:latin typeface="+mn-lt"/>
              </a:rPr>
            </a:br>
            <a:br>
              <a:rPr lang="es-CO" sz="3600" dirty="0">
                <a:solidFill>
                  <a:schemeClr val="bg1"/>
                </a:solidFill>
                <a:latin typeface="+mn-lt"/>
              </a:rPr>
            </a:br>
            <a:r>
              <a:rPr lang="es-CO" sz="3600" dirty="0">
                <a:solidFill>
                  <a:schemeClr val="bg1"/>
                </a:solidFill>
                <a:latin typeface="+mn-lt"/>
              </a:rPr>
              <a:t>INFORME VERIFICACIÓN QUINQUENAL A LOS SISTEMAS DE MEDIDA</a:t>
            </a:r>
            <a:br>
              <a:rPr lang="es-CO" sz="3600" dirty="0">
                <a:solidFill>
                  <a:schemeClr val="bg1"/>
                </a:solidFill>
                <a:latin typeface="+mn-lt"/>
              </a:rPr>
            </a:br>
            <a:br>
              <a:rPr lang="es-CO" sz="3600" dirty="0">
                <a:solidFill>
                  <a:schemeClr val="bg1"/>
                </a:solidFill>
                <a:latin typeface="+mn-lt"/>
              </a:rPr>
            </a:br>
            <a:r>
              <a:rPr lang="es-ES" sz="2000" dirty="0"/>
              <a:t>CONSEJO NACIONAL DE OPERACIÓN</a:t>
            </a:r>
            <a:r>
              <a:rPr lang="es-CO" sz="2000" dirty="0"/>
              <a:t> – </a:t>
            </a:r>
            <a:r>
              <a:rPr lang="es-CO" sz="2000" dirty="0" err="1"/>
              <a:t>CNO</a:t>
            </a:r>
            <a:r>
              <a:rPr lang="es-CO" sz="2000" dirty="0"/>
              <a:t> -</a:t>
            </a:r>
            <a:br>
              <a:rPr lang="es-CO" sz="2000" dirty="0">
                <a:latin typeface="+mn-lt"/>
              </a:rPr>
            </a:br>
            <a:endParaRPr lang="es-CO" sz="2000" dirty="0">
              <a:latin typeface="+mn-lt"/>
            </a:endParaRP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EBE474EE-304F-4D41-AB1B-2E25B96B7B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793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A483B-CFA5-2D45-B147-12E41216E0F0}" type="slidenum">
              <a:rPr kumimoji="0" lang="es-E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964820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AF431E1-188A-4F86-BA1A-0A6F4F99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511528"/>
            <a:ext cx="7246761" cy="854956"/>
          </a:xfrm>
        </p:spPr>
        <p:txBody>
          <a:bodyPr/>
          <a:lstStyle/>
          <a:p>
            <a:r>
              <a:rPr lang="es-ES" dirty="0"/>
              <a:t>Resultados de las verificaciones -  Muestra 2</a:t>
            </a:r>
            <a:br>
              <a:rPr lang="es-ES" dirty="0"/>
            </a:br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DF4E6D-8BE3-4E40-8B96-E67DA158F7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7938"/>
            <a:ext cx="2844800" cy="365125"/>
          </a:xfrm>
          <a:prstGeom prst="rect">
            <a:avLst/>
          </a:prstGeom>
        </p:spPr>
        <p:txBody>
          <a:bodyPr/>
          <a:lstStyle/>
          <a:p>
            <a:fld id="{7B7A483B-CFA5-2D45-B147-12E41216E0F0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CA24E6-520D-4153-B48F-B9FB9D208776}"/>
              </a:ext>
            </a:extLst>
          </p:cNvPr>
          <p:cNvSpPr txBox="1"/>
          <p:nvPr/>
        </p:nvSpPr>
        <p:spPr>
          <a:xfrm>
            <a:off x="412750" y="1284148"/>
            <a:ext cx="8934450" cy="1801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 las 1313 fronteras comerciales sujetas a verificación, inicialmente 57 de ellas presentaron hallazgos al cumplimiento de los requisitos del Código de Medida; de este grupo, los agentes representantes solicitaron segunda instancia para 12 de esas fronteras, las cuales dieron concepto favorable, y por lo tanto, al cierre de la verificación quinquenal 2017 – 2022, de las 45 fronteras restantes, solo quedan con hallazgos y en plan de normalización las siguientes tres fronteras: </a:t>
            </a:r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15693A1-9D8A-438C-B536-BFDC9762E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86769"/>
              </p:ext>
            </p:extLst>
          </p:nvPr>
        </p:nvGraphicFramePr>
        <p:xfrm>
          <a:off x="1984374" y="3248025"/>
          <a:ext cx="3387726" cy="2325828"/>
        </p:xfrm>
        <a:graphic>
          <a:graphicData uri="http://schemas.openxmlformats.org/drawingml/2006/table">
            <a:tbl>
              <a:tblPr firstRow="1" firstCol="1" bandRow="1"/>
              <a:tblGrid>
                <a:gridCol w="1743435">
                  <a:extLst>
                    <a:ext uri="{9D8B030D-6E8A-4147-A177-3AD203B41FA5}">
                      <a16:colId xmlns:a16="http://schemas.microsoft.com/office/drawing/2014/main" val="1458937268"/>
                    </a:ext>
                  </a:extLst>
                </a:gridCol>
                <a:gridCol w="1644291">
                  <a:extLst>
                    <a:ext uri="{9D8B030D-6E8A-4147-A177-3AD203B41FA5}">
                      <a16:colId xmlns:a16="http://schemas.microsoft.com/office/drawing/2014/main" val="1246898656"/>
                    </a:ext>
                  </a:extLst>
                </a:gridCol>
              </a:tblGrid>
              <a:tr h="7223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de Frontera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1200" cap="all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Nivel de tensión</a:t>
                      </a:r>
                      <a:endParaRPr lang="es-CO" sz="1400" b="1" kern="1200" cap="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799017"/>
                  </a:ext>
                </a:extLst>
              </a:tr>
              <a:tr h="5346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Entre Agentes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81967"/>
                  </a:ext>
                </a:extLst>
              </a:tr>
              <a:tr h="5346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Entre Agentes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5*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254709"/>
                  </a:ext>
                </a:extLst>
              </a:tr>
              <a:tr h="5342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Generación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3998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E1C3BEB-B6C1-4468-AD2F-4D376928A479}"/>
              </a:ext>
            </a:extLst>
          </p:cNvPr>
          <p:cNvSpPr txBox="1"/>
          <p:nvPr/>
        </p:nvSpPr>
        <p:spPr>
          <a:xfrm>
            <a:off x="266701" y="5735779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*La frontera Frt00169 corresponde a la verificación de la muestra 1.</a:t>
            </a: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55731412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0B51BF8-FB73-48C8-A7B3-6135B793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558403"/>
            <a:ext cx="9180336" cy="854956"/>
          </a:xfrm>
        </p:spPr>
        <p:txBody>
          <a:bodyPr/>
          <a:lstStyle/>
          <a:p>
            <a:r>
              <a:rPr lang="es-ES" dirty="0"/>
              <a:t>Cancelación de fronteras en la verificación quinquenal</a:t>
            </a:r>
            <a:br>
              <a:rPr lang="es-ES" dirty="0"/>
            </a:b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23A338-F0B5-483C-8FB4-93F14B128D26}"/>
              </a:ext>
            </a:extLst>
          </p:cNvPr>
          <p:cNvSpPr txBox="1"/>
          <p:nvPr/>
        </p:nvSpPr>
        <p:spPr>
          <a:xfrm>
            <a:off x="266701" y="1627049"/>
            <a:ext cx="893445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 las 45 fronteras con no conformidades, el </a:t>
            </a:r>
            <a:r>
              <a:rPr lang="es-ES" dirty="0" err="1"/>
              <a:t>ASIC</a:t>
            </a:r>
            <a:r>
              <a:rPr lang="es-ES" dirty="0"/>
              <a:t> procedió a registrar la cancelación de tres de ellas como resultado de la verificación, dado que superaron los plazos para normalizar las fallas asociadas al equipo de medida, según los plazos y procedimientos definidos en la regulación vigente.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72FA4A1-D6D7-4D97-A5CA-10EBCEC2C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843601"/>
              </p:ext>
            </p:extLst>
          </p:nvPr>
        </p:nvGraphicFramePr>
        <p:xfrm>
          <a:off x="1838325" y="3238501"/>
          <a:ext cx="3952875" cy="2571749"/>
        </p:xfrm>
        <a:graphic>
          <a:graphicData uri="http://schemas.openxmlformats.org/drawingml/2006/table">
            <a:tbl>
              <a:tblPr firstRow="1" firstCol="1" bandRow="1"/>
              <a:tblGrid>
                <a:gridCol w="2034279">
                  <a:extLst>
                    <a:ext uri="{9D8B030D-6E8A-4147-A177-3AD203B41FA5}">
                      <a16:colId xmlns:a16="http://schemas.microsoft.com/office/drawing/2014/main" val="1458937268"/>
                    </a:ext>
                  </a:extLst>
                </a:gridCol>
                <a:gridCol w="1918596">
                  <a:extLst>
                    <a:ext uri="{9D8B030D-6E8A-4147-A177-3AD203B41FA5}">
                      <a16:colId xmlns:a16="http://schemas.microsoft.com/office/drawing/2014/main" val="1246898656"/>
                    </a:ext>
                  </a:extLst>
                </a:gridCol>
              </a:tblGrid>
              <a:tr h="7987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de Frontera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1200" cap="all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Nivel de tensión</a:t>
                      </a:r>
                      <a:endParaRPr lang="es-CO" sz="1400" b="1" kern="1200" cap="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799017"/>
                  </a:ext>
                </a:extLst>
              </a:tr>
              <a:tr h="5911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No Regulado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81967"/>
                  </a:ext>
                </a:extLst>
              </a:tr>
              <a:tr h="5911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No Regulado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254709"/>
                  </a:ext>
                </a:extLst>
              </a:tr>
              <a:tr h="5907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No Regulado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3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237670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C9A557-FF26-4B11-9EC6-5ED6A38A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Principales Hallazgos</a:t>
            </a: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2CB3D3C4-6AB7-4B7F-A236-C2BE59661EBD}"/>
              </a:ext>
            </a:extLst>
          </p:cNvPr>
          <p:cNvSpPr>
            <a:spLocks/>
          </p:cNvSpPr>
          <p:nvPr/>
        </p:nvSpPr>
        <p:spPr bwMode="auto">
          <a:xfrm>
            <a:off x="75914" y="1793247"/>
            <a:ext cx="2729244" cy="2745812"/>
          </a:xfrm>
          <a:custGeom>
            <a:avLst/>
            <a:gdLst>
              <a:gd name="T0" fmla="*/ 159 w 373"/>
              <a:gd name="T1" fmla="*/ 358 h 373"/>
              <a:gd name="T2" fmla="*/ 16 w 373"/>
              <a:gd name="T3" fmla="*/ 159 h 373"/>
              <a:gd name="T4" fmla="*/ 214 w 373"/>
              <a:gd name="T5" fmla="*/ 16 h 373"/>
              <a:gd name="T6" fmla="*/ 358 w 373"/>
              <a:gd name="T7" fmla="*/ 215 h 373"/>
              <a:gd name="T8" fmla="*/ 159 w 373"/>
              <a:gd name="T9" fmla="*/ 35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373">
                <a:moveTo>
                  <a:pt x="159" y="358"/>
                </a:moveTo>
                <a:cubicBezTo>
                  <a:pt x="64" y="343"/>
                  <a:pt x="0" y="254"/>
                  <a:pt x="16" y="159"/>
                </a:cubicBezTo>
                <a:cubicBezTo>
                  <a:pt x="31" y="65"/>
                  <a:pt x="120" y="0"/>
                  <a:pt x="214" y="16"/>
                </a:cubicBezTo>
                <a:cubicBezTo>
                  <a:pt x="309" y="31"/>
                  <a:pt x="373" y="120"/>
                  <a:pt x="358" y="215"/>
                </a:cubicBezTo>
                <a:cubicBezTo>
                  <a:pt x="342" y="309"/>
                  <a:pt x="253" y="373"/>
                  <a:pt x="159" y="358"/>
                </a:cubicBezTo>
                <a:close/>
              </a:path>
            </a:pathLst>
          </a:custGeom>
          <a:solidFill>
            <a:srgbClr val="033E8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Freeform 64">
            <a:extLst>
              <a:ext uri="{FF2B5EF4-FFF2-40B4-BE49-F238E27FC236}">
                <a16:creationId xmlns:a16="http://schemas.microsoft.com/office/drawing/2014/main" id="{F24A18B5-C4EB-4ADA-8047-CC9098B750FA}"/>
              </a:ext>
            </a:extLst>
          </p:cNvPr>
          <p:cNvSpPr>
            <a:spLocks/>
          </p:cNvSpPr>
          <p:nvPr/>
        </p:nvSpPr>
        <p:spPr bwMode="auto">
          <a:xfrm>
            <a:off x="1956344" y="4239549"/>
            <a:ext cx="2439251" cy="2377978"/>
          </a:xfrm>
          <a:custGeom>
            <a:avLst/>
            <a:gdLst>
              <a:gd name="T0" fmla="*/ 158 w 374"/>
              <a:gd name="T1" fmla="*/ 358 h 374"/>
              <a:gd name="T2" fmla="*/ 16 w 374"/>
              <a:gd name="T3" fmla="*/ 158 h 374"/>
              <a:gd name="T4" fmla="*/ 215 w 374"/>
              <a:gd name="T5" fmla="*/ 16 h 374"/>
              <a:gd name="T6" fmla="*/ 358 w 374"/>
              <a:gd name="T7" fmla="*/ 216 h 374"/>
              <a:gd name="T8" fmla="*/ 158 w 374"/>
              <a:gd name="T9" fmla="*/ 35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4">
                <a:moveTo>
                  <a:pt x="158" y="358"/>
                </a:moveTo>
                <a:cubicBezTo>
                  <a:pt x="64" y="342"/>
                  <a:pt x="0" y="253"/>
                  <a:pt x="16" y="158"/>
                </a:cubicBezTo>
                <a:cubicBezTo>
                  <a:pt x="32" y="64"/>
                  <a:pt x="121" y="0"/>
                  <a:pt x="215" y="16"/>
                </a:cubicBezTo>
                <a:cubicBezTo>
                  <a:pt x="310" y="32"/>
                  <a:pt x="374" y="121"/>
                  <a:pt x="358" y="216"/>
                </a:cubicBezTo>
                <a:cubicBezTo>
                  <a:pt x="342" y="310"/>
                  <a:pt x="252" y="374"/>
                  <a:pt x="158" y="3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BD005B-AE8E-41AB-94B7-74AF97CB938D}"/>
              </a:ext>
            </a:extLst>
          </p:cNvPr>
          <p:cNvSpPr txBox="1"/>
          <p:nvPr/>
        </p:nvSpPr>
        <p:spPr>
          <a:xfrm>
            <a:off x="537743" y="2266494"/>
            <a:ext cx="2439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Artículo. 10. Certificados de conformidad de producto - Transformadores de medida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8629BFC-8213-4963-BE96-38BA921AF6C7}"/>
              </a:ext>
            </a:extLst>
          </p:cNvPr>
          <p:cNvSpPr txBox="1"/>
          <p:nvPr/>
        </p:nvSpPr>
        <p:spPr>
          <a:xfrm>
            <a:off x="2407526" y="4740090"/>
            <a:ext cx="18603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just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CO" sz="1400" dirty="0"/>
              <a:t>Artículo 17. El sistema de Comunicaciones NO CUMPLE los requisitos del Art. 17 y los Acuerdos del </a:t>
            </a:r>
            <a:r>
              <a:rPr lang="es-CO" sz="1400" dirty="0" err="1"/>
              <a:t>CNO</a:t>
            </a:r>
            <a:r>
              <a:rPr lang="es-CO" sz="1400" dirty="0"/>
              <a:t> asociados.</a:t>
            </a:r>
            <a:endParaRPr lang="es-ES" sz="2000" b="1" dirty="0"/>
          </a:p>
          <a:p>
            <a:pPr algn="l"/>
            <a:endParaRPr lang="es-CO" sz="2000" b="1" dirty="0"/>
          </a:p>
        </p:txBody>
      </p:sp>
      <p:sp>
        <p:nvSpPr>
          <p:cNvPr id="14" name="Freeform 61">
            <a:extLst>
              <a:ext uri="{FF2B5EF4-FFF2-40B4-BE49-F238E27FC236}">
                <a16:creationId xmlns:a16="http://schemas.microsoft.com/office/drawing/2014/main" id="{F0E28973-D0DF-4C3F-A656-A7069EF4CD04}"/>
              </a:ext>
            </a:extLst>
          </p:cNvPr>
          <p:cNvSpPr>
            <a:spLocks/>
          </p:cNvSpPr>
          <p:nvPr/>
        </p:nvSpPr>
        <p:spPr bwMode="auto">
          <a:xfrm>
            <a:off x="4471324" y="1885101"/>
            <a:ext cx="2367614" cy="2557591"/>
          </a:xfrm>
          <a:custGeom>
            <a:avLst/>
            <a:gdLst>
              <a:gd name="T0" fmla="*/ 0 w 374"/>
              <a:gd name="T1" fmla="*/ 362 h 437"/>
              <a:gd name="T2" fmla="*/ 185 w 374"/>
              <a:gd name="T3" fmla="*/ 426 h 437"/>
              <a:gd name="T4" fmla="*/ 355 w 374"/>
              <a:gd name="T5" fmla="*/ 189 h 437"/>
              <a:gd name="T6" fmla="*/ 119 w 374"/>
              <a:gd name="T7" fmla="*/ 18 h 437"/>
              <a:gd name="T8" fmla="*/ 0 w 374"/>
              <a:gd name="T9" fmla="*/ 8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437">
                <a:moveTo>
                  <a:pt x="0" y="362"/>
                </a:moveTo>
                <a:cubicBezTo>
                  <a:pt x="46" y="411"/>
                  <a:pt x="114" y="437"/>
                  <a:pt x="185" y="426"/>
                </a:cubicBezTo>
                <a:cubicBezTo>
                  <a:pt x="297" y="407"/>
                  <a:pt x="374" y="301"/>
                  <a:pt x="355" y="189"/>
                </a:cubicBezTo>
                <a:cubicBezTo>
                  <a:pt x="337" y="76"/>
                  <a:pt x="231" y="0"/>
                  <a:pt x="119" y="18"/>
                </a:cubicBezTo>
                <a:cubicBezTo>
                  <a:pt x="71" y="26"/>
                  <a:pt x="30" y="49"/>
                  <a:pt x="0" y="81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Freeform 64">
            <a:extLst>
              <a:ext uri="{FF2B5EF4-FFF2-40B4-BE49-F238E27FC236}">
                <a16:creationId xmlns:a16="http://schemas.microsoft.com/office/drawing/2014/main" id="{FCCA45BC-FBE9-4984-931C-B38A5DB14EFF}"/>
              </a:ext>
            </a:extLst>
          </p:cNvPr>
          <p:cNvSpPr>
            <a:spLocks/>
          </p:cNvSpPr>
          <p:nvPr/>
        </p:nvSpPr>
        <p:spPr bwMode="auto">
          <a:xfrm>
            <a:off x="9201518" y="1747441"/>
            <a:ext cx="2351622" cy="2345350"/>
          </a:xfrm>
          <a:custGeom>
            <a:avLst/>
            <a:gdLst>
              <a:gd name="T0" fmla="*/ 158 w 374"/>
              <a:gd name="T1" fmla="*/ 358 h 374"/>
              <a:gd name="T2" fmla="*/ 16 w 374"/>
              <a:gd name="T3" fmla="*/ 158 h 374"/>
              <a:gd name="T4" fmla="*/ 215 w 374"/>
              <a:gd name="T5" fmla="*/ 16 h 374"/>
              <a:gd name="T6" fmla="*/ 358 w 374"/>
              <a:gd name="T7" fmla="*/ 216 h 374"/>
              <a:gd name="T8" fmla="*/ 158 w 374"/>
              <a:gd name="T9" fmla="*/ 35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4">
                <a:moveTo>
                  <a:pt x="158" y="358"/>
                </a:moveTo>
                <a:cubicBezTo>
                  <a:pt x="64" y="342"/>
                  <a:pt x="0" y="253"/>
                  <a:pt x="16" y="158"/>
                </a:cubicBezTo>
                <a:cubicBezTo>
                  <a:pt x="32" y="64"/>
                  <a:pt x="121" y="0"/>
                  <a:pt x="215" y="16"/>
                </a:cubicBezTo>
                <a:cubicBezTo>
                  <a:pt x="310" y="32"/>
                  <a:pt x="374" y="121"/>
                  <a:pt x="358" y="216"/>
                </a:cubicBezTo>
                <a:cubicBezTo>
                  <a:pt x="342" y="310"/>
                  <a:pt x="252" y="374"/>
                  <a:pt x="158" y="3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CA0EF1BE-1200-4D73-A0B4-5C2F09518B42}"/>
              </a:ext>
            </a:extLst>
          </p:cNvPr>
          <p:cNvSpPr>
            <a:spLocks/>
          </p:cNvSpPr>
          <p:nvPr/>
        </p:nvSpPr>
        <p:spPr bwMode="auto">
          <a:xfrm>
            <a:off x="4100581" y="1942626"/>
            <a:ext cx="2635386" cy="2458559"/>
          </a:xfrm>
          <a:custGeom>
            <a:avLst/>
            <a:gdLst>
              <a:gd name="T0" fmla="*/ 214 w 373"/>
              <a:gd name="T1" fmla="*/ 358 h 373"/>
              <a:gd name="T2" fmla="*/ 358 w 373"/>
              <a:gd name="T3" fmla="*/ 159 h 373"/>
              <a:gd name="T4" fmla="*/ 159 w 373"/>
              <a:gd name="T5" fmla="*/ 16 h 373"/>
              <a:gd name="T6" fmla="*/ 16 w 373"/>
              <a:gd name="T7" fmla="*/ 215 h 373"/>
              <a:gd name="T8" fmla="*/ 214 w 373"/>
              <a:gd name="T9" fmla="*/ 35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373">
                <a:moveTo>
                  <a:pt x="214" y="358"/>
                </a:moveTo>
                <a:cubicBezTo>
                  <a:pt x="309" y="343"/>
                  <a:pt x="373" y="254"/>
                  <a:pt x="358" y="159"/>
                </a:cubicBezTo>
                <a:cubicBezTo>
                  <a:pt x="342" y="65"/>
                  <a:pt x="253" y="0"/>
                  <a:pt x="159" y="16"/>
                </a:cubicBezTo>
                <a:cubicBezTo>
                  <a:pt x="64" y="31"/>
                  <a:pt x="0" y="120"/>
                  <a:pt x="16" y="215"/>
                </a:cubicBezTo>
                <a:cubicBezTo>
                  <a:pt x="31" y="309"/>
                  <a:pt x="120" y="373"/>
                  <a:pt x="214" y="3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4" name="Freeform 63">
            <a:extLst>
              <a:ext uri="{FF2B5EF4-FFF2-40B4-BE49-F238E27FC236}">
                <a16:creationId xmlns:a16="http://schemas.microsoft.com/office/drawing/2014/main" id="{64FE0EFB-6F21-4D03-9E9E-CD9869822331}"/>
              </a:ext>
            </a:extLst>
          </p:cNvPr>
          <p:cNvSpPr>
            <a:spLocks/>
          </p:cNvSpPr>
          <p:nvPr/>
        </p:nvSpPr>
        <p:spPr bwMode="auto">
          <a:xfrm>
            <a:off x="1869070" y="4541826"/>
            <a:ext cx="2577161" cy="2224948"/>
          </a:xfrm>
          <a:custGeom>
            <a:avLst/>
            <a:gdLst>
              <a:gd name="T0" fmla="*/ 364 w 438"/>
              <a:gd name="T1" fmla="*/ 2 h 375"/>
              <a:gd name="T2" fmla="*/ 426 w 438"/>
              <a:gd name="T3" fmla="*/ 187 h 375"/>
              <a:gd name="T4" fmla="*/ 189 w 438"/>
              <a:gd name="T5" fmla="*/ 356 h 375"/>
              <a:gd name="T6" fmla="*/ 19 w 438"/>
              <a:gd name="T7" fmla="*/ 118 h 375"/>
              <a:gd name="T8" fmla="*/ 83 w 438"/>
              <a:gd name="T9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" h="375">
                <a:moveTo>
                  <a:pt x="364" y="2"/>
                </a:moveTo>
                <a:cubicBezTo>
                  <a:pt x="413" y="47"/>
                  <a:pt x="438" y="116"/>
                  <a:pt x="426" y="187"/>
                </a:cubicBezTo>
                <a:cubicBezTo>
                  <a:pt x="408" y="299"/>
                  <a:pt x="301" y="375"/>
                  <a:pt x="189" y="356"/>
                </a:cubicBezTo>
                <a:cubicBezTo>
                  <a:pt x="76" y="337"/>
                  <a:pt x="0" y="231"/>
                  <a:pt x="19" y="118"/>
                </a:cubicBezTo>
                <a:cubicBezTo>
                  <a:pt x="27" y="71"/>
                  <a:pt x="50" y="30"/>
                  <a:pt x="83" y="0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2606F616-C616-431B-940D-2EA55FCF4F87}"/>
              </a:ext>
            </a:extLst>
          </p:cNvPr>
          <p:cNvSpPr>
            <a:spLocks/>
          </p:cNvSpPr>
          <p:nvPr/>
        </p:nvSpPr>
        <p:spPr bwMode="auto">
          <a:xfrm>
            <a:off x="2054" y="1690688"/>
            <a:ext cx="2426680" cy="2814713"/>
          </a:xfrm>
          <a:custGeom>
            <a:avLst/>
            <a:gdLst>
              <a:gd name="T0" fmla="*/ 374 w 374"/>
              <a:gd name="T1" fmla="*/ 362 h 437"/>
              <a:gd name="T2" fmla="*/ 190 w 374"/>
              <a:gd name="T3" fmla="*/ 426 h 437"/>
              <a:gd name="T4" fmla="*/ 19 w 374"/>
              <a:gd name="T5" fmla="*/ 189 h 437"/>
              <a:gd name="T6" fmla="*/ 256 w 374"/>
              <a:gd name="T7" fmla="*/ 18 h 437"/>
              <a:gd name="T8" fmla="*/ 374 w 374"/>
              <a:gd name="T9" fmla="*/ 8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437">
                <a:moveTo>
                  <a:pt x="374" y="362"/>
                </a:moveTo>
                <a:cubicBezTo>
                  <a:pt x="329" y="411"/>
                  <a:pt x="260" y="437"/>
                  <a:pt x="190" y="426"/>
                </a:cubicBezTo>
                <a:cubicBezTo>
                  <a:pt x="77" y="407"/>
                  <a:pt x="0" y="301"/>
                  <a:pt x="19" y="189"/>
                </a:cubicBezTo>
                <a:cubicBezTo>
                  <a:pt x="37" y="76"/>
                  <a:pt x="143" y="0"/>
                  <a:pt x="256" y="18"/>
                </a:cubicBezTo>
                <a:cubicBezTo>
                  <a:pt x="303" y="26"/>
                  <a:pt x="344" y="49"/>
                  <a:pt x="374" y="81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6" name="Freeform 63">
            <a:extLst>
              <a:ext uri="{FF2B5EF4-FFF2-40B4-BE49-F238E27FC236}">
                <a16:creationId xmlns:a16="http://schemas.microsoft.com/office/drawing/2014/main" id="{77D18C2B-4E57-4192-8B7C-D2FC3C09759E}"/>
              </a:ext>
            </a:extLst>
          </p:cNvPr>
          <p:cNvSpPr>
            <a:spLocks/>
          </p:cNvSpPr>
          <p:nvPr/>
        </p:nvSpPr>
        <p:spPr bwMode="auto">
          <a:xfrm>
            <a:off x="9200359" y="2155645"/>
            <a:ext cx="2337298" cy="2064095"/>
          </a:xfrm>
          <a:custGeom>
            <a:avLst/>
            <a:gdLst>
              <a:gd name="T0" fmla="*/ 364 w 438"/>
              <a:gd name="T1" fmla="*/ 2 h 375"/>
              <a:gd name="T2" fmla="*/ 426 w 438"/>
              <a:gd name="T3" fmla="*/ 187 h 375"/>
              <a:gd name="T4" fmla="*/ 189 w 438"/>
              <a:gd name="T5" fmla="*/ 356 h 375"/>
              <a:gd name="T6" fmla="*/ 19 w 438"/>
              <a:gd name="T7" fmla="*/ 118 h 375"/>
              <a:gd name="T8" fmla="*/ 83 w 438"/>
              <a:gd name="T9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" h="375">
                <a:moveTo>
                  <a:pt x="364" y="2"/>
                </a:moveTo>
                <a:cubicBezTo>
                  <a:pt x="413" y="47"/>
                  <a:pt x="438" y="116"/>
                  <a:pt x="426" y="187"/>
                </a:cubicBezTo>
                <a:cubicBezTo>
                  <a:pt x="408" y="299"/>
                  <a:pt x="301" y="375"/>
                  <a:pt x="189" y="356"/>
                </a:cubicBezTo>
                <a:cubicBezTo>
                  <a:pt x="76" y="337"/>
                  <a:pt x="0" y="231"/>
                  <a:pt x="19" y="118"/>
                </a:cubicBezTo>
                <a:cubicBezTo>
                  <a:pt x="27" y="71"/>
                  <a:pt x="50" y="30"/>
                  <a:pt x="83" y="0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1" name="Freeform 59">
            <a:extLst>
              <a:ext uri="{FF2B5EF4-FFF2-40B4-BE49-F238E27FC236}">
                <a16:creationId xmlns:a16="http://schemas.microsoft.com/office/drawing/2014/main" id="{5C47EC65-5A7B-4E07-AF64-11DD3BDA5086}"/>
              </a:ext>
            </a:extLst>
          </p:cNvPr>
          <p:cNvSpPr>
            <a:spLocks/>
          </p:cNvSpPr>
          <p:nvPr/>
        </p:nvSpPr>
        <p:spPr bwMode="auto">
          <a:xfrm>
            <a:off x="6393034" y="3935284"/>
            <a:ext cx="2807326" cy="2557591"/>
          </a:xfrm>
          <a:custGeom>
            <a:avLst/>
            <a:gdLst>
              <a:gd name="T0" fmla="*/ 374 w 374"/>
              <a:gd name="T1" fmla="*/ 362 h 437"/>
              <a:gd name="T2" fmla="*/ 190 w 374"/>
              <a:gd name="T3" fmla="*/ 426 h 437"/>
              <a:gd name="T4" fmla="*/ 19 w 374"/>
              <a:gd name="T5" fmla="*/ 189 h 437"/>
              <a:gd name="T6" fmla="*/ 256 w 374"/>
              <a:gd name="T7" fmla="*/ 18 h 437"/>
              <a:gd name="T8" fmla="*/ 374 w 374"/>
              <a:gd name="T9" fmla="*/ 8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437">
                <a:moveTo>
                  <a:pt x="374" y="362"/>
                </a:moveTo>
                <a:cubicBezTo>
                  <a:pt x="329" y="411"/>
                  <a:pt x="260" y="437"/>
                  <a:pt x="190" y="426"/>
                </a:cubicBezTo>
                <a:cubicBezTo>
                  <a:pt x="77" y="407"/>
                  <a:pt x="0" y="301"/>
                  <a:pt x="19" y="189"/>
                </a:cubicBezTo>
                <a:cubicBezTo>
                  <a:pt x="37" y="76"/>
                  <a:pt x="143" y="0"/>
                  <a:pt x="256" y="18"/>
                </a:cubicBezTo>
                <a:cubicBezTo>
                  <a:pt x="303" y="26"/>
                  <a:pt x="344" y="49"/>
                  <a:pt x="374" y="81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2" name="Freeform 60">
            <a:extLst>
              <a:ext uri="{FF2B5EF4-FFF2-40B4-BE49-F238E27FC236}">
                <a16:creationId xmlns:a16="http://schemas.microsoft.com/office/drawing/2014/main" id="{7D75EF9F-AD46-48A8-8B1C-CA8F5CE6B314}"/>
              </a:ext>
            </a:extLst>
          </p:cNvPr>
          <p:cNvSpPr>
            <a:spLocks/>
          </p:cNvSpPr>
          <p:nvPr/>
        </p:nvSpPr>
        <p:spPr bwMode="auto">
          <a:xfrm>
            <a:off x="6671510" y="4051956"/>
            <a:ext cx="2746340" cy="2345351"/>
          </a:xfrm>
          <a:custGeom>
            <a:avLst/>
            <a:gdLst>
              <a:gd name="T0" fmla="*/ 159 w 373"/>
              <a:gd name="T1" fmla="*/ 358 h 373"/>
              <a:gd name="T2" fmla="*/ 16 w 373"/>
              <a:gd name="T3" fmla="*/ 159 h 373"/>
              <a:gd name="T4" fmla="*/ 214 w 373"/>
              <a:gd name="T5" fmla="*/ 16 h 373"/>
              <a:gd name="T6" fmla="*/ 358 w 373"/>
              <a:gd name="T7" fmla="*/ 215 h 373"/>
              <a:gd name="T8" fmla="*/ 159 w 373"/>
              <a:gd name="T9" fmla="*/ 35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373">
                <a:moveTo>
                  <a:pt x="159" y="358"/>
                </a:moveTo>
                <a:cubicBezTo>
                  <a:pt x="64" y="343"/>
                  <a:pt x="0" y="254"/>
                  <a:pt x="16" y="159"/>
                </a:cubicBezTo>
                <a:cubicBezTo>
                  <a:pt x="31" y="65"/>
                  <a:pt x="120" y="0"/>
                  <a:pt x="214" y="16"/>
                </a:cubicBezTo>
                <a:cubicBezTo>
                  <a:pt x="309" y="31"/>
                  <a:pt x="373" y="120"/>
                  <a:pt x="358" y="215"/>
                </a:cubicBezTo>
                <a:cubicBezTo>
                  <a:pt x="342" y="309"/>
                  <a:pt x="253" y="373"/>
                  <a:pt x="159" y="358"/>
                </a:cubicBezTo>
                <a:close/>
              </a:path>
            </a:pathLst>
          </a:custGeom>
          <a:solidFill>
            <a:srgbClr val="033E8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9F0E10-1CF6-495A-BE93-7FF7905E2219}"/>
              </a:ext>
            </a:extLst>
          </p:cNvPr>
          <p:cNvSpPr txBox="1"/>
          <p:nvPr/>
        </p:nvSpPr>
        <p:spPr>
          <a:xfrm>
            <a:off x="6942849" y="4763804"/>
            <a:ext cx="2337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just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CO" sz="2000" b="1" dirty="0"/>
              <a:t>Artículo 16.  Desfase Horario</a:t>
            </a:r>
            <a:endParaRPr lang="es-CO" sz="14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C489606-34DB-46F9-A1EE-B04471604FF0}"/>
              </a:ext>
            </a:extLst>
          </p:cNvPr>
          <p:cNvSpPr txBox="1"/>
          <p:nvPr/>
        </p:nvSpPr>
        <p:spPr>
          <a:xfrm>
            <a:off x="9444808" y="2206128"/>
            <a:ext cx="210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just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2000" b="1" dirty="0"/>
              <a:t>Artículo 28. Periodos del plan de mantenimiento</a:t>
            </a:r>
            <a:endParaRPr lang="es-CO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1BB2AE-5932-467E-A26C-5976275E4893}"/>
              </a:ext>
            </a:extLst>
          </p:cNvPr>
          <p:cNvSpPr txBox="1"/>
          <p:nvPr/>
        </p:nvSpPr>
        <p:spPr>
          <a:xfrm>
            <a:off x="4548540" y="2409492"/>
            <a:ext cx="2045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just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2000" b="1" dirty="0"/>
              <a:t>Artículo 11. Certificados de Calibración - Transformadores de medida</a:t>
            </a:r>
            <a:endParaRPr lang="es-ES" sz="2000" dirty="0"/>
          </a:p>
          <a:p>
            <a:pPr algn="l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06870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C9A557-FF26-4B11-9EC6-5ED6A38A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Principales Hallazgos</a:t>
            </a: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2CB3D3C4-6AB7-4B7F-A236-C2BE59661EBD}"/>
              </a:ext>
            </a:extLst>
          </p:cNvPr>
          <p:cNvSpPr>
            <a:spLocks/>
          </p:cNvSpPr>
          <p:nvPr/>
        </p:nvSpPr>
        <p:spPr bwMode="auto">
          <a:xfrm>
            <a:off x="75914" y="1793247"/>
            <a:ext cx="2729244" cy="2745812"/>
          </a:xfrm>
          <a:custGeom>
            <a:avLst/>
            <a:gdLst>
              <a:gd name="T0" fmla="*/ 159 w 373"/>
              <a:gd name="T1" fmla="*/ 358 h 373"/>
              <a:gd name="T2" fmla="*/ 16 w 373"/>
              <a:gd name="T3" fmla="*/ 159 h 373"/>
              <a:gd name="T4" fmla="*/ 214 w 373"/>
              <a:gd name="T5" fmla="*/ 16 h 373"/>
              <a:gd name="T6" fmla="*/ 358 w 373"/>
              <a:gd name="T7" fmla="*/ 215 h 373"/>
              <a:gd name="T8" fmla="*/ 159 w 373"/>
              <a:gd name="T9" fmla="*/ 35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373">
                <a:moveTo>
                  <a:pt x="159" y="358"/>
                </a:moveTo>
                <a:cubicBezTo>
                  <a:pt x="64" y="343"/>
                  <a:pt x="0" y="254"/>
                  <a:pt x="16" y="159"/>
                </a:cubicBezTo>
                <a:cubicBezTo>
                  <a:pt x="31" y="65"/>
                  <a:pt x="120" y="0"/>
                  <a:pt x="214" y="16"/>
                </a:cubicBezTo>
                <a:cubicBezTo>
                  <a:pt x="309" y="31"/>
                  <a:pt x="373" y="120"/>
                  <a:pt x="358" y="215"/>
                </a:cubicBezTo>
                <a:cubicBezTo>
                  <a:pt x="342" y="309"/>
                  <a:pt x="253" y="373"/>
                  <a:pt x="159" y="358"/>
                </a:cubicBezTo>
                <a:close/>
              </a:path>
            </a:pathLst>
          </a:custGeom>
          <a:solidFill>
            <a:srgbClr val="033E8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BD005B-AE8E-41AB-94B7-74AF97CB938D}"/>
              </a:ext>
            </a:extLst>
          </p:cNvPr>
          <p:cNvSpPr txBox="1"/>
          <p:nvPr/>
        </p:nvSpPr>
        <p:spPr>
          <a:xfrm>
            <a:off x="357288" y="2452349"/>
            <a:ext cx="243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4, literal h. </a:t>
            </a:r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Cargabilidad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Fronteras Nuevas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61">
            <a:extLst>
              <a:ext uri="{FF2B5EF4-FFF2-40B4-BE49-F238E27FC236}">
                <a16:creationId xmlns:a16="http://schemas.microsoft.com/office/drawing/2014/main" id="{F0E28973-D0DF-4C3F-A656-A7069EF4CD04}"/>
              </a:ext>
            </a:extLst>
          </p:cNvPr>
          <p:cNvSpPr>
            <a:spLocks/>
          </p:cNvSpPr>
          <p:nvPr/>
        </p:nvSpPr>
        <p:spPr bwMode="auto">
          <a:xfrm>
            <a:off x="2684594" y="3790950"/>
            <a:ext cx="2389879" cy="2665519"/>
          </a:xfrm>
          <a:custGeom>
            <a:avLst/>
            <a:gdLst>
              <a:gd name="T0" fmla="*/ 0 w 374"/>
              <a:gd name="T1" fmla="*/ 362 h 437"/>
              <a:gd name="T2" fmla="*/ 185 w 374"/>
              <a:gd name="T3" fmla="*/ 426 h 437"/>
              <a:gd name="T4" fmla="*/ 355 w 374"/>
              <a:gd name="T5" fmla="*/ 189 h 437"/>
              <a:gd name="T6" fmla="*/ 119 w 374"/>
              <a:gd name="T7" fmla="*/ 18 h 437"/>
              <a:gd name="T8" fmla="*/ 0 w 374"/>
              <a:gd name="T9" fmla="*/ 8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437">
                <a:moveTo>
                  <a:pt x="0" y="362"/>
                </a:moveTo>
                <a:cubicBezTo>
                  <a:pt x="46" y="411"/>
                  <a:pt x="114" y="437"/>
                  <a:pt x="185" y="426"/>
                </a:cubicBezTo>
                <a:cubicBezTo>
                  <a:pt x="297" y="407"/>
                  <a:pt x="374" y="301"/>
                  <a:pt x="355" y="189"/>
                </a:cubicBezTo>
                <a:cubicBezTo>
                  <a:pt x="337" y="76"/>
                  <a:pt x="231" y="0"/>
                  <a:pt x="119" y="18"/>
                </a:cubicBezTo>
                <a:cubicBezTo>
                  <a:pt x="71" y="26"/>
                  <a:pt x="30" y="49"/>
                  <a:pt x="0" y="81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Freeform 64">
            <a:extLst>
              <a:ext uri="{FF2B5EF4-FFF2-40B4-BE49-F238E27FC236}">
                <a16:creationId xmlns:a16="http://schemas.microsoft.com/office/drawing/2014/main" id="{FCCA45BC-FBE9-4984-931C-B38A5DB14EFF}"/>
              </a:ext>
            </a:extLst>
          </p:cNvPr>
          <p:cNvSpPr>
            <a:spLocks/>
          </p:cNvSpPr>
          <p:nvPr/>
        </p:nvSpPr>
        <p:spPr bwMode="auto">
          <a:xfrm>
            <a:off x="6934568" y="4242991"/>
            <a:ext cx="2351622" cy="2345350"/>
          </a:xfrm>
          <a:custGeom>
            <a:avLst/>
            <a:gdLst>
              <a:gd name="T0" fmla="*/ 158 w 374"/>
              <a:gd name="T1" fmla="*/ 358 h 374"/>
              <a:gd name="T2" fmla="*/ 16 w 374"/>
              <a:gd name="T3" fmla="*/ 158 h 374"/>
              <a:gd name="T4" fmla="*/ 215 w 374"/>
              <a:gd name="T5" fmla="*/ 16 h 374"/>
              <a:gd name="T6" fmla="*/ 358 w 374"/>
              <a:gd name="T7" fmla="*/ 216 h 374"/>
              <a:gd name="T8" fmla="*/ 158 w 374"/>
              <a:gd name="T9" fmla="*/ 35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4">
                <a:moveTo>
                  <a:pt x="158" y="358"/>
                </a:moveTo>
                <a:cubicBezTo>
                  <a:pt x="64" y="342"/>
                  <a:pt x="0" y="253"/>
                  <a:pt x="16" y="158"/>
                </a:cubicBezTo>
                <a:cubicBezTo>
                  <a:pt x="32" y="64"/>
                  <a:pt x="121" y="0"/>
                  <a:pt x="215" y="16"/>
                </a:cubicBezTo>
                <a:cubicBezTo>
                  <a:pt x="310" y="32"/>
                  <a:pt x="374" y="121"/>
                  <a:pt x="358" y="216"/>
                </a:cubicBezTo>
                <a:cubicBezTo>
                  <a:pt x="342" y="310"/>
                  <a:pt x="252" y="374"/>
                  <a:pt x="158" y="3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CA0EF1BE-1200-4D73-A0B4-5C2F09518B42}"/>
              </a:ext>
            </a:extLst>
          </p:cNvPr>
          <p:cNvSpPr>
            <a:spLocks/>
          </p:cNvSpPr>
          <p:nvPr/>
        </p:nvSpPr>
        <p:spPr bwMode="auto">
          <a:xfrm>
            <a:off x="2319406" y="3904776"/>
            <a:ext cx="2635386" cy="2458559"/>
          </a:xfrm>
          <a:custGeom>
            <a:avLst/>
            <a:gdLst>
              <a:gd name="T0" fmla="*/ 214 w 373"/>
              <a:gd name="T1" fmla="*/ 358 h 373"/>
              <a:gd name="T2" fmla="*/ 358 w 373"/>
              <a:gd name="T3" fmla="*/ 159 h 373"/>
              <a:gd name="T4" fmla="*/ 159 w 373"/>
              <a:gd name="T5" fmla="*/ 16 h 373"/>
              <a:gd name="T6" fmla="*/ 16 w 373"/>
              <a:gd name="T7" fmla="*/ 215 h 373"/>
              <a:gd name="T8" fmla="*/ 214 w 373"/>
              <a:gd name="T9" fmla="*/ 35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373">
                <a:moveTo>
                  <a:pt x="214" y="358"/>
                </a:moveTo>
                <a:cubicBezTo>
                  <a:pt x="309" y="343"/>
                  <a:pt x="373" y="254"/>
                  <a:pt x="358" y="159"/>
                </a:cubicBezTo>
                <a:cubicBezTo>
                  <a:pt x="342" y="65"/>
                  <a:pt x="253" y="0"/>
                  <a:pt x="159" y="16"/>
                </a:cubicBezTo>
                <a:cubicBezTo>
                  <a:pt x="64" y="31"/>
                  <a:pt x="0" y="120"/>
                  <a:pt x="16" y="215"/>
                </a:cubicBezTo>
                <a:cubicBezTo>
                  <a:pt x="31" y="309"/>
                  <a:pt x="120" y="373"/>
                  <a:pt x="214" y="3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2606F616-C616-431B-940D-2EA55FCF4F87}"/>
              </a:ext>
            </a:extLst>
          </p:cNvPr>
          <p:cNvSpPr>
            <a:spLocks/>
          </p:cNvSpPr>
          <p:nvPr/>
        </p:nvSpPr>
        <p:spPr bwMode="auto">
          <a:xfrm>
            <a:off x="2053" y="1759589"/>
            <a:ext cx="2620926" cy="2745812"/>
          </a:xfrm>
          <a:custGeom>
            <a:avLst/>
            <a:gdLst>
              <a:gd name="T0" fmla="*/ 374 w 374"/>
              <a:gd name="T1" fmla="*/ 362 h 437"/>
              <a:gd name="T2" fmla="*/ 190 w 374"/>
              <a:gd name="T3" fmla="*/ 426 h 437"/>
              <a:gd name="T4" fmla="*/ 19 w 374"/>
              <a:gd name="T5" fmla="*/ 189 h 437"/>
              <a:gd name="T6" fmla="*/ 256 w 374"/>
              <a:gd name="T7" fmla="*/ 18 h 437"/>
              <a:gd name="T8" fmla="*/ 374 w 374"/>
              <a:gd name="T9" fmla="*/ 8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437">
                <a:moveTo>
                  <a:pt x="374" y="362"/>
                </a:moveTo>
                <a:cubicBezTo>
                  <a:pt x="329" y="411"/>
                  <a:pt x="260" y="437"/>
                  <a:pt x="190" y="426"/>
                </a:cubicBezTo>
                <a:cubicBezTo>
                  <a:pt x="77" y="407"/>
                  <a:pt x="0" y="301"/>
                  <a:pt x="19" y="189"/>
                </a:cubicBezTo>
                <a:cubicBezTo>
                  <a:pt x="37" y="76"/>
                  <a:pt x="143" y="0"/>
                  <a:pt x="256" y="18"/>
                </a:cubicBezTo>
                <a:cubicBezTo>
                  <a:pt x="303" y="26"/>
                  <a:pt x="344" y="49"/>
                  <a:pt x="374" y="81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6" name="Freeform 63">
            <a:extLst>
              <a:ext uri="{FF2B5EF4-FFF2-40B4-BE49-F238E27FC236}">
                <a16:creationId xmlns:a16="http://schemas.microsoft.com/office/drawing/2014/main" id="{77D18C2B-4E57-4192-8B7C-D2FC3C09759E}"/>
              </a:ext>
            </a:extLst>
          </p:cNvPr>
          <p:cNvSpPr>
            <a:spLocks/>
          </p:cNvSpPr>
          <p:nvPr/>
        </p:nvSpPr>
        <p:spPr bwMode="auto">
          <a:xfrm>
            <a:off x="6833278" y="4494480"/>
            <a:ext cx="2548870" cy="2145163"/>
          </a:xfrm>
          <a:custGeom>
            <a:avLst/>
            <a:gdLst>
              <a:gd name="T0" fmla="*/ 364 w 438"/>
              <a:gd name="T1" fmla="*/ 2 h 375"/>
              <a:gd name="T2" fmla="*/ 426 w 438"/>
              <a:gd name="T3" fmla="*/ 187 h 375"/>
              <a:gd name="T4" fmla="*/ 189 w 438"/>
              <a:gd name="T5" fmla="*/ 356 h 375"/>
              <a:gd name="T6" fmla="*/ 19 w 438"/>
              <a:gd name="T7" fmla="*/ 118 h 375"/>
              <a:gd name="T8" fmla="*/ 83 w 438"/>
              <a:gd name="T9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" h="375">
                <a:moveTo>
                  <a:pt x="364" y="2"/>
                </a:moveTo>
                <a:cubicBezTo>
                  <a:pt x="413" y="47"/>
                  <a:pt x="438" y="116"/>
                  <a:pt x="426" y="187"/>
                </a:cubicBezTo>
                <a:cubicBezTo>
                  <a:pt x="408" y="299"/>
                  <a:pt x="301" y="375"/>
                  <a:pt x="189" y="356"/>
                </a:cubicBezTo>
                <a:cubicBezTo>
                  <a:pt x="76" y="337"/>
                  <a:pt x="0" y="231"/>
                  <a:pt x="19" y="118"/>
                </a:cubicBezTo>
                <a:cubicBezTo>
                  <a:pt x="27" y="71"/>
                  <a:pt x="50" y="30"/>
                  <a:pt x="83" y="0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1" name="Freeform 59">
            <a:extLst>
              <a:ext uri="{FF2B5EF4-FFF2-40B4-BE49-F238E27FC236}">
                <a16:creationId xmlns:a16="http://schemas.microsoft.com/office/drawing/2014/main" id="{5C47EC65-5A7B-4E07-AF64-11DD3BDA5086}"/>
              </a:ext>
            </a:extLst>
          </p:cNvPr>
          <p:cNvSpPr>
            <a:spLocks/>
          </p:cNvSpPr>
          <p:nvPr/>
        </p:nvSpPr>
        <p:spPr bwMode="auto">
          <a:xfrm>
            <a:off x="4824355" y="1907277"/>
            <a:ext cx="2814695" cy="2458559"/>
          </a:xfrm>
          <a:custGeom>
            <a:avLst/>
            <a:gdLst>
              <a:gd name="T0" fmla="*/ 374 w 374"/>
              <a:gd name="T1" fmla="*/ 362 h 437"/>
              <a:gd name="T2" fmla="*/ 190 w 374"/>
              <a:gd name="T3" fmla="*/ 426 h 437"/>
              <a:gd name="T4" fmla="*/ 19 w 374"/>
              <a:gd name="T5" fmla="*/ 189 h 437"/>
              <a:gd name="T6" fmla="*/ 256 w 374"/>
              <a:gd name="T7" fmla="*/ 18 h 437"/>
              <a:gd name="T8" fmla="*/ 374 w 374"/>
              <a:gd name="T9" fmla="*/ 8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437">
                <a:moveTo>
                  <a:pt x="374" y="362"/>
                </a:moveTo>
                <a:cubicBezTo>
                  <a:pt x="329" y="411"/>
                  <a:pt x="260" y="437"/>
                  <a:pt x="190" y="426"/>
                </a:cubicBezTo>
                <a:cubicBezTo>
                  <a:pt x="77" y="407"/>
                  <a:pt x="0" y="301"/>
                  <a:pt x="19" y="189"/>
                </a:cubicBezTo>
                <a:cubicBezTo>
                  <a:pt x="37" y="76"/>
                  <a:pt x="143" y="0"/>
                  <a:pt x="256" y="18"/>
                </a:cubicBezTo>
                <a:cubicBezTo>
                  <a:pt x="303" y="26"/>
                  <a:pt x="344" y="49"/>
                  <a:pt x="374" y="81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2" name="Freeform 60">
            <a:extLst>
              <a:ext uri="{FF2B5EF4-FFF2-40B4-BE49-F238E27FC236}">
                <a16:creationId xmlns:a16="http://schemas.microsoft.com/office/drawing/2014/main" id="{7D75EF9F-AD46-48A8-8B1C-CA8F5CE6B314}"/>
              </a:ext>
            </a:extLst>
          </p:cNvPr>
          <p:cNvSpPr>
            <a:spLocks/>
          </p:cNvSpPr>
          <p:nvPr/>
        </p:nvSpPr>
        <p:spPr bwMode="auto">
          <a:xfrm>
            <a:off x="4910145" y="1940384"/>
            <a:ext cx="2974180" cy="2418574"/>
          </a:xfrm>
          <a:custGeom>
            <a:avLst/>
            <a:gdLst>
              <a:gd name="T0" fmla="*/ 159 w 373"/>
              <a:gd name="T1" fmla="*/ 358 h 373"/>
              <a:gd name="T2" fmla="*/ 16 w 373"/>
              <a:gd name="T3" fmla="*/ 159 h 373"/>
              <a:gd name="T4" fmla="*/ 214 w 373"/>
              <a:gd name="T5" fmla="*/ 16 h 373"/>
              <a:gd name="T6" fmla="*/ 358 w 373"/>
              <a:gd name="T7" fmla="*/ 215 h 373"/>
              <a:gd name="T8" fmla="*/ 159 w 373"/>
              <a:gd name="T9" fmla="*/ 35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373">
                <a:moveTo>
                  <a:pt x="159" y="358"/>
                </a:moveTo>
                <a:cubicBezTo>
                  <a:pt x="64" y="343"/>
                  <a:pt x="0" y="254"/>
                  <a:pt x="16" y="159"/>
                </a:cubicBezTo>
                <a:cubicBezTo>
                  <a:pt x="31" y="65"/>
                  <a:pt x="120" y="0"/>
                  <a:pt x="214" y="16"/>
                </a:cubicBezTo>
                <a:cubicBezTo>
                  <a:pt x="309" y="31"/>
                  <a:pt x="373" y="120"/>
                  <a:pt x="358" y="215"/>
                </a:cubicBezTo>
                <a:cubicBezTo>
                  <a:pt x="342" y="309"/>
                  <a:pt x="253" y="373"/>
                  <a:pt x="159" y="358"/>
                </a:cubicBezTo>
                <a:close/>
              </a:path>
            </a:pathLst>
          </a:custGeom>
          <a:solidFill>
            <a:srgbClr val="033E8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9F0E10-1CF6-495A-BE93-7FF7905E2219}"/>
              </a:ext>
            </a:extLst>
          </p:cNvPr>
          <p:cNvSpPr txBox="1"/>
          <p:nvPr/>
        </p:nvSpPr>
        <p:spPr>
          <a:xfrm>
            <a:off x="5372100" y="2427465"/>
            <a:ext cx="2337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just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2000" b="1" dirty="0"/>
              <a:t>Artículo 1. El factor de liquidación de la frontera. (Art. 1 literal a)</a:t>
            </a:r>
            <a:endParaRPr lang="es-CO" sz="14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C489606-34DB-46F9-A1EE-B04471604FF0}"/>
              </a:ext>
            </a:extLst>
          </p:cNvPr>
          <p:cNvSpPr txBox="1"/>
          <p:nvPr/>
        </p:nvSpPr>
        <p:spPr>
          <a:xfrm>
            <a:off x="7177858" y="4701678"/>
            <a:ext cx="210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just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2000" b="1" dirty="0"/>
              <a:t>Artículo 13. No existe medidor de respaldo requerido.</a:t>
            </a:r>
            <a:endParaRPr lang="es-CO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1BB2AE-5932-467E-A26C-5976275E4893}"/>
              </a:ext>
            </a:extLst>
          </p:cNvPr>
          <p:cNvSpPr txBox="1"/>
          <p:nvPr/>
        </p:nvSpPr>
        <p:spPr>
          <a:xfrm>
            <a:off x="2766389" y="4494480"/>
            <a:ext cx="204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just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CO" sz="1800" dirty="0"/>
              <a:t>Anexo 9, literal f, numeral 6.  Hoja de Vida y registro en </a:t>
            </a:r>
            <a:r>
              <a:rPr lang="es-CO" sz="1800" dirty="0" err="1"/>
              <a:t>ASIC</a:t>
            </a:r>
            <a:endParaRPr lang="es-CO" sz="3200" dirty="0"/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0BF52B66-271E-4B05-A7B2-B68F7848226A}"/>
              </a:ext>
            </a:extLst>
          </p:cNvPr>
          <p:cNvSpPr>
            <a:spLocks/>
          </p:cNvSpPr>
          <p:nvPr/>
        </p:nvSpPr>
        <p:spPr bwMode="auto">
          <a:xfrm>
            <a:off x="9215767" y="1956803"/>
            <a:ext cx="2974180" cy="3078505"/>
          </a:xfrm>
          <a:custGeom>
            <a:avLst/>
            <a:gdLst>
              <a:gd name="T0" fmla="*/ 214 w 373"/>
              <a:gd name="T1" fmla="*/ 358 h 373"/>
              <a:gd name="T2" fmla="*/ 358 w 373"/>
              <a:gd name="T3" fmla="*/ 159 h 373"/>
              <a:gd name="T4" fmla="*/ 159 w 373"/>
              <a:gd name="T5" fmla="*/ 16 h 373"/>
              <a:gd name="T6" fmla="*/ 16 w 373"/>
              <a:gd name="T7" fmla="*/ 215 h 373"/>
              <a:gd name="T8" fmla="*/ 214 w 373"/>
              <a:gd name="T9" fmla="*/ 35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373">
                <a:moveTo>
                  <a:pt x="214" y="358"/>
                </a:moveTo>
                <a:cubicBezTo>
                  <a:pt x="309" y="343"/>
                  <a:pt x="373" y="254"/>
                  <a:pt x="358" y="159"/>
                </a:cubicBezTo>
                <a:cubicBezTo>
                  <a:pt x="342" y="65"/>
                  <a:pt x="253" y="0"/>
                  <a:pt x="159" y="16"/>
                </a:cubicBezTo>
                <a:cubicBezTo>
                  <a:pt x="64" y="31"/>
                  <a:pt x="0" y="120"/>
                  <a:pt x="16" y="215"/>
                </a:cubicBezTo>
                <a:cubicBezTo>
                  <a:pt x="31" y="309"/>
                  <a:pt x="120" y="373"/>
                  <a:pt x="214" y="3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200446F-47E8-4217-94E1-4A41C80F4BA6}"/>
              </a:ext>
            </a:extLst>
          </p:cNvPr>
          <p:cNvSpPr txBox="1"/>
          <p:nvPr/>
        </p:nvSpPr>
        <p:spPr>
          <a:xfrm>
            <a:off x="9497667" y="2700659"/>
            <a:ext cx="2548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 algn="just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2000" b="1" dirty="0"/>
              <a:t>Anexo 9, literal f, numeral 7. Comparación de lecturas Medidor, </a:t>
            </a:r>
            <a:r>
              <a:rPr lang="es-ES" sz="2000" b="1" dirty="0" err="1"/>
              <a:t>CGM</a:t>
            </a:r>
            <a:r>
              <a:rPr lang="es-ES" sz="2000" b="1" dirty="0"/>
              <a:t> y </a:t>
            </a:r>
            <a:r>
              <a:rPr lang="es-ES" sz="2000" b="1" dirty="0" err="1"/>
              <a:t>ASIC</a:t>
            </a:r>
            <a:r>
              <a:rPr lang="es-ES" sz="2000" b="1" dirty="0"/>
              <a:t>.</a:t>
            </a:r>
            <a:endParaRPr lang="es-CO" sz="2000" dirty="0"/>
          </a:p>
        </p:txBody>
      </p:sp>
      <p:sp>
        <p:nvSpPr>
          <p:cNvPr id="34" name="Freeform 61">
            <a:extLst>
              <a:ext uri="{FF2B5EF4-FFF2-40B4-BE49-F238E27FC236}">
                <a16:creationId xmlns:a16="http://schemas.microsoft.com/office/drawing/2014/main" id="{97364F1A-6450-40E5-BCFA-2672400B2EAC}"/>
              </a:ext>
            </a:extLst>
          </p:cNvPr>
          <p:cNvSpPr>
            <a:spLocks/>
          </p:cNvSpPr>
          <p:nvPr/>
        </p:nvSpPr>
        <p:spPr bwMode="auto">
          <a:xfrm>
            <a:off x="9557340" y="1907277"/>
            <a:ext cx="2729910" cy="3128031"/>
          </a:xfrm>
          <a:custGeom>
            <a:avLst/>
            <a:gdLst>
              <a:gd name="T0" fmla="*/ 0 w 374"/>
              <a:gd name="T1" fmla="*/ 362 h 437"/>
              <a:gd name="T2" fmla="*/ 185 w 374"/>
              <a:gd name="T3" fmla="*/ 426 h 437"/>
              <a:gd name="T4" fmla="*/ 355 w 374"/>
              <a:gd name="T5" fmla="*/ 189 h 437"/>
              <a:gd name="T6" fmla="*/ 119 w 374"/>
              <a:gd name="T7" fmla="*/ 18 h 437"/>
              <a:gd name="T8" fmla="*/ 0 w 374"/>
              <a:gd name="T9" fmla="*/ 8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437">
                <a:moveTo>
                  <a:pt x="0" y="362"/>
                </a:moveTo>
                <a:cubicBezTo>
                  <a:pt x="46" y="411"/>
                  <a:pt x="114" y="437"/>
                  <a:pt x="185" y="426"/>
                </a:cubicBezTo>
                <a:cubicBezTo>
                  <a:pt x="297" y="407"/>
                  <a:pt x="374" y="301"/>
                  <a:pt x="355" y="189"/>
                </a:cubicBezTo>
                <a:cubicBezTo>
                  <a:pt x="337" y="76"/>
                  <a:pt x="231" y="0"/>
                  <a:pt x="119" y="18"/>
                </a:cubicBezTo>
                <a:cubicBezTo>
                  <a:pt x="71" y="26"/>
                  <a:pt x="30" y="49"/>
                  <a:pt x="0" y="81"/>
                </a:cubicBezTo>
              </a:path>
            </a:pathLst>
          </a:cu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332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0B51BF8-FB73-48C8-A7B3-6135B793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39" y="482953"/>
            <a:ext cx="9180336" cy="854956"/>
          </a:xfrm>
        </p:spPr>
        <p:txBody>
          <a:bodyPr/>
          <a:lstStyle/>
          <a:p>
            <a:r>
              <a:rPr lang="es-ES" dirty="0"/>
              <a:t>Finalización de la primera verificación quinquenal 2017-2022</a:t>
            </a:r>
            <a:br>
              <a:rPr lang="es-ES" dirty="0"/>
            </a:b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23A338-F0B5-483C-8FB4-93F14B128D26}"/>
              </a:ext>
            </a:extLst>
          </p:cNvPr>
          <p:cNvSpPr txBox="1"/>
          <p:nvPr/>
        </p:nvSpPr>
        <p:spPr>
          <a:xfrm>
            <a:off x="559858" y="2019300"/>
            <a:ext cx="918033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Con los resultados presentados, se da por terminada la primera verificación quinquenal a los sistemas de medida de las fronteras comerciales con reporte al </a:t>
            </a:r>
            <a:r>
              <a:rPr lang="es-ES" sz="2400" dirty="0" err="1"/>
              <a:t>ASIC</a:t>
            </a:r>
            <a:r>
              <a:rPr lang="es-ES" sz="2400" dirty="0"/>
              <a:t>, de acuerdo con los criterios y lineamientos señalados en el Anexo 9 de la Resolución </a:t>
            </a:r>
            <a:r>
              <a:rPr lang="es-ES" sz="2400" dirty="0" err="1"/>
              <a:t>CREG</a:t>
            </a:r>
            <a:r>
              <a:rPr lang="es-ES" sz="2400" dirty="0"/>
              <a:t> 038 de 2014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2107A9-6F08-41A5-9803-CC87EFA3A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4420743"/>
            <a:ext cx="2438400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5366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815547" y="2784680"/>
            <a:ext cx="10376453" cy="4866445"/>
            <a:chOff x="2500660" y="1259313"/>
            <a:chExt cx="8497540" cy="5501982"/>
          </a:xfrm>
        </p:grpSpPr>
        <p:sp>
          <p:nvSpPr>
            <p:cNvPr id="42" name="Rectángulo 41"/>
            <p:cNvSpPr/>
            <p:nvPr/>
          </p:nvSpPr>
          <p:spPr>
            <a:xfrm>
              <a:off x="2870200" y="1380067"/>
              <a:ext cx="1625600" cy="135466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40" name="Rectángulo 39"/>
            <p:cNvSpPr/>
            <p:nvPr/>
          </p:nvSpPr>
          <p:spPr>
            <a:xfrm>
              <a:off x="4617720" y="1395991"/>
              <a:ext cx="6380480" cy="318492"/>
            </a:xfrm>
            <a:prstGeom prst="rect">
              <a:avLst/>
            </a:prstGeom>
            <a:noFill/>
            <a:ln>
              <a:noFill/>
            </a:ln>
            <a:effectLst/>
          </p:spPr>
        </p:sp>
        <p:grpSp>
          <p:nvGrpSpPr>
            <p:cNvPr id="9" name="Grupo 8"/>
            <p:cNvGrpSpPr/>
            <p:nvPr/>
          </p:nvGrpSpPr>
          <p:grpSpPr>
            <a:xfrm>
              <a:off x="4541779" y="2116578"/>
              <a:ext cx="6410440" cy="604146"/>
              <a:chOff x="1671579" y="736511"/>
              <a:chExt cx="6410440" cy="604146"/>
            </a:xfrm>
          </p:grpSpPr>
          <p:sp>
            <p:nvSpPr>
              <p:cNvPr id="38" name="Rectángulo 37"/>
              <p:cNvSpPr/>
              <p:nvPr/>
            </p:nvSpPr>
            <p:spPr>
              <a:xfrm>
                <a:off x="1671579" y="736511"/>
                <a:ext cx="6380480" cy="3184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sp>
          <p:sp>
            <p:nvSpPr>
              <p:cNvPr id="39" name="Rectángulo 38"/>
              <p:cNvSpPr/>
              <p:nvPr/>
            </p:nvSpPr>
            <p:spPr>
              <a:xfrm>
                <a:off x="1701539" y="1022165"/>
                <a:ext cx="6380480" cy="3184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40005" tIns="40005" rIns="40005" bIns="40005" numCol="1" spcCol="1270" anchor="t" anchorCtr="0">
                <a:noAutofit/>
              </a:bodyPr>
              <a:lstStyle/>
              <a:p>
                <a:pPr defTabSz="46671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s-CO" sz="1500" kern="0" dirty="0">
                  <a:solidFill>
                    <a:srgbClr val="5C5C5C">
                      <a:lumMod val="50000"/>
                    </a:srgbClr>
                  </a:solidFill>
                  <a:latin typeface="Frutiger LT 45 Light"/>
                </a:endParaRPr>
              </a:p>
            </p:txBody>
          </p:sp>
        </p:grpSp>
        <p:sp>
          <p:nvSpPr>
            <p:cNvPr id="36" name="Rectángulo 35"/>
            <p:cNvSpPr/>
            <p:nvPr/>
          </p:nvSpPr>
          <p:spPr>
            <a:xfrm>
              <a:off x="4617720" y="2399241"/>
              <a:ext cx="6380480" cy="31849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1" name="Conector recto 10"/>
            <p:cNvSpPr/>
            <p:nvPr/>
          </p:nvSpPr>
          <p:spPr>
            <a:xfrm flipV="1">
              <a:off x="2500663" y="2135261"/>
              <a:ext cx="6814602" cy="7239"/>
            </a:xfrm>
            <a:prstGeom prst="line">
              <a:avLst/>
            </a:prstGeom>
            <a:solidFill>
              <a:srgbClr val="E87722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8772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4" name="Rectángulo 33"/>
            <p:cNvSpPr/>
            <p:nvPr/>
          </p:nvSpPr>
          <p:spPr>
            <a:xfrm>
              <a:off x="2870200" y="2734734"/>
              <a:ext cx="1625600" cy="135466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2" name="Rectángulo 31"/>
            <p:cNvSpPr/>
            <p:nvPr/>
          </p:nvSpPr>
          <p:spPr>
            <a:xfrm>
              <a:off x="4617720" y="2905919"/>
              <a:ext cx="6380480" cy="27829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30" name="Rectángulo 29"/>
            <p:cNvSpPr/>
            <p:nvPr/>
          </p:nvSpPr>
          <p:spPr>
            <a:xfrm>
              <a:off x="4617720" y="3509405"/>
              <a:ext cx="6380480" cy="2192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s-CO" sz="2400" kern="0" dirty="0">
                <a:solidFill>
                  <a:sysClr val="windowText" lastClr="000000"/>
                </a:solidFill>
                <a:latin typeface="Frutiger LT 45 Light"/>
              </a:endParaRPr>
            </a:p>
          </p:txBody>
        </p:sp>
        <p:sp>
          <p:nvSpPr>
            <p:cNvPr id="15" name="Conector recto 14"/>
            <p:cNvSpPr/>
            <p:nvPr/>
          </p:nvSpPr>
          <p:spPr>
            <a:xfrm>
              <a:off x="2500661" y="3161088"/>
              <a:ext cx="6814603" cy="34721"/>
            </a:xfrm>
            <a:prstGeom prst="line">
              <a:avLst/>
            </a:prstGeom>
            <a:solidFill>
              <a:srgbClr val="E87722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8772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9" name="Rectángulo 28"/>
            <p:cNvSpPr/>
            <p:nvPr/>
          </p:nvSpPr>
          <p:spPr>
            <a:xfrm>
              <a:off x="2601327" y="2505483"/>
              <a:ext cx="3618649" cy="135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4295" tIns="74295" rIns="74295" bIns="74295" numCol="1" spcCol="1270" anchor="t" anchorCtr="0">
              <a:noAutofit/>
            </a:bodyPr>
            <a:lstStyle/>
            <a:p>
              <a:pPr defTabSz="8667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O" sz="2000" kern="0" dirty="0">
                  <a:solidFill>
                    <a:srgbClr val="5C5C5C">
                      <a:lumMod val="50000"/>
                    </a:srgbClr>
                  </a:solidFill>
                  <a:latin typeface="Frutiger LT 45 Light"/>
                </a:rPr>
                <a:t>Datos generales primera verificación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4533352" y="4225685"/>
              <a:ext cx="6380480" cy="396481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8" name="Conector recto 17"/>
            <p:cNvSpPr/>
            <p:nvPr/>
          </p:nvSpPr>
          <p:spPr>
            <a:xfrm flipV="1">
              <a:off x="2500660" y="4242558"/>
              <a:ext cx="6814603" cy="18879"/>
            </a:xfrm>
            <a:prstGeom prst="line">
              <a:avLst/>
            </a:prstGeom>
            <a:solidFill>
              <a:srgbClr val="E87722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8772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2" name="Rectángulo 21"/>
            <p:cNvSpPr/>
            <p:nvPr/>
          </p:nvSpPr>
          <p:spPr>
            <a:xfrm>
              <a:off x="4617720" y="5530983"/>
              <a:ext cx="6380480" cy="123031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1" name="Conector recto 20"/>
            <p:cNvSpPr/>
            <p:nvPr/>
          </p:nvSpPr>
          <p:spPr>
            <a:xfrm>
              <a:off x="2500663" y="1259313"/>
              <a:ext cx="6814601" cy="11412"/>
            </a:xfrm>
            <a:prstGeom prst="line">
              <a:avLst/>
            </a:prstGeom>
            <a:solidFill>
              <a:srgbClr val="E87722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8772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s-CO" dirty="0"/>
            </a:p>
          </p:txBody>
        </p:sp>
      </p:grpSp>
      <p:sp>
        <p:nvSpPr>
          <p:cNvPr id="44" name="Rectángulo redondeado 64"/>
          <p:cNvSpPr/>
          <p:nvPr/>
        </p:nvSpPr>
        <p:spPr>
          <a:xfrm>
            <a:off x="1080740" y="2784680"/>
            <a:ext cx="536067" cy="71273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s-CO" sz="3600" b="1" kern="0" dirty="0">
                <a:solidFill>
                  <a:prstClr val="white"/>
                </a:solidFill>
                <a:latin typeface="Frutiger LT 45 Light"/>
              </a:rPr>
              <a:t>1</a:t>
            </a:r>
          </a:p>
        </p:txBody>
      </p:sp>
      <p:sp>
        <p:nvSpPr>
          <p:cNvPr id="45" name="Rectángulo redondeado 65"/>
          <p:cNvSpPr/>
          <p:nvPr/>
        </p:nvSpPr>
        <p:spPr>
          <a:xfrm>
            <a:off x="1095934" y="3677110"/>
            <a:ext cx="536067" cy="6848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s-CO" sz="3600" b="1" kern="0" dirty="0">
                <a:solidFill>
                  <a:prstClr val="white"/>
                </a:solidFill>
                <a:latin typeface="Frutiger LT 45 Light"/>
              </a:rPr>
              <a:t>2</a:t>
            </a:r>
          </a:p>
        </p:txBody>
      </p:sp>
      <p:sp>
        <p:nvSpPr>
          <p:cNvPr id="46" name="Rectángulo redondeado 66"/>
          <p:cNvSpPr/>
          <p:nvPr/>
        </p:nvSpPr>
        <p:spPr>
          <a:xfrm>
            <a:off x="1096137" y="4512501"/>
            <a:ext cx="536067" cy="684877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s-CO" sz="3600" b="1" kern="0" dirty="0">
                <a:solidFill>
                  <a:prstClr val="white"/>
                </a:solidFill>
                <a:latin typeface="Frutiger LT 45 Light"/>
              </a:rPr>
              <a:t>3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246D90E6-F5C6-4408-82D3-AAF04BB22E14}"/>
              </a:ext>
            </a:extLst>
          </p:cNvPr>
          <p:cNvSpPr/>
          <p:nvPr/>
        </p:nvSpPr>
        <p:spPr>
          <a:xfrm>
            <a:off x="1984079" y="3008152"/>
            <a:ext cx="2143396" cy="37999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4295" tIns="74295" rIns="74295" bIns="74295" numCol="1" spcCol="1270" anchor="t" anchorCtr="0">
            <a:noAutofit/>
          </a:bodyPr>
          <a:lstStyle/>
          <a:p>
            <a:pPr defTabSz="86675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2000" kern="0" dirty="0">
                <a:solidFill>
                  <a:srgbClr val="5C5C5C">
                    <a:lumMod val="50000"/>
                  </a:srgbClr>
                </a:solidFill>
                <a:latin typeface="Frutiger LT 45 Light"/>
              </a:rPr>
              <a:t>Objetivo</a:t>
            </a:r>
          </a:p>
          <a:p>
            <a:pPr defTabSz="86675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CO" sz="2000" kern="0" dirty="0">
              <a:solidFill>
                <a:srgbClr val="5C5C5C">
                  <a:lumMod val="50000"/>
                </a:srgbClr>
              </a:solidFill>
              <a:latin typeface="Frutiger LT 45 Light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A7ECB483-B1D2-4CBB-AA3E-1657CB2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chemeClr val="bg1"/>
                </a:solidFill>
                <a:latin typeface="+mn-lt"/>
              </a:rPr>
              <a:t>Contenido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7A2E8FE-7C12-47FB-98F3-BBB8D0FEC042}"/>
              </a:ext>
            </a:extLst>
          </p:cNvPr>
          <p:cNvSpPr/>
          <p:nvPr/>
        </p:nvSpPr>
        <p:spPr>
          <a:xfrm>
            <a:off x="2011272" y="4721849"/>
            <a:ext cx="4157924" cy="80698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4295" tIns="74295" rIns="74295" bIns="74295" numCol="1" spcCol="1270" anchor="t" anchorCtr="0">
            <a:noAutofit/>
          </a:bodyPr>
          <a:lstStyle/>
          <a:p>
            <a:pPr defTabSz="86675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2000" kern="0" dirty="0">
                <a:solidFill>
                  <a:srgbClr val="5C5C5C">
                    <a:lumMod val="50000"/>
                  </a:srgbClr>
                </a:solidFill>
                <a:latin typeface="Frutiger LT 45 Light"/>
              </a:rPr>
              <a:t>Resultados primera verificación</a:t>
            </a:r>
          </a:p>
          <a:p>
            <a:pPr defTabSz="86675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CO" sz="2000" kern="0" dirty="0">
              <a:solidFill>
                <a:srgbClr val="5C5C5C">
                  <a:lumMod val="50000"/>
                </a:srgbClr>
              </a:solidFill>
              <a:latin typeface="Frutiger LT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862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A7ECB483-B1D2-4CBB-AA3E-1657CB22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146054"/>
            <a:ext cx="10038443" cy="1325563"/>
          </a:xfrm>
        </p:spPr>
        <p:txBody>
          <a:bodyPr/>
          <a:lstStyle/>
          <a:p>
            <a:r>
              <a:rPr lang="es-ES" sz="4800" dirty="0">
                <a:solidFill>
                  <a:schemeClr val="bg1"/>
                </a:solidFill>
                <a:latin typeface="+mn-lt"/>
              </a:rPr>
              <a:t>1. Objetivo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28DCC3B-5321-4234-AFB0-5E8EBF1A3028}"/>
              </a:ext>
            </a:extLst>
          </p:cNvPr>
          <p:cNvSpPr/>
          <p:nvPr/>
        </p:nvSpPr>
        <p:spPr>
          <a:xfrm>
            <a:off x="303457" y="2689438"/>
            <a:ext cx="11582400" cy="166199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Presentar </a:t>
            </a:r>
            <a:r>
              <a:rPr lang="es-CO" sz="2800" dirty="0">
                <a:solidFill>
                  <a:prstClr val="black"/>
                </a:solidFill>
                <a:latin typeface="Calibri" panose="020F0502020204030204"/>
              </a:rPr>
              <a:t>al </a:t>
            </a:r>
            <a:r>
              <a:rPr lang="es-CO" sz="2800" dirty="0" err="1">
                <a:solidFill>
                  <a:prstClr val="black"/>
                </a:solidFill>
                <a:latin typeface="Calibri" panose="020F0502020204030204"/>
              </a:rPr>
              <a:t>CNO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los resultados y la gestión realizada por parte del ASIC</a:t>
            </a:r>
            <a:r>
              <a:rPr lang="es-CO" sz="2800" dirty="0">
                <a:solidFill>
                  <a:prstClr val="black"/>
                </a:solidFill>
                <a:latin typeface="Calibri" panose="020F0502020204030204"/>
              </a:rPr>
              <a:t> respecto a la primera verificación quinquenal muestra 2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trata el Artículo 39 de la Resolución CREG 038 de 2014.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6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99CAA01-B099-4127-91CE-E071B166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831" y="1916644"/>
            <a:ext cx="9966122" cy="28527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O" sz="5400" dirty="0">
                <a:solidFill>
                  <a:srgbClr val="ED7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Datos generales primera verificación quinquenal muestra 2</a:t>
            </a:r>
          </a:p>
        </p:txBody>
      </p:sp>
    </p:spTree>
    <p:extLst>
      <p:ext uri="{BB962C8B-B14F-4D97-AF65-F5344CB8AC3E}">
        <p14:creationId xmlns:p14="http://schemas.microsoft.com/office/powerpoint/2010/main" val="33734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8304D3F-B105-4A2E-BE69-B1DB84851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913196"/>
              </p:ext>
            </p:extLst>
          </p:nvPr>
        </p:nvGraphicFramePr>
        <p:xfrm>
          <a:off x="-1436204" y="164395"/>
          <a:ext cx="14688378" cy="642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1F97AF-122F-469A-9724-001F8DC47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A483B-CFA5-2D45-B147-12E41216E0F0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FFF8B6-50F7-45B6-807A-EE71C12C6AE4}"/>
              </a:ext>
            </a:extLst>
          </p:cNvPr>
          <p:cNvSpPr txBox="1"/>
          <p:nvPr/>
        </p:nvSpPr>
        <p:spPr>
          <a:xfrm>
            <a:off x="8886826" y="5939025"/>
            <a:ext cx="291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*IMCOMELEC, verificaciones extraordinarias</a:t>
            </a:r>
            <a:endParaRPr 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9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AF431E1-188A-4F86-BA1A-0A6F4F99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14" y="654403"/>
            <a:ext cx="6141155" cy="854956"/>
          </a:xfrm>
        </p:spPr>
        <p:txBody>
          <a:bodyPr/>
          <a:lstStyle/>
          <a:p>
            <a:r>
              <a:rPr lang="es-ES" dirty="0"/>
              <a:t>Número total de fronteras verificadas de acuerdo con el tipo de frontera</a:t>
            </a:r>
            <a:br>
              <a:rPr lang="es-ES" dirty="0"/>
            </a:br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DF4E6D-8BE3-4E40-8B96-E67DA158F7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7938"/>
            <a:ext cx="2844800" cy="365125"/>
          </a:xfrm>
          <a:prstGeom prst="rect">
            <a:avLst/>
          </a:prstGeom>
        </p:spPr>
        <p:txBody>
          <a:bodyPr/>
          <a:lstStyle/>
          <a:p>
            <a:fld id="{7B7A483B-CFA5-2D45-B147-12E41216E0F0}" type="slidenum">
              <a:rPr lang="es-ES" smtClean="0"/>
              <a:pPr/>
              <a:t>6</a:t>
            </a:fld>
            <a:endParaRPr lang="es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4E64B4-D795-48AF-8A3B-309E71D6C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20985"/>
              </p:ext>
            </p:extLst>
          </p:nvPr>
        </p:nvGraphicFramePr>
        <p:xfrm>
          <a:off x="982839" y="1890359"/>
          <a:ext cx="7780161" cy="2741027"/>
        </p:xfrm>
        <a:graphic>
          <a:graphicData uri="http://schemas.openxmlformats.org/drawingml/2006/table">
            <a:tbl>
              <a:tblPr firstRow="1" firstCol="1" bandRow="1"/>
              <a:tblGrid>
                <a:gridCol w="2417586">
                  <a:extLst>
                    <a:ext uri="{9D8B030D-6E8A-4147-A177-3AD203B41FA5}">
                      <a16:colId xmlns:a16="http://schemas.microsoft.com/office/drawing/2014/main" val="122830104"/>
                    </a:ext>
                  </a:extLst>
                </a:gridCol>
                <a:gridCol w="1715680">
                  <a:extLst>
                    <a:ext uri="{9D8B030D-6E8A-4147-A177-3AD203B41FA5}">
                      <a16:colId xmlns:a16="http://schemas.microsoft.com/office/drawing/2014/main" val="3551005162"/>
                    </a:ext>
                  </a:extLst>
                </a:gridCol>
                <a:gridCol w="1537353">
                  <a:extLst>
                    <a:ext uri="{9D8B030D-6E8A-4147-A177-3AD203B41FA5}">
                      <a16:colId xmlns:a16="http://schemas.microsoft.com/office/drawing/2014/main" val="3465882954"/>
                    </a:ext>
                  </a:extLst>
                </a:gridCol>
                <a:gridCol w="817495">
                  <a:extLst>
                    <a:ext uri="{9D8B030D-6E8A-4147-A177-3AD203B41FA5}">
                      <a16:colId xmlns:a16="http://schemas.microsoft.com/office/drawing/2014/main" val="1683462203"/>
                    </a:ext>
                  </a:extLst>
                </a:gridCol>
                <a:gridCol w="1292047">
                  <a:extLst>
                    <a:ext uri="{9D8B030D-6E8A-4147-A177-3AD203B41FA5}">
                      <a16:colId xmlns:a16="http://schemas.microsoft.com/office/drawing/2014/main" val="2869226269"/>
                    </a:ext>
                  </a:extLst>
                </a:gridCol>
              </a:tblGrid>
              <a:tr h="367667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de Frontera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Cantidad de Fronteras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Distribución Porcentual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354849"/>
                  </a:ext>
                </a:extLst>
              </a:tr>
              <a:tr h="5461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Consorcio </a:t>
                      </a:r>
                      <a:r>
                        <a:rPr lang="es-CO" sz="12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APPLUS</a:t>
                      </a: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+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Consorcio  </a:t>
                      </a:r>
                      <a:r>
                        <a:rPr lang="es-CO" sz="12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NEGAWATT</a:t>
                      </a: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es-CO" sz="12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ACI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27820"/>
                  </a:ext>
                </a:extLst>
              </a:tr>
              <a:tr h="1820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Regulado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227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215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442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34%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940294"/>
                  </a:ext>
                </a:extLst>
              </a:tr>
              <a:tr h="1820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 Regulado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221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364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585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45%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725664"/>
                  </a:ext>
                </a:extLst>
              </a:tr>
              <a:tr h="1820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Generación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68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102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8%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821370"/>
                  </a:ext>
                </a:extLst>
              </a:tr>
              <a:tr h="1820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Entre Agentes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73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6%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041"/>
                  </a:ext>
                </a:extLst>
              </a:tr>
              <a:tr h="1820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Distribución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4%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85039"/>
                  </a:ext>
                </a:extLst>
              </a:tr>
              <a:tr h="3641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Consumo Auxiliar o Consumo Propio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4%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294642"/>
                  </a:ext>
                </a:extLst>
              </a:tr>
              <a:tr h="1820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TIE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0%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874336"/>
                  </a:ext>
                </a:extLst>
              </a:tr>
              <a:tr h="3641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548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765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1313</a:t>
                      </a:r>
                      <a:endParaRPr lang="es-CO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9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932184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AF431E1-188A-4F86-BA1A-0A6F4F99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63" y="997303"/>
            <a:ext cx="7075311" cy="854956"/>
          </a:xfrm>
        </p:spPr>
        <p:txBody>
          <a:bodyPr/>
          <a:lstStyle/>
          <a:p>
            <a:r>
              <a:rPr lang="es-ES" dirty="0"/>
              <a:t>Distribución de fronteras de la muestra clasificadas por el nivel de tensión</a:t>
            </a:r>
            <a:br>
              <a:rPr lang="es-ES" dirty="0"/>
            </a:br>
            <a:br>
              <a:rPr lang="es-ES" dirty="0"/>
            </a:br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DF4E6D-8BE3-4E40-8B96-E67DA158F7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7938"/>
            <a:ext cx="2844800" cy="365125"/>
          </a:xfrm>
          <a:prstGeom prst="rect">
            <a:avLst/>
          </a:prstGeom>
        </p:spPr>
        <p:txBody>
          <a:bodyPr/>
          <a:lstStyle/>
          <a:p>
            <a:fld id="{7B7A483B-CFA5-2D45-B147-12E41216E0F0}" type="slidenum">
              <a:rPr lang="es-ES" smtClean="0"/>
              <a:pPr/>
              <a:t>7</a:t>
            </a:fld>
            <a:endParaRPr lang="es-ES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DE489A9-31C0-4F03-AFA4-8689DFBD7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95648"/>
              </p:ext>
            </p:extLst>
          </p:nvPr>
        </p:nvGraphicFramePr>
        <p:xfrm>
          <a:off x="792339" y="2215712"/>
          <a:ext cx="7170561" cy="2736931"/>
        </p:xfrm>
        <a:graphic>
          <a:graphicData uri="http://schemas.openxmlformats.org/drawingml/2006/table">
            <a:tbl>
              <a:tblPr firstRow="1" firstCol="1" bandRow="1"/>
              <a:tblGrid>
                <a:gridCol w="1274694">
                  <a:extLst>
                    <a:ext uri="{9D8B030D-6E8A-4147-A177-3AD203B41FA5}">
                      <a16:colId xmlns:a16="http://schemas.microsoft.com/office/drawing/2014/main" val="2346947051"/>
                    </a:ext>
                  </a:extLst>
                </a:gridCol>
                <a:gridCol w="1557959">
                  <a:extLst>
                    <a:ext uri="{9D8B030D-6E8A-4147-A177-3AD203B41FA5}">
                      <a16:colId xmlns:a16="http://schemas.microsoft.com/office/drawing/2014/main" val="2831674430"/>
                    </a:ext>
                  </a:extLst>
                </a:gridCol>
                <a:gridCol w="1557959">
                  <a:extLst>
                    <a:ext uri="{9D8B030D-6E8A-4147-A177-3AD203B41FA5}">
                      <a16:colId xmlns:a16="http://schemas.microsoft.com/office/drawing/2014/main" val="937028698"/>
                    </a:ext>
                  </a:extLst>
                </a:gridCol>
                <a:gridCol w="1062245">
                  <a:extLst>
                    <a:ext uri="{9D8B030D-6E8A-4147-A177-3AD203B41FA5}">
                      <a16:colId xmlns:a16="http://schemas.microsoft.com/office/drawing/2014/main" val="494855549"/>
                    </a:ext>
                  </a:extLst>
                </a:gridCol>
                <a:gridCol w="1717704">
                  <a:extLst>
                    <a:ext uri="{9D8B030D-6E8A-4147-A177-3AD203B41FA5}">
                      <a16:colId xmlns:a16="http://schemas.microsoft.com/office/drawing/2014/main" val="334888353"/>
                    </a:ext>
                  </a:extLst>
                </a:gridCol>
              </a:tblGrid>
              <a:tr h="584638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cap="all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Nivel de Tensión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cap="al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Cantidad de Fronteras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cap="al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cap="all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Distribución Porcentual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774038"/>
                  </a:ext>
                </a:extLst>
              </a:tr>
              <a:tr h="6118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Consorcio APPLUS +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CONSORCIO NEGAWATT - ACI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4287"/>
                  </a:ext>
                </a:extLst>
              </a:tr>
              <a:tr h="2567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Nivel 1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212</a:t>
                      </a:r>
                      <a:endParaRPr lang="es-CO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216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428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33%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58430"/>
                  </a:ext>
                </a:extLst>
              </a:tr>
              <a:tr h="2567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Nivel 2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198</a:t>
                      </a:r>
                      <a:endParaRPr lang="es-CO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286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484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37%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824646"/>
                  </a:ext>
                </a:extLst>
              </a:tr>
              <a:tr h="2567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Nivel 3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82</a:t>
                      </a:r>
                      <a:endParaRPr lang="es-CO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145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227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17%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389491"/>
                  </a:ext>
                </a:extLst>
              </a:tr>
              <a:tr h="2567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Nivel 4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</a:t>
                      </a:r>
                      <a:endParaRPr lang="es-CO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93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7%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93962"/>
                  </a:ext>
                </a:extLst>
              </a:tr>
              <a:tr h="2567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2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STN</a:t>
                      </a:r>
                      <a:endParaRPr lang="es-CO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63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81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6%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37338"/>
                  </a:ext>
                </a:extLst>
              </a:tr>
              <a:tr h="2567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548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765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1313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2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811067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468F25B-44BD-4887-854B-62CEB1D3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532174"/>
            <a:ext cx="9420225" cy="595928"/>
          </a:xfrm>
        </p:spPr>
        <p:txBody>
          <a:bodyPr/>
          <a:lstStyle/>
          <a:p>
            <a:r>
              <a:rPr lang="es-ES" dirty="0"/>
              <a:t>Eventos y actividades realizadas en el desarrollo de la verificación</a:t>
            </a:r>
            <a:br>
              <a:rPr lang="es-ES" dirty="0"/>
            </a:br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5A84FA-5CDE-42D4-92A5-17AF3C6B50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7938"/>
            <a:ext cx="2844800" cy="365125"/>
          </a:xfrm>
          <a:prstGeom prst="rect">
            <a:avLst/>
          </a:prstGeom>
        </p:spPr>
        <p:txBody>
          <a:bodyPr/>
          <a:lstStyle/>
          <a:p>
            <a:fld id="{7B7A483B-CFA5-2D45-B147-12E41216E0F0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68BFEB-B513-4848-B757-4B3F7E01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12" y="1633096"/>
            <a:ext cx="1986214" cy="22163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5301E4-38F8-48C2-9747-4B4B76256075}"/>
              </a:ext>
            </a:extLst>
          </p:cNvPr>
          <p:cNvSpPr txBox="1"/>
          <p:nvPr/>
        </p:nvSpPr>
        <p:spPr>
          <a:xfrm>
            <a:off x="699272" y="1603413"/>
            <a:ext cx="4043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  <a:defRPr/>
            </a:pPr>
            <a:r>
              <a:rPr lang="es-ES" dirty="0"/>
              <a:t>Taller introductorio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apertura de la Verificación quinquenal muestra 2 con terceros verificadores y publico en general.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Reuniones periódicas con las firmas verificadoras, CAC.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9EE607-7BB7-4D1F-9C66-CEE5057159FB}"/>
              </a:ext>
            </a:extLst>
          </p:cNvPr>
          <p:cNvSpPr/>
          <p:nvPr/>
        </p:nvSpPr>
        <p:spPr>
          <a:xfrm>
            <a:off x="1062777" y="1541643"/>
            <a:ext cx="3833694" cy="49236"/>
          </a:xfrm>
          <a:prstGeom prst="rect">
            <a:avLst/>
          </a:prstGeom>
          <a:solidFill>
            <a:srgbClr val="023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ACA2CB0-C94E-4AC2-BB2A-9C86714B6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89" y="700657"/>
            <a:ext cx="592425" cy="679942"/>
          </a:xfrm>
          <a:prstGeom prst="rect">
            <a:avLst/>
          </a:prstGeom>
        </p:spPr>
      </p:pic>
      <p:sp>
        <p:nvSpPr>
          <p:cNvPr id="12" name="Freeform 44">
            <a:extLst>
              <a:ext uri="{FF2B5EF4-FFF2-40B4-BE49-F238E27FC236}">
                <a16:creationId xmlns:a16="http://schemas.microsoft.com/office/drawing/2014/main" id="{B02FAFCB-96AF-44FD-922C-E5C6D2947FF3}"/>
              </a:ext>
            </a:extLst>
          </p:cNvPr>
          <p:cNvSpPr>
            <a:spLocks/>
          </p:cNvSpPr>
          <p:nvPr/>
        </p:nvSpPr>
        <p:spPr bwMode="auto">
          <a:xfrm>
            <a:off x="5972544" y="3025443"/>
            <a:ext cx="211138" cy="179388"/>
          </a:xfrm>
          <a:custGeom>
            <a:avLst/>
            <a:gdLst>
              <a:gd name="T0" fmla="*/ 24 w 40"/>
              <a:gd name="T1" fmla="*/ 22 h 34"/>
              <a:gd name="T2" fmla="*/ 34 w 40"/>
              <a:gd name="T3" fmla="*/ 12 h 34"/>
              <a:gd name="T4" fmla="*/ 38 w 40"/>
              <a:gd name="T5" fmla="*/ 12 h 34"/>
              <a:gd name="T6" fmla="*/ 38 w 40"/>
              <a:gd name="T7" fmla="*/ 16 h 34"/>
              <a:gd name="T8" fmla="*/ 22 w 40"/>
              <a:gd name="T9" fmla="*/ 32 h 34"/>
              <a:gd name="T10" fmla="*/ 18 w 40"/>
              <a:gd name="T11" fmla="*/ 32 h 34"/>
              <a:gd name="T12" fmla="*/ 2 w 40"/>
              <a:gd name="T13" fmla="*/ 16 h 34"/>
              <a:gd name="T14" fmla="*/ 2 w 40"/>
              <a:gd name="T15" fmla="*/ 12 h 34"/>
              <a:gd name="T16" fmla="*/ 6 w 40"/>
              <a:gd name="T17" fmla="*/ 11 h 34"/>
              <a:gd name="T18" fmla="*/ 15 w 40"/>
              <a:gd name="T19" fmla="*/ 20 h 34"/>
              <a:gd name="T20" fmla="*/ 17 w 40"/>
              <a:gd name="T21" fmla="*/ 22 h 34"/>
              <a:gd name="T22" fmla="*/ 17 w 40"/>
              <a:gd name="T23" fmla="*/ 3 h 34"/>
              <a:gd name="T24" fmla="*/ 20 w 40"/>
              <a:gd name="T25" fmla="*/ 0 h 34"/>
              <a:gd name="T26" fmla="*/ 23 w 40"/>
              <a:gd name="T27" fmla="*/ 3 h 34"/>
              <a:gd name="T28" fmla="*/ 23 w 40"/>
              <a:gd name="T29" fmla="*/ 19 h 34"/>
              <a:gd name="T30" fmla="*/ 23 w 40"/>
              <a:gd name="T31" fmla="*/ 21 h 34"/>
              <a:gd name="T32" fmla="*/ 24 w 40"/>
              <a:gd name="T33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34">
                <a:moveTo>
                  <a:pt x="24" y="22"/>
                </a:moveTo>
                <a:cubicBezTo>
                  <a:pt x="27" y="19"/>
                  <a:pt x="30" y="15"/>
                  <a:pt x="34" y="12"/>
                </a:cubicBezTo>
                <a:cubicBezTo>
                  <a:pt x="35" y="10"/>
                  <a:pt x="36" y="10"/>
                  <a:pt x="38" y="12"/>
                </a:cubicBezTo>
                <a:cubicBezTo>
                  <a:pt x="40" y="13"/>
                  <a:pt x="40" y="14"/>
                  <a:pt x="38" y="16"/>
                </a:cubicBezTo>
                <a:cubicBezTo>
                  <a:pt x="33" y="21"/>
                  <a:pt x="27" y="27"/>
                  <a:pt x="22" y="32"/>
                </a:cubicBezTo>
                <a:cubicBezTo>
                  <a:pt x="21" y="34"/>
                  <a:pt x="20" y="34"/>
                  <a:pt x="18" y="32"/>
                </a:cubicBezTo>
                <a:cubicBezTo>
                  <a:pt x="13" y="27"/>
                  <a:pt x="7" y="21"/>
                  <a:pt x="2" y="16"/>
                </a:cubicBezTo>
                <a:cubicBezTo>
                  <a:pt x="0" y="14"/>
                  <a:pt x="0" y="13"/>
                  <a:pt x="2" y="12"/>
                </a:cubicBezTo>
                <a:cubicBezTo>
                  <a:pt x="3" y="11"/>
                  <a:pt x="4" y="9"/>
                  <a:pt x="6" y="11"/>
                </a:cubicBezTo>
                <a:cubicBezTo>
                  <a:pt x="9" y="14"/>
                  <a:pt x="12" y="17"/>
                  <a:pt x="15" y="20"/>
                </a:cubicBezTo>
                <a:cubicBezTo>
                  <a:pt x="15" y="21"/>
                  <a:pt x="16" y="22"/>
                  <a:pt x="17" y="22"/>
                </a:cubicBezTo>
                <a:cubicBezTo>
                  <a:pt x="17" y="15"/>
                  <a:pt x="17" y="9"/>
                  <a:pt x="17" y="3"/>
                </a:cubicBezTo>
                <a:cubicBezTo>
                  <a:pt x="17" y="1"/>
                  <a:pt x="18" y="0"/>
                  <a:pt x="20" y="0"/>
                </a:cubicBezTo>
                <a:cubicBezTo>
                  <a:pt x="22" y="0"/>
                  <a:pt x="23" y="1"/>
                  <a:pt x="23" y="3"/>
                </a:cubicBezTo>
                <a:cubicBezTo>
                  <a:pt x="23" y="8"/>
                  <a:pt x="23" y="14"/>
                  <a:pt x="23" y="19"/>
                </a:cubicBezTo>
                <a:cubicBezTo>
                  <a:pt x="23" y="20"/>
                  <a:pt x="23" y="21"/>
                  <a:pt x="23" y="21"/>
                </a:cubicBezTo>
                <a:cubicBezTo>
                  <a:pt x="23" y="22"/>
                  <a:pt x="23" y="22"/>
                  <a:pt x="24" y="22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3C9B1A72-E392-40EF-8178-E339474B1590}"/>
              </a:ext>
            </a:extLst>
          </p:cNvPr>
          <p:cNvSpPr>
            <a:spLocks/>
          </p:cNvSpPr>
          <p:nvPr/>
        </p:nvSpPr>
        <p:spPr bwMode="auto">
          <a:xfrm>
            <a:off x="6342432" y="2655555"/>
            <a:ext cx="179388" cy="215900"/>
          </a:xfrm>
          <a:custGeom>
            <a:avLst/>
            <a:gdLst>
              <a:gd name="T0" fmla="*/ 22 w 34"/>
              <a:gd name="T1" fmla="*/ 23 h 41"/>
              <a:gd name="T2" fmla="*/ 11 w 34"/>
              <a:gd name="T3" fmla="*/ 23 h 41"/>
              <a:gd name="T4" fmla="*/ 3 w 34"/>
              <a:gd name="T5" fmla="*/ 23 h 41"/>
              <a:gd name="T6" fmla="*/ 0 w 34"/>
              <a:gd name="T7" fmla="*/ 20 h 41"/>
              <a:gd name="T8" fmla="*/ 3 w 34"/>
              <a:gd name="T9" fmla="*/ 17 h 41"/>
              <a:gd name="T10" fmla="*/ 19 w 34"/>
              <a:gd name="T11" fmla="*/ 17 h 41"/>
              <a:gd name="T12" fmla="*/ 22 w 34"/>
              <a:gd name="T13" fmla="*/ 16 h 41"/>
              <a:gd name="T14" fmla="*/ 12 w 34"/>
              <a:gd name="T15" fmla="*/ 7 h 41"/>
              <a:gd name="T16" fmla="*/ 12 w 34"/>
              <a:gd name="T17" fmla="*/ 2 h 41"/>
              <a:gd name="T18" fmla="*/ 16 w 34"/>
              <a:gd name="T19" fmla="*/ 2 h 41"/>
              <a:gd name="T20" fmla="*/ 32 w 34"/>
              <a:gd name="T21" fmla="*/ 18 h 41"/>
              <a:gd name="T22" fmla="*/ 32 w 34"/>
              <a:gd name="T23" fmla="*/ 22 h 41"/>
              <a:gd name="T24" fmla="*/ 16 w 34"/>
              <a:gd name="T25" fmla="*/ 38 h 41"/>
              <a:gd name="T26" fmla="*/ 11 w 34"/>
              <a:gd name="T27" fmla="*/ 38 h 41"/>
              <a:gd name="T28" fmla="*/ 11 w 34"/>
              <a:gd name="T29" fmla="*/ 34 h 41"/>
              <a:gd name="T30" fmla="*/ 22 w 34"/>
              <a:gd name="T31" fmla="*/ 24 h 41"/>
              <a:gd name="T32" fmla="*/ 22 w 34"/>
              <a:gd name="T33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41">
                <a:moveTo>
                  <a:pt x="22" y="23"/>
                </a:moveTo>
                <a:cubicBezTo>
                  <a:pt x="18" y="23"/>
                  <a:pt x="15" y="23"/>
                  <a:pt x="11" y="23"/>
                </a:cubicBezTo>
                <a:cubicBezTo>
                  <a:pt x="9" y="23"/>
                  <a:pt x="6" y="23"/>
                  <a:pt x="3" y="23"/>
                </a:cubicBezTo>
                <a:cubicBezTo>
                  <a:pt x="0" y="23"/>
                  <a:pt x="0" y="22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8" y="17"/>
                  <a:pt x="14" y="17"/>
                  <a:pt x="19" y="17"/>
                </a:cubicBezTo>
                <a:cubicBezTo>
                  <a:pt x="20" y="17"/>
                  <a:pt x="21" y="17"/>
                  <a:pt x="22" y="16"/>
                </a:cubicBezTo>
                <a:cubicBezTo>
                  <a:pt x="19" y="13"/>
                  <a:pt x="15" y="10"/>
                  <a:pt x="12" y="7"/>
                </a:cubicBezTo>
                <a:cubicBezTo>
                  <a:pt x="9" y="4"/>
                  <a:pt x="9" y="4"/>
                  <a:pt x="12" y="2"/>
                </a:cubicBezTo>
                <a:cubicBezTo>
                  <a:pt x="13" y="0"/>
                  <a:pt x="14" y="0"/>
                  <a:pt x="16" y="2"/>
                </a:cubicBezTo>
                <a:cubicBezTo>
                  <a:pt x="21" y="7"/>
                  <a:pt x="27" y="13"/>
                  <a:pt x="32" y="18"/>
                </a:cubicBezTo>
                <a:cubicBezTo>
                  <a:pt x="34" y="20"/>
                  <a:pt x="34" y="21"/>
                  <a:pt x="32" y="22"/>
                </a:cubicBezTo>
                <a:cubicBezTo>
                  <a:pt x="27" y="27"/>
                  <a:pt x="21" y="33"/>
                  <a:pt x="16" y="38"/>
                </a:cubicBezTo>
                <a:cubicBezTo>
                  <a:pt x="14" y="41"/>
                  <a:pt x="13" y="39"/>
                  <a:pt x="11" y="38"/>
                </a:cubicBezTo>
                <a:cubicBezTo>
                  <a:pt x="10" y="36"/>
                  <a:pt x="10" y="35"/>
                  <a:pt x="11" y="34"/>
                </a:cubicBezTo>
                <a:cubicBezTo>
                  <a:pt x="15" y="31"/>
                  <a:pt x="18" y="27"/>
                  <a:pt x="22" y="24"/>
                </a:cubicBezTo>
                <a:cubicBezTo>
                  <a:pt x="22" y="23"/>
                  <a:pt x="22" y="23"/>
                  <a:pt x="22" y="23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9C23E954-4280-4359-ABFE-9D118C5D83B1}"/>
              </a:ext>
            </a:extLst>
          </p:cNvPr>
          <p:cNvSpPr>
            <a:spLocks/>
          </p:cNvSpPr>
          <p:nvPr/>
        </p:nvSpPr>
        <p:spPr bwMode="auto">
          <a:xfrm>
            <a:off x="5679651" y="2635692"/>
            <a:ext cx="179388" cy="211138"/>
          </a:xfrm>
          <a:custGeom>
            <a:avLst/>
            <a:gdLst>
              <a:gd name="T0" fmla="*/ 13 w 34"/>
              <a:gd name="T1" fmla="*/ 17 h 40"/>
              <a:gd name="T2" fmla="*/ 22 w 34"/>
              <a:gd name="T3" fmla="*/ 17 h 40"/>
              <a:gd name="T4" fmla="*/ 31 w 34"/>
              <a:gd name="T5" fmla="*/ 17 h 40"/>
              <a:gd name="T6" fmla="*/ 34 w 34"/>
              <a:gd name="T7" fmla="*/ 20 h 40"/>
              <a:gd name="T8" fmla="*/ 31 w 34"/>
              <a:gd name="T9" fmla="*/ 23 h 40"/>
              <a:gd name="T10" fmla="*/ 15 w 34"/>
              <a:gd name="T11" fmla="*/ 23 h 40"/>
              <a:gd name="T12" fmla="*/ 12 w 34"/>
              <a:gd name="T13" fmla="*/ 24 h 40"/>
              <a:gd name="T14" fmla="*/ 22 w 34"/>
              <a:gd name="T15" fmla="*/ 34 h 40"/>
              <a:gd name="T16" fmla="*/ 22 w 34"/>
              <a:gd name="T17" fmla="*/ 39 h 40"/>
              <a:gd name="T18" fmla="*/ 18 w 34"/>
              <a:gd name="T19" fmla="*/ 38 h 40"/>
              <a:gd name="T20" fmla="*/ 2 w 34"/>
              <a:gd name="T21" fmla="*/ 22 h 40"/>
              <a:gd name="T22" fmla="*/ 2 w 34"/>
              <a:gd name="T23" fmla="*/ 18 h 40"/>
              <a:gd name="T24" fmla="*/ 18 w 34"/>
              <a:gd name="T25" fmla="*/ 2 h 40"/>
              <a:gd name="T26" fmla="*/ 23 w 34"/>
              <a:gd name="T27" fmla="*/ 2 h 40"/>
              <a:gd name="T28" fmla="*/ 23 w 34"/>
              <a:gd name="T29" fmla="*/ 6 h 40"/>
              <a:gd name="T30" fmla="*/ 12 w 34"/>
              <a:gd name="T31" fmla="*/ 17 h 40"/>
              <a:gd name="T32" fmla="*/ 13 w 34"/>
              <a:gd name="T33" fmla="*/ 1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40">
                <a:moveTo>
                  <a:pt x="13" y="17"/>
                </a:moveTo>
                <a:cubicBezTo>
                  <a:pt x="16" y="17"/>
                  <a:pt x="19" y="17"/>
                  <a:pt x="22" y="17"/>
                </a:cubicBezTo>
                <a:cubicBezTo>
                  <a:pt x="25" y="17"/>
                  <a:pt x="28" y="17"/>
                  <a:pt x="31" y="17"/>
                </a:cubicBezTo>
                <a:cubicBezTo>
                  <a:pt x="34" y="17"/>
                  <a:pt x="34" y="18"/>
                  <a:pt x="34" y="20"/>
                </a:cubicBezTo>
                <a:cubicBezTo>
                  <a:pt x="34" y="22"/>
                  <a:pt x="34" y="23"/>
                  <a:pt x="31" y="23"/>
                </a:cubicBezTo>
                <a:cubicBezTo>
                  <a:pt x="26" y="23"/>
                  <a:pt x="21" y="23"/>
                  <a:pt x="15" y="23"/>
                </a:cubicBezTo>
                <a:cubicBezTo>
                  <a:pt x="14" y="23"/>
                  <a:pt x="13" y="23"/>
                  <a:pt x="12" y="24"/>
                </a:cubicBezTo>
                <a:cubicBezTo>
                  <a:pt x="16" y="27"/>
                  <a:pt x="19" y="30"/>
                  <a:pt x="22" y="34"/>
                </a:cubicBezTo>
                <a:cubicBezTo>
                  <a:pt x="25" y="36"/>
                  <a:pt x="25" y="36"/>
                  <a:pt x="22" y="39"/>
                </a:cubicBezTo>
                <a:cubicBezTo>
                  <a:pt x="21" y="40"/>
                  <a:pt x="20" y="40"/>
                  <a:pt x="18" y="38"/>
                </a:cubicBezTo>
                <a:cubicBezTo>
                  <a:pt x="13" y="33"/>
                  <a:pt x="7" y="27"/>
                  <a:pt x="2" y="22"/>
                </a:cubicBezTo>
                <a:cubicBezTo>
                  <a:pt x="0" y="21"/>
                  <a:pt x="0" y="20"/>
                  <a:pt x="2" y="18"/>
                </a:cubicBezTo>
                <a:cubicBezTo>
                  <a:pt x="7" y="13"/>
                  <a:pt x="13" y="7"/>
                  <a:pt x="18" y="2"/>
                </a:cubicBezTo>
                <a:cubicBezTo>
                  <a:pt x="20" y="0"/>
                  <a:pt x="21" y="1"/>
                  <a:pt x="23" y="2"/>
                </a:cubicBezTo>
                <a:cubicBezTo>
                  <a:pt x="24" y="4"/>
                  <a:pt x="24" y="5"/>
                  <a:pt x="23" y="6"/>
                </a:cubicBezTo>
                <a:cubicBezTo>
                  <a:pt x="19" y="10"/>
                  <a:pt x="16" y="13"/>
                  <a:pt x="12" y="17"/>
                </a:cubicBezTo>
                <a:cubicBezTo>
                  <a:pt x="12" y="17"/>
                  <a:pt x="12" y="17"/>
                  <a:pt x="13" y="17"/>
                </a:cubicBezTo>
                <a:close/>
              </a:path>
            </a:pathLst>
          </a:custGeom>
          <a:solidFill>
            <a:srgbClr val="023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5DF7D2A3-8B37-41CA-8229-3DFCA0438422}"/>
              </a:ext>
            </a:extLst>
          </p:cNvPr>
          <p:cNvSpPr>
            <a:spLocks/>
          </p:cNvSpPr>
          <p:nvPr/>
        </p:nvSpPr>
        <p:spPr bwMode="auto">
          <a:xfrm>
            <a:off x="5972544" y="2317418"/>
            <a:ext cx="215900" cy="179388"/>
          </a:xfrm>
          <a:custGeom>
            <a:avLst/>
            <a:gdLst>
              <a:gd name="T0" fmla="*/ 23 w 41"/>
              <a:gd name="T1" fmla="*/ 13 h 34"/>
              <a:gd name="T2" fmla="*/ 23 w 41"/>
              <a:gd name="T3" fmla="*/ 31 h 34"/>
              <a:gd name="T4" fmla="*/ 20 w 41"/>
              <a:gd name="T5" fmla="*/ 34 h 34"/>
              <a:gd name="T6" fmla="*/ 17 w 41"/>
              <a:gd name="T7" fmla="*/ 31 h 34"/>
              <a:gd name="T8" fmla="*/ 17 w 41"/>
              <a:gd name="T9" fmla="*/ 15 h 34"/>
              <a:gd name="T10" fmla="*/ 17 w 41"/>
              <a:gd name="T11" fmla="*/ 13 h 34"/>
              <a:gd name="T12" fmla="*/ 15 w 41"/>
              <a:gd name="T13" fmla="*/ 14 h 34"/>
              <a:gd name="T14" fmla="*/ 7 w 41"/>
              <a:gd name="T15" fmla="*/ 22 h 34"/>
              <a:gd name="T16" fmla="*/ 1 w 41"/>
              <a:gd name="T17" fmla="*/ 21 h 34"/>
              <a:gd name="T18" fmla="*/ 1 w 41"/>
              <a:gd name="T19" fmla="*/ 19 h 34"/>
              <a:gd name="T20" fmla="*/ 19 w 41"/>
              <a:gd name="T21" fmla="*/ 1 h 34"/>
              <a:gd name="T22" fmla="*/ 21 w 41"/>
              <a:gd name="T23" fmla="*/ 2 h 34"/>
              <a:gd name="T24" fmla="*/ 39 w 41"/>
              <a:gd name="T25" fmla="*/ 19 h 34"/>
              <a:gd name="T26" fmla="*/ 38 w 41"/>
              <a:gd name="T27" fmla="*/ 23 h 34"/>
              <a:gd name="T28" fmla="*/ 34 w 41"/>
              <a:gd name="T29" fmla="*/ 23 h 34"/>
              <a:gd name="T30" fmla="*/ 24 w 41"/>
              <a:gd name="T31" fmla="*/ 12 h 34"/>
              <a:gd name="T32" fmla="*/ 23 w 41"/>
              <a:gd name="T33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34">
                <a:moveTo>
                  <a:pt x="23" y="13"/>
                </a:moveTo>
                <a:cubicBezTo>
                  <a:pt x="23" y="19"/>
                  <a:pt x="23" y="25"/>
                  <a:pt x="23" y="31"/>
                </a:cubicBezTo>
                <a:cubicBezTo>
                  <a:pt x="23" y="33"/>
                  <a:pt x="23" y="34"/>
                  <a:pt x="20" y="34"/>
                </a:cubicBezTo>
                <a:cubicBezTo>
                  <a:pt x="18" y="34"/>
                  <a:pt x="17" y="33"/>
                  <a:pt x="17" y="31"/>
                </a:cubicBezTo>
                <a:cubicBezTo>
                  <a:pt x="17" y="26"/>
                  <a:pt x="17" y="21"/>
                  <a:pt x="17" y="15"/>
                </a:cubicBezTo>
                <a:cubicBezTo>
                  <a:pt x="17" y="14"/>
                  <a:pt x="17" y="13"/>
                  <a:pt x="17" y="13"/>
                </a:cubicBezTo>
                <a:cubicBezTo>
                  <a:pt x="16" y="13"/>
                  <a:pt x="15" y="14"/>
                  <a:pt x="15" y="14"/>
                </a:cubicBezTo>
                <a:cubicBezTo>
                  <a:pt x="12" y="17"/>
                  <a:pt x="9" y="20"/>
                  <a:pt x="7" y="22"/>
                </a:cubicBezTo>
                <a:cubicBezTo>
                  <a:pt x="4" y="24"/>
                  <a:pt x="2" y="24"/>
                  <a:pt x="1" y="21"/>
                </a:cubicBezTo>
                <a:cubicBezTo>
                  <a:pt x="0" y="20"/>
                  <a:pt x="1" y="19"/>
                  <a:pt x="1" y="19"/>
                </a:cubicBezTo>
                <a:cubicBezTo>
                  <a:pt x="7" y="13"/>
                  <a:pt x="13" y="7"/>
                  <a:pt x="19" y="1"/>
                </a:cubicBezTo>
                <a:cubicBezTo>
                  <a:pt x="20" y="0"/>
                  <a:pt x="21" y="1"/>
                  <a:pt x="21" y="2"/>
                </a:cubicBezTo>
                <a:cubicBezTo>
                  <a:pt x="27" y="7"/>
                  <a:pt x="33" y="13"/>
                  <a:pt x="39" y="19"/>
                </a:cubicBezTo>
                <a:cubicBezTo>
                  <a:pt x="41" y="21"/>
                  <a:pt x="39" y="22"/>
                  <a:pt x="38" y="23"/>
                </a:cubicBezTo>
                <a:cubicBezTo>
                  <a:pt x="37" y="24"/>
                  <a:pt x="36" y="25"/>
                  <a:pt x="34" y="23"/>
                </a:cubicBezTo>
                <a:cubicBezTo>
                  <a:pt x="31" y="19"/>
                  <a:pt x="27" y="16"/>
                  <a:pt x="24" y="12"/>
                </a:cubicBezTo>
                <a:cubicBezTo>
                  <a:pt x="24" y="12"/>
                  <a:pt x="23" y="13"/>
                  <a:pt x="23" y="13"/>
                </a:cubicBezTo>
                <a:close/>
              </a:path>
            </a:pathLst>
          </a:custGeom>
          <a:solidFill>
            <a:srgbClr val="023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91D05D20-DD47-4C49-A07F-30B4CD9C100E}"/>
              </a:ext>
            </a:extLst>
          </p:cNvPr>
          <p:cNvSpPr>
            <a:spLocks/>
          </p:cNvSpPr>
          <p:nvPr/>
        </p:nvSpPr>
        <p:spPr bwMode="auto">
          <a:xfrm>
            <a:off x="5766169" y="2449180"/>
            <a:ext cx="147638" cy="149225"/>
          </a:xfrm>
          <a:custGeom>
            <a:avLst/>
            <a:gdLst>
              <a:gd name="T0" fmla="*/ 11 w 28"/>
              <a:gd name="T1" fmla="*/ 7 h 28"/>
              <a:gd name="T2" fmla="*/ 19 w 28"/>
              <a:gd name="T3" fmla="*/ 15 h 28"/>
              <a:gd name="T4" fmla="*/ 23 w 28"/>
              <a:gd name="T5" fmla="*/ 19 h 28"/>
              <a:gd name="T6" fmla="*/ 22 w 28"/>
              <a:gd name="T7" fmla="*/ 25 h 28"/>
              <a:gd name="T8" fmla="*/ 20 w 28"/>
              <a:gd name="T9" fmla="*/ 24 h 28"/>
              <a:gd name="T10" fmla="*/ 6 w 28"/>
              <a:gd name="T11" fmla="*/ 11 h 28"/>
              <a:gd name="T12" fmla="*/ 6 w 28"/>
              <a:gd name="T13" fmla="*/ 13 h 28"/>
              <a:gd name="T14" fmla="*/ 6 w 28"/>
              <a:gd name="T15" fmla="*/ 26 h 28"/>
              <a:gd name="T16" fmla="*/ 3 w 28"/>
              <a:gd name="T17" fmla="*/ 28 h 28"/>
              <a:gd name="T18" fmla="*/ 0 w 28"/>
              <a:gd name="T19" fmla="*/ 26 h 28"/>
              <a:gd name="T20" fmla="*/ 0 w 28"/>
              <a:gd name="T21" fmla="*/ 2 h 28"/>
              <a:gd name="T22" fmla="*/ 2 w 28"/>
              <a:gd name="T23" fmla="*/ 0 h 28"/>
              <a:gd name="T24" fmla="*/ 26 w 28"/>
              <a:gd name="T25" fmla="*/ 0 h 28"/>
              <a:gd name="T26" fmla="*/ 28 w 28"/>
              <a:gd name="T27" fmla="*/ 3 h 28"/>
              <a:gd name="T28" fmla="*/ 26 w 28"/>
              <a:gd name="T29" fmla="*/ 6 h 28"/>
              <a:gd name="T30" fmla="*/ 14 w 28"/>
              <a:gd name="T31" fmla="*/ 6 h 28"/>
              <a:gd name="T32" fmla="*/ 11 w 28"/>
              <a:gd name="T33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28">
                <a:moveTo>
                  <a:pt x="11" y="7"/>
                </a:moveTo>
                <a:cubicBezTo>
                  <a:pt x="14" y="9"/>
                  <a:pt x="16" y="12"/>
                  <a:pt x="19" y="15"/>
                </a:cubicBezTo>
                <a:cubicBezTo>
                  <a:pt x="21" y="16"/>
                  <a:pt x="22" y="18"/>
                  <a:pt x="23" y="19"/>
                </a:cubicBezTo>
                <a:cubicBezTo>
                  <a:pt x="26" y="21"/>
                  <a:pt x="25" y="23"/>
                  <a:pt x="22" y="25"/>
                </a:cubicBezTo>
                <a:cubicBezTo>
                  <a:pt x="21" y="26"/>
                  <a:pt x="20" y="25"/>
                  <a:pt x="20" y="24"/>
                </a:cubicBezTo>
                <a:cubicBezTo>
                  <a:pt x="15" y="20"/>
                  <a:pt x="11" y="15"/>
                  <a:pt x="6" y="11"/>
                </a:cubicBezTo>
                <a:cubicBezTo>
                  <a:pt x="5" y="12"/>
                  <a:pt x="6" y="12"/>
                  <a:pt x="6" y="13"/>
                </a:cubicBezTo>
                <a:cubicBezTo>
                  <a:pt x="6" y="17"/>
                  <a:pt x="6" y="22"/>
                  <a:pt x="6" y="26"/>
                </a:cubicBezTo>
                <a:cubicBezTo>
                  <a:pt x="6" y="28"/>
                  <a:pt x="4" y="28"/>
                  <a:pt x="3" y="28"/>
                </a:cubicBezTo>
                <a:cubicBezTo>
                  <a:pt x="1" y="28"/>
                  <a:pt x="0" y="28"/>
                  <a:pt x="0" y="26"/>
                </a:cubicBezTo>
                <a:cubicBezTo>
                  <a:pt x="0" y="18"/>
                  <a:pt x="0" y="10"/>
                  <a:pt x="0" y="2"/>
                </a:cubicBezTo>
                <a:cubicBezTo>
                  <a:pt x="0" y="0"/>
                  <a:pt x="0" y="0"/>
                  <a:pt x="2" y="0"/>
                </a:cubicBezTo>
                <a:cubicBezTo>
                  <a:pt x="10" y="0"/>
                  <a:pt x="18" y="0"/>
                  <a:pt x="26" y="0"/>
                </a:cubicBezTo>
                <a:cubicBezTo>
                  <a:pt x="28" y="0"/>
                  <a:pt x="28" y="1"/>
                  <a:pt x="28" y="3"/>
                </a:cubicBezTo>
                <a:cubicBezTo>
                  <a:pt x="28" y="5"/>
                  <a:pt x="28" y="6"/>
                  <a:pt x="26" y="6"/>
                </a:cubicBezTo>
                <a:cubicBezTo>
                  <a:pt x="22" y="6"/>
                  <a:pt x="18" y="6"/>
                  <a:pt x="14" y="6"/>
                </a:cubicBezTo>
                <a:cubicBezTo>
                  <a:pt x="13" y="6"/>
                  <a:pt x="12" y="6"/>
                  <a:pt x="11" y="7"/>
                </a:cubicBezTo>
                <a:close/>
              </a:path>
            </a:pathLst>
          </a:custGeom>
          <a:solidFill>
            <a:srgbClr val="023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5EF6AD6F-D9E9-4337-88FF-ADB0AA8ED538}"/>
              </a:ext>
            </a:extLst>
          </p:cNvPr>
          <p:cNvSpPr>
            <a:spLocks/>
          </p:cNvSpPr>
          <p:nvPr/>
        </p:nvSpPr>
        <p:spPr bwMode="auto">
          <a:xfrm>
            <a:off x="5766169" y="2925430"/>
            <a:ext cx="147638" cy="152400"/>
          </a:xfrm>
          <a:custGeom>
            <a:avLst/>
            <a:gdLst>
              <a:gd name="T0" fmla="*/ 6 w 28"/>
              <a:gd name="T1" fmla="*/ 18 h 29"/>
              <a:gd name="T2" fmla="*/ 19 w 28"/>
              <a:gd name="T3" fmla="*/ 4 h 29"/>
              <a:gd name="T4" fmla="*/ 24 w 28"/>
              <a:gd name="T5" fmla="*/ 4 h 29"/>
              <a:gd name="T6" fmla="*/ 24 w 28"/>
              <a:gd name="T7" fmla="*/ 9 h 29"/>
              <a:gd name="T8" fmla="*/ 10 w 28"/>
              <a:gd name="T9" fmla="*/ 22 h 29"/>
              <a:gd name="T10" fmla="*/ 25 w 28"/>
              <a:gd name="T11" fmla="*/ 22 h 29"/>
              <a:gd name="T12" fmla="*/ 28 w 28"/>
              <a:gd name="T13" fmla="*/ 26 h 29"/>
              <a:gd name="T14" fmla="*/ 25 w 28"/>
              <a:gd name="T15" fmla="*/ 29 h 29"/>
              <a:gd name="T16" fmla="*/ 3 w 28"/>
              <a:gd name="T17" fmla="*/ 29 h 29"/>
              <a:gd name="T18" fmla="*/ 0 w 28"/>
              <a:gd name="T19" fmla="*/ 26 h 29"/>
              <a:gd name="T20" fmla="*/ 0 w 28"/>
              <a:gd name="T21" fmla="*/ 3 h 29"/>
              <a:gd name="T22" fmla="*/ 3 w 28"/>
              <a:gd name="T23" fmla="*/ 0 h 29"/>
              <a:gd name="T24" fmla="*/ 6 w 28"/>
              <a:gd name="T25" fmla="*/ 3 h 29"/>
              <a:gd name="T26" fmla="*/ 6 w 28"/>
              <a:gd name="T27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" h="29">
                <a:moveTo>
                  <a:pt x="6" y="18"/>
                </a:moveTo>
                <a:cubicBezTo>
                  <a:pt x="11" y="13"/>
                  <a:pt x="15" y="9"/>
                  <a:pt x="19" y="4"/>
                </a:cubicBezTo>
                <a:cubicBezTo>
                  <a:pt x="21" y="3"/>
                  <a:pt x="22" y="3"/>
                  <a:pt x="24" y="4"/>
                </a:cubicBezTo>
                <a:cubicBezTo>
                  <a:pt x="25" y="6"/>
                  <a:pt x="25" y="7"/>
                  <a:pt x="24" y="9"/>
                </a:cubicBezTo>
                <a:cubicBezTo>
                  <a:pt x="19" y="13"/>
                  <a:pt x="15" y="17"/>
                  <a:pt x="10" y="22"/>
                </a:cubicBezTo>
                <a:cubicBezTo>
                  <a:pt x="16" y="22"/>
                  <a:pt x="20" y="22"/>
                  <a:pt x="25" y="22"/>
                </a:cubicBezTo>
                <a:cubicBezTo>
                  <a:pt x="28" y="22"/>
                  <a:pt x="28" y="23"/>
                  <a:pt x="28" y="26"/>
                </a:cubicBezTo>
                <a:cubicBezTo>
                  <a:pt x="28" y="28"/>
                  <a:pt x="28" y="29"/>
                  <a:pt x="25" y="29"/>
                </a:cubicBezTo>
                <a:cubicBezTo>
                  <a:pt x="18" y="28"/>
                  <a:pt x="10" y="28"/>
                  <a:pt x="3" y="29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8"/>
                  <a:pt x="0" y="10"/>
                  <a:pt x="0" y="3"/>
                </a:cubicBezTo>
                <a:cubicBezTo>
                  <a:pt x="0" y="0"/>
                  <a:pt x="1" y="0"/>
                  <a:pt x="3" y="0"/>
                </a:cubicBezTo>
                <a:cubicBezTo>
                  <a:pt x="5" y="0"/>
                  <a:pt x="6" y="0"/>
                  <a:pt x="6" y="3"/>
                </a:cubicBezTo>
                <a:cubicBezTo>
                  <a:pt x="6" y="8"/>
                  <a:pt x="6" y="12"/>
                  <a:pt x="6" y="18"/>
                </a:cubicBezTo>
                <a:close/>
              </a:path>
            </a:pathLst>
          </a:custGeom>
          <a:solidFill>
            <a:srgbClr val="023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51">
            <a:extLst>
              <a:ext uri="{FF2B5EF4-FFF2-40B4-BE49-F238E27FC236}">
                <a16:creationId xmlns:a16="http://schemas.microsoft.com/office/drawing/2014/main" id="{1F776F59-9384-4536-97EA-5D0EFF6E3FFF}"/>
              </a:ext>
            </a:extLst>
          </p:cNvPr>
          <p:cNvSpPr>
            <a:spLocks/>
          </p:cNvSpPr>
          <p:nvPr/>
        </p:nvSpPr>
        <p:spPr bwMode="auto">
          <a:xfrm>
            <a:off x="6242419" y="2919080"/>
            <a:ext cx="147638" cy="158750"/>
          </a:xfrm>
          <a:custGeom>
            <a:avLst/>
            <a:gdLst>
              <a:gd name="T0" fmla="*/ 22 w 28"/>
              <a:gd name="T1" fmla="*/ 19 h 30"/>
              <a:gd name="T2" fmla="*/ 22 w 28"/>
              <a:gd name="T3" fmla="*/ 4 h 30"/>
              <a:gd name="T4" fmla="*/ 27 w 28"/>
              <a:gd name="T5" fmla="*/ 1 h 30"/>
              <a:gd name="T6" fmla="*/ 28 w 28"/>
              <a:gd name="T7" fmla="*/ 3 h 30"/>
              <a:gd name="T8" fmla="*/ 28 w 28"/>
              <a:gd name="T9" fmla="*/ 27 h 30"/>
              <a:gd name="T10" fmla="*/ 26 w 28"/>
              <a:gd name="T11" fmla="*/ 30 h 30"/>
              <a:gd name="T12" fmla="*/ 2 w 28"/>
              <a:gd name="T13" fmla="*/ 30 h 30"/>
              <a:gd name="T14" fmla="*/ 0 w 28"/>
              <a:gd name="T15" fmla="*/ 26 h 30"/>
              <a:gd name="T16" fmla="*/ 2 w 28"/>
              <a:gd name="T17" fmla="*/ 23 h 30"/>
              <a:gd name="T18" fmla="*/ 17 w 28"/>
              <a:gd name="T19" fmla="*/ 23 h 30"/>
              <a:gd name="T20" fmla="*/ 16 w 28"/>
              <a:gd name="T21" fmla="*/ 21 h 30"/>
              <a:gd name="T22" fmla="*/ 4 w 28"/>
              <a:gd name="T23" fmla="*/ 10 h 30"/>
              <a:gd name="T24" fmla="*/ 4 w 28"/>
              <a:gd name="T25" fmla="*/ 5 h 30"/>
              <a:gd name="T26" fmla="*/ 9 w 28"/>
              <a:gd name="T27" fmla="*/ 5 h 30"/>
              <a:gd name="T28" fmla="*/ 22 w 28"/>
              <a:gd name="T29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" h="30">
                <a:moveTo>
                  <a:pt x="22" y="19"/>
                </a:moveTo>
                <a:cubicBezTo>
                  <a:pt x="22" y="14"/>
                  <a:pt x="22" y="9"/>
                  <a:pt x="22" y="4"/>
                </a:cubicBezTo>
                <a:cubicBezTo>
                  <a:pt x="22" y="1"/>
                  <a:pt x="25" y="0"/>
                  <a:pt x="27" y="1"/>
                </a:cubicBezTo>
                <a:cubicBezTo>
                  <a:pt x="28" y="2"/>
                  <a:pt x="28" y="2"/>
                  <a:pt x="28" y="3"/>
                </a:cubicBezTo>
                <a:cubicBezTo>
                  <a:pt x="28" y="11"/>
                  <a:pt x="28" y="19"/>
                  <a:pt x="28" y="27"/>
                </a:cubicBezTo>
                <a:cubicBezTo>
                  <a:pt x="28" y="29"/>
                  <a:pt x="27" y="30"/>
                  <a:pt x="26" y="30"/>
                </a:cubicBezTo>
                <a:cubicBezTo>
                  <a:pt x="18" y="29"/>
                  <a:pt x="10" y="29"/>
                  <a:pt x="2" y="30"/>
                </a:cubicBezTo>
                <a:cubicBezTo>
                  <a:pt x="0" y="30"/>
                  <a:pt x="0" y="28"/>
                  <a:pt x="0" y="26"/>
                </a:cubicBezTo>
                <a:cubicBezTo>
                  <a:pt x="0" y="25"/>
                  <a:pt x="0" y="23"/>
                  <a:pt x="2" y="23"/>
                </a:cubicBezTo>
                <a:cubicBezTo>
                  <a:pt x="7" y="23"/>
                  <a:pt x="12" y="23"/>
                  <a:pt x="17" y="23"/>
                </a:cubicBezTo>
                <a:cubicBezTo>
                  <a:pt x="17" y="22"/>
                  <a:pt x="16" y="22"/>
                  <a:pt x="16" y="21"/>
                </a:cubicBezTo>
                <a:cubicBezTo>
                  <a:pt x="12" y="17"/>
                  <a:pt x="8" y="14"/>
                  <a:pt x="4" y="10"/>
                </a:cubicBezTo>
                <a:cubicBezTo>
                  <a:pt x="3" y="8"/>
                  <a:pt x="3" y="7"/>
                  <a:pt x="4" y="5"/>
                </a:cubicBezTo>
                <a:cubicBezTo>
                  <a:pt x="6" y="4"/>
                  <a:pt x="7" y="4"/>
                  <a:pt x="9" y="5"/>
                </a:cubicBezTo>
                <a:cubicBezTo>
                  <a:pt x="13" y="10"/>
                  <a:pt x="17" y="14"/>
                  <a:pt x="22" y="19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43">
            <a:extLst>
              <a:ext uri="{FF2B5EF4-FFF2-40B4-BE49-F238E27FC236}">
                <a16:creationId xmlns:a16="http://schemas.microsoft.com/office/drawing/2014/main" id="{9E575F5B-8BF0-4B6C-A28A-D0A48150FBE7}"/>
              </a:ext>
            </a:extLst>
          </p:cNvPr>
          <p:cNvSpPr>
            <a:spLocks noEditPoints="1"/>
          </p:cNvSpPr>
          <p:nvPr/>
        </p:nvSpPr>
        <p:spPr bwMode="auto">
          <a:xfrm>
            <a:off x="5913807" y="2555543"/>
            <a:ext cx="301625" cy="395288"/>
          </a:xfrm>
          <a:custGeom>
            <a:avLst/>
            <a:gdLst>
              <a:gd name="T0" fmla="*/ 31 w 57"/>
              <a:gd name="T1" fmla="*/ 75 h 75"/>
              <a:gd name="T2" fmla="*/ 19 w 57"/>
              <a:gd name="T3" fmla="*/ 75 h 75"/>
              <a:gd name="T4" fmla="*/ 16 w 57"/>
              <a:gd name="T5" fmla="*/ 72 h 75"/>
              <a:gd name="T6" fmla="*/ 16 w 57"/>
              <a:gd name="T7" fmla="*/ 54 h 75"/>
              <a:gd name="T8" fmla="*/ 15 w 57"/>
              <a:gd name="T9" fmla="*/ 49 h 75"/>
              <a:gd name="T10" fmla="*/ 9 w 57"/>
              <a:gd name="T11" fmla="*/ 42 h 75"/>
              <a:gd name="T12" fmla="*/ 25 w 57"/>
              <a:gd name="T13" fmla="*/ 4 h 75"/>
              <a:gd name="T14" fmla="*/ 57 w 57"/>
              <a:gd name="T15" fmla="*/ 30 h 75"/>
              <a:gd name="T16" fmla="*/ 54 w 57"/>
              <a:gd name="T17" fmla="*/ 40 h 75"/>
              <a:gd name="T18" fmla="*/ 51 w 57"/>
              <a:gd name="T19" fmla="*/ 44 h 75"/>
              <a:gd name="T20" fmla="*/ 46 w 57"/>
              <a:gd name="T21" fmla="*/ 61 h 75"/>
              <a:gd name="T22" fmla="*/ 46 w 57"/>
              <a:gd name="T23" fmla="*/ 72 h 75"/>
              <a:gd name="T24" fmla="*/ 43 w 57"/>
              <a:gd name="T25" fmla="*/ 75 h 75"/>
              <a:gd name="T26" fmla="*/ 31 w 57"/>
              <a:gd name="T27" fmla="*/ 75 h 75"/>
              <a:gd name="T28" fmla="*/ 31 w 57"/>
              <a:gd name="T29" fmla="*/ 53 h 75"/>
              <a:gd name="T30" fmla="*/ 35 w 57"/>
              <a:gd name="T31" fmla="*/ 53 h 75"/>
              <a:gd name="T32" fmla="*/ 40 w 57"/>
              <a:gd name="T33" fmla="*/ 49 h 75"/>
              <a:gd name="T34" fmla="*/ 41 w 57"/>
              <a:gd name="T35" fmla="*/ 47 h 75"/>
              <a:gd name="T36" fmla="*/ 48 w 57"/>
              <a:gd name="T37" fmla="*/ 39 h 75"/>
              <a:gd name="T38" fmla="*/ 51 w 57"/>
              <a:gd name="T39" fmla="*/ 31 h 75"/>
              <a:gd name="T40" fmla="*/ 28 w 57"/>
              <a:gd name="T41" fmla="*/ 10 h 75"/>
              <a:gd name="T42" fmla="*/ 15 w 57"/>
              <a:gd name="T43" fmla="*/ 39 h 75"/>
              <a:gd name="T44" fmla="*/ 21 w 57"/>
              <a:gd name="T45" fmla="*/ 47 h 75"/>
              <a:gd name="T46" fmla="*/ 22 w 57"/>
              <a:gd name="T47" fmla="*/ 49 h 75"/>
              <a:gd name="T48" fmla="*/ 27 w 57"/>
              <a:gd name="T49" fmla="*/ 53 h 75"/>
              <a:gd name="T50" fmla="*/ 31 w 57"/>
              <a:gd name="T51" fmla="*/ 53 h 75"/>
              <a:gd name="T52" fmla="*/ 31 w 57"/>
              <a:gd name="T53" fmla="*/ 69 h 75"/>
              <a:gd name="T54" fmla="*/ 31 w 57"/>
              <a:gd name="T55" fmla="*/ 69 h 75"/>
              <a:gd name="T56" fmla="*/ 32 w 57"/>
              <a:gd name="T57" fmla="*/ 69 h 75"/>
              <a:gd name="T58" fmla="*/ 40 w 57"/>
              <a:gd name="T59" fmla="*/ 61 h 75"/>
              <a:gd name="T60" fmla="*/ 37 w 57"/>
              <a:gd name="T61" fmla="*/ 59 h 75"/>
              <a:gd name="T62" fmla="*/ 30 w 57"/>
              <a:gd name="T63" fmla="*/ 59 h 75"/>
              <a:gd name="T64" fmla="*/ 23 w 57"/>
              <a:gd name="T65" fmla="*/ 67 h 75"/>
              <a:gd name="T66" fmla="*/ 24 w 57"/>
              <a:gd name="T67" fmla="*/ 69 h 75"/>
              <a:gd name="T68" fmla="*/ 31 w 57"/>
              <a:gd name="T69" fmla="*/ 6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" h="75">
                <a:moveTo>
                  <a:pt x="31" y="75"/>
                </a:moveTo>
                <a:cubicBezTo>
                  <a:pt x="27" y="75"/>
                  <a:pt x="23" y="75"/>
                  <a:pt x="19" y="75"/>
                </a:cubicBezTo>
                <a:cubicBezTo>
                  <a:pt x="17" y="75"/>
                  <a:pt x="16" y="74"/>
                  <a:pt x="16" y="72"/>
                </a:cubicBezTo>
                <a:cubicBezTo>
                  <a:pt x="16" y="66"/>
                  <a:pt x="16" y="60"/>
                  <a:pt x="16" y="54"/>
                </a:cubicBezTo>
                <a:cubicBezTo>
                  <a:pt x="16" y="52"/>
                  <a:pt x="16" y="51"/>
                  <a:pt x="15" y="49"/>
                </a:cubicBezTo>
                <a:cubicBezTo>
                  <a:pt x="13" y="47"/>
                  <a:pt x="11" y="44"/>
                  <a:pt x="9" y="42"/>
                </a:cubicBezTo>
                <a:cubicBezTo>
                  <a:pt x="0" y="27"/>
                  <a:pt x="8" y="8"/>
                  <a:pt x="25" y="4"/>
                </a:cubicBezTo>
                <a:cubicBezTo>
                  <a:pt x="41" y="0"/>
                  <a:pt x="57" y="13"/>
                  <a:pt x="57" y="30"/>
                </a:cubicBezTo>
                <a:cubicBezTo>
                  <a:pt x="57" y="34"/>
                  <a:pt x="56" y="37"/>
                  <a:pt x="54" y="40"/>
                </a:cubicBezTo>
                <a:cubicBezTo>
                  <a:pt x="53" y="42"/>
                  <a:pt x="52" y="43"/>
                  <a:pt x="51" y="44"/>
                </a:cubicBezTo>
                <a:cubicBezTo>
                  <a:pt x="46" y="49"/>
                  <a:pt x="45" y="55"/>
                  <a:pt x="46" y="61"/>
                </a:cubicBezTo>
                <a:cubicBezTo>
                  <a:pt x="46" y="65"/>
                  <a:pt x="46" y="68"/>
                  <a:pt x="46" y="72"/>
                </a:cubicBezTo>
                <a:cubicBezTo>
                  <a:pt x="46" y="74"/>
                  <a:pt x="45" y="75"/>
                  <a:pt x="43" y="75"/>
                </a:cubicBezTo>
                <a:cubicBezTo>
                  <a:pt x="39" y="75"/>
                  <a:pt x="35" y="75"/>
                  <a:pt x="31" y="75"/>
                </a:cubicBezTo>
                <a:close/>
                <a:moveTo>
                  <a:pt x="31" y="53"/>
                </a:moveTo>
                <a:cubicBezTo>
                  <a:pt x="32" y="53"/>
                  <a:pt x="34" y="53"/>
                  <a:pt x="35" y="53"/>
                </a:cubicBezTo>
                <a:cubicBezTo>
                  <a:pt x="37" y="53"/>
                  <a:pt x="40" y="53"/>
                  <a:pt x="40" y="49"/>
                </a:cubicBezTo>
                <a:cubicBezTo>
                  <a:pt x="40" y="48"/>
                  <a:pt x="41" y="48"/>
                  <a:pt x="41" y="47"/>
                </a:cubicBezTo>
                <a:cubicBezTo>
                  <a:pt x="44" y="44"/>
                  <a:pt x="46" y="41"/>
                  <a:pt x="48" y="39"/>
                </a:cubicBezTo>
                <a:cubicBezTo>
                  <a:pt x="49" y="36"/>
                  <a:pt x="50" y="34"/>
                  <a:pt x="51" y="31"/>
                </a:cubicBezTo>
                <a:cubicBezTo>
                  <a:pt x="52" y="18"/>
                  <a:pt x="41" y="8"/>
                  <a:pt x="28" y="10"/>
                </a:cubicBezTo>
                <a:cubicBezTo>
                  <a:pt x="15" y="12"/>
                  <a:pt x="6" y="28"/>
                  <a:pt x="15" y="39"/>
                </a:cubicBezTo>
                <a:cubicBezTo>
                  <a:pt x="17" y="42"/>
                  <a:pt x="19" y="45"/>
                  <a:pt x="21" y="47"/>
                </a:cubicBezTo>
                <a:cubicBezTo>
                  <a:pt x="21" y="48"/>
                  <a:pt x="22" y="49"/>
                  <a:pt x="22" y="49"/>
                </a:cubicBezTo>
                <a:cubicBezTo>
                  <a:pt x="22" y="53"/>
                  <a:pt x="24" y="53"/>
                  <a:pt x="27" y="53"/>
                </a:cubicBezTo>
                <a:cubicBezTo>
                  <a:pt x="28" y="52"/>
                  <a:pt x="29" y="53"/>
                  <a:pt x="31" y="53"/>
                </a:cubicBezTo>
                <a:close/>
                <a:moveTo>
                  <a:pt x="31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31" y="69"/>
                  <a:pt x="32" y="69"/>
                  <a:pt x="32" y="69"/>
                </a:cubicBezTo>
                <a:cubicBezTo>
                  <a:pt x="41" y="69"/>
                  <a:pt x="39" y="71"/>
                  <a:pt x="40" y="61"/>
                </a:cubicBezTo>
                <a:cubicBezTo>
                  <a:pt x="40" y="59"/>
                  <a:pt x="39" y="59"/>
                  <a:pt x="37" y="59"/>
                </a:cubicBezTo>
                <a:cubicBezTo>
                  <a:pt x="35" y="59"/>
                  <a:pt x="32" y="59"/>
                  <a:pt x="30" y="59"/>
                </a:cubicBezTo>
                <a:cubicBezTo>
                  <a:pt x="22" y="59"/>
                  <a:pt x="22" y="59"/>
                  <a:pt x="23" y="67"/>
                </a:cubicBezTo>
                <a:cubicBezTo>
                  <a:pt x="23" y="68"/>
                  <a:pt x="23" y="69"/>
                  <a:pt x="24" y="69"/>
                </a:cubicBezTo>
                <a:cubicBezTo>
                  <a:pt x="27" y="69"/>
                  <a:pt x="29" y="69"/>
                  <a:pt x="31" y="69"/>
                </a:cubicBezTo>
                <a:close/>
              </a:path>
            </a:pathLst>
          </a:custGeom>
          <a:solidFill>
            <a:srgbClr val="FB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48">
            <a:extLst>
              <a:ext uri="{FF2B5EF4-FFF2-40B4-BE49-F238E27FC236}">
                <a16:creationId xmlns:a16="http://schemas.microsoft.com/office/drawing/2014/main" id="{7A01D9E6-55CC-4D4E-8215-8B24AB1FCA79}"/>
              </a:ext>
            </a:extLst>
          </p:cNvPr>
          <p:cNvSpPr>
            <a:spLocks/>
          </p:cNvSpPr>
          <p:nvPr/>
        </p:nvSpPr>
        <p:spPr bwMode="auto">
          <a:xfrm>
            <a:off x="6242419" y="2449180"/>
            <a:ext cx="147638" cy="149225"/>
          </a:xfrm>
          <a:custGeom>
            <a:avLst/>
            <a:gdLst>
              <a:gd name="T0" fmla="*/ 17 w 28"/>
              <a:gd name="T1" fmla="*/ 6 h 28"/>
              <a:gd name="T2" fmla="*/ 3 w 28"/>
              <a:gd name="T3" fmla="*/ 6 h 28"/>
              <a:gd name="T4" fmla="*/ 0 w 28"/>
              <a:gd name="T5" fmla="*/ 3 h 28"/>
              <a:gd name="T6" fmla="*/ 3 w 28"/>
              <a:gd name="T7" fmla="*/ 0 h 28"/>
              <a:gd name="T8" fmla="*/ 25 w 28"/>
              <a:gd name="T9" fmla="*/ 0 h 28"/>
              <a:gd name="T10" fmla="*/ 28 w 28"/>
              <a:gd name="T11" fmla="*/ 3 h 28"/>
              <a:gd name="T12" fmla="*/ 28 w 28"/>
              <a:gd name="T13" fmla="*/ 25 h 28"/>
              <a:gd name="T14" fmla="*/ 25 w 28"/>
              <a:gd name="T15" fmla="*/ 28 h 28"/>
              <a:gd name="T16" fmla="*/ 22 w 28"/>
              <a:gd name="T17" fmla="*/ 26 h 28"/>
              <a:gd name="T18" fmla="*/ 22 w 28"/>
              <a:gd name="T19" fmla="*/ 11 h 28"/>
              <a:gd name="T20" fmla="*/ 20 w 28"/>
              <a:gd name="T21" fmla="*/ 13 h 28"/>
              <a:gd name="T22" fmla="*/ 9 w 28"/>
              <a:gd name="T23" fmla="*/ 24 h 28"/>
              <a:gd name="T24" fmla="*/ 4 w 28"/>
              <a:gd name="T25" fmla="*/ 24 h 28"/>
              <a:gd name="T26" fmla="*/ 4 w 28"/>
              <a:gd name="T27" fmla="*/ 20 h 28"/>
              <a:gd name="T28" fmla="*/ 17 w 28"/>
              <a:gd name="T29" fmla="*/ 7 h 28"/>
              <a:gd name="T30" fmla="*/ 17 w 28"/>
              <a:gd name="T31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28">
                <a:moveTo>
                  <a:pt x="17" y="6"/>
                </a:moveTo>
                <a:cubicBezTo>
                  <a:pt x="12" y="6"/>
                  <a:pt x="8" y="6"/>
                  <a:pt x="3" y="6"/>
                </a:cubicBezTo>
                <a:cubicBezTo>
                  <a:pt x="1" y="6"/>
                  <a:pt x="0" y="6"/>
                  <a:pt x="0" y="3"/>
                </a:cubicBezTo>
                <a:cubicBezTo>
                  <a:pt x="0" y="0"/>
                  <a:pt x="1" y="0"/>
                  <a:pt x="3" y="0"/>
                </a:cubicBezTo>
                <a:cubicBezTo>
                  <a:pt x="11" y="0"/>
                  <a:pt x="18" y="0"/>
                  <a:pt x="25" y="0"/>
                </a:cubicBezTo>
                <a:cubicBezTo>
                  <a:pt x="28" y="0"/>
                  <a:pt x="28" y="0"/>
                  <a:pt x="28" y="3"/>
                </a:cubicBezTo>
                <a:cubicBezTo>
                  <a:pt x="28" y="10"/>
                  <a:pt x="28" y="18"/>
                  <a:pt x="28" y="25"/>
                </a:cubicBezTo>
                <a:cubicBezTo>
                  <a:pt x="28" y="28"/>
                  <a:pt x="27" y="28"/>
                  <a:pt x="25" y="28"/>
                </a:cubicBezTo>
                <a:cubicBezTo>
                  <a:pt x="23" y="28"/>
                  <a:pt x="22" y="28"/>
                  <a:pt x="22" y="26"/>
                </a:cubicBezTo>
                <a:cubicBezTo>
                  <a:pt x="22" y="21"/>
                  <a:pt x="22" y="16"/>
                  <a:pt x="22" y="11"/>
                </a:cubicBezTo>
                <a:cubicBezTo>
                  <a:pt x="21" y="11"/>
                  <a:pt x="20" y="12"/>
                  <a:pt x="20" y="13"/>
                </a:cubicBezTo>
                <a:cubicBezTo>
                  <a:pt x="16" y="16"/>
                  <a:pt x="12" y="20"/>
                  <a:pt x="9" y="24"/>
                </a:cubicBezTo>
                <a:cubicBezTo>
                  <a:pt x="7" y="25"/>
                  <a:pt x="6" y="26"/>
                  <a:pt x="4" y="24"/>
                </a:cubicBezTo>
                <a:cubicBezTo>
                  <a:pt x="3" y="22"/>
                  <a:pt x="2" y="21"/>
                  <a:pt x="4" y="20"/>
                </a:cubicBezTo>
                <a:cubicBezTo>
                  <a:pt x="9" y="15"/>
                  <a:pt x="13" y="11"/>
                  <a:pt x="17" y="7"/>
                </a:cubicBezTo>
                <a:cubicBezTo>
                  <a:pt x="17" y="6"/>
                  <a:pt x="17" y="6"/>
                  <a:pt x="17" y="6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5CB4FA8-55C9-4A74-BED4-A3652F5D96E8}"/>
              </a:ext>
            </a:extLst>
          </p:cNvPr>
          <p:cNvSpPr/>
          <p:nvPr/>
        </p:nvSpPr>
        <p:spPr>
          <a:xfrm>
            <a:off x="7453389" y="1534537"/>
            <a:ext cx="3888862" cy="45719"/>
          </a:xfrm>
          <a:prstGeom prst="rect">
            <a:avLst/>
          </a:prstGeom>
          <a:solidFill>
            <a:srgbClr val="FB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6D97F0-EDF2-4B00-AD4B-EBCA5835D3C8}"/>
              </a:ext>
            </a:extLst>
          </p:cNvPr>
          <p:cNvSpPr txBox="1"/>
          <p:nvPr/>
        </p:nvSpPr>
        <p:spPr>
          <a:xfrm>
            <a:off x="817018" y="4149448"/>
            <a:ext cx="5703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Reunión con la CREG, firmas verificadores, CAC y XM, para </a:t>
            </a:r>
            <a:r>
              <a:rPr lang="es-CO" sz="1800" dirty="0">
                <a:solidFill>
                  <a:prstClr val="black"/>
                </a:solidFill>
              </a:rPr>
              <a:t>aclarar temas regulatorios.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7645FDE-BD32-4162-A27A-7B5154D63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40" y="3733670"/>
            <a:ext cx="400747" cy="45355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7DECC06F-6F99-4009-97F3-6E96E9A3F4A9}"/>
              </a:ext>
            </a:extLst>
          </p:cNvPr>
          <p:cNvSpPr/>
          <p:nvPr/>
        </p:nvSpPr>
        <p:spPr>
          <a:xfrm>
            <a:off x="1062777" y="3950200"/>
            <a:ext cx="4173831" cy="49236"/>
          </a:xfrm>
          <a:prstGeom prst="rect">
            <a:avLst/>
          </a:prstGeom>
          <a:solidFill>
            <a:srgbClr val="023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0349A0D-E6CA-46E1-8CE7-9B21B4B4B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85" y="1413743"/>
            <a:ext cx="619858" cy="30503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6E091B62-4941-4397-B56E-4431C27E097B}"/>
              </a:ext>
            </a:extLst>
          </p:cNvPr>
          <p:cNvSpPr txBox="1"/>
          <p:nvPr/>
        </p:nvSpPr>
        <p:spPr>
          <a:xfrm>
            <a:off x="7261609" y="1614167"/>
            <a:ext cx="4428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a la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CREG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SSPD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CNO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CAC, presentando avances y seguimiento del proceso de la verificación quinquenal de la muestra 2, así como también el informe de cierre de la verificación de la muestra 1.</a:t>
            </a:r>
          </a:p>
          <a:p>
            <a:pPr lvl="0" algn="just">
              <a:defRPr/>
            </a:pPr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aclaratorio con la participación por parte de la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CREG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dirigido a todos los interesados en general, (19 de marzo de 2019, presencial en la ciudad de Bogotá)</a:t>
            </a:r>
          </a:p>
          <a:p>
            <a:pPr marL="285750" lvl="0" indent="-285750" algn="just">
              <a:buFontTx/>
              <a:buChar char="-"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aclaratorio sobre los cambios e impactos de la Resolución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CREG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033 de 2019 para los agentes del Mercado, terceros,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CREG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SSPD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CNO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demás interesados el 09 de agosto de 2019.</a:t>
            </a:r>
          </a:p>
          <a:p>
            <a:pPr lvl="0" algn="just"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Publicación periódica de avances de las verificaciones quinquenales en la Página WEB de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XM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C92A2FB-A92F-41FD-8851-3570F4BC8632}"/>
              </a:ext>
            </a:extLst>
          </p:cNvPr>
          <p:cNvSpPr/>
          <p:nvPr/>
        </p:nvSpPr>
        <p:spPr>
          <a:xfrm>
            <a:off x="1045101" y="50687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periódicos de avances de la verificaciones y principales hallazgos a la Comisión de Regulación de Energía y Gas – CREG y a la Superintendencia de Servicios Públicos Domiciliarios –SSPD</a:t>
            </a:r>
            <a:r>
              <a:rPr lang="es-CO" b="1" dirty="0">
                <a:solidFill>
                  <a:prstClr val="black"/>
                </a:solidFill>
              </a:rPr>
              <a:t>.</a:t>
            </a:r>
            <a:endParaRPr lang="es-CO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95475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1203" y="2703138"/>
            <a:ext cx="10670797" cy="2120532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>
                <a:solidFill>
                  <a:srgbClr val="5205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6000" dirty="0">
                <a:solidFill>
                  <a:schemeClr val="bg1"/>
                </a:solidFill>
              </a:rPr>
              <a:t>3</a:t>
            </a:r>
            <a:r>
              <a:rPr kumimoji="0" lang="es-CO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es-CO" sz="6000" kern="0" dirty="0">
                <a:solidFill>
                  <a:schemeClr val="bg1"/>
                </a:solidFill>
                <a:latin typeface="Frutiger LT 45 Light"/>
              </a:rPr>
              <a:t> </a:t>
            </a:r>
            <a:r>
              <a:rPr lang="es-CO" sz="6000" dirty="0">
                <a:solidFill>
                  <a:schemeClr val="bg1"/>
                </a:solidFill>
              </a:rPr>
              <a:t>Resultados primera verificación – muestra 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6000" b="1" i="0" u="none" strike="noStrike" kern="1200" cap="none" spc="0" normalizeH="0" baseline="0" noProof="0" dirty="0">
              <a:ln>
                <a:noFill/>
              </a:ln>
              <a:solidFill>
                <a:srgbClr val="5205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32416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lantilla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_Plantilla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Plantilla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Plantilla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PT 15 añ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XM" id="{8C74CA43-319B-4B12-B02D-CC069DDF148C}" vid="{D770CBB2-98AC-4379-BBC9-31E9F0B30CFD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9983153420D343A9CBDED2BDCDD2B7" ma:contentTypeVersion="1" ma:contentTypeDescription="Crear nuevo documento." ma:contentTypeScope="" ma:versionID="587ec68c1fafa0576a3e9551f27994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cb80a39119b762fb687f6515950cc4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423DBA-EC62-4009-9721-583E66F64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742B81-C011-4ABE-A059-3865AA990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574643-7794-44CB-AA91-7B85EDAFF3E5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22887</TotalTime>
  <Words>937</Words>
  <Application>Microsoft Office PowerPoint</Application>
  <PresentationFormat>Panorámica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Frutiger LT 45 Light</vt:lpstr>
      <vt:lpstr>Nunito</vt:lpstr>
      <vt:lpstr>Wingdings</vt:lpstr>
      <vt:lpstr>2_Tema de Office</vt:lpstr>
      <vt:lpstr>2_Plantilla2017</vt:lpstr>
      <vt:lpstr>12_Plantilla2017</vt:lpstr>
      <vt:lpstr>6_Plantilla2017</vt:lpstr>
      <vt:lpstr>4_Tema de Office</vt:lpstr>
      <vt:lpstr>7_Plantilla2017</vt:lpstr>
      <vt:lpstr>PPT 15 años</vt:lpstr>
      <vt:lpstr>  INFORME VERIFICACIÓN QUINQUENAL A LOS SISTEMAS DE MEDIDA  CONSEJO NACIONAL DE OPERACIÓN – CNO - </vt:lpstr>
      <vt:lpstr>Contenido</vt:lpstr>
      <vt:lpstr>1. Objetivo</vt:lpstr>
      <vt:lpstr>2. Datos generales primera verificación quinquenal muestra 2</vt:lpstr>
      <vt:lpstr>Presentación de PowerPoint</vt:lpstr>
      <vt:lpstr>Número total de fronteras verificadas de acuerdo con el tipo de frontera </vt:lpstr>
      <vt:lpstr>Distribución de fronteras de la muestra clasificadas por el nivel de tensión  </vt:lpstr>
      <vt:lpstr>Eventos y actividades realizadas en el desarrollo de la verificación </vt:lpstr>
      <vt:lpstr>Presentación de PowerPoint</vt:lpstr>
      <vt:lpstr>Resultados de las verificaciones -  Muestra 2 </vt:lpstr>
      <vt:lpstr>Cancelación de fronteras en la verificación quinquenal </vt:lpstr>
      <vt:lpstr>Principales Hallazgos</vt:lpstr>
      <vt:lpstr>Principales Hallazgos</vt:lpstr>
      <vt:lpstr>Finalización de la primera verificación quinquenal 2017-2022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Carolina Chambueta Arias</dc:creator>
  <cp:lastModifiedBy>LINA MARIA RUIZ SIERRA</cp:lastModifiedBy>
  <cp:revision>1115</cp:revision>
  <cp:lastPrinted>2018-04-04T22:11:12Z</cp:lastPrinted>
  <dcterms:created xsi:type="dcterms:W3CDTF">2018-01-19T20:05:28Z</dcterms:created>
  <dcterms:modified xsi:type="dcterms:W3CDTF">2020-02-05T19:21:54Z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0x010100789983153420D343A9CBDED2BDCDD2B7</vt:lpwstr>
  </property>
</Properties>
</file>